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tags/tag1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7.xml" ContentType="application/vnd.openxmlformats-officedocument.presentationml.notesSlide+xml"/>
  <Override PartName="/ppt/tags/tag36.xml" ContentType="application/vnd.openxmlformats-officedocument.presentationml.tags+xml"/>
  <Override PartName="/ppt/notesSlides/notesSlide18.xml" ContentType="application/vnd.openxmlformats-officedocument.presentationml.notesSlide+xml"/>
  <Override PartName="/ppt/tags/tag3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8.xml" ContentType="application/vnd.openxmlformats-officedocument.presentationml.tags+xml"/>
  <Override PartName="/ppt/notesSlides/notesSlide21.xml" ContentType="application/vnd.openxmlformats-officedocument.presentationml.notesSlide+xml"/>
  <Override PartName="/ppt/tags/tag39.xml" ContentType="application/vnd.openxmlformats-officedocument.presentationml.tags+xml"/>
  <Override PartName="/ppt/notesSlides/notesSlide22.xml" ContentType="application/vnd.openxmlformats-officedocument.presentationml.notesSlide+xml"/>
  <Override PartName="/ppt/tags/tag40.xml" ContentType="application/vnd.openxmlformats-officedocument.presentationml.tags+xml"/>
  <Override PartName="/ppt/notesSlides/notesSlide23.xml" ContentType="application/vnd.openxmlformats-officedocument.presentationml.notesSlide+xml"/>
  <Override PartName="/ppt/tags/tag4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12" r:id="rId2"/>
    <p:sldId id="257" r:id="rId3"/>
    <p:sldId id="258" r:id="rId4"/>
    <p:sldId id="259" r:id="rId5"/>
    <p:sldId id="260" r:id="rId6"/>
    <p:sldId id="262" r:id="rId7"/>
    <p:sldId id="263" r:id="rId8"/>
    <p:sldId id="264" r:id="rId9"/>
    <p:sldId id="310" r:id="rId10"/>
    <p:sldId id="292" r:id="rId11"/>
    <p:sldId id="293" r:id="rId12"/>
    <p:sldId id="294" r:id="rId13"/>
    <p:sldId id="295" r:id="rId14"/>
    <p:sldId id="297" r:id="rId15"/>
    <p:sldId id="298" r:id="rId16"/>
    <p:sldId id="299" r:id="rId17"/>
    <p:sldId id="301" r:id="rId18"/>
    <p:sldId id="302" r:id="rId19"/>
    <p:sldId id="303" r:id="rId20"/>
    <p:sldId id="304" r:id="rId21"/>
    <p:sldId id="305" r:id="rId22"/>
    <p:sldId id="306" r:id="rId23"/>
    <p:sldId id="307" r:id="rId24"/>
    <p:sldId id="308" r:id="rId25"/>
    <p:sldId id="30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9DD5"/>
    <a:srgbClr val="63D4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8C7994-AC4D-4A40-A94D-E9A2DB6F3BDF}" type="datetimeFigureOut">
              <a:rPr lang="zh-CN" altLang="en-US" smtClean="0"/>
              <a:t>2018/4/25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BD438-6C19-47B9-A373-BD62D61588DF}" type="slidenum">
              <a:rPr lang="zh-CN" altLang="en-US" smtClean="0"/>
              <a:t>‹#›</a:t>
            </a:fld>
            <a:endParaRPr lang="zh-CN" altLang="en-US"/>
          </a:p>
        </p:txBody>
      </p:sp>
    </p:spTree>
    <p:extLst>
      <p:ext uri="{BB962C8B-B14F-4D97-AF65-F5344CB8AC3E}">
        <p14:creationId xmlns:p14="http://schemas.microsoft.com/office/powerpoint/2010/main" val="884829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a:t>
            </a:fld>
            <a:endParaRPr lang="zh-CN" altLang="en-US"/>
          </a:p>
        </p:txBody>
      </p:sp>
    </p:spTree>
    <p:extLst>
      <p:ext uri="{BB962C8B-B14F-4D97-AF65-F5344CB8AC3E}">
        <p14:creationId xmlns:p14="http://schemas.microsoft.com/office/powerpoint/2010/main" val="700552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a:t>
            </a:fld>
            <a:endParaRPr lang="zh-CN" altLang="en-US"/>
          </a:p>
        </p:txBody>
      </p:sp>
    </p:spTree>
    <p:extLst>
      <p:ext uri="{BB962C8B-B14F-4D97-AF65-F5344CB8AC3E}">
        <p14:creationId xmlns:p14="http://schemas.microsoft.com/office/powerpoint/2010/main" val="1455215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3</a:t>
            </a:fld>
            <a:endParaRPr lang="zh-CN" altLang="en-US"/>
          </a:p>
        </p:txBody>
      </p:sp>
    </p:spTree>
    <p:extLst>
      <p:ext uri="{BB962C8B-B14F-4D97-AF65-F5344CB8AC3E}">
        <p14:creationId xmlns:p14="http://schemas.microsoft.com/office/powerpoint/2010/main" val="14909709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4</a:t>
            </a:fld>
            <a:endParaRPr lang="zh-CN" altLang="en-US"/>
          </a:p>
        </p:txBody>
      </p:sp>
    </p:spTree>
    <p:extLst>
      <p:ext uri="{BB962C8B-B14F-4D97-AF65-F5344CB8AC3E}">
        <p14:creationId xmlns:p14="http://schemas.microsoft.com/office/powerpoint/2010/main" val="475341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5</a:t>
            </a:fld>
            <a:endParaRPr lang="zh-CN" altLang="en-US"/>
          </a:p>
        </p:txBody>
      </p:sp>
    </p:spTree>
    <p:extLst>
      <p:ext uri="{BB962C8B-B14F-4D97-AF65-F5344CB8AC3E}">
        <p14:creationId xmlns:p14="http://schemas.microsoft.com/office/powerpoint/2010/main" val="1317700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6</a:t>
            </a:fld>
            <a:endParaRPr lang="zh-CN" altLang="en-US"/>
          </a:p>
        </p:txBody>
      </p:sp>
    </p:spTree>
    <p:extLst>
      <p:ext uri="{BB962C8B-B14F-4D97-AF65-F5344CB8AC3E}">
        <p14:creationId xmlns:p14="http://schemas.microsoft.com/office/powerpoint/2010/main" val="3120085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7</a:t>
            </a:fld>
            <a:endParaRPr lang="zh-CN" altLang="en-US"/>
          </a:p>
        </p:txBody>
      </p:sp>
    </p:spTree>
    <p:extLst>
      <p:ext uri="{BB962C8B-B14F-4D97-AF65-F5344CB8AC3E}">
        <p14:creationId xmlns:p14="http://schemas.microsoft.com/office/powerpoint/2010/main" val="3030522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8</a:t>
            </a:fld>
            <a:endParaRPr lang="zh-CN" altLang="en-US"/>
          </a:p>
        </p:txBody>
      </p:sp>
    </p:spTree>
    <p:extLst>
      <p:ext uri="{BB962C8B-B14F-4D97-AF65-F5344CB8AC3E}">
        <p14:creationId xmlns:p14="http://schemas.microsoft.com/office/powerpoint/2010/main" val="3032762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9</a:t>
            </a:fld>
            <a:endParaRPr lang="zh-CN" altLang="en-US"/>
          </a:p>
        </p:txBody>
      </p:sp>
    </p:spTree>
    <p:extLst>
      <p:ext uri="{BB962C8B-B14F-4D97-AF65-F5344CB8AC3E}">
        <p14:creationId xmlns:p14="http://schemas.microsoft.com/office/powerpoint/2010/main" val="838224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10</a:t>
            </a:fld>
            <a:endParaRPr lang="zh-CN" altLang="en-US"/>
          </a:p>
        </p:txBody>
      </p:sp>
    </p:spTree>
    <p:extLst>
      <p:ext uri="{BB962C8B-B14F-4D97-AF65-F5344CB8AC3E}">
        <p14:creationId xmlns:p14="http://schemas.microsoft.com/office/powerpoint/2010/main" val="36133632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11</a:t>
            </a:fld>
            <a:endParaRPr lang="zh-CN" altLang="en-US"/>
          </a:p>
        </p:txBody>
      </p:sp>
    </p:spTree>
    <p:extLst>
      <p:ext uri="{BB962C8B-B14F-4D97-AF65-F5344CB8AC3E}">
        <p14:creationId xmlns:p14="http://schemas.microsoft.com/office/powerpoint/2010/main" val="3099727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12</a:t>
            </a:fld>
            <a:endParaRPr lang="zh-CN" altLang="en-US"/>
          </a:p>
        </p:txBody>
      </p:sp>
    </p:spTree>
    <p:extLst>
      <p:ext uri="{BB962C8B-B14F-4D97-AF65-F5344CB8AC3E}">
        <p14:creationId xmlns:p14="http://schemas.microsoft.com/office/powerpoint/2010/main" val="2469909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13</a:t>
            </a:fld>
            <a:endParaRPr lang="zh-CN" altLang="en-US"/>
          </a:p>
        </p:txBody>
      </p:sp>
    </p:spTree>
    <p:extLst>
      <p:ext uri="{BB962C8B-B14F-4D97-AF65-F5344CB8AC3E}">
        <p14:creationId xmlns:p14="http://schemas.microsoft.com/office/powerpoint/2010/main" val="1264608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14</a:t>
            </a:fld>
            <a:endParaRPr lang="zh-CN" altLang="en-US"/>
          </a:p>
        </p:txBody>
      </p:sp>
    </p:spTree>
    <p:extLst>
      <p:ext uri="{BB962C8B-B14F-4D97-AF65-F5344CB8AC3E}">
        <p14:creationId xmlns:p14="http://schemas.microsoft.com/office/powerpoint/2010/main" val="12753375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15</a:t>
            </a:fld>
            <a:endParaRPr lang="zh-CN" altLang="en-US"/>
          </a:p>
        </p:txBody>
      </p:sp>
    </p:spTree>
    <p:extLst>
      <p:ext uri="{BB962C8B-B14F-4D97-AF65-F5344CB8AC3E}">
        <p14:creationId xmlns:p14="http://schemas.microsoft.com/office/powerpoint/2010/main" val="2123462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16</a:t>
            </a:fld>
            <a:endParaRPr lang="zh-CN" altLang="en-US"/>
          </a:p>
        </p:txBody>
      </p:sp>
    </p:spTree>
    <p:extLst>
      <p:ext uri="{BB962C8B-B14F-4D97-AF65-F5344CB8AC3E}">
        <p14:creationId xmlns:p14="http://schemas.microsoft.com/office/powerpoint/2010/main" val="27979844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17</a:t>
            </a:fld>
            <a:endParaRPr lang="zh-CN" altLang="en-US"/>
          </a:p>
        </p:txBody>
      </p:sp>
    </p:spTree>
    <p:extLst>
      <p:ext uri="{BB962C8B-B14F-4D97-AF65-F5344CB8AC3E}">
        <p14:creationId xmlns:p14="http://schemas.microsoft.com/office/powerpoint/2010/main" val="3118221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18</a:t>
            </a:fld>
            <a:endParaRPr lang="zh-CN" altLang="en-US"/>
          </a:p>
        </p:txBody>
      </p:sp>
    </p:spTree>
    <p:extLst>
      <p:ext uri="{BB962C8B-B14F-4D97-AF65-F5344CB8AC3E}">
        <p14:creationId xmlns:p14="http://schemas.microsoft.com/office/powerpoint/2010/main" val="3013088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19</a:t>
            </a:fld>
            <a:endParaRPr lang="zh-CN" altLang="en-US"/>
          </a:p>
        </p:txBody>
      </p:sp>
    </p:spTree>
    <p:extLst>
      <p:ext uri="{BB962C8B-B14F-4D97-AF65-F5344CB8AC3E}">
        <p14:creationId xmlns:p14="http://schemas.microsoft.com/office/powerpoint/2010/main" val="2556070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20</a:t>
            </a:fld>
            <a:endParaRPr lang="zh-CN" altLang="en-US"/>
          </a:p>
        </p:txBody>
      </p:sp>
    </p:spTree>
    <p:extLst>
      <p:ext uri="{BB962C8B-B14F-4D97-AF65-F5344CB8AC3E}">
        <p14:creationId xmlns:p14="http://schemas.microsoft.com/office/powerpoint/2010/main" val="3972273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21</a:t>
            </a:fld>
            <a:endParaRPr lang="zh-CN" altLang="en-US"/>
          </a:p>
        </p:txBody>
      </p:sp>
    </p:spTree>
    <p:extLst>
      <p:ext uri="{BB962C8B-B14F-4D97-AF65-F5344CB8AC3E}">
        <p14:creationId xmlns:p14="http://schemas.microsoft.com/office/powerpoint/2010/main" val="1507081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22</a:t>
            </a:fld>
            <a:endParaRPr lang="zh-CN" altLang="en-US"/>
          </a:p>
        </p:txBody>
      </p:sp>
    </p:spTree>
    <p:extLst>
      <p:ext uri="{BB962C8B-B14F-4D97-AF65-F5344CB8AC3E}">
        <p14:creationId xmlns:p14="http://schemas.microsoft.com/office/powerpoint/2010/main" val="1536309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23</a:t>
            </a:fld>
            <a:endParaRPr lang="zh-CN" altLang="en-US"/>
          </a:p>
        </p:txBody>
      </p:sp>
    </p:spTree>
    <p:extLst>
      <p:ext uri="{BB962C8B-B14F-4D97-AF65-F5344CB8AC3E}">
        <p14:creationId xmlns:p14="http://schemas.microsoft.com/office/powerpoint/2010/main" val="1999831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24</a:t>
            </a:fld>
            <a:endParaRPr lang="zh-CN" altLang="en-US"/>
          </a:p>
        </p:txBody>
      </p:sp>
    </p:spTree>
    <p:extLst>
      <p:ext uri="{BB962C8B-B14F-4D97-AF65-F5344CB8AC3E}">
        <p14:creationId xmlns:p14="http://schemas.microsoft.com/office/powerpoint/2010/main" val="24416131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6BD438-6C19-47B9-A373-BD62D61588DF}" type="slidenum">
              <a:rPr lang="zh-CN" altLang="en-US" smtClean="0"/>
              <a:t>25</a:t>
            </a:fld>
            <a:endParaRPr lang="zh-CN" altLang="en-US"/>
          </a:p>
        </p:txBody>
      </p:sp>
    </p:spTree>
    <p:extLst>
      <p:ext uri="{BB962C8B-B14F-4D97-AF65-F5344CB8AC3E}">
        <p14:creationId xmlns:p14="http://schemas.microsoft.com/office/powerpoint/2010/main" val="7577179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33983941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39252297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381483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12332397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40609303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14685562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15283707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1442906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7219507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20298345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94E5878-F9D0-44A2-9681-EE28E22A4F94}"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8542791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E5878-F9D0-44A2-9681-EE28E22A4F94}" type="datetimeFigureOut">
              <a:rPr lang="zh-CN" altLang="en-US" smtClean="0"/>
              <a:t>2018/4/25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9FFA55-75F3-4255-876D-6DFF3ADD18F9}" type="slidenum">
              <a:rPr lang="zh-CN" altLang="en-US" smtClean="0"/>
              <a:t>‹#›</a:t>
            </a:fld>
            <a:endParaRPr lang="zh-CN" altLang="en-US"/>
          </a:p>
        </p:txBody>
      </p:sp>
    </p:spTree>
    <p:extLst>
      <p:ext uri="{BB962C8B-B14F-4D97-AF65-F5344CB8AC3E}">
        <p14:creationId xmlns:p14="http://schemas.microsoft.com/office/powerpoint/2010/main" val="3998025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 Target="slide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jpeg"/><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5.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17.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image" Target="../media/image10.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notesSlide" Target="../notesSlides/notesSlide17.xml"/><Relationship Id="rId2" Type="http://schemas.openxmlformats.org/officeDocument/2006/relationships/tags" Target="../tags/tag22.xml"/><Relationship Id="rId16"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tags" Target="../tags/tag35.xml"/><Relationship Id="rId10" Type="http://schemas.openxmlformats.org/officeDocument/2006/relationships/tags" Target="../tags/tag30.xml"/><Relationship Id="rId19" Type="http://schemas.openxmlformats.org/officeDocument/2006/relationships/image" Target="../media/image11.jpeg"/><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t="29778" r="65980"/>
          <a:stretch/>
        </p:blipFill>
        <p:spPr>
          <a:xfrm>
            <a:off x="0" y="2577874"/>
            <a:ext cx="4147794" cy="4280125"/>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5" name="矩形 259"/>
          <p:cNvSpPr>
            <a:spLocks noChangeArrowheads="1"/>
          </p:cNvSpPr>
          <p:nvPr/>
        </p:nvSpPr>
        <p:spPr bwMode="auto">
          <a:xfrm>
            <a:off x="3655264" y="3682927"/>
            <a:ext cx="5274069" cy="3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适用于工作汇报</a:t>
            </a:r>
            <a:r>
              <a:rPr lang="en-US" altLang="zh-CN"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会议报告</a:t>
            </a:r>
            <a:r>
              <a:rPr lang="en-US" altLang="zh-CN"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数据分析</a:t>
            </a:r>
            <a:r>
              <a:rPr lang="en-US" altLang="zh-CN"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总结计划等</a:t>
            </a:r>
            <a:endParaRPr lang="zh-CN" altLang="en-US" sz="1707" cap="all"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cxnSp>
        <p:nvCxnSpPr>
          <p:cNvPr id="6" name="直接连接符 5"/>
          <p:cNvCxnSpPr/>
          <p:nvPr/>
        </p:nvCxnSpPr>
        <p:spPr>
          <a:xfrm>
            <a:off x="3697877" y="3511717"/>
            <a:ext cx="518884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259"/>
          <p:cNvSpPr>
            <a:spLocks noChangeArrowheads="1"/>
          </p:cNvSpPr>
          <p:nvPr/>
        </p:nvSpPr>
        <p:spPr bwMode="auto">
          <a:xfrm>
            <a:off x="4790132" y="614791"/>
            <a:ext cx="3004332" cy="210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084" b="1" cap="all" dirty="0" smtClean="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rPr>
              <a:t>2019</a:t>
            </a:r>
            <a:endParaRPr lang="zh-CN" altLang="en-US" sz="13084" b="1" cap="all" dirty="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endParaRPr>
          </a:p>
        </p:txBody>
      </p:sp>
      <p:sp>
        <p:nvSpPr>
          <p:cNvPr id="8" name="TextBox 10"/>
          <p:cNvSpPr txBox="1"/>
          <p:nvPr/>
        </p:nvSpPr>
        <p:spPr>
          <a:xfrm>
            <a:off x="927112" y="2445467"/>
            <a:ext cx="10730373" cy="988989"/>
          </a:xfrm>
          <a:prstGeom prst="rect">
            <a:avLst/>
          </a:prstGeom>
          <a:noFill/>
        </p:spPr>
        <p:txBody>
          <a:bodyPr wrap="none" lIns="65024" tIns="32512" rIns="65024" bIns="32512">
            <a:spAutoFit/>
          </a:bodyPr>
          <a:lstStyle/>
          <a:p>
            <a:pPr algn="ctr">
              <a:buNone/>
            </a:pPr>
            <a:r>
              <a:rPr lang="zh-CN" altLang="en-US" sz="6000" b="1" cap="all"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cs typeface="Arial" panose="020B0604020202020204" pitchFamily="34" charset="0"/>
              </a:rPr>
              <a:t>广告公司销售培训方案</a:t>
            </a:r>
            <a:r>
              <a:rPr lang="en-US" altLang="zh-CN" sz="6000" b="1" cap="all" dirty="0" err="1">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cs typeface="Arial" panose="020B0604020202020204" pitchFamily="34" charset="0"/>
              </a:rPr>
              <a:t>ppt</a:t>
            </a:r>
            <a:r>
              <a:rPr lang="zh-CN" altLang="en-US" sz="6000" b="1" cap="all">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cs typeface="Arial" panose="020B0604020202020204" pitchFamily="34" charset="0"/>
              </a:rPr>
              <a:t>模板</a:t>
            </a:r>
            <a:endParaRPr lang="zh-CN" altLang="en-US" sz="6000" b="1" cap="all"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cs typeface="Arial" panose="020B0604020202020204" pitchFamily="34" charset="0"/>
            </a:endParaRPr>
          </a:p>
        </p:txBody>
      </p:sp>
      <p:sp>
        <p:nvSpPr>
          <p:cNvPr id="9" name="TextBox 18"/>
          <p:cNvSpPr txBox="1"/>
          <p:nvPr/>
        </p:nvSpPr>
        <p:spPr>
          <a:xfrm>
            <a:off x="4165227" y="4084261"/>
            <a:ext cx="4254142" cy="412421"/>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作者</a:t>
            </a: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 </a:t>
            </a: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时间：</a:t>
            </a:r>
            <a:r>
              <a:rPr lang="en-US" altLang="zh-CN"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2019.08.08</a:t>
            </a:r>
            <a:endParaRPr lang="en-US" altLang="zh-CN"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pic>
        <p:nvPicPr>
          <p:cNvPr id="10" name="Ke$ha - Crazy Kid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11541" y="120732"/>
            <a:ext cx="487363" cy="487363"/>
          </a:xfrm>
          <a:prstGeom prst="rect">
            <a:avLst/>
          </a:prstGeom>
        </p:spPr>
      </p:pic>
    </p:spTree>
    <p:extLst>
      <p:ext uri="{BB962C8B-B14F-4D97-AF65-F5344CB8AC3E}">
        <p14:creationId xmlns:p14="http://schemas.microsoft.com/office/powerpoint/2010/main" val="29214024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21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7"/>
                                            </p:tgtEl>
                                          </p:cBhvr>
                                        </p:animEffect>
                                        <p:animScale>
                                          <p:cBhvr>
                                            <p:cTn id="33" dur="250" autoRev="1" fill="hold"/>
                                            <p:tgtEl>
                                              <p:spTgt spid="7"/>
                                            </p:tgtEl>
                                          </p:cBhvr>
                                          <p:by x="105000" y="105000"/>
                                        </p:animScale>
                                      </p:childTnLst>
                                    </p:cTn>
                                  </p:par>
                                </p:childTnLst>
                              </p:cTn>
                            </p:par>
                            <p:par>
                              <p:cTn id="34" fill="hold">
                                <p:stCondLst>
                                  <p:cond delay="2650"/>
                                </p:stCondLst>
                                <p:childTnLst>
                                  <p:par>
                                    <p:cTn id="35" presetID="2" presetClass="entr" presetSubtype="2" fill="hold" grpId="0" nodeType="afterEffect" p14:presetBounceEnd="21250">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 calcmode="lin" valueType="num" p14:bounceEnd="21250">
                                          <p:cBhvr additive="base">
                                            <p:cTn id="37" dur="800" fill="hold"/>
                                            <p:tgtEl>
                                              <p:spTgt spid="8"/>
                                            </p:tgtEl>
                                            <p:attrNameLst>
                                              <p:attrName>ppt_x</p:attrName>
                                            </p:attrNameLst>
                                          </p:cBhvr>
                                          <p:tavLst>
                                            <p:tav tm="0">
                                              <p:val>
                                                <p:strVal val="1+#ppt_w/2"/>
                                              </p:val>
                                            </p:tav>
                                            <p:tav tm="100000">
                                              <p:val>
                                                <p:strVal val="#ppt_x"/>
                                              </p:val>
                                            </p:tav>
                                          </p:tavLst>
                                        </p:anim>
                                        <p:anim calcmode="lin" valueType="num" p14:bounceEnd="21250">
                                          <p:cBhvr additive="base">
                                            <p:cTn id="38" dur="8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57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507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
                                            </p:tgtEl>
                                            <p:attrNameLst>
                                              <p:attrName>ppt_y</p:attrName>
                                            </p:attrNameLst>
                                          </p:cBhvr>
                                          <p:tavLst>
                                            <p:tav tm="0">
                                              <p:val>
                                                <p:strVal val="#ppt_y"/>
                                              </p:val>
                                            </p:tav>
                                            <p:tav tm="100000">
                                              <p:val>
                                                <p:strVal val="#ppt_y"/>
                                              </p:val>
                                            </p:tav>
                                          </p:tavLst>
                                        </p:anim>
                                        <p:anim calcmode="lin" valueType="num">
                                          <p:cBhvr>
                                            <p:cTn id="4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
                                            </p:tgtEl>
                                          </p:cBhvr>
                                        </p:animEffect>
                                      </p:childTnLst>
                                    </p:cTn>
                                  </p:par>
                                </p:childTnLst>
                              </p:cTn>
                            </p:par>
                            <p:par>
                              <p:cTn id="51" fill="hold">
                                <p:stCondLst>
                                  <p:cond delay="6670"/>
                                </p:stCondLst>
                                <p:childTnLst>
                                  <p:par>
                                    <p:cTn id="52" presetID="26" presetClass="emph" presetSubtype="0" fill="hold" grpId="1" nodeType="afterEffect">
                                      <p:stCondLst>
                                        <p:cond delay="0"/>
                                      </p:stCondLst>
                                      <p:iterate type="lt">
                                        <p:tmPct val="0"/>
                                      </p:iterate>
                                      <p:childTnLst>
                                        <p:animEffect transition="out" filter="fade">
                                          <p:cBhvr>
                                            <p:cTn id="53" dur="500" tmFilter="0, 0; .2, .5; .8, .5; 1, 0"/>
                                            <p:tgtEl>
                                              <p:spTgt spid="5"/>
                                            </p:tgtEl>
                                          </p:cBhvr>
                                        </p:animEffect>
                                        <p:animScale>
                                          <p:cBhvr>
                                            <p:cTn id="54" dur="250" autoRev="1" fill="hold"/>
                                            <p:tgtEl>
                                              <p:spTgt spid="5"/>
                                            </p:tgtEl>
                                          </p:cBhvr>
                                          <p:by x="105000" y="105000"/>
                                        </p:animScale>
                                      </p:childTnLst>
                                    </p:cTn>
                                  </p:par>
                                  <p:par>
                                    <p:cTn id="55" presetID="42" presetClass="entr" presetSubtype="0" fill="hold" grpId="0" nodeType="withEffect">
                                      <p:stCondLst>
                                        <p:cond delay="25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0" repeatCount="indefinite" fill="hold" display="0">
                      <p:stCondLst>
                        <p:cond delay="indefinite"/>
                      </p:stCondLst>
                      <p:endCondLst>
                        <p:cond evt="onStopAudio" delay="0">
                          <p:tgtEl>
                            <p:sldTgt/>
                          </p:tgtEl>
                        </p:cond>
                      </p:endCondLst>
                    </p:cTn>
                    <p:tgtEl>
                      <p:spTgt spid="10"/>
                    </p:tgtEl>
                  </p:cMediaNode>
                </p:audio>
              </p:childTnLst>
            </p:cTn>
          </p:par>
        </p:tnLst>
        <p:bldLst>
          <p:bldP spid="5" grpId="0"/>
          <p:bldP spid="5" grpId="1"/>
          <p:bldP spid="7" grpId="0"/>
          <p:bldP spid="7" grpId="1"/>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750"/>
                                            <p:tgtEl>
                                              <p:spTgt spid="3"/>
                                            </p:tgtEl>
                                          </p:cBhvr>
                                        </p:animEffect>
                                        <p:anim calcmode="lin" valueType="num">
                                          <p:cBhvr>
                                            <p:cTn id="15" dur="750" fill="hold"/>
                                            <p:tgtEl>
                                              <p:spTgt spid="3"/>
                                            </p:tgtEl>
                                            <p:attrNameLst>
                                              <p:attrName>ppt_x</p:attrName>
                                            </p:attrNameLst>
                                          </p:cBhvr>
                                          <p:tavLst>
                                            <p:tav tm="0">
                                              <p:val>
                                                <p:strVal val="#ppt_x"/>
                                              </p:val>
                                            </p:tav>
                                            <p:tav tm="100000">
                                              <p:val>
                                                <p:strVal val="#ppt_x"/>
                                              </p:val>
                                            </p:tav>
                                          </p:tavLst>
                                        </p:anim>
                                        <p:anim calcmode="lin" valueType="num">
                                          <p:cBhvr>
                                            <p:cTn id="16" dur="750" fill="hold"/>
                                            <p:tgtEl>
                                              <p:spTgt spid="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anim calcmode="lin" valueType="num">
                                          <p:cBhvr>
                                            <p:cTn id="20" dur="750" fill="hold"/>
                                            <p:tgtEl>
                                              <p:spTgt spid="4"/>
                                            </p:tgtEl>
                                            <p:attrNameLst>
                                              <p:attrName>ppt_x</p:attrName>
                                            </p:attrNameLst>
                                          </p:cBhvr>
                                          <p:tavLst>
                                            <p:tav tm="0">
                                              <p:val>
                                                <p:strVal val="#ppt_x"/>
                                              </p:val>
                                            </p:tav>
                                            <p:tav tm="100000">
                                              <p:val>
                                                <p:strVal val="#ppt_x"/>
                                              </p:val>
                                            </p:tav>
                                          </p:tavLst>
                                        </p:anim>
                                        <p:anim calcmode="lin" valueType="num">
                                          <p:cBhvr>
                                            <p:cTn id="21" dur="75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21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7"/>
                                            </p:tgtEl>
                                          </p:cBhvr>
                                        </p:animEffect>
                                        <p:animScale>
                                          <p:cBhvr>
                                            <p:cTn id="33" dur="250" autoRev="1" fill="hold"/>
                                            <p:tgtEl>
                                              <p:spTgt spid="7"/>
                                            </p:tgtEl>
                                          </p:cBhvr>
                                          <p:by x="105000" y="105000"/>
                                        </p:animScale>
                                      </p:childTnLst>
                                    </p:cTn>
                                  </p:par>
                                </p:childTnLst>
                              </p:cTn>
                            </p:par>
                            <p:par>
                              <p:cTn id="34" fill="hold">
                                <p:stCondLst>
                                  <p:cond delay="2650"/>
                                </p:stCondLst>
                                <p:childTnLst>
                                  <p:par>
                                    <p:cTn id="35" presetID="2" presetClass="entr" presetSubtype="2" fill="hold" grpId="0" nodeType="afterEffect">
                                      <p:stCondLst>
                                        <p:cond delay="0"/>
                                      </p:stCondLst>
                                      <p:iterate type="lt">
                                        <p:tmPct val="10000"/>
                                      </p:iterate>
                                      <p:childTnLst>
                                        <p:set>
                                          <p:cBhvr>
                                            <p:cTn id="36" dur="1" fill="hold">
                                              <p:stCondLst>
                                                <p:cond delay="0"/>
                                              </p:stCondLst>
                                            </p:cTn>
                                            <p:tgtEl>
                                              <p:spTgt spid="8"/>
                                            </p:tgtEl>
                                            <p:attrNameLst>
                                              <p:attrName>style.visibility</p:attrName>
                                            </p:attrNameLst>
                                          </p:cBhvr>
                                          <p:to>
                                            <p:strVal val="visible"/>
                                          </p:to>
                                        </p:set>
                                        <p:anim calcmode="lin" valueType="num">
                                          <p:cBhvr additive="base">
                                            <p:cTn id="37" dur="800" fill="hold"/>
                                            <p:tgtEl>
                                              <p:spTgt spid="8"/>
                                            </p:tgtEl>
                                            <p:attrNameLst>
                                              <p:attrName>ppt_x</p:attrName>
                                            </p:attrNameLst>
                                          </p:cBhvr>
                                          <p:tavLst>
                                            <p:tav tm="0">
                                              <p:val>
                                                <p:strVal val="1+#ppt_w/2"/>
                                              </p:val>
                                            </p:tav>
                                            <p:tav tm="100000">
                                              <p:val>
                                                <p:strVal val="#ppt_x"/>
                                              </p:val>
                                            </p:tav>
                                          </p:tavLst>
                                        </p:anim>
                                        <p:anim calcmode="lin" valueType="num">
                                          <p:cBhvr additive="base">
                                            <p:cTn id="38" dur="8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57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507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
                                            </p:tgtEl>
                                            <p:attrNameLst>
                                              <p:attrName>ppt_y</p:attrName>
                                            </p:attrNameLst>
                                          </p:cBhvr>
                                          <p:tavLst>
                                            <p:tav tm="0">
                                              <p:val>
                                                <p:strVal val="#ppt_y"/>
                                              </p:val>
                                            </p:tav>
                                            <p:tav tm="100000">
                                              <p:val>
                                                <p:strVal val="#ppt_y"/>
                                              </p:val>
                                            </p:tav>
                                          </p:tavLst>
                                        </p:anim>
                                        <p:anim calcmode="lin" valueType="num">
                                          <p:cBhvr>
                                            <p:cTn id="4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
                                            </p:tgtEl>
                                          </p:cBhvr>
                                        </p:animEffect>
                                      </p:childTnLst>
                                    </p:cTn>
                                  </p:par>
                                </p:childTnLst>
                              </p:cTn>
                            </p:par>
                            <p:par>
                              <p:cTn id="51" fill="hold">
                                <p:stCondLst>
                                  <p:cond delay="6670"/>
                                </p:stCondLst>
                                <p:childTnLst>
                                  <p:par>
                                    <p:cTn id="52" presetID="26" presetClass="emph" presetSubtype="0" fill="hold" grpId="1" nodeType="afterEffect">
                                      <p:stCondLst>
                                        <p:cond delay="0"/>
                                      </p:stCondLst>
                                      <p:iterate type="lt">
                                        <p:tmPct val="0"/>
                                      </p:iterate>
                                      <p:childTnLst>
                                        <p:animEffect transition="out" filter="fade">
                                          <p:cBhvr>
                                            <p:cTn id="53" dur="500" tmFilter="0, 0; .2, .5; .8, .5; 1, 0"/>
                                            <p:tgtEl>
                                              <p:spTgt spid="5"/>
                                            </p:tgtEl>
                                          </p:cBhvr>
                                        </p:animEffect>
                                        <p:animScale>
                                          <p:cBhvr>
                                            <p:cTn id="54" dur="250" autoRev="1" fill="hold"/>
                                            <p:tgtEl>
                                              <p:spTgt spid="5"/>
                                            </p:tgtEl>
                                          </p:cBhvr>
                                          <p:by x="105000" y="105000"/>
                                        </p:animScale>
                                      </p:childTnLst>
                                    </p:cTn>
                                  </p:par>
                                  <p:par>
                                    <p:cTn id="55" presetID="42" presetClass="entr" presetSubtype="0" fill="hold" grpId="0" nodeType="withEffect">
                                      <p:stCondLst>
                                        <p:cond delay="25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anim calcmode="lin" valueType="num">
                                          <p:cBhvr>
                                            <p:cTn id="58" dur="500" fill="hold"/>
                                            <p:tgtEl>
                                              <p:spTgt spid="9"/>
                                            </p:tgtEl>
                                            <p:attrNameLst>
                                              <p:attrName>ppt_x</p:attrName>
                                            </p:attrNameLst>
                                          </p:cBhvr>
                                          <p:tavLst>
                                            <p:tav tm="0">
                                              <p:val>
                                                <p:strVal val="#ppt_x"/>
                                              </p:val>
                                            </p:tav>
                                            <p:tav tm="100000">
                                              <p:val>
                                                <p:strVal val="#ppt_x"/>
                                              </p:val>
                                            </p:tav>
                                          </p:tavLst>
                                        </p:anim>
                                        <p:anim calcmode="lin" valueType="num">
                                          <p:cBhvr>
                                            <p:cTn id="5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0" repeatCount="indefinite" fill="hold" display="0">
                      <p:stCondLst>
                        <p:cond delay="indefinite"/>
                      </p:stCondLst>
                      <p:endCondLst>
                        <p:cond evt="onStopAudio" delay="0">
                          <p:tgtEl>
                            <p:sldTgt/>
                          </p:tgtEl>
                        </p:cond>
                      </p:endCondLst>
                    </p:cTn>
                    <p:tgtEl>
                      <p:spTgt spid="10"/>
                    </p:tgtEl>
                  </p:cMediaNode>
                </p:audio>
              </p:childTnLst>
            </p:cTn>
          </p:par>
        </p:tnLst>
        <p:bldLst>
          <p:bldP spid="5" grpId="0"/>
          <p:bldP spid="5" grpId="1"/>
          <p:bldP spid="7" grpId="0"/>
          <p:bldP spid="7" grpId="1"/>
          <p:bldP spid="8" grpId="0"/>
          <p:bldP spid="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1"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10" name="图片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9002" y="1706252"/>
            <a:ext cx="4265648" cy="5151748"/>
          </a:xfrm>
          <a:prstGeom prst="rect">
            <a:avLst/>
          </a:prstGeom>
        </p:spPr>
      </p:pic>
      <p:sp>
        <p:nvSpPr>
          <p:cNvPr id="11" name="Text Placeholder 4"/>
          <p:cNvSpPr txBox="1">
            <a:spLocks/>
          </p:cNvSpPr>
          <p:nvPr/>
        </p:nvSpPr>
        <p:spPr>
          <a:xfrm>
            <a:off x="97246" y="354306"/>
            <a:ext cx="5249160" cy="1007066"/>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6600" dirty="0">
                <a:ln>
                  <a:solidFill>
                    <a:schemeClr val="bg1"/>
                  </a:solidFill>
                </a:ln>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目录</a:t>
            </a:r>
            <a:r>
              <a:rPr lang="en-US" altLang="zh-CN" sz="6600" dirty="0">
                <a:ln>
                  <a:solidFill>
                    <a:schemeClr val="bg1"/>
                  </a:solidFill>
                </a:ln>
                <a:solidFill>
                  <a:schemeClr val="bg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a:t>
            </a:r>
            <a:r>
              <a:rPr lang="en-US" altLang="zh-CN" sz="4400" dirty="0">
                <a:ln>
                  <a:solidFill>
                    <a:schemeClr val="bg1"/>
                  </a:solidFill>
                </a:ln>
                <a:solidFill>
                  <a:schemeClr val="bg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rPr>
              <a:t>Contents</a:t>
            </a:r>
            <a:endParaRPr lang="en-GB" sz="4400" dirty="0">
              <a:ln>
                <a:solidFill>
                  <a:schemeClr val="bg1"/>
                </a:solidFill>
              </a:ln>
              <a:solidFill>
                <a:schemeClr val="bg1"/>
              </a:solidFill>
              <a:effectLst>
                <a:outerShdw blurRad="38100" dist="38100" dir="2700000" algn="tl">
                  <a:srgbClr val="000000">
                    <a:alpha val="43137"/>
                  </a:srgbClr>
                </a:outerShdw>
              </a:effectLst>
              <a:latin typeface="方正粗谭黑简体" panose="02000000000000000000" pitchFamily="2" charset="-122"/>
              <a:ea typeface="方正粗谭黑简体" panose="02000000000000000000" pitchFamily="2" charset="-122"/>
            </a:endParaRPr>
          </a:p>
        </p:txBody>
      </p:sp>
      <p:grpSp>
        <p:nvGrpSpPr>
          <p:cNvPr id="12" name="组合 11"/>
          <p:cNvGrpSpPr/>
          <p:nvPr/>
        </p:nvGrpSpPr>
        <p:grpSpPr>
          <a:xfrm>
            <a:off x="5443652" y="1865780"/>
            <a:ext cx="5368162" cy="569722"/>
            <a:chOff x="4207328" y="1075281"/>
            <a:chExt cx="4026839" cy="427368"/>
          </a:xfrm>
          <a:solidFill>
            <a:srgbClr val="019DD5"/>
          </a:solidFill>
        </p:grpSpPr>
        <p:sp>
          <p:nvSpPr>
            <p:cNvPr id="13" name="MH_Number_1">
              <a:hlinkClick r:id="rId13" action="ppaction://hlinksldjump"/>
            </p:cNvPr>
            <p:cNvSpPr/>
            <p:nvPr>
              <p:custDataLst>
                <p:tags r:id="rId7"/>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01</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14" name="MH_Entry_1">
              <a:hlinkClick r:id="rId13" action="ppaction://hlinksldjump"/>
            </p:cNvPr>
            <p:cNvSpPr/>
            <p:nvPr>
              <p:custDataLst>
                <p:tags r:id="rId8"/>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销售分类</a:t>
              </a:r>
            </a:p>
          </p:txBody>
        </p:sp>
      </p:grpSp>
      <p:grpSp>
        <p:nvGrpSpPr>
          <p:cNvPr id="15" name="组合 14"/>
          <p:cNvGrpSpPr/>
          <p:nvPr/>
        </p:nvGrpSpPr>
        <p:grpSpPr>
          <a:xfrm>
            <a:off x="5443652" y="2772686"/>
            <a:ext cx="5368162" cy="569722"/>
            <a:chOff x="4207328" y="1075281"/>
            <a:chExt cx="4026839" cy="427368"/>
          </a:xfrm>
          <a:solidFill>
            <a:srgbClr val="019DD5"/>
          </a:solidFill>
        </p:grpSpPr>
        <p:sp>
          <p:nvSpPr>
            <p:cNvPr id="16" name="MH_Number_1">
              <a:hlinkClick r:id="rId13" action="ppaction://hlinksldjump"/>
            </p:cNvPr>
            <p:cNvSpPr/>
            <p:nvPr>
              <p:custDataLst>
                <p:tags r:id="rId5"/>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smtClean="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02</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17" name="MH_Entry_1">
              <a:hlinkClick r:id="rId13" action="ppaction://hlinksldjump"/>
            </p:cNvPr>
            <p:cNvSpPr/>
            <p:nvPr>
              <p:custDataLst>
                <p:tags r:id="rId6"/>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产品销售</a:t>
              </a:r>
            </a:p>
          </p:txBody>
        </p:sp>
      </p:grpSp>
      <p:grpSp>
        <p:nvGrpSpPr>
          <p:cNvPr id="18" name="组合 17"/>
          <p:cNvGrpSpPr/>
          <p:nvPr/>
        </p:nvGrpSpPr>
        <p:grpSpPr>
          <a:xfrm>
            <a:off x="5443652" y="3679592"/>
            <a:ext cx="5368162" cy="569722"/>
            <a:chOff x="4207328" y="1075281"/>
            <a:chExt cx="4026839" cy="427368"/>
          </a:xfrm>
          <a:solidFill>
            <a:srgbClr val="019DD5"/>
          </a:solidFill>
        </p:grpSpPr>
        <p:sp>
          <p:nvSpPr>
            <p:cNvPr id="19" name="MH_Number_1">
              <a:hlinkClick r:id="rId13" action="ppaction://hlinksldjump"/>
            </p:cNvPr>
            <p:cNvSpPr/>
            <p:nvPr>
              <p:custDataLst>
                <p:tags r:id="rId3"/>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smtClean="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03</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20" name="MH_Entry_1">
              <a:hlinkClick r:id="rId13" action="ppaction://hlinksldjump"/>
            </p:cNvPr>
            <p:cNvSpPr/>
            <p:nvPr>
              <p:custDataLst>
                <p:tags r:id="rId4"/>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销售技巧</a:t>
              </a:r>
            </a:p>
          </p:txBody>
        </p:sp>
      </p:grpSp>
      <p:grpSp>
        <p:nvGrpSpPr>
          <p:cNvPr id="21" name="组合 20"/>
          <p:cNvGrpSpPr/>
          <p:nvPr/>
        </p:nvGrpSpPr>
        <p:grpSpPr>
          <a:xfrm>
            <a:off x="5443652" y="4586498"/>
            <a:ext cx="5368162" cy="569722"/>
            <a:chOff x="4207328" y="1075281"/>
            <a:chExt cx="4026839" cy="427368"/>
          </a:xfrm>
          <a:solidFill>
            <a:srgbClr val="019DD5"/>
          </a:solidFill>
        </p:grpSpPr>
        <p:sp>
          <p:nvSpPr>
            <p:cNvPr id="22" name="MH_Number_1">
              <a:hlinkClick r:id="rId13" action="ppaction://hlinksldjump"/>
            </p:cNvPr>
            <p:cNvSpPr/>
            <p:nvPr>
              <p:custDataLst>
                <p:tags r:id="rId1"/>
              </p:custDataLst>
            </p:nvPr>
          </p:nvSpPr>
          <p:spPr>
            <a:xfrm>
              <a:off x="4207328" y="1075281"/>
              <a:ext cx="427658" cy="427368"/>
            </a:xfrm>
            <a:prstGeom prst="roundRect">
              <a:avLst>
                <a:gd name="adj" fmla="val 7615"/>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dirty="0" smtClean="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rPr>
                <a:t>04</a:t>
              </a:r>
              <a:endParaRPr lang="zh-CN" altLang="en-US" sz="2800" b="1" dirty="0">
                <a:solidFill>
                  <a:srgbClr val="FFFFFF"/>
                </a:solidFill>
                <a:latin typeface="Agency FB" panose="020B0503020202020204" pitchFamily="34" charset="0"/>
                <a:ea typeface="方正粗谭黑简体" panose="02000000000000000000" pitchFamily="2" charset="-122"/>
                <a:cs typeface="Times New Roman" panose="02020603050405020304" pitchFamily="18" charset="0"/>
              </a:endParaRPr>
            </a:p>
          </p:txBody>
        </p:sp>
        <p:sp>
          <p:nvSpPr>
            <p:cNvPr id="23" name="MH_Entry_1">
              <a:hlinkClick r:id="rId13" action="ppaction://hlinksldjump"/>
            </p:cNvPr>
            <p:cNvSpPr/>
            <p:nvPr>
              <p:custDataLst>
                <p:tags r:id="rId2"/>
              </p:custDataLst>
            </p:nvPr>
          </p:nvSpPr>
          <p:spPr>
            <a:xfrm>
              <a:off x="4782064" y="1075281"/>
              <a:ext cx="3452103" cy="427368"/>
            </a:xfrm>
            <a:prstGeom prst="roundRect">
              <a:avLst>
                <a:gd name="adj" fmla="val 9124"/>
              </a:avLst>
            </a:prstGeom>
            <a:grp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方正尚酷简体" panose="03000509000000000000" pitchFamily="65" charset="-122"/>
                  <a:ea typeface="方正尚酷简体" panose="03000509000000000000" pitchFamily="65" charset="-122"/>
                </a:rPr>
                <a:t>客户分析</a:t>
              </a:r>
            </a:p>
          </p:txBody>
        </p:sp>
      </p:grpSp>
    </p:spTree>
    <p:extLst>
      <p:ext uri="{BB962C8B-B14F-4D97-AF65-F5344CB8AC3E}">
        <p14:creationId xmlns:p14="http://schemas.microsoft.com/office/powerpoint/2010/main" val="19337989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by="(-#ppt_w*2)" calcmode="lin" valueType="num">
                                      <p:cBhvr rctx="PPT">
                                        <p:cTn id="17" dur="375" autoRev="1" fill="hold">
                                          <p:stCondLst>
                                            <p:cond delay="0"/>
                                          </p:stCondLst>
                                        </p:cTn>
                                        <p:tgtEl>
                                          <p:spTgt spid="11"/>
                                        </p:tgtEl>
                                        <p:attrNameLst>
                                          <p:attrName>ppt_w</p:attrName>
                                        </p:attrNameLst>
                                      </p:cBhvr>
                                    </p:anim>
                                    <p:anim by="(#ppt_w*0.50)" calcmode="lin" valueType="num">
                                      <p:cBhvr>
                                        <p:cTn id="18" dur="375" decel="50000" autoRev="1" fill="hold">
                                          <p:stCondLst>
                                            <p:cond delay="0"/>
                                          </p:stCondLst>
                                        </p:cTn>
                                        <p:tgtEl>
                                          <p:spTgt spid="11"/>
                                        </p:tgtEl>
                                        <p:attrNameLst>
                                          <p:attrName>ppt_x</p:attrName>
                                        </p:attrNameLst>
                                      </p:cBhvr>
                                    </p:anim>
                                    <p:anim from="(-#ppt_h/2)" to="(#ppt_y)" calcmode="lin" valueType="num">
                                      <p:cBhvr>
                                        <p:cTn id="19" dur="750" fill="hold">
                                          <p:stCondLst>
                                            <p:cond delay="0"/>
                                          </p:stCondLst>
                                        </p:cTn>
                                        <p:tgtEl>
                                          <p:spTgt spid="11"/>
                                        </p:tgtEl>
                                        <p:attrNameLst>
                                          <p:attrName>ppt_y</p:attrName>
                                        </p:attrNameLst>
                                      </p:cBhvr>
                                    </p:anim>
                                    <p:animRot by="21600000">
                                      <p:cBhvr>
                                        <p:cTn id="20" dur="750" fill="hold">
                                          <p:stCondLst>
                                            <p:cond delay="0"/>
                                          </p:stCondLst>
                                        </p:cTn>
                                        <p:tgtEl>
                                          <p:spTgt spid="11"/>
                                        </p:tgtEl>
                                        <p:attrNameLst>
                                          <p:attrName>r</p:attrName>
                                        </p:attrNameLst>
                                      </p:cBhvr>
                                    </p:animRot>
                                  </p:childTnLst>
                                </p:cTn>
                              </p:par>
                            </p:childTnLst>
                          </p:cTn>
                        </p:par>
                        <p:par>
                          <p:cTn id="21" fill="hold">
                            <p:stCondLst>
                              <p:cond delay="2500"/>
                            </p:stCondLst>
                            <p:childTnLst>
                              <p:par>
                                <p:cTn id="22" presetID="1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par>
                                <p:cTn id="26" presetID="12" presetClass="entr" presetSubtype="4" fill="hold" nodeType="with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par>
                                <p:cTn id="30" presetID="12" presetClass="entr" presetSubtype="4" fill="hold"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ppt_y</p:attrName>
                                        </p:attrNameLst>
                                      </p:cBhvr>
                                      <p:tavLst>
                                        <p:tav tm="0">
                                          <p:val>
                                            <p:strVal val="#ppt_y+#ppt_h*1.125000"/>
                                          </p:val>
                                        </p:tav>
                                        <p:tav tm="100000">
                                          <p:val>
                                            <p:strVal val="#ppt_y"/>
                                          </p:val>
                                        </p:tav>
                                      </p:tavLst>
                                    </p:anim>
                                    <p:animEffect transition="in" filter="wipe(up)">
                                      <p:cBhvr>
                                        <p:cTn id="33" dur="500"/>
                                        <p:tgtEl>
                                          <p:spTgt spid="18"/>
                                        </p:tgtEl>
                                      </p:cBhvr>
                                    </p:animEffect>
                                  </p:childTnLst>
                                </p:cTn>
                              </p:par>
                              <p:par>
                                <p:cTn id="34" presetID="12" presetClass="entr" presetSubtype="4" fill="hold" nodeType="withEffect">
                                  <p:stCondLst>
                                    <p:cond delay="75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29778" r="65980"/>
          <a:stretch/>
        </p:blipFill>
        <p:spPr>
          <a:xfrm>
            <a:off x="0" y="2577874"/>
            <a:ext cx="4147794" cy="428012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01</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销售分类</a:t>
            </a: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spTree>
    <p:extLst>
      <p:ext uri="{BB962C8B-B14F-4D97-AF65-F5344CB8AC3E}">
        <p14:creationId xmlns:p14="http://schemas.microsoft.com/office/powerpoint/2010/main" val="33343903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p>
        </p:txBody>
      </p:sp>
      <p:grpSp>
        <p:nvGrpSpPr>
          <p:cNvPr id="6" name="组合 5"/>
          <p:cNvGrpSpPr/>
          <p:nvPr/>
        </p:nvGrpSpPr>
        <p:grpSpPr>
          <a:xfrm>
            <a:off x="6917865" y="2405061"/>
            <a:ext cx="2903484" cy="1750827"/>
            <a:chOff x="8164553" y="724895"/>
            <a:chExt cx="3543117" cy="2136531"/>
          </a:xfrm>
          <a:solidFill>
            <a:srgbClr val="019DD5"/>
          </a:solidFill>
        </p:grpSpPr>
        <p:sp>
          <p:nvSpPr>
            <p:cNvPr id="7" name="矩形: 圆角 28"/>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8" name="矩形: 圆角 29"/>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9" name="矩形: 圆角 30"/>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10" name="组合 9"/>
          <p:cNvGrpSpPr/>
          <p:nvPr/>
        </p:nvGrpSpPr>
        <p:grpSpPr>
          <a:xfrm>
            <a:off x="5187402" y="2844535"/>
            <a:ext cx="2903484" cy="1750827"/>
            <a:chOff x="8164553" y="724895"/>
            <a:chExt cx="3543117" cy="2136531"/>
          </a:xfrm>
          <a:solidFill>
            <a:srgbClr val="019DD5"/>
          </a:solidFill>
        </p:grpSpPr>
        <p:sp>
          <p:nvSpPr>
            <p:cNvPr id="11" name="矩形: 圆角 25"/>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2" name="矩形: 圆角 26"/>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3" name="矩形: 圆角 27"/>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14" name="组合 13"/>
          <p:cNvGrpSpPr/>
          <p:nvPr/>
        </p:nvGrpSpPr>
        <p:grpSpPr>
          <a:xfrm>
            <a:off x="3454939" y="3276736"/>
            <a:ext cx="2903484" cy="1750827"/>
            <a:chOff x="8164553" y="724895"/>
            <a:chExt cx="3543117" cy="2136531"/>
          </a:xfrm>
          <a:solidFill>
            <a:srgbClr val="019DD5"/>
          </a:solidFill>
        </p:grpSpPr>
        <p:sp>
          <p:nvSpPr>
            <p:cNvPr id="15" name="矩形: 圆角 22"/>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6" name="矩形: 圆角 23"/>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7" name="矩形: 圆角 24"/>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grpSp>
        <p:nvGrpSpPr>
          <p:cNvPr id="18" name="组合 17"/>
          <p:cNvGrpSpPr/>
          <p:nvPr/>
        </p:nvGrpSpPr>
        <p:grpSpPr>
          <a:xfrm>
            <a:off x="1721875" y="3714909"/>
            <a:ext cx="2903484" cy="1750827"/>
            <a:chOff x="8164553" y="724895"/>
            <a:chExt cx="3543117" cy="2136531"/>
          </a:xfrm>
          <a:solidFill>
            <a:srgbClr val="019DD5"/>
          </a:solidFill>
        </p:grpSpPr>
        <p:sp>
          <p:nvSpPr>
            <p:cNvPr id="19" name="矩形: 圆角 19"/>
            <p:cNvSpPr/>
            <p:nvPr/>
          </p:nvSpPr>
          <p:spPr>
            <a:xfrm flipH="1">
              <a:off x="9134475" y="724895"/>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0" name="矩形: 圆角 20"/>
            <p:cNvSpPr/>
            <p:nvPr/>
          </p:nvSpPr>
          <p:spPr>
            <a:xfrm rot="16200000" flipH="1">
              <a:off x="9925782" y="1516203"/>
              <a:ext cx="2136531"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1" name="矩形: 圆角 21"/>
            <p:cNvSpPr/>
            <p:nvPr/>
          </p:nvSpPr>
          <p:spPr>
            <a:xfrm rot="18900000" flipH="1">
              <a:off x="8164553" y="1781692"/>
              <a:ext cx="3543117" cy="553916"/>
            </a:xfrm>
            <a:prstGeom prst="roundRect">
              <a:avLst>
                <a:gd name="adj" fmla="val 50000"/>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p>
          </p:txBody>
        </p:sp>
      </p:grpSp>
      <p:grpSp>
        <p:nvGrpSpPr>
          <p:cNvPr id="22" name="组合 21"/>
          <p:cNvGrpSpPr/>
          <p:nvPr/>
        </p:nvGrpSpPr>
        <p:grpSpPr>
          <a:xfrm>
            <a:off x="7920713" y="4388292"/>
            <a:ext cx="2655625" cy="735329"/>
            <a:chOff x="8842333" y="4052612"/>
            <a:chExt cx="3240656" cy="897321"/>
          </a:xfrm>
        </p:grpSpPr>
        <p:sp>
          <p:nvSpPr>
            <p:cNvPr id="23" name="文本框 25"/>
            <p:cNvSpPr txBox="1"/>
            <p:nvPr/>
          </p:nvSpPr>
          <p:spPr>
            <a:xfrm>
              <a:off x="8842333" y="4360377"/>
              <a:ext cx="3240656" cy="589556"/>
            </a:xfrm>
            <a:prstGeom prst="rect">
              <a:avLst/>
            </a:prstGeom>
            <a:noFill/>
          </p:spPr>
          <p:txBody>
            <a:bodyPr wrap="square" lIns="96000" tIns="0" rIns="96000" bIns="0" anchor="ctr" anchorCtr="0">
              <a:normAutofit fontScale="85000" lnSpcReduction="100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4" name="矩形 23"/>
            <p:cNvSpPr/>
            <p:nvPr/>
          </p:nvSpPr>
          <p:spPr>
            <a:xfrm>
              <a:off x="8842333" y="4052612"/>
              <a:ext cx="2457329" cy="246221"/>
            </a:xfrm>
            <a:prstGeom prst="rect">
              <a:avLst/>
            </a:prstGeom>
          </p:spPr>
          <p:txBody>
            <a:bodyPr wrap="none" lIns="96000" tIns="0" rIns="96000" bIns="0">
              <a:noAutofit/>
            </a:bodyPr>
            <a:lstStyle/>
            <a:p>
              <a:pPr defTabSz="1219140">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p>
          </p:txBody>
        </p:sp>
      </p:grpSp>
      <p:grpSp>
        <p:nvGrpSpPr>
          <p:cNvPr id="25" name="组合 24"/>
          <p:cNvGrpSpPr/>
          <p:nvPr/>
        </p:nvGrpSpPr>
        <p:grpSpPr>
          <a:xfrm>
            <a:off x="4360638" y="5315112"/>
            <a:ext cx="2655625" cy="784951"/>
            <a:chOff x="8842333" y="4052612"/>
            <a:chExt cx="3240656" cy="957875"/>
          </a:xfrm>
        </p:grpSpPr>
        <p:sp>
          <p:nvSpPr>
            <p:cNvPr id="26" name="文本框 28"/>
            <p:cNvSpPr txBox="1"/>
            <p:nvPr/>
          </p:nvSpPr>
          <p:spPr>
            <a:xfrm>
              <a:off x="8842333" y="4420931"/>
              <a:ext cx="3240656" cy="589556"/>
            </a:xfrm>
            <a:prstGeom prst="rect">
              <a:avLst/>
            </a:prstGeom>
            <a:noFill/>
          </p:spPr>
          <p:txBody>
            <a:bodyPr wrap="square" lIns="96000" tIns="0" rIns="96000" bIns="0" anchor="ctr" anchorCtr="0">
              <a:normAutofit fontScale="85000" lnSpcReduction="100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7" name="矩形 26"/>
            <p:cNvSpPr/>
            <p:nvPr/>
          </p:nvSpPr>
          <p:spPr>
            <a:xfrm>
              <a:off x="8842333" y="4052612"/>
              <a:ext cx="2457329" cy="246221"/>
            </a:xfrm>
            <a:prstGeom prst="rect">
              <a:avLst/>
            </a:prstGeom>
          </p:spPr>
          <p:txBody>
            <a:bodyPr wrap="none" lIns="96000" tIns="0" rIns="96000" bIns="0">
              <a:noAutofit/>
            </a:bodyPr>
            <a:lstStyle/>
            <a:p>
              <a:pPr defTabSz="1219140">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p>
          </p:txBody>
        </p:sp>
      </p:grpSp>
      <p:grpSp>
        <p:nvGrpSpPr>
          <p:cNvPr id="28" name="组合 27"/>
          <p:cNvGrpSpPr/>
          <p:nvPr/>
        </p:nvGrpSpPr>
        <p:grpSpPr>
          <a:xfrm>
            <a:off x="1546131" y="2559123"/>
            <a:ext cx="2379709" cy="814929"/>
            <a:chOff x="1072176" y="3332922"/>
            <a:chExt cx="2903957" cy="994457"/>
          </a:xfrm>
        </p:grpSpPr>
        <p:sp>
          <p:nvSpPr>
            <p:cNvPr id="29" name="文本框 31"/>
            <p:cNvSpPr txBox="1"/>
            <p:nvPr/>
          </p:nvSpPr>
          <p:spPr>
            <a:xfrm>
              <a:off x="1072176" y="3737823"/>
              <a:ext cx="2903957" cy="589556"/>
            </a:xfrm>
            <a:prstGeom prst="rect">
              <a:avLst/>
            </a:prstGeom>
            <a:noFill/>
          </p:spPr>
          <p:txBody>
            <a:bodyPr wrap="square" lIns="96000" tIns="0" rIns="9600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0" name="矩形 29"/>
            <p:cNvSpPr/>
            <p:nvPr/>
          </p:nvSpPr>
          <p:spPr>
            <a:xfrm>
              <a:off x="1518804" y="3332922"/>
              <a:ext cx="2457329" cy="246221"/>
            </a:xfrm>
            <a:prstGeom prst="rect">
              <a:avLst/>
            </a:prstGeom>
          </p:spPr>
          <p:txBody>
            <a:bodyPr wrap="none" lIns="96000" tIns="0" rIns="96000" bIns="0">
              <a:noAutofit/>
            </a:bodyPr>
            <a:lstStyle/>
            <a:p>
              <a:pPr algn="r" defTabSz="1219140">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p>
          </p:txBody>
        </p:sp>
      </p:grpSp>
      <p:grpSp>
        <p:nvGrpSpPr>
          <p:cNvPr id="31" name="组合 30"/>
          <p:cNvGrpSpPr/>
          <p:nvPr/>
        </p:nvGrpSpPr>
        <p:grpSpPr>
          <a:xfrm>
            <a:off x="5001514" y="1664494"/>
            <a:ext cx="2379709" cy="841128"/>
            <a:chOff x="1072176" y="3300952"/>
            <a:chExt cx="2903957" cy="1026427"/>
          </a:xfrm>
        </p:grpSpPr>
        <p:sp>
          <p:nvSpPr>
            <p:cNvPr id="32" name="文本框 34"/>
            <p:cNvSpPr txBox="1"/>
            <p:nvPr/>
          </p:nvSpPr>
          <p:spPr>
            <a:xfrm>
              <a:off x="1072176" y="3737823"/>
              <a:ext cx="2903957" cy="589556"/>
            </a:xfrm>
            <a:prstGeom prst="rect">
              <a:avLst/>
            </a:prstGeom>
            <a:noFill/>
          </p:spPr>
          <p:txBody>
            <a:bodyPr wrap="square" lIns="96000" tIns="0" rIns="9600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3" name="矩形 32"/>
            <p:cNvSpPr/>
            <p:nvPr/>
          </p:nvSpPr>
          <p:spPr>
            <a:xfrm>
              <a:off x="1471757" y="3300952"/>
              <a:ext cx="2457329" cy="246221"/>
            </a:xfrm>
            <a:prstGeom prst="rect">
              <a:avLst/>
            </a:prstGeom>
          </p:spPr>
          <p:txBody>
            <a:bodyPr wrap="none" lIns="96000" tIns="0" rIns="96000" bIns="0">
              <a:noAutofit/>
            </a:bodyPr>
            <a:lstStyle/>
            <a:p>
              <a:pPr algn="r" defTabSz="1219140">
                <a:defRPr/>
              </a:pPr>
              <a:r>
                <a:rPr lang="zh-CN" altLang="en-US" dirty="0">
                  <a:solidFill>
                    <a:srgbClr val="019DD5"/>
                  </a:solidFill>
                  <a:latin typeface="方正尚酷简体" panose="03000509000000000000" pitchFamily="65" charset="-122"/>
                  <a:ea typeface="方正尚酷简体" panose="03000509000000000000" pitchFamily="65" charset="-122"/>
                </a:rPr>
                <a:t>实体销售</a:t>
              </a:r>
            </a:p>
          </p:txBody>
        </p:sp>
      </p:grpSp>
    </p:spTree>
    <p:extLst>
      <p:ext uri="{BB962C8B-B14F-4D97-AF65-F5344CB8AC3E}">
        <p14:creationId xmlns:p14="http://schemas.microsoft.com/office/powerpoint/2010/main" val="33967745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 presetClass="entr" presetSubtype="1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1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0-#ppt_w/2"/>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1750"/>
                            </p:stCondLst>
                            <p:childTnLst>
                              <p:par>
                                <p:cTn id="29" presetID="2" presetClass="entr" presetSubtype="12"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2250"/>
                            </p:stCondLst>
                            <p:childTnLst>
                              <p:par>
                                <p:cTn id="34" presetID="2" presetClass="entr" presetSubtype="12" fill="hold"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childTnLst>
                          </p:cTn>
                        </p:par>
                        <p:par>
                          <p:cTn id="38" fill="hold">
                            <p:stCondLst>
                              <p:cond delay="2750"/>
                            </p:stCondLst>
                            <p:childTnLst>
                              <p:par>
                                <p:cTn id="39" presetID="42" presetClass="entr" presetSubtype="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p>
        </p:txBody>
      </p:sp>
      <p:cxnSp>
        <p:nvCxnSpPr>
          <p:cNvPr id="6" name="Straight Connector 18"/>
          <p:cNvCxnSpPr/>
          <p:nvPr/>
        </p:nvCxnSpPr>
        <p:spPr>
          <a:xfrm>
            <a:off x="7301583" y="2839496"/>
            <a:ext cx="2062717"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9"/>
          <p:cNvCxnSpPr/>
          <p:nvPr/>
        </p:nvCxnSpPr>
        <p:spPr>
          <a:xfrm>
            <a:off x="6762410" y="4784240"/>
            <a:ext cx="2062717"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20"/>
          <p:cNvCxnSpPr/>
          <p:nvPr/>
        </p:nvCxnSpPr>
        <p:spPr>
          <a:xfrm>
            <a:off x="3227046" y="4687311"/>
            <a:ext cx="2062717" cy="0"/>
          </a:xfrm>
          <a:prstGeom prst="line">
            <a:avLst/>
          </a:prstGeom>
          <a:ln>
            <a:solidFill>
              <a:srgbClr val="95A5A6"/>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21"/>
          <p:cNvCxnSpPr/>
          <p:nvPr/>
        </p:nvCxnSpPr>
        <p:spPr>
          <a:xfrm>
            <a:off x="2783122" y="2839496"/>
            <a:ext cx="2062717" cy="0"/>
          </a:xfrm>
          <a:prstGeom prst="line">
            <a:avLst/>
          </a:prstGeom>
          <a:ln>
            <a:solidFill>
              <a:srgbClr val="95A5A6"/>
            </a:solidFill>
            <a:prstDash val="dash"/>
            <a:headEnd type="oval"/>
            <a:tailEnd type="none"/>
          </a:ln>
        </p:spPr>
        <p:style>
          <a:lnRef idx="1">
            <a:schemeClr val="accent1"/>
          </a:lnRef>
          <a:fillRef idx="0">
            <a:schemeClr val="accent1"/>
          </a:fillRef>
          <a:effectRef idx="0">
            <a:schemeClr val="accent1"/>
          </a:effectRef>
          <a:fontRef idx="minor">
            <a:schemeClr val="tx1"/>
          </a:fontRef>
        </p:style>
      </p:cxnSp>
      <p:grpSp>
        <p:nvGrpSpPr>
          <p:cNvPr id="10" name="Group 47"/>
          <p:cNvGrpSpPr/>
          <p:nvPr/>
        </p:nvGrpSpPr>
        <p:grpSpPr>
          <a:xfrm>
            <a:off x="4547468" y="1922283"/>
            <a:ext cx="2754115" cy="4171095"/>
            <a:chOff x="4547468" y="1545210"/>
            <a:chExt cx="2754115" cy="4171095"/>
          </a:xfrm>
        </p:grpSpPr>
        <p:sp>
          <p:nvSpPr>
            <p:cNvPr id="11" name="Freeform: Shape 3"/>
            <p:cNvSpPr/>
            <p:nvPr/>
          </p:nvSpPr>
          <p:spPr>
            <a:xfrm>
              <a:off x="5497154" y="2005223"/>
              <a:ext cx="914400" cy="914400"/>
            </a:xfrm>
            <a:custGeom>
              <a:avLst/>
              <a:gdLst>
                <a:gd name="connsiteX0" fmla="*/ 88605 w 914400"/>
                <a:gd name="connsiteY0" fmla="*/ 0 h 914400"/>
                <a:gd name="connsiteX1" fmla="*/ 825795 w 914400"/>
                <a:gd name="connsiteY1" fmla="*/ 0 h 914400"/>
                <a:gd name="connsiteX2" fmla="*/ 914400 w 914400"/>
                <a:gd name="connsiteY2" fmla="*/ 88605 h 914400"/>
                <a:gd name="connsiteX3" fmla="*/ 914400 w 914400"/>
                <a:gd name="connsiteY3" fmla="*/ 825795 h 914400"/>
                <a:gd name="connsiteX4" fmla="*/ 825795 w 914400"/>
                <a:gd name="connsiteY4" fmla="*/ 914400 h 914400"/>
                <a:gd name="connsiteX5" fmla="*/ 88605 w 914400"/>
                <a:gd name="connsiteY5" fmla="*/ 914400 h 914400"/>
                <a:gd name="connsiteX6" fmla="*/ 0 w 914400"/>
                <a:gd name="connsiteY6" fmla="*/ 825795 h 914400"/>
                <a:gd name="connsiteX7" fmla="*/ 0 w 914400"/>
                <a:gd name="connsiteY7" fmla="*/ 88605 h 914400"/>
                <a:gd name="connsiteX8" fmla="*/ 88605 w 914400"/>
                <a:gd name="connsiteY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914400">
                  <a:moveTo>
                    <a:pt x="88605" y="0"/>
                  </a:moveTo>
                  <a:lnTo>
                    <a:pt x="825795" y="0"/>
                  </a:lnTo>
                  <a:cubicBezTo>
                    <a:pt x="874730" y="0"/>
                    <a:pt x="914400" y="39670"/>
                    <a:pt x="914400" y="88605"/>
                  </a:cubicBezTo>
                  <a:lnTo>
                    <a:pt x="914400" y="825795"/>
                  </a:lnTo>
                  <a:cubicBezTo>
                    <a:pt x="914400" y="874730"/>
                    <a:pt x="874730" y="914400"/>
                    <a:pt x="825795" y="914400"/>
                  </a:cubicBez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2" name="Freeform: Shape 4"/>
            <p:cNvSpPr/>
            <p:nvPr/>
          </p:nvSpPr>
          <p:spPr>
            <a:xfrm>
              <a:off x="6460669" y="2005223"/>
              <a:ext cx="788126" cy="914400"/>
            </a:xfrm>
            <a:custGeom>
              <a:avLst/>
              <a:gdLst>
                <a:gd name="connsiteX0" fmla="*/ 88605 w 788126"/>
                <a:gd name="connsiteY0" fmla="*/ 0 h 914400"/>
                <a:gd name="connsiteX1" fmla="*/ 565723 w 788126"/>
                <a:gd name="connsiteY1" fmla="*/ 0 h 914400"/>
                <a:gd name="connsiteX2" fmla="*/ 624739 w 788126"/>
                <a:gd name="connsiteY2" fmla="*/ 81926 h 914400"/>
                <a:gd name="connsiteX3" fmla="*/ 678784 w 788126"/>
                <a:gd name="connsiteY3" fmla="*/ 179004 h 914400"/>
                <a:gd name="connsiteX4" fmla="*/ 782414 w 788126"/>
                <a:gd name="connsiteY4" fmla="*/ 760666 h 914400"/>
                <a:gd name="connsiteX5" fmla="*/ 754759 w 788126"/>
                <a:gd name="connsiteY5" fmla="*/ 914400 h 914400"/>
                <a:gd name="connsiteX6" fmla="*/ 88605 w 788126"/>
                <a:gd name="connsiteY6" fmla="*/ 914400 h 914400"/>
                <a:gd name="connsiteX7" fmla="*/ 0 w 788126"/>
                <a:gd name="connsiteY7" fmla="*/ 825795 h 914400"/>
                <a:gd name="connsiteX8" fmla="*/ 0 w 788126"/>
                <a:gd name="connsiteY8" fmla="*/ 88605 h 914400"/>
                <a:gd name="connsiteX9" fmla="*/ 88605 w 788126"/>
                <a:gd name="connsiteY9"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26" h="914400">
                  <a:moveTo>
                    <a:pt x="88605" y="0"/>
                  </a:moveTo>
                  <a:lnTo>
                    <a:pt x="565723" y="0"/>
                  </a:lnTo>
                  <a:lnTo>
                    <a:pt x="624739" y="81926"/>
                  </a:lnTo>
                  <a:cubicBezTo>
                    <a:pt x="644397" y="112792"/>
                    <a:pt x="662474" y="145138"/>
                    <a:pt x="678784" y="179004"/>
                  </a:cubicBezTo>
                  <a:cubicBezTo>
                    <a:pt x="777220" y="382199"/>
                    <a:pt x="800744" y="581052"/>
                    <a:pt x="782414" y="760666"/>
                  </a:cubicBezTo>
                  <a:lnTo>
                    <a:pt x="754759" y="914400"/>
                  </a:ln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3" name="Rectangle: Rounded Corners 5"/>
            <p:cNvSpPr/>
            <p:nvPr/>
          </p:nvSpPr>
          <p:spPr>
            <a:xfrm>
              <a:off x="5497154" y="2978102"/>
              <a:ext cx="914400" cy="914400"/>
            </a:xfrm>
            <a:prstGeom prst="roundRect">
              <a:avLst>
                <a:gd name="adj" fmla="val 9690"/>
              </a:avLst>
            </a:pr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4" name="Rectangle: Rounded Corners 6"/>
            <p:cNvSpPr/>
            <p:nvPr/>
          </p:nvSpPr>
          <p:spPr>
            <a:xfrm>
              <a:off x="5497154" y="3950981"/>
              <a:ext cx="914400" cy="914400"/>
            </a:xfrm>
            <a:prstGeom prst="roundRect">
              <a:avLst>
                <a:gd name="adj" fmla="val 9690"/>
              </a:avLst>
            </a:prstGeom>
            <a:solidFill>
              <a:srgbClr val="019DD5"/>
            </a:solidFill>
            <a:ln>
              <a:noFill/>
            </a:ln>
            <a:effectLst>
              <a:outerShdw blurRad="63500" algn="ctr" rotWithShape="0">
                <a:prstClr val="black">
                  <a:alpha val="40000"/>
                </a:prstClr>
              </a:outerShdw>
            </a:effectLst>
          </p:spPr>
          <p:txBody>
            <a:bodyPr anchor="ctr"/>
            <a:lstStyle/>
            <a:p>
              <a:pPr algn="ctr"/>
              <a:endParaRPr sz="2400">
                <a:solidFill>
                  <a:schemeClr val="tx1"/>
                </a:solidFill>
              </a:endParaRPr>
            </a:p>
          </p:txBody>
        </p:sp>
        <p:sp>
          <p:nvSpPr>
            <p:cNvPr id="15" name="Freeform: Shape 7"/>
            <p:cNvSpPr>
              <a:spLocks/>
            </p:cNvSpPr>
            <p:nvPr/>
          </p:nvSpPr>
          <p:spPr bwMode="auto">
            <a:xfrm>
              <a:off x="5131487" y="1665624"/>
              <a:ext cx="316552" cy="281120"/>
            </a:xfrm>
            <a:custGeom>
              <a:avLst/>
              <a:gdLst>
                <a:gd name="connsiteX0" fmla="*/ 316552 w 316552"/>
                <a:gd name="connsiteY0" fmla="*/ 0 h 281120"/>
                <a:gd name="connsiteX1" fmla="*/ 316552 w 316552"/>
                <a:gd name="connsiteY1" fmla="*/ 192515 h 281120"/>
                <a:gd name="connsiteX2" fmla="*/ 227947 w 316552"/>
                <a:gd name="connsiteY2" fmla="*/ 281120 h 281120"/>
                <a:gd name="connsiteX3" fmla="*/ 0 w 316552"/>
                <a:gd name="connsiteY3" fmla="*/ 281120 h 281120"/>
                <a:gd name="connsiteX4" fmla="*/ 19113 w 316552"/>
                <a:gd name="connsiteY4" fmla="*/ 249462 h 281120"/>
                <a:gd name="connsiteX5" fmla="*/ 249552 w 316552"/>
                <a:gd name="connsiteY5" fmla="*/ 35358 h 281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552" h="281120">
                  <a:moveTo>
                    <a:pt x="316552" y="0"/>
                  </a:moveTo>
                  <a:lnTo>
                    <a:pt x="316552" y="192515"/>
                  </a:lnTo>
                  <a:cubicBezTo>
                    <a:pt x="316552" y="241450"/>
                    <a:pt x="276882" y="281120"/>
                    <a:pt x="227947" y="281120"/>
                  </a:cubicBezTo>
                  <a:lnTo>
                    <a:pt x="0" y="281120"/>
                  </a:lnTo>
                  <a:lnTo>
                    <a:pt x="19113" y="249462"/>
                  </a:lnTo>
                  <a:cubicBezTo>
                    <a:pt x="73615" y="171527"/>
                    <a:pt x="149288" y="97174"/>
                    <a:pt x="249552" y="35358"/>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6" name="Freeform: Shape 8"/>
            <p:cNvSpPr>
              <a:spLocks/>
            </p:cNvSpPr>
            <p:nvPr/>
          </p:nvSpPr>
          <p:spPr bwMode="auto">
            <a:xfrm>
              <a:off x="5497154" y="1545210"/>
              <a:ext cx="914400" cy="401534"/>
            </a:xfrm>
            <a:custGeom>
              <a:avLst/>
              <a:gdLst>
                <a:gd name="connsiteX0" fmla="*/ 427078 w 914400"/>
                <a:gd name="connsiteY0" fmla="*/ 566 h 401534"/>
                <a:gd name="connsiteX1" fmla="*/ 808302 w 914400"/>
                <a:gd name="connsiteY1" fmla="*/ 38979 h 401534"/>
                <a:gd name="connsiteX2" fmla="*/ 914400 w 914400"/>
                <a:gd name="connsiteY2" fmla="*/ 70331 h 401534"/>
                <a:gd name="connsiteX3" fmla="*/ 914400 w 914400"/>
                <a:gd name="connsiteY3" fmla="*/ 312929 h 401534"/>
                <a:gd name="connsiteX4" fmla="*/ 825795 w 914400"/>
                <a:gd name="connsiteY4" fmla="*/ 401534 h 401534"/>
                <a:gd name="connsiteX5" fmla="*/ 88605 w 914400"/>
                <a:gd name="connsiteY5" fmla="*/ 401534 h 401534"/>
                <a:gd name="connsiteX6" fmla="*/ 0 w 914400"/>
                <a:gd name="connsiteY6" fmla="*/ 312929 h 401534"/>
                <a:gd name="connsiteX7" fmla="*/ 0 w 914400"/>
                <a:gd name="connsiteY7" fmla="*/ 95656 h 401534"/>
                <a:gd name="connsiteX8" fmla="*/ 118215 w 914400"/>
                <a:gd name="connsiteY8" fmla="*/ 51509 h 401534"/>
                <a:gd name="connsiteX9" fmla="*/ 261871 w 914400"/>
                <a:gd name="connsiteY9" fmla="*/ 16890 h 401534"/>
                <a:gd name="connsiteX10" fmla="*/ 427078 w 914400"/>
                <a:gd name="connsiteY10" fmla="*/ 566 h 40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4400" h="401534">
                  <a:moveTo>
                    <a:pt x="427078" y="566"/>
                  </a:moveTo>
                  <a:cubicBezTo>
                    <a:pt x="544840" y="-2847"/>
                    <a:pt x="675871" y="9105"/>
                    <a:pt x="808302" y="38979"/>
                  </a:cubicBezTo>
                  <a:lnTo>
                    <a:pt x="914400" y="70331"/>
                  </a:lnTo>
                  <a:lnTo>
                    <a:pt x="914400" y="312929"/>
                  </a:lnTo>
                  <a:cubicBezTo>
                    <a:pt x="914400" y="361864"/>
                    <a:pt x="874730" y="401534"/>
                    <a:pt x="825795" y="401534"/>
                  </a:cubicBezTo>
                  <a:lnTo>
                    <a:pt x="88605" y="401534"/>
                  </a:lnTo>
                  <a:cubicBezTo>
                    <a:pt x="39670" y="401534"/>
                    <a:pt x="0" y="361864"/>
                    <a:pt x="0" y="312929"/>
                  </a:cubicBezTo>
                  <a:lnTo>
                    <a:pt x="0" y="95656"/>
                  </a:lnTo>
                  <a:lnTo>
                    <a:pt x="118215" y="51509"/>
                  </a:lnTo>
                  <a:cubicBezTo>
                    <a:pt x="163072" y="37803"/>
                    <a:pt x="210915" y="26152"/>
                    <a:pt x="261871" y="16890"/>
                  </a:cubicBezTo>
                  <a:cubicBezTo>
                    <a:pt x="312633" y="7820"/>
                    <a:pt x="368197" y="2273"/>
                    <a:pt x="427078" y="566"/>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7" name="Freeform: Shape 9"/>
            <p:cNvSpPr>
              <a:spLocks/>
            </p:cNvSpPr>
            <p:nvPr/>
          </p:nvSpPr>
          <p:spPr bwMode="auto">
            <a:xfrm>
              <a:off x="6460669" y="1630054"/>
              <a:ext cx="514017" cy="316690"/>
            </a:xfrm>
            <a:custGeom>
              <a:avLst/>
              <a:gdLst>
                <a:gd name="connsiteX0" fmla="*/ 0 w 514017"/>
                <a:gd name="connsiteY0" fmla="*/ 0 h 316690"/>
                <a:gd name="connsiteX1" fmla="*/ 42999 w 514017"/>
                <a:gd name="connsiteY1" fmla="*/ 12706 h 316690"/>
                <a:gd name="connsiteX2" fmla="*/ 489289 w 514017"/>
                <a:gd name="connsiteY2" fmla="*/ 289332 h 316690"/>
                <a:gd name="connsiteX3" fmla="*/ 514017 w 514017"/>
                <a:gd name="connsiteY3" fmla="*/ 316690 h 316690"/>
                <a:gd name="connsiteX4" fmla="*/ 88605 w 514017"/>
                <a:gd name="connsiteY4" fmla="*/ 316690 h 316690"/>
                <a:gd name="connsiteX5" fmla="*/ 0 w 514017"/>
                <a:gd name="connsiteY5" fmla="*/ 228085 h 31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017" h="316690">
                  <a:moveTo>
                    <a:pt x="0" y="0"/>
                  </a:moveTo>
                  <a:lnTo>
                    <a:pt x="42999" y="12706"/>
                  </a:lnTo>
                  <a:cubicBezTo>
                    <a:pt x="206578" y="73250"/>
                    <a:pt x="363069" y="163794"/>
                    <a:pt x="489289" y="289332"/>
                  </a:cubicBezTo>
                  <a:lnTo>
                    <a:pt x="514017" y="316690"/>
                  </a:lnTo>
                  <a:lnTo>
                    <a:pt x="88605" y="316690"/>
                  </a:lnTo>
                  <a:cubicBezTo>
                    <a:pt x="39670" y="316690"/>
                    <a:pt x="0" y="277020"/>
                    <a:pt x="0" y="228085"/>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8" name="Freeform: Shape 10"/>
            <p:cNvSpPr>
              <a:spLocks/>
            </p:cNvSpPr>
            <p:nvPr/>
          </p:nvSpPr>
          <p:spPr bwMode="auto">
            <a:xfrm>
              <a:off x="4758752" y="2005223"/>
              <a:ext cx="689287" cy="914400"/>
            </a:xfrm>
            <a:custGeom>
              <a:avLst/>
              <a:gdLst>
                <a:gd name="connsiteX0" fmla="*/ 339377 w 689287"/>
                <a:gd name="connsiteY0" fmla="*/ 0 h 914400"/>
                <a:gd name="connsiteX1" fmla="*/ 600682 w 689287"/>
                <a:gd name="connsiteY1" fmla="*/ 0 h 914400"/>
                <a:gd name="connsiteX2" fmla="*/ 689287 w 689287"/>
                <a:gd name="connsiteY2" fmla="*/ 88605 h 914400"/>
                <a:gd name="connsiteX3" fmla="*/ 689287 w 689287"/>
                <a:gd name="connsiteY3" fmla="*/ 825795 h 914400"/>
                <a:gd name="connsiteX4" fmla="*/ 600682 w 689287"/>
                <a:gd name="connsiteY4" fmla="*/ 914400 h 914400"/>
                <a:gd name="connsiteX5" fmla="*/ 0 w 689287"/>
                <a:gd name="connsiteY5" fmla="*/ 914400 h 914400"/>
                <a:gd name="connsiteX6" fmla="*/ 63002 w 689287"/>
                <a:gd name="connsiteY6" fmla="*/ 853619 h 914400"/>
                <a:gd name="connsiteX7" fmla="*/ 104693 w 689287"/>
                <a:gd name="connsiteY7" fmla="*/ 665283 h 914400"/>
                <a:gd name="connsiteX8" fmla="*/ 310059 w 689287"/>
                <a:gd name="connsiteY8" fmla="*/ 67855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9287" h="914400">
                  <a:moveTo>
                    <a:pt x="339377" y="0"/>
                  </a:moveTo>
                  <a:lnTo>
                    <a:pt x="600682" y="0"/>
                  </a:lnTo>
                  <a:cubicBezTo>
                    <a:pt x="649617" y="0"/>
                    <a:pt x="689287" y="39670"/>
                    <a:pt x="689287" y="88605"/>
                  </a:cubicBezTo>
                  <a:lnTo>
                    <a:pt x="689287" y="825795"/>
                  </a:lnTo>
                  <a:cubicBezTo>
                    <a:pt x="689287" y="874730"/>
                    <a:pt x="649617" y="914400"/>
                    <a:pt x="600682" y="914400"/>
                  </a:cubicBezTo>
                  <a:lnTo>
                    <a:pt x="0" y="914400"/>
                  </a:lnTo>
                  <a:lnTo>
                    <a:pt x="63002" y="853619"/>
                  </a:lnTo>
                  <a:cubicBezTo>
                    <a:pt x="135575" y="799588"/>
                    <a:pt x="112413" y="728576"/>
                    <a:pt x="104693" y="665283"/>
                  </a:cubicBezTo>
                  <a:cubicBezTo>
                    <a:pt x="95428" y="577289"/>
                    <a:pt x="256015" y="154304"/>
                    <a:pt x="310059" y="67855"/>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9" name="Freeform: Shape 11"/>
            <p:cNvSpPr>
              <a:spLocks/>
            </p:cNvSpPr>
            <p:nvPr/>
          </p:nvSpPr>
          <p:spPr bwMode="auto">
            <a:xfrm>
              <a:off x="4547468" y="2978102"/>
              <a:ext cx="900571" cy="914400"/>
            </a:xfrm>
            <a:custGeom>
              <a:avLst/>
              <a:gdLst>
                <a:gd name="connsiteX0" fmla="*/ 155420 w 900571"/>
                <a:gd name="connsiteY0" fmla="*/ 0 h 914400"/>
                <a:gd name="connsiteX1" fmla="*/ 811966 w 900571"/>
                <a:gd name="connsiteY1" fmla="*/ 0 h 914400"/>
                <a:gd name="connsiteX2" fmla="*/ 900571 w 900571"/>
                <a:gd name="connsiteY2" fmla="*/ 88605 h 914400"/>
                <a:gd name="connsiteX3" fmla="*/ 900571 w 900571"/>
                <a:gd name="connsiteY3" fmla="*/ 825795 h 914400"/>
                <a:gd name="connsiteX4" fmla="*/ 811966 w 900571"/>
                <a:gd name="connsiteY4" fmla="*/ 914400 h 914400"/>
                <a:gd name="connsiteX5" fmla="*/ 185787 w 900571"/>
                <a:gd name="connsiteY5" fmla="*/ 914400 h 914400"/>
                <a:gd name="connsiteX6" fmla="*/ 196743 w 900571"/>
                <a:gd name="connsiteY6" fmla="*/ 883930 h 914400"/>
                <a:gd name="connsiteX7" fmla="*/ 220243 w 900571"/>
                <a:gd name="connsiteY7" fmla="*/ 831684 h 914400"/>
                <a:gd name="connsiteX8" fmla="*/ 167743 w 900571"/>
                <a:gd name="connsiteY8" fmla="*/ 737516 h 914400"/>
                <a:gd name="connsiteX9" fmla="*/ 197081 w 900571"/>
                <a:gd name="connsiteY9" fmla="*/ 623279 h 914400"/>
                <a:gd name="connsiteX10" fmla="*/ 122964 w 900571"/>
                <a:gd name="connsiteY10" fmla="*/ 544548 h 914400"/>
                <a:gd name="connsiteX11" fmla="*/ 170831 w 900571"/>
                <a:gd name="connsiteY11" fmla="*/ 402524 h 914400"/>
                <a:gd name="connsiteX12" fmla="*/ 28774 w 900571"/>
                <a:gd name="connsiteY12" fmla="*/ 285200 h 914400"/>
                <a:gd name="connsiteX13" fmla="*/ 87450 w 900571"/>
                <a:gd name="connsiteY13" fmla="*/ 81426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0571" h="914400">
                  <a:moveTo>
                    <a:pt x="155420" y="0"/>
                  </a:moveTo>
                  <a:lnTo>
                    <a:pt x="811966" y="0"/>
                  </a:lnTo>
                  <a:cubicBezTo>
                    <a:pt x="860901" y="0"/>
                    <a:pt x="900571" y="39670"/>
                    <a:pt x="900571" y="88605"/>
                  </a:cubicBezTo>
                  <a:lnTo>
                    <a:pt x="900571" y="825795"/>
                  </a:lnTo>
                  <a:cubicBezTo>
                    <a:pt x="900571" y="874730"/>
                    <a:pt x="860901" y="914400"/>
                    <a:pt x="811966" y="914400"/>
                  </a:cubicBezTo>
                  <a:lnTo>
                    <a:pt x="185787" y="914400"/>
                  </a:lnTo>
                  <a:lnTo>
                    <a:pt x="196743" y="883930"/>
                  </a:lnTo>
                  <a:cubicBezTo>
                    <a:pt x="206732" y="861690"/>
                    <a:pt x="215996" y="843648"/>
                    <a:pt x="220243" y="831684"/>
                  </a:cubicBezTo>
                  <a:cubicBezTo>
                    <a:pt x="238772" y="783828"/>
                    <a:pt x="200169" y="774565"/>
                    <a:pt x="167743" y="737516"/>
                  </a:cubicBezTo>
                  <a:cubicBezTo>
                    <a:pt x="136861" y="698922"/>
                    <a:pt x="197081" y="623279"/>
                    <a:pt x="197081" y="623279"/>
                  </a:cubicBezTo>
                  <a:cubicBezTo>
                    <a:pt x="197081" y="623279"/>
                    <a:pt x="150758" y="620191"/>
                    <a:pt x="122964" y="544548"/>
                  </a:cubicBezTo>
                  <a:cubicBezTo>
                    <a:pt x="95170" y="470449"/>
                    <a:pt x="160023" y="467361"/>
                    <a:pt x="170831" y="402524"/>
                  </a:cubicBezTo>
                  <a:cubicBezTo>
                    <a:pt x="181640" y="336143"/>
                    <a:pt x="96714" y="360843"/>
                    <a:pt x="28774" y="285200"/>
                  </a:cubicBezTo>
                  <a:cubicBezTo>
                    <a:pt x="-40711" y="211100"/>
                    <a:pt x="30318" y="147807"/>
                    <a:pt x="87450" y="81426"/>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0" name="Freeform: Shape 12"/>
            <p:cNvSpPr>
              <a:spLocks/>
            </p:cNvSpPr>
            <p:nvPr/>
          </p:nvSpPr>
          <p:spPr bwMode="auto">
            <a:xfrm>
              <a:off x="6460669" y="2978102"/>
              <a:ext cx="738309" cy="914400"/>
            </a:xfrm>
            <a:custGeom>
              <a:avLst/>
              <a:gdLst>
                <a:gd name="connsiteX0" fmla="*/ 88605 w 738309"/>
                <a:gd name="connsiteY0" fmla="*/ 0 h 914400"/>
                <a:gd name="connsiteX1" fmla="*/ 738309 w 738309"/>
                <a:gd name="connsiteY1" fmla="*/ 0 h 914400"/>
                <a:gd name="connsiteX2" fmla="*/ 699744 w 738309"/>
                <a:gd name="connsiteY2" fmla="*/ 116947 h 914400"/>
                <a:gd name="connsiteX3" fmla="*/ 495035 w 738309"/>
                <a:gd name="connsiteY3" fmla="*/ 456555 h 914400"/>
                <a:gd name="connsiteX4" fmla="*/ 236422 w 738309"/>
                <a:gd name="connsiteY4" fmla="*/ 874884 h 914400"/>
                <a:gd name="connsiteX5" fmla="*/ 227850 w 738309"/>
                <a:gd name="connsiteY5" fmla="*/ 914400 h 914400"/>
                <a:gd name="connsiteX6" fmla="*/ 88605 w 738309"/>
                <a:gd name="connsiteY6" fmla="*/ 914400 h 914400"/>
                <a:gd name="connsiteX7" fmla="*/ 0 w 738309"/>
                <a:gd name="connsiteY7" fmla="*/ 825795 h 914400"/>
                <a:gd name="connsiteX8" fmla="*/ 0 w 738309"/>
                <a:gd name="connsiteY8" fmla="*/ 88605 h 914400"/>
                <a:gd name="connsiteX9" fmla="*/ 88605 w 738309"/>
                <a:gd name="connsiteY9"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8309" h="914400">
                  <a:moveTo>
                    <a:pt x="88605" y="0"/>
                  </a:moveTo>
                  <a:lnTo>
                    <a:pt x="738309" y="0"/>
                  </a:lnTo>
                  <a:lnTo>
                    <a:pt x="699744" y="116947"/>
                  </a:lnTo>
                  <a:cubicBezTo>
                    <a:pt x="640302" y="264287"/>
                    <a:pt x="561046" y="382455"/>
                    <a:pt x="495035" y="456555"/>
                  </a:cubicBezTo>
                  <a:cubicBezTo>
                    <a:pt x="363015" y="603596"/>
                    <a:pt x="279633" y="715035"/>
                    <a:pt x="236422" y="874884"/>
                  </a:cubicBezTo>
                  <a:lnTo>
                    <a:pt x="227850" y="914400"/>
                  </a:ln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1" name="Freeform: Shape 13"/>
            <p:cNvSpPr>
              <a:spLocks/>
            </p:cNvSpPr>
            <p:nvPr/>
          </p:nvSpPr>
          <p:spPr bwMode="auto">
            <a:xfrm>
              <a:off x="4708093" y="3950981"/>
              <a:ext cx="739946" cy="704961"/>
            </a:xfrm>
            <a:custGeom>
              <a:avLst/>
              <a:gdLst>
                <a:gd name="connsiteX0" fmla="*/ 6341 w 739946"/>
                <a:gd name="connsiteY0" fmla="*/ 0 h 704961"/>
                <a:gd name="connsiteX1" fmla="*/ 651341 w 739946"/>
                <a:gd name="connsiteY1" fmla="*/ 0 h 704961"/>
                <a:gd name="connsiteX2" fmla="*/ 739946 w 739946"/>
                <a:gd name="connsiteY2" fmla="*/ 88605 h 704961"/>
                <a:gd name="connsiteX3" fmla="*/ 739946 w 739946"/>
                <a:gd name="connsiteY3" fmla="*/ 704961 h 704961"/>
                <a:gd name="connsiteX4" fmla="*/ 736900 w 739946"/>
                <a:gd name="connsiteY4" fmla="*/ 679110 h 704961"/>
                <a:gd name="connsiteX5" fmla="*/ 732846 w 739946"/>
                <a:gd name="connsiteY5" fmla="*/ 582819 h 704961"/>
                <a:gd name="connsiteX6" fmla="*/ 627847 w 739946"/>
                <a:gd name="connsiteY6" fmla="*/ 325014 h 704961"/>
                <a:gd name="connsiteX7" fmla="*/ 501231 w 739946"/>
                <a:gd name="connsiteY7" fmla="*/ 252459 h 704961"/>
                <a:gd name="connsiteX8" fmla="*/ 42632 w 739946"/>
                <a:gd name="connsiteY8" fmla="*/ 173728 h 704961"/>
                <a:gd name="connsiteX9" fmla="*/ 779 w 739946"/>
                <a:gd name="connsiteY9" fmla="*/ 33109 h 704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946" h="704961">
                  <a:moveTo>
                    <a:pt x="6341" y="0"/>
                  </a:moveTo>
                  <a:lnTo>
                    <a:pt x="651341" y="0"/>
                  </a:lnTo>
                  <a:cubicBezTo>
                    <a:pt x="700276" y="0"/>
                    <a:pt x="739946" y="39670"/>
                    <a:pt x="739946" y="88605"/>
                  </a:cubicBezTo>
                  <a:lnTo>
                    <a:pt x="739946" y="704961"/>
                  </a:lnTo>
                  <a:lnTo>
                    <a:pt x="736900" y="679110"/>
                  </a:lnTo>
                  <a:cubicBezTo>
                    <a:pt x="734777" y="644569"/>
                    <a:pt x="735935" y="614466"/>
                    <a:pt x="732846" y="582819"/>
                  </a:cubicBezTo>
                  <a:cubicBezTo>
                    <a:pt x="725126" y="521069"/>
                    <a:pt x="643288" y="446970"/>
                    <a:pt x="627847" y="325014"/>
                  </a:cubicBezTo>
                  <a:cubicBezTo>
                    <a:pt x="613951" y="203059"/>
                    <a:pt x="572260" y="235477"/>
                    <a:pt x="501231" y="252459"/>
                  </a:cubicBezTo>
                  <a:cubicBezTo>
                    <a:pt x="430202" y="269440"/>
                    <a:pt x="138367" y="294140"/>
                    <a:pt x="42632" y="173728"/>
                  </a:cubicBezTo>
                  <a:cubicBezTo>
                    <a:pt x="6153" y="127995"/>
                    <a:pt x="-2967" y="79005"/>
                    <a:pt x="779" y="33109"/>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2" name="Freeform: Shape 14"/>
            <p:cNvSpPr>
              <a:spLocks/>
            </p:cNvSpPr>
            <p:nvPr/>
          </p:nvSpPr>
          <p:spPr bwMode="auto">
            <a:xfrm>
              <a:off x="6460669" y="3950981"/>
              <a:ext cx="541118" cy="914400"/>
            </a:xfrm>
            <a:custGeom>
              <a:avLst/>
              <a:gdLst>
                <a:gd name="connsiteX0" fmla="*/ 88605 w 541118"/>
                <a:gd name="connsiteY0" fmla="*/ 0 h 914400"/>
                <a:gd name="connsiteX1" fmla="*/ 216420 w 541118"/>
                <a:gd name="connsiteY1" fmla="*/ 0 h 914400"/>
                <a:gd name="connsiteX2" fmla="*/ 206288 w 541118"/>
                <a:gd name="connsiteY2" fmla="*/ 81103 h 914400"/>
                <a:gd name="connsiteX3" fmla="*/ 481138 w 541118"/>
                <a:gd name="connsiteY3" fmla="*/ 802030 h 914400"/>
                <a:gd name="connsiteX4" fmla="*/ 541118 w 541118"/>
                <a:gd name="connsiteY4" fmla="*/ 914400 h 914400"/>
                <a:gd name="connsiteX5" fmla="*/ 88605 w 541118"/>
                <a:gd name="connsiteY5" fmla="*/ 914400 h 914400"/>
                <a:gd name="connsiteX6" fmla="*/ 0 w 541118"/>
                <a:gd name="connsiteY6" fmla="*/ 825795 h 914400"/>
                <a:gd name="connsiteX7" fmla="*/ 0 w 541118"/>
                <a:gd name="connsiteY7" fmla="*/ 88605 h 914400"/>
                <a:gd name="connsiteX8" fmla="*/ 88605 w 541118"/>
                <a:gd name="connsiteY8"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1118" h="914400">
                  <a:moveTo>
                    <a:pt x="88605" y="0"/>
                  </a:moveTo>
                  <a:lnTo>
                    <a:pt x="216420" y="0"/>
                  </a:lnTo>
                  <a:lnTo>
                    <a:pt x="206288" y="81103"/>
                  </a:lnTo>
                  <a:cubicBezTo>
                    <a:pt x="184671" y="320383"/>
                    <a:pt x="360698" y="578188"/>
                    <a:pt x="481138" y="802030"/>
                  </a:cubicBezTo>
                  <a:lnTo>
                    <a:pt x="541118" y="914400"/>
                  </a:lnTo>
                  <a:lnTo>
                    <a:pt x="88605" y="914400"/>
                  </a:lnTo>
                  <a:cubicBezTo>
                    <a:pt x="39670" y="914400"/>
                    <a:pt x="0" y="874730"/>
                    <a:pt x="0" y="825795"/>
                  </a:cubicBez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3" name="Freeform: Shape 15"/>
            <p:cNvSpPr>
              <a:spLocks/>
            </p:cNvSpPr>
            <p:nvPr/>
          </p:nvSpPr>
          <p:spPr bwMode="auto">
            <a:xfrm>
              <a:off x="5003958" y="4949907"/>
              <a:ext cx="444081" cy="766398"/>
            </a:xfrm>
            <a:custGeom>
              <a:avLst/>
              <a:gdLst>
                <a:gd name="connsiteX0" fmla="*/ 418194 w 444081"/>
                <a:gd name="connsiteY0" fmla="*/ 0 h 766398"/>
                <a:gd name="connsiteX1" fmla="*/ 437118 w 444081"/>
                <a:gd name="connsiteY1" fmla="*/ 28069 h 766398"/>
                <a:gd name="connsiteX2" fmla="*/ 444081 w 444081"/>
                <a:gd name="connsiteY2" fmla="*/ 62558 h 766398"/>
                <a:gd name="connsiteX3" fmla="*/ 444081 w 444081"/>
                <a:gd name="connsiteY3" fmla="*/ 766398 h 766398"/>
                <a:gd name="connsiteX4" fmla="*/ 404441 w 444081"/>
                <a:gd name="connsiteY4" fmla="*/ 766398 h 766398"/>
                <a:gd name="connsiteX5" fmla="*/ 0 w 444081"/>
                <a:gd name="connsiteY5" fmla="*/ 766398 h 766398"/>
                <a:gd name="connsiteX6" fmla="*/ 416257 w 444081"/>
                <a:gd name="connsiteY6" fmla="*/ 5503 h 76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081" h="766398">
                  <a:moveTo>
                    <a:pt x="418194" y="0"/>
                  </a:moveTo>
                  <a:lnTo>
                    <a:pt x="437118" y="28069"/>
                  </a:lnTo>
                  <a:cubicBezTo>
                    <a:pt x="441602" y="38670"/>
                    <a:pt x="444081" y="50325"/>
                    <a:pt x="444081" y="62558"/>
                  </a:cubicBezTo>
                  <a:lnTo>
                    <a:pt x="444081" y="766398"/>
                  </a:lnTo>
                  <a:lnTo>
                    <a:pt x="404441" y="766398"/>
                  </a:lnTo>
                  <a:cubicBezTo>
                    <a:pt x="278228" y="766398"/>
                    <a:pt x="143602" y="766398"/>
                    <a:pt x="0" y="766398"/>
                  </a:cubicBezTo>
                  <a:cubicBezTo>
                    <a:pt x="104227" y="497787"/>
                    <a:pt x="319630" y="226571"/>
                    <a:pt x="416257" y="5503"/>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4" name="Freeform: Shape 16"/>
            <p:cNvSpPr>
              <a:spLocks/>
            </p:cNvSpPr>
            <p:nvPr/>
          </p:nvSpPr>
          <p:spPr bwMode="auto">
            <a:xfrm>
              <a:off x="6460669" y="4923860"/>
              <a:ext cx="840914" cy="792445"/>
            </a:xfrm>
            <a:custGeom>
              <a:avLst/>
              <a:gdLst>
                <a:gd name="connsiteX0" fmla="*/ 88605 w 840914"/>
                <a:gd name="connsiteY0" fmla="*/ 0 h 792445"/>
                <a:gd name="connsiteX1" fmla="*/ 572304 w 840914"/>
                <a:gd name="connsiteY1" fmla="*/ 0 h 792445"/>
                <a:gd name="connsiteX2" fmla="*/ 621980 w 840914"/>
                <a:gd name="connsiteY2" fmla="*/ 96224 h 792445"/>
                <a:gd name="connsiteX3" fmla="*/ 840914 w 840914"/>
                <a:gd name="connsiteY3" fmla="*/ 792445 h 792445"/>
                <a:gd name="connsiteX4" fmla="*/ 94298 w 840914"/>
                <a:gd name="connsiteY4" fmla="*/ 792445 h 792445"/>
                <a:gd name="connsiteX5" fmla="*/ 0 w 840914"/>
                <a:gd name="connsiteY5" fmla="*/ 792445 h 792445"/>
                <a:gd name="connsiteX6" fmla="*/ 0 w 840914"/>
                <a:gd name="connsiteY6" fmla="*/ 88605 h 792445"/>
                <a:gd name="connsiteX7" fmla="*/ 88605 w 840914"/>
                <a:gd name="connsiteY7" fmla="*/ 0 h 79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0914" h="792445">
                  <a:moveTo>
                    <a:pt x="88605" y="0"/>
                  </a:moveTo>
                  <a:lnTo>
                    <a:pt x="572304" y="0"/>
                  </a:lnTo>
                  <a:lnTo>
                    <a:pt x="621980" y="96224"/>
                  </a:lnTo>
                  <a:cubicBezTo>
                    <a:pt x="707374" y="268297"/>
                    <a:pt x="795556" y="487556"/>
                    <a:pt x="840914" y="792445"/>
                  </a:cubicBezTo>
                  <a:cubicBezTo>
                    <a:pt x="840914" y="792445"/>
                    <a:pt x="840914" y="792445"/>
                    <a:pt x="94298" y="792445"/>
                  </a:cubicBezTo>
                  <a:lnTo>
                    <a:pt x="0" y="792445"/>
                  </a:ln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5" name="Freeform: Shape 17"/>
            <p:cNvSpPr>
              <a:spLocks/>
            </p:cNvSpPr>
            <p:nvPr/>
          </p:nvSpPr>
          <p:spPr bwMode="auto">
            <a:xfrm>
              <a:off x="5497154" y="4923860"/>
              <a:ext cx="914400" cy="792445"/>
            </a:xfrm>
            <a:custGeom>
              <a:avLst/>
              <a:gdLst>
                <a:gd name="connsiteX0" fmla="*/ 88605 w 914400"/>
                <a:gd name="connsiteY0" fmla="*/ 0 h 792445"/>
                <a:gd name="connsiteX1" fmla="*/ 825795 w 914400"/>
                <a:gd name="connsiteY1" fmla="*/ 0 h 792445"/>
                <a:gd name="connsiteX2" fmla="*/ 914400 w 914400"/>
                <a:gd name="connsiteY2" fmla="*/ 88605 h 792445"/>
                <a:gd name="connsiteX3" fmla="*/ 914400 w 914400"/>
                <a:gd name="connsiteY3" fmla="*/ 792445 h 792445"/>
                <a:gd name="connsiteX4" fmla="*/ 835119 w 914400"/>
                <a:gd name="connsiteY4" fmla="*/ 792445 h 792445"/>
                <a:gd name="connsiteX5" fmla="*/ 94323 w 914400"/>
                <a:gd name="connsiteY5" fmla="*/ 792445 h 792445"/>
                <a:gd name="connsiteX6" fmla="*/ 0 w 914400"/>
                <a:gd name="connsiteY6" fmla="*/ 792445 h 792445"/>
                <a:gd name="connsiteX7" fmla="*/ 0 w 914400"/>
                <a:gd name="connsiteY7" fmla="*/ 88605 h 792445"/>
                <a:gd name="connsiteX8" fmla="*/ 88605 w 914400"/>
                <a:gd name="connsiteY8" fmla="*/ 0 h 79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 h="792445">
                  <a:moveTo>
                    <a:pt x="88605" y="0"/>
                  </a:moveTo>
                  <a:lnTo>
                    <a:pt x="825795" y="0"/>
                  </a:lnTo>
                  <a:cubicBezTo>
                    <a:pt x="874730" y="0"/>
                    <a:pt x="914400" y="39670"/>
                    <a:pt x="914400" y="88605"/>
                  </a:cubicBezTo>
                  <a:lnTo>
                    <a:pt x="914400" y="792445"/>
                  </a:lnTo>
                  <a:lnTo>
                    <a:pt x="835119" y="792445"/>
                  </a:lnTo>
                  <a:cubicBezTo>
                    <a:pt x="633179" y="792445"/>
                    <a:pt x="389169" y="792445"/>
                    <a:pt x="94323" y="792445"/>
                  </a:cubicBezTo>
                  <a:lnTo>
                    <a:pt x="0" y="792445"/>
                  </a:lnTo>
                  <a:lnTo>
                    <a:pt x="0" y="88605"/>
                  </a:lnTo>
                  <a:cubicBezTo>
                    <a:pt x="0" y="39670"/>
                    <a:pt x="39670" y="0"/>
                    <a:pt x="88605" y="0"/>
                  </a:cubicBez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6" name="Freeform: Shape 30"/>
            <p:cNvSpPr>
              <a:spLocks/>
            </p:cNvSpPr>
            <p:nvPr/>
          </p:nvSpPr>
          <p:spPr bwMode="auto">
            <a:xfrm>
              <a:off x="5781963" y="2301140"/>
              <a:ext cx="302152" cy="302152"/>
            </a:xfrm>
            <a:custGeom>
              <a:avLst/>
              <a:gdLst>
                <a:gd name="T0" fmla="*/ 180 w 206"/>
                <a:gd name="T1" fmla="*/ 77 h 206"/>
                <a:gd name="T2" fmla="*/ 175 w 206"/>
                <a:gd name="T3" fmla="*/ 67 h 206"/>
                <a:gd name="T4" fmla="*/ 189 w 206"/>
                <a:gd name="T5" fmla="*/ 53 h 206"/>
                <a:gd name="T6" fmla="*/ 162 w 206"/>
                <a:gd name="T7" fmla="*/ 17 h 206"/>
                <a:gd name="T8" fmla="*/ 139 w 206"/>
                <a:gd name="T9" fmla="*/ 30 h 206"/>
                <a:gd name="T10" fmla="*/ 129 w 206"/>
                <a:gd name="T11" fmla="*/ 27 h 206"/>
                <a:gd name="T12" fmla="*/ 129 w 206"/>
                <a:gd name="T13" fmla="*/ 6 h 206"/>
                <a:gd name="T14" fmla="*/ 84 w 206"/>
                <a:gd name="T15" fmla="*/ 0 h 206"/>
                <a:gd name="T16" fmla="*/ 77 w 206"/>
                <a:gd name="T17" fmla="*/ 26 h 206"/>
                <a:gd name="T18" fmla="*/ 67 w 206"/>
                <a:gd name="T19" fmla="*/ 31 h 206"/>
                <a:gd name="T20" fmla="*/ 53 w 206"/>
                <a:gd name="T21" fmla="*/ 17 h 206"/>
                <a:gd name="T22" fmla="*/ 17 w 206"/>
                <a:gd name="T23" fmla="*/ 44 h 206"/>
                <a:gd name="T24" fmla="*/ 30 w 206"/>
                <a:gd name="T25" fmla="*/ 67 h 206"/>
                <a:gd name="T26" fmla="*/ 27 w 206"/>
                <a:gd name="T27" fmla="*/ 77 h 206"/>
                <a:gd name="T28" fmla="*/ 6 w 206"/>
                <a:gd name="T29" fmla="*/ 77 h 206"/>
                <a:gd name="T30" fmla="*/ 0 w 206"/>
                <a:gd name="T31" fmla="*/ 122 h 206"/>
                <a:gd name="T32" fmla="*/ 26 w 206"/>
                <a:gd name="T33" fmla="*/ 129 h 206"/>
                <a:gd name="T34" fmla="*/ 31 w 206"/>
                <a:gd name="T35" fmla="*/ 139 h 206"/>
                <a:gd name="T36" fmla="*/ 17 w 206"/>
                <a:gd name="T37" fmla="*/ 153 h 206"/>
                <a:gd name="T38" fmla="*/ 44 w 206"/>
                <a:gd name="T39" fmla="*/ 189 h 206"/>
                <a:gd name="T40" fmla="*/ 67 w 206"/>
                <a:gd name="T41" fmla="*/ 176 h 206"/>
                <a:gd name="T42" fmla="*/ 77 w 206"/>
                <a:gd name="T43" fmla="*/ 179 h 206"/>
                <a:gd name="T44" fmla="*/ 77 w 206"/>
                <a:gd name="T45" fmla="*/ 200 h 206"/>
                <a:gd name="T46" fmla="*/ 122 w 206"/>
                <a:gd name="T47" fmla="*/ 206 h 206"/>
                <a:gd name="T48" fmla="*/ 129 w 206"/>
                <a:gd name="T49" fmla="*/ 180 h 206"/>
                <a:gd name="T50" fmla="*/ 139 w 206"/>
                <a:gd name="T51" fmla="*/ 175 h 206"/>
                <a:gd name="T52" fmla="*/ 153 w 206"/>
                <a:gd name="T53" fmla="*/ 189 h 206"/>
                <a:gd name="T54" fmla="*/ 189 w 206"/>
                <a:gd name="T55" fmla="*/ 162 h 206"/>
                <a:gd name="T56" fmla="*/ 176 w 206"/>
                <a:gd name="T57" fmla="*/ 139 h 206"/>
                <a:gd name="T58" fmla="*/ 179 w 206"/>
                <a:gd name="T59" fmla="*/ 129 h 206"/>
                <a:gd name="T60" fmla="*/ 200 w 206"/>
                <a:gd name="T61" fmla="*/ 129 h 206"/>
                <a:gd name="T62" fmla="*/ 206 w 206"/>
                <a:gd name="T63" fmla="*/ 84 h 206"/>
                <a:gd name="T64" fmla="*/ 200 w 206"/>
                <a:gd name="T65" fmla="*/ 77 h 206"/>
                <a:gd name="T66" fmla="*/ 45 w 206"/>
                <a:gd name="T67" fmla="*/ 103 h 206"/>
                <a:gd name="T68" fmla="*/ 161 w 206"/>
                <a:gd name="T69" fmla="*/ 103 h 206"/>
                <a:gd name="T70" fmla="*/ 103 w 206"/>
                <a:gd name="T71" fmla="*/ 161 h 206"/>
                <a:gd name="T72" fmla="*/ 73 w 206"/>
                <a:gd name="T73" fmla="*/ 91 h 206"/>
                <a:gd name="T74" fmla="*/ 91 w 206"/>
                <a:gd name="T75" fmla="*/ 73 h 206"/>
                <a:gd name="T76" fmla="*/ 115 w 206"/>
                <a:gd name="T77" fmla="*/ 73 h 206"/>
                <a:gd name="T78" fmla="*/ 133 w 206"/>
                <a:gd name="T79" fmla="*/ 91 h 206"/>
                <a:gd name="T80" fmla="*/ 133 w 206"/>
                <a:gd name="T81" fmla="*/ 115 h 206"/>
                <a:gd name="T82" fmla="*/ 115 w 206"/>
                <a:gd name="T83" fmla="*/ 133 h 206"/>
                <a:gd name="T84" fmla="*/ 91 w 206"/>
                <a:gd name="T85" fmla="*/ 133 h 206"/>
                <a:gd name="T86" fmla="*/ 73 w 206"/>
                <a:gd name="T87" fmla="*/ 115 h 206"/>
                <a:gd name="T88" fmla="*/ 71 w 206"/>
                <a:gd name="T89" fmla="*/ 103 h 206"/>
                <a:gd name="T90" fmla="*/ 71 w 206"/>
                <a:gd name="T91" fmla="*/ 10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6" h="206">
                  <a:moveTo>
                    <a:pt x="200" y="77"/>
                  </a:moveTo>
                  <a:cubicBezTo>
                    <a:pt x="180" y="77"/>
                    <a:pt x="180" y="77"/>
                    <a:pt x="180" y="77"/>
                  </a:cubicBezTo>
                  <a:cubicBezTo>
                    <a:pt x="180" y="77"/>
                    <a:pt x="180" y="77"/>
                    <a:pt x="179" y="77"/>
                  </a:cubicBezTo>
                  <a:cubicBezTo>
                    <a:pt x="178" y="74"/>
                    <a:pt x="177" y="70"/>
                    <a:pt x="175" y="67"/>
                  </a:cubicBezTo>
                  <a:cubicBezTo>
                    <a:pt x="175" y="67"/>
                    <a:pt x="176" y="67"/>
                    <a:pt x="176" y="67"/>
                  </a:cubicBezTo>
                  <a:cubicBezTo>
                    <a:pt x="189" y="53"/>
                    <a:pt x="189" y="53"/>
                    <a:pt x="189" y="53"/>
                  </a:cubicBezTo>
                  <a:cubicBezTo>
                    <a:pt x="192" y="50"/>
                    <a:pt x="192" y="46"/>
                    <a:pt x="189" y="44"/>
                  </a:cubicBezTo>
                  <a:cubicBezTo>
                    <a:pt x="162" y="17"/>
                    <a:pt x="162" y="17"/>
                    <a:pt x="162" y="17"/>
                  </a:cubicBezTo>
                  <a:cubicBezTo>
                    <a:pt x="160" y="14"/>
                    <a:pt x="156" y="14"/>
                    <a:pt x="153" y="17"/>
                  </a:cubicBezTo>
                  <a:cubicBezTo>
                    <a:pt x="139" y="30"/>
                    <a:pt x="139" y="30"/>
                    <a:pt x="139" y="30"/>
                  </a:cubicBezTo>
                  <a:cubicBezTo>
                    <a:pt x="139" y="30"/>
                    <a:pt x="139" y="31"/>
                    <a:pt x="139" y="31"/>
                  </a:cubicBezTo>
                  <a:cubicBezTo>
                    <a:pt x="136" y="29"/>
                    <a:pt x="132" y="28"/>
                    <a:pt x="129" y="27"/>
                  </a:cubicBezTo>
                  <a:cubicBezTo>
                    <a:pt x="129" y="26"/>
                    <a:pt x="129" y="26"/>
                    <a:pt x="129" y="26"/>
                  </a:cubicBezTo>
                  <a:cubicBezTo>
                    <a:pt x="129" y="6"/>
                    <a:pt x="129" y="6"/>
                    <a:pt x="129" y="6"/>
                  </a:cubicBezTo>
                  <a:cubicBezTo>
                    <a:pt x="129" y="3"/>
                    <a:pt x="126" y="0"/>
                    <a:pt x="122" y="0"/>
                  </a:cubicBezTo>
                  <a:cubicBezTo>
                    <a:pt x="84" y="0"/>
                    <a:pt x="84" y="0"/>
                    <a:pt x="84" y="0"/>
                  </a:cubicBezTo>
                  <a:cubicBezTo>
                    <a:pt x="80" y="0"/>
                    <a:pt x="77" y="3"/>
                    <a:pt x="77" y="6"/>
                  </a:cubicBezTo>
                  <a:cubicBezTo>
                    <a:pt x="77" y="26"/>
                    <a:pt x="77" y="26"/>
                    <a:pt x="77" y="26"/>
                  </a:cubicBezTo>
                  <a:cubicBezTo>
                    <a:pt x="77" y="26"/>
                    <a:pt x="77" y="26"/>
                    <a:pt x="77" y="27"/>
                  </a:cubicBezTo>
                  <a:cubicBezTo>
                    <a:pt x="74" y="28"/>
                    <a:pt x="70" y="29"/>
                    <a:pt x="67" y="31"/>
                  </a:cubicBezTo>
                  <a:cubicBezTo>
                    <a:pt x="67" y="31"/>
                    <a:pt x="67" y="30"/>
                    <a:pt x="67" y="30"/>
                  </a:cubicBezTo>
                  <a:cubicBezTo>
                    <a:pt x="53" y="17"/>
                    <a:pt x="53" y="17"/>
                    <a:pt x="53" y="17"/>
                  </a:cubicBezTo>
                  <a:cubicBezTo>
                    <a:pt x="50" y="14"/>
                    <a:pt x="46" y="14"/>
                    <a:pt x="44" y="17"/>
                  </a:cubicBezTo>
                  <a:cubicBezTo>
                    <a:pt x="17" y="44"/>
                    <a:pt x="17" y="44"/>
                    <a:pt x="17" y="44"/>
                  </a:cubicBezTo>
                  <a:cubicBezTo>
                    <a:pt x="14" y="46"/>
                    <a:pt x="14" y="50"/>
                    <a:pt x="17" y="53"/>
                  </a:cubicBezTo>
                  <a:cubicBezTo>
                    <a:pt x="30" y="67"/>
                    <a:pt x="30" y="67"/>
                    <a:pt x="30" y="67"/>
                  </a:cubicBezTo>
                  <a:cubicBezTo>
                    <a:pt x="30" y="67"/>
                    <a:pt x="31" y="67"/>
                    <a:pt x="31" y="67"/>
                  </a:cubicBezTo>
                  <a:cubicBezTo>
                    <a:pt x="29" y="70"/>
                    <a:pt x="28" y="74"/>
                    <a:pt x="27" y="77"/>
                  </a:cubicBezTo>
                  <a:cubicBezTo>
                    <a:pt x="26" y="77"/>
                    <a:pt x="26" y="77"/>
                    <a:pt x="26" y="77"/>
                  </a:cubicBezTo>
                  <a:cubicBezTo>
                    <a:pt x="6" y="77"/>
                    <a:pt x="6" y="77"/>
                    <a:pt x="6" y="77"/>
                  </a:cubicBezTo>
                  <a:cubicBezTo>
                    <a:pt x="3" y="77"/>
                    <a:pt x="0" y="80"/>
                    <a:pt x="0" y="84"/>
                  </a:cubicBezTo>
                  <a:cubicBezTo>
                    <a:pt x="0" y="122"/>
                    <a:pt x="0" y="122"/>
                    <a:pt x="0" y="122"/>
                  </a:cubicBezTo>
                  <a:cubicBezTo>
                    <a:pt x="0" y="126"/>
                    <a:pt x="3" y="129"/>
                    <a:pt x="6" y="129"/>
                  </a:cubicBezTo>
                  <a:cubicBezTo>
                    <a:pt x="26" y="129"/>
                    <a:pt x="26" y="129"/>
                    <a:pt x="26" y="129"/>
                  </a:cubicBezTo>
                  <a:cubicBezTo>
                    <a:pt x="26" y="129"/>
                    <a:pt x="26" y="129"/>
                    <a:pt x="27" y="129"/>
                  </a:cubicBezTo>
                  <a:cubicBezTo>
                    <a:pt x="28" y="132"/>
                    <a:pt x="29" y="136"/>
                    <a:pt x="31" y="139"/>
                  </a:cubicBezTo>
                  <a:cubicBezTo>
                    <a:pt x="31" y="139"/>
                    <a:pt x="30" y="139"/>
                    <a:pt x="30" y="139"/>
                  </a:cubicBezTo>
                  <a:cubicBezTo>
                    <a:pt x="17" y="153"/>
                    <a:pt x="17" y="153"/>
                    <a:pt x="17" y="153"/>
                  </a:cubicBezTo>
                  <a:cubicBezTo>
                    <a:pt x="14" y="156"/>
                    <a:pt x="14" y="160"/>
                    <a:pt x="17" y="162"/>
                  </a:cubicBezTo>
                  <a:cubicBezTo>
                    <a:pt x="44" y="189"/>
                    <a:pt x="44" y="189"/>
                    <a:pt x="44" y="189"/>
                  </a:cubicBezTo>
                  <a:cubicBezTo>
                    <a:pt x="46" y="192"/>
                    <a:pt x="50" y="192"/>
                    <a:pt x="53" y="189"/>
                  </a:cubicBezTo>
                  <a:cubicBezTo>
                    <a:pt x="67" y="176"/>
                    <a:pt x="67" y="176"/>
                    <a:pt x="67" y="176"/>
                  </a:cubicBezTo>
                  <a:cubicBezTo>
                    <a:pt x="67" y="176"/>
                    <a:pt x="67" y="175"/>
                    <a:pt x="67" y="175"/>
                  </a:cubicBezTo>
                  <a:cubicBezTo>
                    <a:pt x="70" y="177"/>
                    <a:pt x="74" y="178"/>
                    <a:pt x="77" y="179"/>
                  </a:cubicBezTo>
                  <a:cubicBezTo>
                    <a:pt x="77" y="180"/>
                    <a:pt x="77" y="180"/>
                    <a:pt x="77" y="180"/>
                  </a:cubicBezTo>
                  <a:cubicBezTo>
                    <a:pt x="77" y="200"/>
                    <a:pt x="77" y="200"/>
                    <a:pt x="77" y="200"/>
                  </a:cubicBezTo>
                  <a:cubicBezTo>
                    <a:pt x="77" y="203"/>
                    <a:pt x="80" y="206"/>
                    <a:pt x="84" y="206"/>
                  </a:cubicBezTo>
                  <a:cubicBezTo>
                    <a:pt x="122" y="206"/>
                    <a:pt x="122" y="206"/>
                    <a:pt x="122" y="206"/>
                  </a:cubicBezTo>
                  <a:cubicBezTo>
                    <a:pt x="126" y="206"/>
                    <a:pt x="129" y="203"/>
                    <a:pt x="129" y="200"/>
                  </a:cubicBezTo>
                  <a:cubicBezTo>
                    <a:pt x="129" y="180"/>
                    <a:pt x="129" y="180"/>
                    <a:pt x="129" y="180"/>
                  </a:cubicBezTo>
                  <a:cubicBezTo>
                    <a:pt x="129" y="180"/>
                    <a:pt x="129" y="180"/>
                    <a:pt x="129" y="179"/>
                  </a:cubicBezTo>
                  <a:cubicBezTo>
                    <a:pt x="132" y="178"/>
                    <a:pt x="136" y="177"/>
                    <a:pt x="139" y="175"/>
                  </a:cubicBezTo>
                  <a:cubicBezTo>
                    <a:pt x="139" y="175"/>
                    <a:pt x="139" y="176"/>
                    <a:pt x="139" y="176"/>
                  </a:cubicBezTo>
                  <a:cubicBezTo>
                    <a:pt x="153" y="189"/>
                    <a:pt x="153" y="189"/>
                    <a:pt x="153" y="189"/>
                  </a:cubicBezTo>
                  <a:cubicBezTo>
                    <a:pt x="156" y="192"/>
                    <a:pt x="160" y="192"/>
                    <a:pt x="162" y="189"/>
                  </a:cubicBezTo>
                  <a:cubicBezTo>
                    <a:pt x="189" y="162"/>
                    <a:pt x="189" y="162"/>
                    <a:pt x="189" y="162"/>
                  </a:cubicBezTo>
                  <a:cubicBezTo>
                    <a:pt x="192" y="160"/>
                    <a:pt x="192" y="156"/>
                    <a:pt x="189" y="153"/>
                  </a:cubicBezTo>
                  <a:cubicBezTo>
                    <a:pt x="176" y="139"/>
                    <a:pt x="176" y="139"/>
                    <a:pt x="176" y="139"/>
                  </a:cubicBezTo>
                  <a:cubicBezTo>
                    <a:pt x="176" y="139"/>
                    <a:pt x="175" y="139"/>
                    <a:pt x="175" y="139"/>
                  </a:cubicBezTo>
                  <a:cubicBezTo>
                    <a:pt x="177" y="136"/>
                    <a:pt x="178" y="132"/>
                    <a:pt x="179" y="129"/>
                  </a:cubicBezTo>
                  <a:cubicBezTo>
                    <a:pt x="180" y="129"/>
                    <a:pt x="180" y="129"/>
                    <a:pt x="180" y="129"/>
                  </a:cubicBezTo>
                  <a:cubicBezTo>
                    <a:pt x="200" y="129"/>
                    <a:pt x="200" y="129"/>
                    <a:pt x="200" y="129"/>
                  </a:cubicBezTo>
                  <a:cubicBezTo>
                    <a:pt x="203" y="129"/>
                    <a:pt x="206" y="126"/>
                    <a:pt x="206" y="122"/>
                  </a:cubicBezTo>
                  <a:cubicBezTo>
                    <a:pt x="206" y="84"/>
                    <a:pt x="206" y="84"/>
                    <a:pt x="206" y="84"/>
                  </a:cubicBezTo>
                  <a:cubicBezTo>
                    <a:pt x="206" y="80"/>
                    <a:pt x="203" y="77"/>
                    <a:pt x="200" y="77"/>
                  </a:cubicBezTo>
                  <a:cubicBezTo>
                    <a:pt x="200" y="77"/>
                    <a:pt x="200" y="77"/>
                    <a:pt x="200" y="77"/>
                  </a:cubicBezTo>
                  <a:close/>
                  <a:moveTo>
                    <a:pt x="103" y="161"/>
                  </a:moveTo>
                  <a:cubicBezTo>
                    <a:pt x="71" y="161"/>
                    <a:pt x="45" y="135"/>
                    <a:pt x="45" y="103"/>
                  </a:cubicBezTo>
                  <a:cubicBezTo>
                    <a:pt x="45" y="71"/>
                    <a:pt x="71" y="45"/>
                    <a:pt x="103" y="45"/>
                  </a:cubicBezTo>
                  <a:cubicBezTo>
                    <a:pt x="135" y="45"/>
                    <a:pt x="161" y="71"/>
                    <a:pt x="161" y="103"/>
                  </a:cubicBezTo>
                  <a:cubicBezTo>
                    <a:pt x="161" y="135"/>
                    <a:pt x="135" y="161"/>
                    <a:pt x="103" y="161"/>
                  </a:cubicBezTo>
                  <a:cubicBezTo>
                    <a:pt x="103" y="161"/>
                    <a:pt x="103" y="161"/>
                    <a:pt x="103" y="161"/>
                  </a:cubicBezTo>
                  <a:close/>
                  <a:moveTo>
                    <a:pt x="71" y="103"/>
                  </a:moveTo>
                  <a:cubicBezTo>
                    <a:pt x="71" y="99"/>
                    <a:pt x="72" y="95"/>
                    <a:pt x="73" y="91"/>
                  </a:cubicBezTo>
                  <a:cubicBezTo>
                    <a:pt x="75" y="87"/>
                    <a:pt x="77" y="83"/>
                    <a:pt x="80" y="80"/>
                  </a:cubicBezTo>
                  <a:cubicBezTo>
                    <a:pt x="83" y="77"/>
                    <a:pt x="87" y="75"/>
                    <a:pt x="91" y="73"/>
                  </a:cubicBezTo>
                  <a:cubicBezTo>
                    <a:pt x="95" y="72"/>
                    <a:pt x="99" y="71"/>
                    <a:pt x="103" y="71"/>
                  </a:cubicBezTo>
                  <a:cubicBezTo>
                    <a:pt x="107" y="71"/>
                    <a:pt x="111" y="72"/>
                    <a:pt x="115" y="73"/>
                  </a:cubicBezTo>
                  <a:cubicBezTo>
                    <a:pt x="119" y="75"/>
                    <a:pt x="123" y="77"/>
                    <a:pt x="126" y="80"/>
                  </a:cubicBezTo>
                  <a:cubicBezTo>
                    <a:pt x="129" y="83"/>
                    <a:pt x="131" y="87"/>
                    <a:pt x="133" y="91"/>
                  </a:cubicBezTo>
                  <a:cubicBezTo>
                    <a:pt x="134" y="95"/>
                    <a:pt x="135" y="99"/>
                    <a:pt x="135" y="103"/>
                  </a:cubicBezTo>
                  <a:cubicBezTo>
                    <a:pt x="135" y="107"/>
                    <a:pt x="134" y="111"/>
                    <a:pt x="133" y="115"/>
                  </a:cubicBezTo>
                  <a:cubicBezTo>
                    <a:pt x="131" y="119"/>
                    <a:pt x="129" y="123"/>
                    <a:pt x="126" y="126"/>
                  </a:cubicBezTo>
                  <a:cubicBezTo>
                    <a:pt x="123" y="129"/>
                    <a:pt x="119" y="131"/>
                    <a:pt x="115" y="133"/>
                  </a:cubicBezTo>
                  <a:cubicBezTo>
                    <a:pt x="111" y="134"/>
                    <a:pt x="107" y="135"/>
                    <a:pt x="103" y="135"/>
                  </a:cubicBezTo>
                  <a:cubicBezTo>
                    <a:pt x="99" y="135"/>
                    <a:pt x="95" y="134"/>
                    <a:pt x="91" y="133"/>
                  </a:cubicBezTo>
                  <a:cubicBezTo>
                    <a:pt x="87" y="131"/>
                    <a:pt x="83" y="129"/>
                    <a:pt x="80" y="126"/>
                  </a:cubicBezTo>
                  <a:cubicBezTo>
                    <a:pt x="77" y="123"/>
                    <a:pt x="75" y="119"/>
                    <a:pt x="73" y="115"/>
                  </a:cubicBezTo>
                  <a:cubicBezTo>
                    <a:pt x="72" y="111"/>
                    <a:pt x="71" y="107"/>
                    <a:pt x="71" y="103"/>
                  </a:cubicBezTo>
                  <a:cubicBezTo>
                    <a:pt x="71" y="103"/>
                    <a:pt x="71" y="103"/>
                    <a:pt x="71" y="103"/>
                  </a:cubicBezTo>
                  <a:close/>
                  <a:moveTo>
                    <a:pt x="71" y="103"/>
                  </a:moveTo>
                  <a:cubicBezTo>
                    <a:pt x="71" y="103"/>
                    <a:pt x="71" y="103"/>
                    <a:pt x="71" y="103"/>
                  </a:cubicBezTo>
                </a:path>
              </a:pathLst>
            </a:custGeom>
            <a:solidFill>
              <a:schemeClr val="bg1"/>
            </a:solidFill>
            <a:ln>
              <a:noFill/>
            </a:ln>
          </p:spPr>
          <p:txBody>
            <a:bodyPr anchor="ctr"/>
            <a:lstStyle/>
            <a:p>
              <a:pPr algn="ctr"/>
              <a:endParaRPr sz="2400"/>
            </a:p>
          </p:txBody>
        </p:sp>
        <p:sp>
          <p:nvSpPr>
            <p:cNvPr id="27" name="Freeform: Shape 34"/>
            <p:cNvSpPr>
              <a:spLocks/>
            </p:cNvSpPr>
            <p:nvPr/>
          </p:nvSpPr>
          <p:spPr bwMode="auto">
            <a:xfrm>
              <a:off x="5843351" y="3280598"/>
              <a:ext cx="253914" cy="289820"/>
            </a:xfrm>
            <a:custGeom>
              <a:avLst/>
              <a:gdLst>
                <a:gd name="T0" fmla="*/ 121 w 188"/>
                <a:gd name="T1" fmla="*/ 201 h 215"/>
                <a:gd name="T2" fmla="*/ 27 w 188"/>
                <a:gd name="T3" fmla="*/ 201 h 215"/>
                <a:gd name="T4" fmla="*/ 13 w 188"/>
                <a:gd name="T5" fmla="*/ 188 h 215"/>
                <a:gd name="T6" fmla="*/ 13 w 188"/>
                <a:gd name="T7" fmla="*/ 67 h 215"/>
                <a:gd name="T8" fmla="*/ 27 w 188"/>
                <a:gd name="T9" fmla="*/ 54 h 215"/>
                <a:gd name="T10" fmla="*/ 27 w 188"/>
                <a:gd name="T11" fmla="*/ 40 h 215"/>
                <a:gd name="T12" fmla="*/ 0 w 188"/>
                <a:gd name="T13" fmla="*/ 67 h 215"/>
                <a:gd name="T14" fmla="*/ 0 w 188"/>
                <a:gd name="T15" fmla="*/ 188 h 215"/>
                <a:gd name="T16" fmla="*/ 27 w 188"/>
                <a:gd name="T17" fmla="*/ 215 h 215"/>
                <a:gd name="T18" fmla="*/ 121 w 188"/>
                <a:gd name="T19" fmla="*/ 215 h 215"/>
                <a:gd name="T20" fmla="*/ 148 w 188"/>
                <a:gd name="T21" fmla="*/ 188 h 215"/>
                <a:gd name="T22" fmla="*/ 134 w 188"/>
                <a:gd name="T23" fmla="*/ 188 h 215"/>
                <a:gd name="T24" fmla="*/ 121 w 188"/>
                <a:gd name="T25" fmla="*/ 201 h 215"/>
                <a:gd name="T26" fmla="*/ 134 w 188"/>
                <a:gd name="T27" fmla="*/ 0 h 215"/>
                <a:gd name="T28" fmla="*/ 67 w 188"/>
                <a:gd name="T29" fmla="*/ 0 h 215"/>
                <a:gd name="T30" fmla="*/ 40 w 188"/>
                <a:gd name="T31" fmla="*/ 27 h 215"/>
                <a:gd name="T32" fmla="*/ 40 w 188"/>
                <a:gd name="T33" fmla="*/ 148 h 215"/>
                <a:gd name="T34" fmla="*/ 67 w 188"/>
                <a:gd name="T35" fmla="*/ 175 h 215"/>
                <a:gd name="T36" fmla="*/ 161 w 188"/>
                <a:gd name="T37" fmla="*/ 175 h 215"/>
                <a:gd name="T38" fmla="*/ 188 w 188"/>
                <a:gd name="T39" fmla="*/ 148 h 215"/>
                <a:gd name="T40" fmla="*/ 188 w 188"/>
                <a:gd name="T41" fmla="*/ 54 h 215"/>
                <a:gd name="T42" fmla="*/ 134 w 188"/>
                <a:gd name="T43" fmla="*/ 0 h 215"/>
                <a:gd name="T44" fmla="*/ 114 w 188"/>
                <a:gd name="T45" fmla="*/ 161 h 215"/>
                <a:gd name="T46" fmla="*/ 60 w 188"/>
                <a:gd name="T47" fmla="*/ 161 h 215"/>
                <a:gd name="T48" fmla="*/ 54 w 188"/>
                <a:gd name="T49" fmla="*/ 154 h 215"/>
                <a:gd name="T50" fmla="*/ 60 w 188"/>
                <a:gd name="T51" fmla="*/ 148 h 215"/>
                <a:gd name="T52" fmla="*/ 114 w 188"/>
                <a:gd name="T53" fmla="*/ 148 h 215"/>
                <a:gd name="T54" fmla="*/ 121 w 188"/>
                <a:gd name="T55" fmla="*/ 154 h 215"/>
                <a:gd name="T56" fmla="*/ 114 w 188"/>
                <a:gd name="T57" fmla="*/ 161 h 215"/>
                <a:gd name="T58" fmla="*/ 154 w 188"/>
                <a:gd name="T59" fmla="*/ 134 h 215"/>
                <a:gd name="T60" fmla="*/ 60 w 188"/>
                <a:gd name="T61" fmla="*/ 134 h 215"/>
                <a:gd name="T62" fmla="*/ 54 w 188"/>
                <a:gd name="T63" fmla="*/ 128 h 215"/>
                <a:gd name="T64" fmla="*/ 60 w 188"/>
                <a:gd name="T65" fmla="*/ 121 h 215"/>
                <a:gd name="T66" fmla="*/ 154 w 188"/>
                <a:gd name="T67" fmla="*/ 121 h 215"/>
                <a:gd name="T68" fmla="*/ 161 w 188"/>
                <a:gd name="T69" fmla="*/ 128 h 215"/>
                <a:gd name="T70" fmla="*/ 154 w 188"/>
                <a:gd name="T71" fmla="*/ 134 h 215"/>
                <a:gd name="T72" fmla="*/ 154 w 188"/>
                <a:gd name="T73" fmla="*/ 107 h 215"/>
                <a:gd name="T74" fmla="*/ 60 w 188"/>
                <a:gd name="T75" fmla="*/ 107 h 215"/>
                <a:gd name="T76" fmla="*/ 54 w 188"/>
                <a:gd name="T77" fmla="*/ 101 h 215"/>
                <a:gd name="T78" fmla="*/ 60 w 188"/>
                <a:gd name="T79" fmla="*/ 94 h 215"/>
                <a:gd name="T80" fmla="*/ 154 w 188"/>
                <a:gd name="T81" fmla="*/ 94 h 215"/>
                <a:gd name="T82" fmla="*/ 161 w 188"/>
                <a:gd name="T83" fmla="*/ 101 h 215"/>
                <a:gd name="T84" fmla="*/ 154 w 188"/>
                <a:gd name="T85" fmla="*/ 107 h 215"/>
                <a:gd name="T86" fmla="*/ 134 w 188"/>
                <a:gd name="T87" fmla="*/ 54 h 215"/>
                <a:gd name="T88" fmla="*/ 134 w 188"/>
                <a:gd name="T89" fmla="*/ 20 h 215"/>
                <a:gd name="T90" fmla="*/ 168 w 188"/>
                <a:gd name="T91" fmla="*/ 54 h 215"/>
                <a:gd name="T92" fmla="*/ 134 w 188"/>
                <a:gd name="T93" fmla="*/ 54 h 215"/>
                <a:gd name="T94" fmla="*/ 134 w 188"/>
                <a:gd name="T95" fmla="*/ 54 h 215"/>
                <a:gd name="T96" fmla="*/ 134 w 188"/>
                <a:gd name="T97" fmla="*/ 5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8" h="215">
                  <a:moveTo>
                    <a:pt x="121" y="201"/>
                  </a:moveTo>
                  <a:cubicBezTo>
                    <a:pt x="27" y="201"/>
                    <a:pt x="27" y="201"/>
                    <a:pt x="27" y="201"/>
                  </a:cubicBezTo>
                  <a:cubicBezTo>
                    <a:pt x="20" y="201"/>
                    <a:pt x="13" y="196"/>
                    <a:pt x="13" y="188"/>
                  </a:cubicBezTo>
                  <a:cubicBezTo>
                    <a:pt x="13" y="67"/>
                    <a:pt x="13" y="67"/>
                    <a:pt x="13" y="67"/>
                  </a:cubicBezTo>
                  <a:cubicBezTo>
                    <a:pt x="13" y="59"/>
                    <a:pt x="20" y="54"/>
                    <a:pt x="27" y="54"/>
                  </a:cubicBezTo>
                  <a:cubicBezTo>
                    <a:pt x="27" y="40"/>
                    <a:pt x="27" y="40"/>
                    <a:pt x="27" y="40"/>
                  </a:cubicBezTo>
                  <a:cubicBezTo>
                    <a:pt x="12" y="40"/>
                    <a:pt x="0" y="52"/>
                    <a:pt x="0" y="67"/>
                  </a:cubicBezTo>
                  <a:cubicBezTo>
                    <a:pt x="0" y="188"/>
                    <a:pt x="0" y="188"/>
                    <a:pt x="0" y="188"/>
                  </a:cubicBezTo>
                  <a:cubicBezTo>
                    <a:pt x="0" y="203"/>
                    <a:pt x="12" y="215"/>
                    <a:pt x="27" y="215"/>
                  </a:cubicBezTo>
                  <a:cubicBezTo>
                    <a:pt x="121" y="215"/>
                    <a:pt x="121" y="215"/>
                    <a:pt x="121" y="215"/>
                  </a:cubicBezTo>
                  <a:cubicBezTo>
                    <a:pt x="136" y="215"/>
                    <a:pt x="148" y="203"/>
                    <a:pt x="148" y="188"/>
                  </a:cubicBezTo>
                  <a:cubicBezTo>
                    <a:pt x="134" y="188"/>
                    <a:pt x="134" y="188"/>
                    <a:pt x="134" y="188"/>
                  </a:cubicBezTo>
                  <a:cubicBezTo>
                    <a:pt x="134" y="195"/>
                    <a:pt x="128" y="201"/>
                    <a:pt x="121" y="201"/>
                  </a:cubicBezTo>
                  <a:close/>
                  <a:moveTo>
                    <a:pt x="134" y="0"/>
                  </a:moveTo>
                  <a:cubicBezTo>
                    <a:pt x="67" y="0"/>
                    <a:pt x="67" y="0"/>
                    <a:pt x="67" y="0"/>
                  </a:cubicBezTo>
                  <a:cubicBezTo>
                    <a:pt x="52" y="0"/>
                    <a:pt x="40" y="12"/>
                    <a:pt x="40" y="27"/>
                  </a:cubicBezTo>
                  <a:cubicBezTo>
                    <a:pt x="40" y="148"/>
                    <a:pt x="40" y="148"/>
                    <a:pt x="40" y="148"/>
                  </a:cubicBezTo>
                  <a:cubicBezTo>
                    <a:pt x="40" y="162"/>
                    <a:pt x="52" y="175"/>
                    <a:pt x="67" y="175"/>
                  </a:cubicBezTo>
                  <a:cubicBezTo>
                    <a:pt x="161" y="175"/>
                    <a:pt x="161" y="175"/>
                    <a:pt x="161" y="175"/>
                  </a:cubicBezTo>
                  <a:cubicBezTo>
                    <a:pt x="176" y="175"/>
                    <a:pt x="188" y="162"/>
                    <a:pt x="188" y="148"/>
                  </a:cubicBezTo>
                  <a:cubicBezTo>
                    <a:pt x="188" y="54"/>
                    <a:pt x="188" y="54"/>
                    <a:pt x="188" y="54"/>
                  </a:cubicBezTo>
                  <a:cubicBezTo>
                    <a:pt x="134" y="0"/>
                    <a:pt x="134" y="0"/>
                    <a:pt x="134" y="0"/>
                  </a:cubicBezTo>
                  <a:close/>
                  <a:moveTo>
                    <a:pt x="114" y="161"/>
                  </a:moveTo>
                  <a:cubicBezTo>
                    <a:pt x="60" y="161"/>
                    <a:pt x="60" y="161"/>
                    <a:pt x="60" y="161"/>
                  </a:cubicBezTo>
                  <a:cubicBezTo>
                    <a:pt x="56" y="161"/>
                    <a:pt x="54" y="158"/>
                    <a:pt x="54" y="154"/>
                  </a:cubicBezTo>
                  <a:cubicBezTo>
                    <a:pt x="54" y="150"/>
                    <a:pt x="56" y="148"/>
                    <a:pt x="60" y="148"/>
                  </a:cubicBezTo>
                  <a:cubicBezTo>
                    <a:pt x="114" y="148"/>
                    <a:pt x="114" y="148"/>
                    <a:pt x="114" y="148"/>
                  </a:cubicBezTo>
                  <a:cubicBezTo>
                    <a:pt x="118" y="148"/>
                    <a:pt x="121" y="150"/>
                    <a:pt x="121" y="154"/>
                  </a:cubicBezTo>
                  <a:cubicBezTo>
                    <a:pt x="121" y="158"/>
                    <a:pt x="118" y="161"/>
                    <a:pt x="114" y="161"/>
                  </a:cubicBezTo>
                  <a:close/>
                  <a:moveTo>
                    <a:pt x="154" y="134"/>
                  </a:moveTo>
                  <a:cubicBezTo>
                    <a:pt x="60" y="134"/>
                    <a:pt x="60" y="134"/>
                    <a:pt x="60" y="134"/>
                  </a:cubicBezTo>
                  <a:cubicBezTo>
                    <a:pt x="56" y="134"/>
                    <a:pt x="54" y="132"/>
                    <a:pt x="54" y="128"/>
                  </a:cubicBezTo>
                  <a:cubicBezTo>
                    <a:pt x="54" y="124"/>
                    <a:pt x="56" y="121"/>
                    <a:pt x="60" y="121"/>
                  </a:cubicBezTo>
                  <a:cubicBezTo>
                    <a:pt x="154" y="121"/>
                    <a:pt x="154" y="121"/>
                    <a:pt x="154" y="121"/>
                  </a:cubicBezTo>
                  <a:cubicBezTo>
                    <a:pt x="158" y="121"/>
                    <a:pt x="161" y="124"/>
                    <a:pt x="161" y="128"/>
                  </a:cubicBezTo>
                  <a:cubicBezTo>
                    <a:pt x="161" y="132"/>
                    <a:pt x="158" y="134"/>
                    <a:pt x="154" y="134"/>
                  </a:cubicBezTo>
                  <a:close/>
                  <a:moveTo>
                    <a:pt x="154" y="107"/>
                  </a:moveTo>
                  <a:cubicBezTo>
                    <a:pt x="60" y="107"/>
                    <a:pt x="60" y="107"/>
                    <a:pt x="60" y="107"/>
                  </a:cubicBezTo>
                  <a:cubicBezTo>
                    <a:pt x="56" y="107"/>
                    <a:pt x="54" y="105"/>
                    <a:pt x="54" y="101"/>
                  </a:cubicBezTo>
                  <a:cubicBezTo>
                    <a:pt x="54" y="97"/>
                    <a:pt x="56" y="94"/>
                    <a:pt x="60" y="94"/>
                  </a:cubicBezTo>
                  <a:cubicBezTo>
                    <a:pt x="154" y="94"/>
                    <a:pt x="154" y="94"/>
                    <a:pt x="154" y="94"/>
                  </a:cubicBezTo>
                  <a:cubicBezTo>
                    <a:pt x="158" y="94"/>
                    <a:pt x="161" y="97"/>
                    <a:pt x="161" y="101"/>
                  </a:cubicBezTo>
                  <a:cubicBezTo>
                    <a:pt x="161" y="105"/>
                    <a:pt x="158" y="107"/>
                    <a:pt x="154" y="107"/>
                  </a:cubicBezTo>
                  <a:close/>
                  <a:moveTo>
                    <a:pt x="134" y="54"/>
                  </a:moveTo>
                  <a:cubicBezTo>
                    <a:pt x="134" y="20"/>
                    <a:pt x="134" y="20"/>
                    <a:pt x="134" y="20"/>
                  </a:cubicBezTo>
                  <a:cubicBezTo>
                    <a:pt x="168" y="54"/>
                    <a:pt x="168" y="54"/>
                    <a:pt x="168" y="54"/>
                  </a:cubicBezTo>
                  <a:cubicBezTo>
                    <a:pt x="134" y="54"/>
                    <a:pt x="134" y="54"/>
                    <a:pt x="134" y="54"/>
                  </a:cubicBezTo>
                  <a:close/>
                  <a:moveTo>
                    <a:pt x="134" y="54"/>
                  </a:moveTo>
                  <a:cubicBezTo>
                    <a:pt x="134" y="54"/>
                    <a:pt x="134" y="54"/>
                    <a:pt x="134" y="54"/>
                  </a:cubicBezTo>
                </a:path>
              </a:pathLst>
            </a:custGeom>
            <a:solidFill>
              <a:schemeClr val="bg1"/>
            </a:solidFill>
            <a:ln>
              <a:noFill/>
            </a:ln>
          </p:spPr>
          <p:txBody>
            <a:bodyPr anchor="ctr"/>
            <a:lstStyle/>
            <a:p>
              <a:pPr algn="ctr"/>
              <a:endParaRPr sz="2400"/>
            </a:p>
          </p:txBody>
        </p:sp>
        <p:sp>
          <p:nvSpPr>
            <p:cNvPr id="28" name="Freeform: Shape 39"/>
            <p:cNvSpPr>
              <a:spLocks/>
            </p:cNvSpPr>
            <p:nvPr/>
          </p:nvSpPr>
          <p:spPr bwMode="auto">
            <a:xfrm>
              <a:off x="5822951" y="4259263"/>
              <a:ext cx="293687" cy="293688"/>
            </a:xfrm>
            <a:custGeom>
              <a:avLst/>
              <a:gdLst>
                <a:gd name="T0" fmla="*/ 31 w 158"/>
                <a:gd name="T1" fmla="*/ 20 h 158"/>
                <a:gd name="T2" fmla="*/ 16 w 158"/>
                <a:gd name="T3" fmla="*/ 35 h 158"/>
                <a:gd name="T4" fmla="*/ 16 w 158"/>
                <a:gd name="T5" fmla="*/ 127 h 158"/>
                <a:gd name="T6" fmla="*/ 31 w 158"/>
                <a:gd name="T7" fmla="*/ 142 h 158"/>
                <a:gd name="T8" fmla="*/ 123 w 158"/>
                <a:gd name="T9" fmla="*/ 142 h 158"/>
                <a:gd name="T10" fmla="*/ 138 w 158"/>
                <a:gd name="T11" fmla="*/ 127 h 158"/>
                <a:gd name="T12" fmla="*/ 138 w 158"/>
                <a:gd name="T13" fmla="*/ 67 h 158"/>
                <a:gd name="T14" fmla="*/ 153 w 158"/>
                <a:gd name="T15" fmla="*/ 52 h 158"/>
                <a:gd name="T16" fmla="*/ 153 w 158"/>
                <a:gd name="T17" fmla="*/ 132 h 158"/>
                <a:gd name="T18" fmla="*/ 128 w 158"/>
                <a:gd name="T19" fmla="*/ 158 h 158"/>
                <a:gd name="T20" fmla="*/ 25 w 158"/>
                <a:gd name="T21" fmla="*/ 158 h 158"/>
                <a:gd name="T22" fmla="*/ 0 w 158"/>
                <a:gd name="T23" fmla="*/ 132 h 158"/>
                <a:gd name="T24" fmla="*/ 0 w 158"/>
                <a:gd name="T25" fmla="*/ 31 h 158"/>
                <a:gd name="T26" fmla="*/ 25 w 158"/>
                <a:gd name="T27" fmla="*/ 4 h 158"/>
                <a:gd name="T28" fmla="*/ 106 w 158"/>
                <a:gd name="T29" fmla="*/ 4 h 158"/>
                <a:gd name="T30" fmla="*/ 91 w 158"/>
                <a:gd name="T31" fmla="*/ 20 h 158"/>
                <a:gd name="T32" fmla="*/ 31 w 158"/>
                <a:gd name="T33" fmla="*/ 20 h 158"/>
                <a:gd name="T34" fmla="*/ 31 w 158"/>
                <a:gd name="T35" fmla="*/ 20 h 158"/>
                <a:gd name="T36" fmla="*/ 87 w 158"/>
                <a:gd name="T37" fmla="*/ 95 h 158"/>
                <a:gd name="T38" fmla="*/ 53 w 158"/>
                <a:gd name="T39" fmla="*/ 104 h 158"/>
                <a:gd name="T40" fmla="*/ 63 w 158"/>
                <a:gd name="T41" fmla="*/ 70 h 158"/>
                <a:gd name="T42" fmla="*/ 87 w 158"/>
                <a:gd name="T43" fmla="*/ 95 h 158"/>
                <a:gd name="T44" fmla="*/ 87 w 158"/>
                <a:gd name="T45" fmla="*/ 95 h 158"/>
                <a:gd name="T46" fmla="*/ 90 w 158"/>
                <a:gd name="T47" fmla="*/ 91 h 158"/>
                <a:gd name="T48" fmla="*/ 66 w 158"/>
                <a:gd name="T49" fmla="*/ 67 h 158"/>
                <a:gd name="T50" fmla="*/ 119 w 158"/>
                <a:gd name="T51" fmla="*/ 14 h 158"/>
                <a:gd name="T52" fmla="*/ 144 w 158"/>
                <a:gd name="T53" fmla="*/ 38 h 158"/>
                <a:gd name="T54" fmla="*/ 90 w 158"/>
                <a:gd name="T55" fmla="*/ 91 h 158"/>
                <a:gd name="T56" fmla="*/ 90 w 158"/>
                <a:gd name="T57" fmla="*/ 91 h 158"/>
                <a:gd name="T58" fmla="*/ 155 w 158"/>
                <a:gd name="T59" fmla="*/ 27 h 158"/>
                <a:gd name="T60" fmla="*/ 147 w 158"/>
                <a:gd name="T61" fmla="*/ 34 h 158"/>
                <a:gd name="T62" fmla="*/ 123 w 158"/>
                <a:gd name="T63" fmla="*/ 10 h 158"/>
                <a:gd name="T64" fmla="*/ 130 w 158"/>
                <a:gd name="T65" fmla="*/ 3 h 158"/>
                <a:gd name="T66" fmla="*/ 140 w 158"/>
                <a:gd name="T67" fmla="*/ 3 h 158"/>
                <a:gd name="T68" fmla="*/ 155 w 158"/>
                <a:gd name="T69" fmla="*/ 18 h 158"/>
                <a:gd name="T70" fmla="*/ 155 w 158"/>
                <a:gd name="T71" fmla="*/ 27 h 158"/>
                <a:gd name="T72" fmla="*/ 155 w 158"/>
                <a:gd name="T73" fmla="*/ 27 h 158"/>
                <a:gd name="T74" fmla="*/ 155 w 158"/>
                <a:gd name="T75" fmla="*/ 27 h 158"/>
                <a:gd name="T76" fmla="*/ 155 w 158"/>
                <a:gd name="T77" fmla="*/ 2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8" h="158">
                  <a:moveTo>
                    <a:pt x="31" y="20"/>
                  </a:moveTo>
                  <a:cubicBezTo>
                    <a:pt x="23" y="20"/>
                    <a:pt x="16" y="27"/>
                    <a:pt x="16" y="35"/>
                  </a:cubicBezTo>
                  <a:cubicBezTo>
                    <a:pt x="16" y="127"/>
                    <a:pt x="16" y="127"/>
                    <a:pt x="16" y="127"/>
                  </a:cubicBezTo>
                  <a:cubicBezTo>
                    <a:pt x="16" y="135"/>
                    <a:pt x="23" y="142"/>
                    <a:pt x="31" y="142"/>
                  </a:cubicBezTo>
                  <a:cubicBezTo>
                    <a:pt x="123" y="142"/>
                    <a:pt x="123" y="142"/>
                    <a:pt x="123" y="142"/>
                  </a:cubicBezTo>
                  <a:cubicBezTo>
                    <a:pt x="131" y="142"/>
                    <a:pt x="138" y="135"/>
                    <a:pt x="138" y="127"/>
                  </a:cubicBezTo>
                  <a:cubicBezTo>
                    <a:pt x="138" y="67"/>
                    <a:pt x="138" y="67"/>
                    <a:pt x="138" y="67"/>
                  </a:cubicBezTo>
                  <a:cubicBezTo>
                    <a:pt x="153" y="52"/>
                    <a:pt x="153" y="52"/>
                    <a:pt x="153" y="52"/>
                  </a:cubicBezTo>
                  <a:cubicBezTo>
                    <a:pt x="153" y="132"/>
                    <a:pt x="153" y="132"/>
                    <a:pt x="153" y="132"/>
                  </a:cubicBezTo>
                  <a:cubicBezTo>
                    <a:pt x="153" y="146"/>
                    <a:pt x="142" y="158"/>
                    <a:pt x="128" y="158"/>
                  </a:cubicBezTo>
                  <a:cubicBezTo>
                    <a:pt x="25" y="158"/>
                    <a:pt x="25" y="158"/>
                    <a:pt x="25" y="158"/>
                  </a:cubicBezTo>
                  <a:cubicBezTo>
                    <a:pt x="11" y="158"/>
                    <a:pt x="0" y="146"/>
                    <a:pt x="0" y="132"/>
                  </a:cubicBezTo>
                  <a:cubicBezTo>
                    <a:pt x="0" y="31"/>
                    <a:pt x="0" y="31"/>
                    <a:pt x="0" y="31"/>
                  </a:cubicBezTo>
                  <a:cubicBezTo>
                    <a:pt x="0" y="17"/>
                    <a:pt x="11" y="4"/>
                    <a:pt x="25" y="4"/>
                  </a:cubicBezTo>
                  <a:cubicBezTo>
                    <a:pt x="106" y="4"/>
                    <a:pt x="106" y="4"/>
                    <a:pt x="106" y="4"/>
                  </a:cubicBezTo>
                  <a:cubicBezTo>
                    <a:pt x="91" y="20"/>
                    <a:pt x="91" y="20"/>
                    <a:pt x="91" y="20"/>
                  </a:cubicBezTo>
                  <a:cubicBezTo>
                    <a:pt x="31" y="20"/>
                    <a:pt x="31" y="20"/>
                    <a:pt x="31" y="20"/>
                  </a:cubicBezTo>
                  <a:cubicBezTo>
                    <a:pt x="31" y="20"/>
                    <a:pt x="31" y="20"/>
                    <a:pt x="31" y="20"/>
                  </a:cubicBezTo>
                  <a:close/>
                  <a:moveTo>
                    <a:pt x="87" y="95"/>
                  </a:moveTo>
                  <a:cubicBezTo>
                    <a:pt x="53" y="104"/>
                    <a:pt x="53" y="104"/>
                    <a:pt x="53" y="104"/>
                  </a:cubicBezTo>
                  <a:cubicBezTo>
                    <a:pt x="63" y="70"/>
                    <a:pt x="63" y="70"/>
                    <a:pt x="63" y="70"/>
                  </a:cubicBezTo>
                  <a:cubicBezTo>
                    <a:pt x="87" y="95"/>
                    <a:pt x="87" y="95"/>
                    <a:pt x="87" y="95"/>
                  </a:cubicBezTo>
                  <a:cubicBezTo>
                    <a:pt x="87" y="95"/>
                    <a:pt x="87" y="95"/>
                    <a:pt x="87" y="95"/>
                  </a:cubicBezTo>
                  <a:close/>
                  <a:moveTo>
                    <a:pt x="90" y="91"/>
                  </a:moveTo>
                  <a:cubicBezTo>
                    <a:pt x="66" y="67"/>
                    <a:pt x="66" y="67"/>
                    <a:pt x="66" y="67"/>
                  </a:cubicBezTo>
                  <a:cubicBezTo>
                    <a:pt x="119" y="14"/>
                    <a:pt x="119" y="14"/>
                    <a:pt x="119" y="14"/>
                  </a:cubicBezTo>
                  <a:cubicBezTo>
                    <a:pt x="144" y="38"/>
                    <a:pt x="144" y="38"/>
                    <a:pt x="144" y="38"/>
                  </a:cubicBezTo>
                  <a:cubicBezTo>
                    <a:pt x="90" y="91"/>
                    <a:pt x="90" y="91"/>
                    <a:pt x="90" y="91"/>
                  </a:cubicBezTo>
                  <a:cubicBezTo>
                    <a:pt x="90" y="91"/>
                    <a:pt x="90" y="91"/>
                    <a:pt x="90" y="91"/>
                  </a:cubicBezTo>
                  <a:close/>
                  <a:moveTo>
                    <a:pt x="155" y="27"/>
                  </a:moveTo>
                  <a:cubicBezTo>
                    <a:pt x="147" y="34"/>
                    <a:pt x="147" y="34"/>
                    <a:pt x="147" y="34"/>
                  </a:cubicBezTo>
                  <a:cubicBezTo>
                    <a:pt x="123" y="10"/>
                    <a:pt x="123" y="10"/>
                    <a:pt x="123" y="10"/>
                  </a:cubicBezTo>
                  <a:cubicBezTo>
                    <a:pt x="130" y="3"/>
                    <a:pt x="130" y="3"/>
                    <a:pt x="130" y="3"/>
                  </a:cubicBezTo>
                  <a:cubicBezTo>
                    <a:pt x="133" y="0"/>
                    <a:pt x="137" y="0"/>
                    <a:pt x="140" y="3"/>
                  </a:cubicBezTo>
                  <a:cubicBezTo>
                    <a:pt x="155" y="18"/>
                    <a:pt x="155" y="18"/>
                    <a:pt x="155" y="18"/>
                  </a:cubicBezTo>
                  <a:cubicBezTo>
                    <a:pt x="158" y="20"/>
                    <a:pt x="157" y="25"/>
                    <a:pt x="155" y="27"/>
                  </a:cubicBezTo>
                  <a:cubicBezTo>
                    <a:pt x="155" y="27"/>
                    <a:pt x="155" y="27"/>
                    <a:pt x="155" y="27"/>
                  </a:cubicBezTo>
                  <a:close/>
                  <a:moveTo>
                    <a:pt x="155" y="27"/>
                  </a:moveTo>
                  <a:cubicBezTo>
                    <a:pt x="155" y="27"/>
                    <a:pt x="155" y="27"/>
                    <a:pt x="155" y="27"/>
                  </a:cubicBezTo>
                </a:path>
              </a:pathLst>
            </a:custGeom>
            <a:solidFill>
              <a:schemeClr val="bg1"/>
            </a:solidFill>
            <a:ln>
              <a:noFill/>
            </a:ln>
          </p:spPr>
          <p:txBody>
            <a:bodyPr anchor="ctr"/>
            <a:lstStyle/>
            <a:p>
              <a:pPr algn="ctr"/>
              <a:endParaRPr sz="2400"/>
            </a:p>
          </p:txBody>
        </p:sp>
        <p:grpSp>
          <p:nvGrpSpPr>
            <p:cNvPr id="29" name="Group 46"/>
            <p:cNvGrpSpPr/>
            <p:nvPr/>
          </p:nvGrpSpPr>
          <p:grpSpPr>
            <a:xfrm>
              <a:off x="6742113" y="2349501"/>
              <a:ext cx="227013" cy="230187"/>
              <a:chOff x="6742113" y="2349501"/>
              <a:chExt cx="227013" cy="230187"/>
            </a:xfrm>
          </p:grpSpPr>
          <p:sp>
            <p:nvSpPr>
              <p:cNvPr id="30" name="Freeform: Shape 42"/>
              <p:cNvSpPr>
                <a:spLocks/>
              </p:cNvSpPr>
              <p:nvPr/>
            </p:nvSpPr>
            <p:spPr bwMode="auto">
              <a:xfrm>
                <a:off x="6742113" y="2349501"/>
                <a:ext cx="106363" cy="107950"/>
              </a:xfrm>
              <a:custGeom>
                <a:avLst/>
                <a:gdLst>
                  <a:gd name="T0" fmla="*/ 82 w 103"/>
                  <a:gd name="T1" fmla="*/ 104 h 104"/>
                  <a:gd name="T2" fmla="*/ 20 w 103"/>
                  <a:gd name="T3" fmla="*/ 104 h 104"/>
                  <a:gd name="T4" fmla="*/ 0 w 103"/>
                  <a:gd name="T5" fmla="*/ 83 h 104"/>
                  <a:gd name="T6" fmla="*/ 0 w 103"/>
                  <a:gd name="T7" fmla="*/ 21 h 104"/>
                  <a:gd name="T8" fmla="*/ 20 w 103"/>
                  <a:gd name="T9" fmla="*/ 0 h 104"/>
                  <a:gd name="T10" fmla="*/ 82 w 103"/>
                  <a:gd name="T11" fmla="*/ 0 h 104"/>
                  <a:gd name="T12" fmla="*/ 103 w 103"/>
                  <a:gd name="T13" fmla="*/ 21 h 104"/>
                  <a:gd name="T14" fmla="*/ 103 w 103"/>
                  <a:gd name="T15" fmla="*/ 83 h 104"/>
                  <a:gd name="T16" fmla="*/ 82 w 103"/>
                  <a:gd name="T17" fmla="*/ 104 h 104"/>
                  <a:gd name="T18" fmla="*/ 82 w 103"/>
                  <a:gd name="T19" fmla="*/ 104 h 104"/>
                  <a:gd name="T20" fmla="*/ 82 w 103"/>
                  <a:gd name="T2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4">
                    <a:moveTo>
                      <a:pt x="82" y="104"/>
                    </a:moveTo>
                    <a:cubicBezTo>
                      <a:pt x="20" y="104"/>
                      <a:pt x="20" y="104"/>
                      <a:pt x="20" y="104"/>
                    </a:cubicBezTo>
                    <a:cubicBezTo>
                      <a:pt x="9" y="104"/>
                      <a:pt x="0" y="94"/>
                      <a:pt x="0" y="83"/>
                    </a:cubicBezTo>
                    <a:cubicBezTo>
                      <a:pt x="0" y="21"/>
                      <a:pt x="0" y="21"/>
                      <a:pt x="0" y="21"/>
                    </a:cubicBezTo>
                    <a:cubicBezTo>
                      <a:pt x="0" y="10"/>
                      <a:pt x="9" y="0"/>
                      <a:pt x="20" y="0"/>
                    </a:cubicBezTo>
                    <a:cubicBezTo>
                      <a:pt x="82" y="0"/>
                      <a:pt x="82" y="0"/>
                      <a:pt x="82" y="0"/>
                    </a:cubicBezTo>
                    <a:cubicBezTo>
                      <a:pt x="93" y="0"/>
                      <a:pt x="103" y="10"/>
                      <a:pt x="103" y="21"/>
                    </a:cubicBezTo>
                    <a:cubicBezTo>
                      <a:pt x="103" y="83"/>
                      <a:pt x="103" y="83"/>
                      <a:pt x="103" y="83"/>
                    </a:cubicBezTo>
                    <a:cubicBezTo>
                      <a:pt x="103" y="94"/>
                      <a:pt x="93" y="104"/>
                      <a:pt x="82" y="104"/>
                    </a:cubicBezTo>
                    <a:close/>
                    <a:moveTo>
                      <a:pt x="82" y="104"/>
                    </a:moveTo>
                    <a:cubicBezTo>
                      <a:pt x="82" y="104"/>
                      <a:pt x="82" y="104"/>
                      <a:pt x="82" y="104"/>
                    </a:cubicBezTo>
                  </a:path>
                </a:pathLst>
              </a:custGeom>
              <a:solidFill>
                <a:schemeClr val="bg1"/>
              </a:solidFill>
              <a:ln>
                <a:noFill/>
              </a:ln>
            </p:spPr>
            <p:txBody>
              <a:bodyPr anchor="ctr"/>
              <a:lstStyle/>
              <a:p>
                <a:pPr algn="ctr"/>
                <a:endParaRPr sz="2400"/>
              </a:p>
            </p:txBody>
          </p:sp>
          <p:sp>
            <p:nvSpPr>
              <p:cNvPr id="31" name="Freeform: Shape 43"/>
              <p:cNvSpPr>
                <a:spLocks/>
              </p:cNvSpPr>
              <p:nvPr/>
            </p:nvSpPr>
            <p:spPr bwMode="auto">
              <a:xfrm>
                <a:off x="6742113" y="2471738"/>
                <a:ext cx="106363" cy="107950"/>
              </a:xfrm>
              <a:custGeom>
                <a:avLst/>
                <a:gdLst>
                  <a:gd name="T0" fmla="*/ 82 w 103"/>
                  <a:gd name="T1" fmla="*/ 103 h 103"/>
                  <a:gd name="T2" fmla="*/ 20 w 103"/>
                  <a:gd name="T3" fmla="*/ 103 h 103"/>
                  <a:gd name="T4" fmla="*/ 0 w 103"/>
                  <a:gd name="T5" fmla="*/ 82 h 103"/>
                  <a:gd name="T6" fmla="*/ 0 w 103"/>
                  <a:gd name="T7" fmla="*/ 20 h 103"/>
                  <a:gd name="T8" fmla="*/ 20 w 103"/>
                  <a:gd name="T9" fmla="*/ 0 h 103"/>
                  <a:gd name="T10" fmla="*/ 82 w 103"/>
                  <a:gd name="T11" fmla="*/ 0 h 103"/>
                  <a:gd name="T12" fmla="*/ 103 w 103"/>
                  <a:gd name="T13" fmla="*/ 20 h 103"/>
                  <a:gd name="T14" fmla="*/ 103 w 103"/>
                  <a:gd name="T15" fmla="*/ 81 h 103"/>
                  <a:gd name="T16" fmla="*/ 82 w 103"/>
                  <a:gd name="T17" fmla="*/ 103 h 103"/>
                  <a:gd name="T18" fmla="*/ 82 w 103"/>
                  <a:gd name="T19" fmla="*/ 103 h 103"/>
                  <a:gd name="T20" fmla="*/ 82 w 103"/>
                  <a:gd name="T2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3">
                    <a:moveTo>
                      <a:pt x="82" y="103"/>
                    </a:moveTo>
                    <a:cubicBezTo>
                      <a:pt x="20" y="103"/>
                      <a:pt x="20" y="103"/>
                      <a:pt x="20" y="103"/>
                    </a:cubicBezTo>
                    <a:cubicBezTo>
                      <a:pt x="9" y="103"/>
                      <a:pt x="0" y="93"/>
                      <a:pt x="0" y="82"/>
                    </a:cubicBezTo>
                    <a:cubicBezTo>
                      <a:pt x="0" y="20"/>
                      <a:pt x="0" y="20"/>
                      <a:pt x="0" y="20"/>
                    </a:cubicBezTo>
                    <a:cubicBezTo>
                      <a:pt x="0" y="9"/>
                      <a:pt x="9" y="0"/>
                      <a:pt x="20" y="0"/>
                    </a:cubicBezTo>
                    <a:cubicBezTo>
                      <a:pt x="82" y="0"/>
                      <a:pt x="82" y="0"/>
                      <a:pt x="82" y="0"/>
                    </a:cubicBezTo>
                    <a:cubicBezTo>
                      <a:pt x="93" y="0"/>
                      <a:pt x="103" y="9"/>
                      <a:pt x="103" y="20"/>
                    </a:cubicBezTo>
                    <a:cubicBezTo>
                      <a:pt x="103" y="81"/>
                      <a:pt x="103" y="81"/>
                      <a:pt x="103" y="81"/>
                    </a:cubicBezTo>
                    <a:cubicBezTo>
                      <a:pt x="103" y="93"/>
                      <a:pt x="93" y="103"/>
                      <a:pt x="82" y="103"/>
                    </a:cubicBezTo>
                    <a:close/>
                    <a:moveTo>
                      <a:pt x="82" y="103"/>
                    </a:moveTo>
                    <a:cubicBezTo>
                      <a:pt x="82" y="103"/>
                      <a:pt x="82" y="103"/>
                      <a:pt x="82" y="103"/>
                    </a:cubicBezTo>
                  </a:path>
                </a:pathLst>
              </a:custGeom>
              <a:solidFill>
                <a:schemeClr val="bg1"/>
              </a:solidFill>
              <a:ln>
                <a:noFill/>
              </a:ln>
            </p:spPr>
            <p:txBody>
              <a:bodyPr anchor="ctr"/>
              <a:lstStyle/>
              <a:p>
                <a:pPr algn="ctr"/>
                <a:endParaRPr sz="2400"/>
              </a:p>
            </p:txBody>
          </p:sp>
          <p:sp>
            <p:nvSpPr>
              <p:cNvPr id="32" name="Freeform: Shape 44"/>
              <p:cNvSpPr>
                <a:spLocks/>
              </p:cNvSpPr>
              <p:nvPr/>
            </p:nvSpPr>
            <p:spPr bwMode="auto">
              <a:xfrm>
                <a:off x="6862763" y="2473325"/>
                <a:ext cx="106363" cy="106362"/>
              </a:xfrm>
              <a:custGeom>
                <a:avLst/>
                <a:gdLst>
                  <a:gd name="T0" fmla="*/ 52 w 103"/>
                  <a:gd name="T1" fmla="*/ 102 h 102"/>
                  <a:gd name="T2" fmla="*/ 52 w 103"/>
                  <a:gd name="T3" fmla="*/ 102 h 102"/>
                  <a:gd name="T4" fmla="*/ 0 w 103"/>
                  <a:gd name="T5" fmla="*/ 51 h 102"/>
                  <a:gd name="T6" fmla="*/ 0 w 103"/>
                  <a:gd name="T7" fmla="*/ 51 h 102"/>
                  <a:gd name="T8" fmla="*/ 51 w 103"/>
                  <a:gd name="T9" fmla="*/ 0 h 102"/>
                  <a:gd name="T10" fmla="*/ 51 w 103"/>
                  <a:gd name="T11" fmla="*/ 0 h 102"/>
                  <a:gd name="T12" fmla="*/ 102 w 103"/>
                  <a:gd name="T13" fmla="*/ 51 h 102"/>
                  <a:gd name="T14" fmla="*/ 102 w 103"/>
                  <a:gd name="T15" fmla="*/ 51 h 102"/>
                  <a:gd name="T16" fmla="*/ 52 w 103"/>
                  <a:gd name="T17" fmla="*/ 102 h 102"/>
                  <a:gd name="T18" fmla="*/ 52 w 103"/>
                  <a:gd name="T19" fmla="*/ 102 h 102"/>
                  <a:gd name="T20" fmla="*/ 52 w 103"/>
                  <a:gd name="T21"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2">
                    <a:moveTo>
                      <a:pt x="52" y="102"/>
                    </a:moveTo>
                    <a:cubicBezTo>
                      <a:pt x="52" y="102"/>
                      <a:pt x="52" y="102"/>
                      <a:pt x="52" y="102"/>
                    </a:cubicBezTo>
                    <a:cubicBezTo>
                      <a:pt x="23" y="102"/>
                      <a:pt x="0" y="79"/>
                      <a:pt x="0" y="51"/>
                    </a:cubicBezTo>
                    <a:cubicBezTo>
                      <a:pt x="0" y="51"/>
                      <a:pt x="0" y="51"/>
                      <a:pt x="0" y="51"/>
                    </a:cubicBezTo>
                    <a:cubicBezTo>
                      <a:pt x="0" y="22"/>
                      <a:pt x="23" y="0"/>
                      <a:pt x="51" y="0"/>
                    </a:cubicBezTo>
                    <a:cubicBezTo>
                      <a:pt x="51" y="0"/>
                      <a:pt x="51" y="0"/>
                      <a:pt x="51" y="0"/>
                    </a:cubicBezTo>
                    <a:cubicBezTo>
                      <a:pt x="80" y="0"/>
                      <a:pt x="102" y="23"/>
                      <a:pt x="102" y="51"/>
                    </a:cubicBezTo>
                    <a:cubicBezTo>
                      <a:pt x="102" y="51"/>
                      <a:pt x="102" y="51"/>
                      <a:pt x="102" y="51"/>
                    </a:cubicBezTo>
                    <a:cubicBezTo>
                      <a:pt x="103" y="79"/>
                      <a:pt x="80" y="102"/>
                      <a:pt x="52" y="102"/>
                    </a:cubicBezTo>
                    <a:close/>
                    <a:moveTo>
                      <a:pt x="52" y="102"/>
                    </a:moveTo>
                    <a:cubicBezTo>
                      <a:pt x="52" y="102"/>
                      <a:pt x="52" y="102"/>
                      <a:pt x="52" y="102"/>
                    </a:cubicBezTo>
                  </a:path>
                </a:pathLst>
              </a:custGeom>
              <a:solidFill>
                <a:schemeClr val="bg1"/>
              </a:solidFill>
              <a:ln>
                <a:noFill/>
              </a:ln>
            </p:spPr>
            <p:txBody>
              <a:bodyPr anchor="ctr"/>
              <a:lstStyle/>
              <a:p>
                <a:pPr algn="ctr"/>
                <a:endParaRPr sz="2400"/>
              </a:p>
            </p:txBody>
          </p:sp>
          <p:sp>
            <p:nvSpPr>
              <p:cNvPr id="33" name="Freeform: Shape 45"/>
              <p:cNvSpPr>
                <a:spLocks/>
              </p:cNvSpPr>
              <p:nvPr/>
            </p:nvSpPr>
            <p:spPr bwMode="auto">
              <a:xfrm>
                <a:off x="6862763" y="2349501"/>
                <a:ext cx="106363" cy="107950"/>
              </a:xfrm>
              <a:custGeom>
                <a:avLst/>
                <a:gdLst>
                  <a:gd name="T0" fmla="*/ 83 w 103"/>
                  <a:gd name="T1" fmla="*/ 104 h 104"/>
                  <a:gd name="T2" fmla="*/ 21 w 103"/>
                  <a:gd name="T3" fmla="*/ 104 h 104"/>
                  <a:gd name="T4" fmla="*/ 0 w 103"/>
                  <a:gd name="T5" fmla="*/ 83 h 104"/>
                  <a:gd name="T6" fmla="*/ 0 w 103"/>
                  <a:gd name="T7" fmla="*/ 21 h 104"/>
                  <a:gd name="T8" fmla="*/ 21 w 103"/>
                  <a:gd name="T9" fmla="*/ 0 h 104"/>
                  <a:gd name="T10" fmla="*/ 81 w 103"/>
                  <a:gd name="T11" fmla="*/ 0 h 104"/>
                  <a:gd name="T12" fmla="*/ 103 w 103"/>
                  <a:gd name="T13" fmla="*/ 21 h 104"/>
                  <a:gd name="T14" fmla="*/ 103 w 103"/>
                  <a:gd name="T15" fmla="*/ 83 h 104"/>
                  <a:gd name="T16" fmla="*/ 83 w 103"/>
                  <a:gd name="T17" fmla="*/ 104 h 104"/>
                  <a:gd name="T18" fmla="*/ 83 w 103"/>
                  <a:gd name="T19" fmla="*/ 104 h 104"/>
                  <a:gd name="T20" fmla="*/ 83 w 103"/>
                  <a:gd name="T21"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3" h="104">
                    <a:moveTo>
                      <a:pt x="83" y="104"/>
                    </a:moveTo>
                    <a:cubicBezTo>
                      <a:pt x="21" y="104"/>
                      <a:pt x="21" y="104"/>
                      <a:pt x="21" y="104"/>
                    </a:cubicBezTo>
                    <a:cubicBezTo>
                      <a:pt x="10" y="104"/>
                      <a:pt x="0" y="94"/>
                      <a:pt x="0" y="83"/>
                    </a:cubicBezTo>
                    <a:cubicBezTo>
                      <a:pt x="0" y="21"/>
                      <a:pt x="0" y="21"/>
                      <a:pt x="0" y="21"/>
                    </a:cubicBezTo>
                    <a:cubicBezTo>
                      <a:pt x="0" y="10"/>
                      <a:pt x="10" y="0"/>
                      <a:pt x="21" y="0"/>
                    </a:cubicBezTo>
                    <a:cubicBezTo>
                      <a:pt x="81" y="0"/>
                      <a:pt x="81" y="0"/>
                      <a:pt x="81" y="0"/>
                    </a:cubicBezTo>
                    <a:cubicBezTo>
                      <a:pt x="94" y="0"/>
                      <a:pt x="103" y="10"/>
                      <a:pt x="103" y="21"/>
                    </a:cubicBezTo>
                    <a:cubicBezTo>
                      <a:pt x="103" y="83"/>
                      <a:pt x="103" y="83"/>
                      <a:pt x="103" y="83"/>
                    </a:cubicBezTo>
                    <a:cubicBezTo>
                      <a:pt x="103" y="94"/>
                      <a:pt x="94" y="104"/>
                      <a:pt x="83" y="104"/>
                    </a:cubicBezTo>
                    <a:close/>
                    <a:moveTo>
                      <a:pt x="83" y="104"/>
                    </a:moveTo>
                    <a:cubicBezTo>
                      <a:pt x="83" y="104"/>
                      <a:pt x="83" y="104"/>
                      <a:pt x="83" y="104"/>
                    </a:cubicBezTo>
                  </a:path>
                </a:pathLst>
              </a:custGeom>
              <a:solidFill>
                <a:schemeClr val="bg1"/>
              </a:solidFill>
              <a:ln>
                <a:noFill/>
              </a:ln>
            </p:spPr>
            <p:txBody>
              <a:bodyPr anchor="ctr"/>
              <a:lstStyle/>
              <a:p>
                <a:pPr algn="ctr"/>
                <a:endParaRPr sz="2400"/>
              </a:p>
            </p:txBody>
          </p:sp>
        </p:grpSp>
      </p:grpSp>
      <p:grpSp>
        <p:nvGrpSpPr>
          <p:cNvPr id="34" name="Group 22"/>
          <p:cNvGrpSpPr/>
          <p:nvPr/>
        </p:nvGrpSpPr>
        <p:grpSpPr>
          <a:xfrm>
            <a:off x="719667" y="2832359"/>
            <a:ext cx="3000069" cy="1152688"/>
            <a:chOff x="750857" y="2455286"/>
            <a:chExt cx="2968879" cy="1152688"/>
          </a:xfrm>
        </p:grpSpPr>
        <p:sp>
          <p:nvSpPr>
            <p:cNvPr id="35" name="TextBox 24"/>
            <p:cNvSpPr txBox="1"/>
            <p:nvPr/>
          </p:nvSpPr>
          <p:spPr>
            <a:xfrm>
              <a:off x="750857" y="2984726"/>
              <a:ext cx="2968879" cy="623248"/>
            </a:xfrm>
            <a:prstGeom prst="rect">
              <a:avLst/>
            </a:prstGeom>
            <a:noFill/>
          </p:spPr>
          <p:txBody>
            <a:bodyPr wrap="square" lIns="0" tIns="0" rIns="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6" name="Rectangle 1"/>
            <p:cNvSpPr/>
            <p:nvPr/>
          </p:nvSpPr>
          <p:spPr>
            <a:xfrm>
              <a:off x="750857" y="2455286"/>
              <a:ext cx="2968879" cy="529440"/>
            </a:xfrm>
            <a:prstGeom prst="rect">
              <a:avLst/>
            </a:prstGeom>
          </p:spPr>
          <p:txBody>
            <a:bodyPr wrap="none" lIns="0" tIns="0" rIns="0" bIns="0" anchor="ctr" anchorCtr="0">
              <a:normAutofit/>
            </a:bodyPr>
            <a:lstStyle/>
            <a:p>
              <a:pPr algn="r"/>
              <a:r>
                <a:rPr lang="zh-CN" altLang="en-US" dirty="0">
                  <a:solidFill>
                    <a:srgbClr val="019DD5"/>
                  </a:solidFill>
                  <a:latin typeface="迷你简菱心" panose="02010609000101010101" pitchFamily="49" charset="-122"/>
                  <a:ea typeface="迷你简菱心" panose="02010609000101010101" pitchFamily="49" charset="-122"/>
                </a:rPr>
                <a:t>电话销售</a:t>
              </a:r>
            </a:p>
          </p:txBody>
        </p:sp>
      </p:grpSp>
      <p:grpSp>
        <p:nvGrpSpPr>
          <p:cNvPr id="37" name="Group 23"/>
          <p:cNvGrpSpPr/>
          <p:nvPr/>
        </p:nvGrpSpPr>
        <p:grpSpPr>
          <a:xfrm>
            <a:off x="719667" y="4864492"/>
            <a:ext cx="3677823" cy="1152688"/>
            <a:chOff x="1428611" y="4487420"/>
            <a:chExt cx="2968879" cy="1152688"/>
          </a:xfrm>
        </p:grpSpPr>
        <p:sp>
          <p:nvSpPr>
            <p:cNvPr id="38" name="TextBox 36"/>
            <p:cNvSpPr txBox="1"/>
            <p:nvPr/>
          </p:nvSpPr>
          <p:spPr>
            <a:xfrm>
              <a:off x="1428611" y="5016860"/>
              <a:ext cx="2968879" cy="623248"/>
            </a:xfrm>
            <a:prstGeom prst="rect">
              <a:avLst/>
            </a:prstGeom>
            <a:noFill/>
          </p:spPr>
          <p:txBody>
            <a:bodyPr wrap="square" lIns="0" tIns="0" rIns="0" bIns="0" anchor="ctr" anchorCtr="0">
              <a:noAutofit/>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9" name="Rectangle 37"/>
            <p:cNvSpPr/>
            <p:nvPr/>
          </p:nvSpPr>
          <p:spPr>
            <a:xfrm>
              <a:off x="1428611" y="4487420"/>
              <a:ext cx="2968879" cy="529440"/>
            </a:xfrm>
            <a:prstGeom prst="rect">
              <a:avLst/>
            </a:prstGeom>
          </p:spPr>
          <p:txBody>
            <a:bodyPr wrap="none" lIns="0" tIns="0" rIns="0" bIns="0" anchor="ctr" anchorCtr="0">
              <a:normAutofit/>
            </a:bodyPr>
            <a:lstStyle/>
            <a:p>
              <a:pPr algn="r"/>
              <a:r>
                <a:rPr lang="zh-CN" altLang="en-US" dirty="0">
                  <a:solidFill>
                    <a:srgbClr val="019DD5"/>
                  </a:solidFill>
                  <a:latin typeface="迷你简菱心" panose="02010609000101010101" pitchFamily="49" charset="-122"/>
                  <a:ea typeface="迷你简菱心" panose="02010609000101010101" pitchFamily="49" charset="-122"/>
                </a:rPr>
                <a:t>电话销售</a:t>
              </a:r>
            </a:p>
          </p:txBody>
        </p:sp>
      </p:grpSp>
      <p:grpSp>
        <p:nvGrpSpPr>
          <p:cNvPr id="40" name="Group 25"/>
          <p:cNvGrpSpPr/>
          <p:nvPr/>
        </p:nvGrpSpPr>
        <p:grpSpPr>
          <a:xfrm>
            <a:off x="7826229" y="2832359"/>
            <a:ext cx="3648635" cy="1152688"/>
            <a:chOff x="7826230" y="2455286"/>
            <a:chExt cx="2968879" cy="1152688"/>
          </a:xfrm>
        </p:grpSpPr>
        <p:sp>
          <p:nvSpPr>
            <p:cNvPr id="41" name="TextBox 38"/>
            <p:cNvSpPr txBox="1"/>
            <p:nvPr/>
          </p:nvSpPr>
          <p:spPr>
            <a:xfrm>
              <a:off x="7826230" y="2984726"/>
              <a:ext cx="2968879" cy="623248"/>
            </a:xfrm>
            <a:prstGeom prst="rect">
              <a:avLst/>
            </a:prstGeom>
            <a:noFill/>
          </p:spPr>
          <p:txBody>
            <a:bodyPr wrap="square" lIns="0" tIns="0" rIns="0" bIns="0" anchor="ctr" anchorCtr="0">
              <a:noAutofit/>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2" name="Rectangle 40"/>
            <p:cNvSpPr/>
            <p:nvPr/>
          </p:nvSpPr>
          <p:spPr>
            <a:xfrm>
              <a:off x="7826230" y="2455286"/>
              <a:ext cx="2968879" cy="529440"/>
            </a:xfrm>
            <a:prstGeom prst="rect">
              <a:avLst/>
            </a:prstGeom>
          </p:spPr>
          <p:txBody>
            <a:bodyPr wrap="none" lIns="0" tIns="0" rIns="0" bIns="0" anchor="ctr" anchorCtr="0">
              <a:normAutofit/>
            </a:bodyPr>
            <a:lstStyle/>
            <a:p>
              <a:r>
                <a:rPr lang="zh-CN" altLang="en-US" dirty="0">
                  <a:solidFill>
                    <a:srgbClr val="019DD5"/>
                  </a:solidFill>
                  <a:latin typeface="迷你简菱心" panose="02010609000101010101" pitchFamily="49" charset="-122"/>
                  <a:ea typeface="迷你简菱心" panose="02010609000101010101" pitchFamily="49" charset="-122"/>
                </a:rPr>
                <a:t>电话销售</a:t>
              </a:r>
            </a:p>
          </p:txBody>
        </p:sp>
      </p:grpSp>
      <p:grpSp>
        <p:nvGrpSpPr>
          <p:cNvPr id="43" name="Group 27"/>
          <p:cNvGrpSpPr/>
          <p:nvPr/>
        </p:nvGrpSpPr>
        <p:grpSpPr>
          <a:xfrm>
            <a:off x="7608168" y="4864492"/>
            <a:ext cx="3866696" cy="1152688"/>
            <a:chOff x="7608168" y="4487420"/>
            <a:chExt cx="2968879" cy="1152688"/>
          </a:xfrm>
        </p:grpSpPr>
        <p:sp>
          <p:nvSpPr>
            <p:cNvPr id="44" name="TextBox 41"/>
            <p:cNvSpPr txBox="1"/>
            <p:nvPr/>
          </p:nvSpPr>
          <p:spPr>
            <a:xfrm>
              <a:off x="7608168" y="5016860"/>
              <a:ext cx="2968879" cy="623248"/>
            </a:xfrm>
            <a:prstGeom prst="rect">
              <a:avLst/>
            </a:prstGeom>
            <a:noFill/>
          </p:spPr>
          <p:txBody>
            <a:bodyPr wrap="square" lIns="0" tIns="0" rIns="0" bIns="0" anchor="ctr" anchorCtr="0">
              <a:noAutofit/>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5" name="Rectangle 48"/>
            <p:cNvSpPr/>
            <p:nvPr/>
          </p:nvSpPr>
          <p:spPr>
            <a:xfrm>
              <a:off x="7608168" y="4487420"/>
              <a:ext cx="2968879" cy="529440"/>
            </a:xfrm>
            <a:prstGeom prst="rect">
              <a:avLst/>
            </a:prstGeom>
          </p:spPr>
          <p:txBody>
            <a:bodyPr wrap="none" lIns="0" tIns="0" rIns="0" bIns="0" anchor="ctr" anchorCtr="0">
              <a:normAutofit/>
            </a:bodyPr>
            <a:lstStyle/>
            <a:p>
              <a:r>
                <a:rPr lang="zh-CN" altLang="en-US" dirty="0">
                  <a:solidFill>
                    <a:srgbClr val="019DD5"/>
                  </a:solidFill>
                  <a:latin typeface="迷你简菱心" panose="02010609000101010101" pitchFamily="49" charset="-122"/>
                  <a:ea typeface="迷你简菱心" panose="02010609000101010101" pitchFamily="49" charset="-122"/>
                </a:rPr>
                <a:t>电话销售</a:t>
              </a:r>
            </a:p>
          </p:txBody>
        </p:sp>
      </p:grpSp>
    </p:spTree>
    <p:extLst>
      <p:ext uri="{BB962C8B-B14F-4D97-AF65-F5344CB8AC3E}">
        <p14:creationId xmlns:p14="http://schemas.microsoft.com/office/powerpoint/2010/main" val="18688889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750"/>
                            </p:stCondLst>
                            <p:childTnLst>
                              <p:par>
                                <p:cTn id="25" presetID="16" presetClass="entr" presetSubtype="37"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outVertical)">
                                      <p:cBhvr>
                                        <p:cTn id="27" dur="500"/>
                                        <p:tgtEl>
                                          <p:spTgt spid="9"/>
                                        </p:tgtEl>
                                      </p:cBhvr>
                                    </p:animEffect>
                                  </p:childTnLst>
                                </p:cTn>
                              </p:par>
                              <p:par>
                                <p:cTn id="28" presetID="16" presetClass="entr" presetSubtype="37"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outVertical)">
                                      <p:cBhvr>
                                        <p:cTn id="30" dur="500"/>
                                        <p:tgtEl>
                                          <p:spTgt spid="8"/>
                                        </p:tgtEl>
                                      </p:cBhvr>
                                    </p:animEffect>
                                  </p:childTnLst>
                                </p:cTn>
                              </p:par>
                              <p:par>
                                <p:cTn id="31" presetID="16" presetClass="entr" presetSubtype="37"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outVertical)">
                                      <p:cBhvr>
                                        <p:cTn id="33" dur="500"/>
                                        <p:tgtEl>
                                          <p:spTgt spid="6"/>
                                        </p:tgtEl>
                                      </p:cBhvr>
                                    </p:animEffect>
                                  </p:childTnLst>
                                </p:cTn>
                              </p:par>
                              <p:par>
                                <p:cTn id="34" presetID="16" presetClass="entr" presetSubtype="37"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arn(outVertical)">
                                      <p:cBhvr>
                                        <p:cTn id="36" dur="500"/>
                                        <p:tgtEl>
                                          <p:spTgt spid="7"/>
                                        </p:tgtEl>
                                      </p:cBhvr>
                                    </p:animEffect>
                                  </p:childTnLst>
                                </p:cTn>
                              </p:par>
                            </p:childTnLst>
                          </p:cTn>
                        </p:par>
                        <p:par>
                          <p:cTn id="37" fill="hold">
                            <p:stCondLst>
                              <p:cond delay="2250"/>
                            </p:stCondLst>
                            <p:childTnLst>
                              <p:par>
                                <p:cTn id="38" presetID="42" presetClass="entr" presetSubtype="0"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fade">
                                      <p:cBhvr>
                                        <p:cTn id="40" dur="1000"/>
                                        <p:tgtEl>
                                          <p:spTgt spid="34"/>
                                        </p:tgtEl>
                                      </p:cBhvr>
                                    </p:animEffect>
                                    <p:anim calcmode="lin" valueType="num">
                                      <p:cBhvr>
                                        <p:cTn id="41" dur="1000" fill="hold"/>
                                        <p:tgtEl>
                                          <p:spTgt spid="34"/>
                                        </p:tgtEl>
                                        <p:attrNameLst>
                                          <p:attrName>ppt_x</p:attrName>
                                        </p:attrNameLst>
                                      </p:cBhvr>
                                      <p:tavLst>
                                        <p:tav tm="0">
                                          <p:val>
                                            <p:strVal val="#ppt_x"/>
                                          </p:val>
                                        </p:tav>
                                        <p:tav tm="100000">
                                          <p:val>
                                            <p:strVal val="#ppt_x"/>
                                          </p:val>
                                        </p:tav>
                                      </p:tavLst>
                                    </p:anim>
                                    <p:anim calcmode="lin" valueType="num">
                                      <p:cBhvr>
                                        <p:cTn id="42" dur="1000" fill="hold"/>
                                        <p:tgtEl>
                                          <p:spTgt spid="3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1000"/>
                                        <p:tgtEl>
                                          <p:spTgt spid="37"/>
                                        </p:tgtEl>
                                      </p:cBhvr>
                                    </p:animEffect>
                                    <p:anim calcmode="lin" valueType="num">
                                      <p:cBhvr>
                                        <p:cTn id="46" dur="1000" fill="hold"/>
                                        <p:tgtEl>
                                          <p:spTgt spid="37"/>
                                        </p:tgtEl>
                                        <p:attrNameLst>
                                          <p:attrName>ppt_x</p:attrName>
                                        </p:attrNameLst>
                                      </p:cBhvr>
                                      <p:tavLst>
                                        <p:tav tm="0">
                                          <p:val>
                                            <p:strVal val="#ppt_x"/>
                                          </p:val>
                                        </p:tav>
                                        <p:tav tm="100000">
                                          <p:val>
                                            <p:strVal val="#ppt_x"/>
                                          </p:val>
                                        </p:tav>
                                      </p:tavLst>
                                    </p:anim>
                                    <p:anim calcmode="lin" valueType="num">
                                      <p:cBhvr>
                                        <p:cTn id="47" dur="1000" fill="hold"/>
                                        <p:tgtEl>
                                          <p:spTgt spid="37"/>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1000"/>
                                        <p:tgtEl>
                                          <p:spTgt spid="43"/>
                                        </p:tgtEl>
                                      </p:cBhvr>
                                    </p:animEffect>
                                    <p:anim calcmode="lin" valueType="num">
                                      <p:cBhvr>
                                        <p:cTn id="51" dur="1000" fill="hold"/>
                                        <p:tgtEl>
                                          <p:spTgt spid="43"/>
                                        </p:tgtEl>
                                        <p:attrNameLst>
                                          <p:attrName>ppt_x</p:attrName>
                                        </p:attrNameLst>
                                      </p:cBhvr>
                                      <p:tavLst>
                                        <p:tav tm="0">
                                          <p:val>
                                            <p:strVal val="#ppt_x"/>
                                          </p:val>
                                        </p:tav>
                                        <p:tav tm="100000">
                                          <p:val>
                                            <p:strVal val="#ppt_x"/>
                                          </p:val>
                                        </p:tav>
                                      </p:tavLst>
                                    </p:anim>
                                    <p:anim calcmode="lin" valueType="num">
                                      <p:cBhvr>
                                        <p:cTn id="52" dur="1000" fill="hold"/>
                                        <p:tgtEl>
                                          <p:spTgt spid="4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1000"/>
                                        <p:tgtEl>
                                          <p:spTgt spid="40"/>
                                        </p:tgtEl>
                                      </p:cBhvr>
                                    </p:animEffect>
                                    <p:anim calcmode="lin" valueType="num">
                                      <p:cBhvr>
                                        <p:cTn id="56" dur="1000" fill="hold"/>
                                        <p:tgtEl>
                                          <p:spTgt spid="40"/>
                                        </p:tgtEl>
                                        <p:attrNameLst>
                                          <p:attrName>ppt_x</p:attrName>
                                        </p:attrNameLst>
                                      </p:cBhvr>
                                      <p:tavLst>
                                        <p:tav tm="0">
                                          <p:val>
                                            <p:strVal val="#ppt_x"/>
                                          </p:val>
                                        </p:tav>
                                        <p:tav tm="100000">
                                          <p:val>
                                            <p:strVal val="#ppt_x"/>
                                          </p:val>
                                        </p:tav>
                                      </p:tavLst>
                                    </p:anim>
                                    <p:anim calcmode="lin" valueType="num">
                                      <p:cBhvr>
                                        <p:cTn id="5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p>
        </p:txBody>
      </p:sp>
      <p:sp>
        <p:nvSpPr>
          <p:cNvPr id="6" name="椭圆 5"/>
          <p:cNvSpPr/>
          <p:nvPr/>
        </p:nvSpPr>
        <p:spPr>
          <a:xfrm>
            <a:off x="1161734" y="3754881"/>
            <a:ext cx="2485289" cy="2485289"/>
          </a:xfrm>
          <a:prstGeom prst="ellipse">
            <a:avLst/>
          </a:prstGeom>
          <a:solidFill>
            <a:srgbClr val="019DD5"/>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24"/>
          <p:cNvSpPr txBox="1"/>
          <p:nvPr/>
        </p:nvSpPr>
        <p:spPr>
          <a:xfrm>
            <a:off x="1421959" y="4894786"/>
            <a:ext cx="2001962" cy="43088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800" dirty="0">
                <a:solidFill>
                  <a:schemeClr val="bg1"/>
                </a:solidFill>
                <a:latin typeface="迷你简菱心" panose="02010609000101010101" pitchFamily="49" charset="-122"/>
                <a:ea typeface="迷你简菱心" panose="02010609000101010101" pitchFamily="49" charset="-122"/>
              </a:rPr>
              <a:t>网络销售</a:t>
            </a:r>
          </a:p>
        </p:txBody>
      </p:sp>
      <p:sp>
        <p:nvSpPr>
          <p:cNvPr id="8" name="椭圆 7"/>
          <p:cNvSpPr/>
          <p:nvPr/>
        </p:nvSpPr>
        <p:spPr>
          <a:xfrm>
            <a:off x="1161734" y="1738657"/>
            <a:ext cx="2485289" cy="2485289"/>
          </a:xfrm>
          <a:prstGeom prst="ellipse">
            <a:avLst/>
          </a:prstGeom>
          <a:solidFill>
            <a:srgbClr val="019DD5"/>
          </a:soli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KSO_Shape"/>
          <p:cNvSpPr>
            <a:spLocks/>
          </p:cNvSpPr>
          <p:nvPr/>
        </p:nvSpPr>
        <p:spPr bwMode="auto">
          <a:xfrm>
            <a:off x="1577770" y="2405831"/>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0" name="椭圆 9"/>
          <p:cNvSpPr/>
          <p:nvPr/>
        </p:nvSpPr>
        <p:spPr>
          <a:xfrm>
            <a:off x="4114062" y="2223801"/>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1</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11" name="直接连接符 10"/>
          <p:cNvCxnSpPr/>
          <p:nvPr/>
        </p:nvCxnSpPr>
        <p:spPr>
          <a:xfrm>
            <a:off x="4691200" y="2528633"/>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842942" y="2198739"/>
            <a:ext cx="2385512" cy="369196"/>
          </a:xfrm>
          <a:prstGeom prst="rect">
            <a:avLst/>
          </a:prstGeom>
        </p:spPr>
        <p:txBody>
          <a:bodyPr wrap="square" lIns="91431" tIns="45716" rIns="91431" bIns="45716">
            <a:spAutoFit/>
          </a:bodyPr>
          <a:lstStyle/>
          <a:p>
            <a:pPr>
              <a:spcBef>
                <a:spcPct val="0"/>
              </a:spcBef>
            </a:pPr>
            <a:r>
              <a:rPr lang="zh-CN" altLang="en-US" sz="1799"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13" name="矩形 47"/>
          <p:cNvSpPr>
            <a:spLocks noChangeArrowheads="1"/>
          </p:cNvSpPr>
          <p:nvPr/>
        </p:nvSpPr>
        <p:spPr bwMode="auto">
          <a:xfrm>
            <a:off x="5842253" y="2521737"/>
            <a:ext cx="5737755"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a:t>
            </a:r>
            <a:r>
              <a:rPr lang="zh-CN" altLang="en-US" sz="1400" dirty="0" smtClean="0">
                <a:solidFill>
                  <a:schemeClr val="tx1">
                    <a:lumMod val="85000"/>
                    <a:lumOff val="15000"/>
                  </a:schemeClr>
                </a:solidFill>
              </a:rPr>
              <a:t>标题。</a:t>
            </a:r>
            <a:endParaRPr lang="zh-CN" altLang="en-US" sz="1400" dirty="0">
              <a:solidFill>
                <a:schemeClr val="tx1">
                  <a:lumMod val="85000"/>
                  <a:lumOff val="15000"/>
                </a:schemeClr>
              </a:solidFill>
            </a:endParaRPr>
          </a:p>
        </p:txBody>
      </p:sp>
      <p:sp>
        <p:nvSpPr>
          <p:cNvPr id="14" name="椭圆 13"/>
          <p:cNvSpPr/>
          <p:nvPr/>
        </p:nvSpPr>
        <p:spPr>
          <a:xfrm>
            <a:off x="4114062" y="3015889"/>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2</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15" name="直接连接符 14"/>
          <p:cNvCxnSpPr/>
          <p:nvPr/>
        </p:nvCxnSpPr>
        <p:spPr>
          <a:xfrm>
            <a:off x="4691200" y="332072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842942" y="2990827"/>
            <a:ext cx="2385512" cy="369324"/>
          </a:xfrm>
          <a:prstGeom prst="rect">
            <a:avLst/>
          </a:prstGeom>
        </p:spPr>
        <p:txBody>
          <a:bodyPr wrap="square" lIns="91431" tIns="45716" rIns="91431" bIns="45716">
            <a:spAutoFit/>
          </a:bodyPr>
          <a:lstStyle/>
          <a:p>
            <a:pPr>
              <a:spcBef>
                <a:spcPct val="0"/>
              </a:spcBef>
              <a:buFont typeface="Arial" charset="0"/>
              <a:buNone/>
            </a:pPr>
            <a:r>
              <a:rPr lang="zh-CN" altLang="en-US" sz="1799"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17" name="矩形 16"/>
          <p:cNvSpPr>
            <a:spLocks noChangeArrowheads="1"/>
          </p:cNvSpPr>
          <p:nvPr/>
        </p:nvSpPr>
        <p:spPr bwMode="auto">
          <a:xfrm>
            <a:off x="5842253" y="3313825"/>
            <a:ext cx="5491012"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p>
        </p:txBody>
      </p:sp>
      <p:sp>
        <p:nvSpPr>
          <p:cNvPr id="18" name="椭圆 17"/>
          <p:cNvSpPr/>
          <p:nvPr/>
        </p:nvSpPr>
        <p:spPr>
          <a:xfrm>
            <a:off x="4114062" y="3807977"/>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3</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19" name="直接连接符 18"/>
          <p:cNvCxnSpPr/>
          <p:nvPr/>
        </p:nvCxnSpPr>
        <p:spPr>
          <a:xfrm>
            <a:off x="4691200" y="411280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842942" y="3782915"/>
            <a:ext cx="2385512" cy="369324"/>
          </a:xfrm>
          <a:prstGeom prst="rect">
            <a:avLst/>
          </a:prstGeom>
        </p:spPr>
        <p:txBody>
          <a:bodyPr wrap="square" lIns="91431" tIns="45716" rIns="91431" bIns="45716">
            <a:spAutoFit/>
          </a:bodyPr>
          <a:lstStyle/>
          <a:p>
            <a:pPr>
              <a:spcBef>
                <a:spcPct val="0"/>
              </a:spcBef>
              <a:buFont typeface="Arial" charset="0"/>
              <a:buNone/>
            </a:pPr>
            <a:r>
              <a:rPr lang="zh-CN" altLang="en-US" sz="1799"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21" name="矩形 47"/>
          <p:cNvSpPr>
            <a:spLocks noChangeArrowheads="1"/>
          </p:cNvSpPr>
          <p:nvPr/>
        </p:nvSpPr>
        <p:spPr bwMode="auto">
          <a:xfrm>
            <a:off x="5842253" y="4105913"/>
            <a:ext cx="5345869"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p>
        </p:txBody>
      </p:sp>
      <p:sp>
        <p:nvSpPr>
          <p:cNvPr id="22" name="椭圆 21"/>
          <p:cNvSpPr/>
          <p:nvPr/>
        </p:nvSpPr>
        <p:spPr>
          <a:xfrm>
            <a:off x="4114062" y="4600065"/>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4</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23" name="直接连接符 22"/>
          <p:cNvCxnSpPr/>
          <p:nvPr/>
        </p:nvCxnSpPr>
        <p:spPr>
          <a:xfrm>
            <a:off x="4691200" y="481608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842942" y="4575003"/>
            <a:ext cx="2385512" cy="369324"/>
          </a:xfrm>
          <a:prstGeom prst="rect">
            <a:avLst/>
          </a:prstGeom>
        </p:spPr>
        <p:txBody>
          <a:bodyPr wrap="square" lIns="91431" tIns="45716" rIns="91431" bIns="45716">
            <a:spAutoFit/>
          </a:bodyPr>
          <a:lstStyle/>
          <a:p>
            <a:pPr>
              <a:spcBef>
                <a:spcPct val="0"/>
              </a:spcBef>
              <a:buFont typeface="Arial" charset="0"/>
              <a:buNone/>
            </a:pPr>
            <a:r>
              <a:rPr lang="zh-CN" altLang="en-US" sz="1799"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25" name="矩形 47"/>
          <p:cNvSpPr>
            <a:spLocks noChangeArrowheads="1"/>
          </p:cNvSpPr>
          <p:nvPr/>
        </p:nvSpPr>
        <p:spPr bwMode="auto">
          <a:xfrm>
            <a:off x="5842253" y="4898001"/>
            <a:ext cx="5491012"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p>
        </p:txBody>
      </p:sp>
      <p:sp>
        <p:nvSpPr>
          <p:cNvPr id="26" name="椭圆 25"/>
          <p:cNvSpPr/>
          <p:nvPr/>
        </p:nvSpPr>
        <p:spPr>
          <a:xfrm>
            <a:off x="4114062" y="5447361"/>
            <a:ext cx="576622" cy="57678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Agency FB" panose="020B0503020202020204" pitchFamily="34" charset="0"/>
                <a:ea typeface="腾祥澜黑简" panose="01010104010101010101" pitchFamily="2" charset="-122"/>
              </a:rPr>
              <a:t>5</a:t>
            </a:r>
            <a:endParaRPr lang="zh-CN" altLang="en-US" dirty="0">
              <a:solidFill>
                <a:prstClr val="white"/>
              </a:solidFill>
              <a:latin typeface="Agency FB" panose="020B0503020202020204" pitchFamily="34" charset="0"/>
              <a:ea typeface="腾祥澜黑简" panose="01010104010101010101" pitchFamily="2" charset="-122"/>
            </a:endParaRPr>
          </a:p>
        </p:txBody>
      </p:sp>
      <p:cxnSp>
        <p:nvCxnSpPr>
          <p:cNvPr id="27" name="直接连接符 26"/>
          <p:cNvCxnSpPr/>
          <p:nvPr/>
        </p:nvCxnSpPr>
        <p:spPr>
          <a:xfrm>
            <a:off x="4691200" y="5752193"/>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5842942" y="5422299"/>
            <a:ext cx="2385512" cy="369324"/>
          </a:xfrm>
          <a:prstGeom prst="rect">
            <a:avLst/>
          </a:prstGeom>
        </p:spPr>
        <p:txBody>
          <a:bodyPr wrap="square" lIns="91431" tIns="45716" rIns="91431" bIns="45716">
            <a:spAutoFit/>
          </a:bodyPr>
          <a:lstStyle/>
          <a:p>
            <a:pPr>
              <a:spcBef>
                <a:spcPct val="0"/>
              </a:spcBef>
              <a:buFont typeface="Arial" charset="0"/>
              <a:buNone/>
            </a:pPr>
            <a:r>
              <a:rPr lang="zh-CN" altLang="en-US" sz="1799" dirty="0" smtClean="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添加正文标题</a:t>
            </a:r>
            <a:endPar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29" name="矩形 47"/>
          <p:cNvSpPr>
            <a:spLocks noChangeArrowheads="1"/>
          </p:cNvSpPr>
          <p:nvPr/>
        </p:nvSpPr>
        <p:spPr bwMode="auto">
          <a:xfrm>
            <a:off x="5842253" y="5745297"/>
            <a:ext cx="5491012" cy="350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85000"/>
                    <a:lumOff val="15000"/>
                  </a:schemeClr>
                </a:solidFill>
              </a:rPr>
              <a:t>添加标题此处添加标题此处添加标题此处添加标题此处添加标题。</a:t>
            </a:r>
          </a:p>
        </p:txBody>
      </p:sp>
    </p:spTree>
    <p:extLst>
      <p:ext uri="{BB962C8B-B14F-4D97-AF65-F5344CB8AC3E}">
        <p14:creationId xmlns:p14="http://schemas.microsoft.com/office/powerpoint/2010/main" val="30828264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par>
                                <p:cTn id="18" presetID="53" presetClass="entr" presetSubtype="528"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anim calcmode="lin" valueType="num">
                                      <p:cBhvr>
                                        <p:cTn id="23" dur="500" fill="hold"/>
                                        <p:tgtEl>
                                          <p:spTgt spid="9"/>
                                        </p:tgtEl>
                                        <p:attrNameLst>
                                          <p:attrName>ppt_x</p:attrName>
                                        </p:attrNameLst>
                                      </p:cBhvr>
                                      <p:tavLst>
                                        <p:tav tm="0">
                                          <p:val>
                                            <p:fltVal val="0.5"/>
                                          </p:val>
                                        </p:tav>
                                        <p:tav tm="100000">
                                          <p:val>
                                            <p:strVal val="#ppt_x"/>
                                          </p:val>
                                        </p:tav>
                                      </p:tavLst>
                                    </p:anim>
                                    <p:anim calcmode="lin" valueType="num">
                                      <p:cBhvr>
                                        <p:cTn id="24" dur="500" fill="hold"/>
                                        <p:tgtEl>
                                          <p:spTgt spid="9"/>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anim calcmode="lin" valueType="num">
                                      <p:cBhvr>
                                        <p:cTn id="30" dur="500" fill="hold"/>
                                        <p:tgtEl>
                                          <p:spTgt spid="8"/>
                                        </p:tgtEl>
                                        <p:attrNameLst>
                                          <p:attrName>ppt_x</p:attrName>
                                        </p:attrNameLst>
                                      </p:cBhvr>
                                      <p:tavLst>
                                        <p:tav tm="0">
                                          <p:val>
                                            <p:fltVal val="0.5"/>
                                          </p:val>
                                        </p:tav>
                                        <p:tav tm="100000">
                                          <p:val>
                                            <p:strVal val="#ppt_x"/>
                                          </p:val>
                                        </p:tav>
                                      </p:tavLst>
                                    </p:anim>
                                    <p:anim calcmode="lin" valueType="num">
                                      <p:cBhvr>
                                        <p:cTn id="31" dur="500" fill="hold"/>
                                        <p:tgtEl>
                                          <p:spTgt spid="8"/>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2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anim calcmode="lin" valueType="num">
                                      <p:cBhvr>
                                        <p:cTn id="37" dur="500" fill="hold"/>
                                        <p:tgtEl>
                                          <p:spTgt spid="7"/>
                                        </p:tgtEl>
                                        <p:attrNameLst>
                                          <p:attrName>ppt_x</p:attrName>
                                        </p:attrNameLst>
                                      </p:cBhvr>
                                      <p:tavLst>
                                        <p:tav tm="0">
                                          <p:val>
                                            <p:fltVal val="0.5"/>
                                          </p:val>
                                        </p:tav>
                                        <p:tav tm="100000">
                                          <p:val>
                                            <p:strVal val="#ppt_x"/>
                                          </p:val>
                                        </p:tav>
                                      </p:tavLst>
                                    </p:anim>
                                    <p:anim calcmode="lin" valueType="num">
                                      <p:cBhvr>
                                        <p:cTn id="38" dur="500" fill="hold"/>
                                        <p:tgtEl>
                                          <p:spTgt spid="7"/>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25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anim calcmode="lin" valueType="num">
                                      <p:cBhvr>
                                        <p:cTn id="44" dur="500" fill="hold"/>
                                        <p:tgtEl>
                                          <p:spTgt spid="6"/>
                                        </p:tgtEl>
                                        <p:attrNameLst>
                                          <p:attrName>ppt_x</p:attrName>
                                        </p:attrNameLst>
                                      </p:cBhvr>
                                      <p:tavLst>
                                        <p:tav tm="0">
                                          <p:val>
                                            <p:fltVal val="0.5"/>
                                          </p:val>
                                        </p:tav>
                                        <p:tav tm="100000">
                                          <p:val>
                                            <p:strVal val="#ppt_x"/>
                                          </p:val>
                                        </p:tav>
                                      </p:tavLst>
                                    </p:anim>
                                    <p:anim calcmode="lin" valueType="num">
                                      <p:cBhvr>
                                        <p:cTn id="45" dur="500" fill="hold"/>
                                        <p:tgtEl>
                                          <p:spTgt spid="6"/>
                                        </p:tgtEl>
                                        <p:attrNameLst>
                                          <p:attrName>ppt_y</p:attrName>
                                        </p:attrNameLst>
                                      </p:cBhvr>
                                      <p:tavLst>
                                        <p:tav tm="0">
                                          <p:val>
                                            <p:fltVal val="0.5"/>
                                          </p:val>
                                        </p:tav>
                                        <p:tav tm="100000">
                                          <p:val>
                                            <p:strVal val="#ppt_y"/>
                                          </p:val>
                                        </p:tav>
                                      </p:tavLst>
                                    </p:anim>
                                  </p:childTnLst>
                                </p:cTn>
                              </p:par>
                            </p:childTnLst>
                          </p:cTn>
                        </p:par>
                        <p:par>
                          <p:cTn id="46" fill="hold">
                            <p:stCondLst>
                              <p:cond delay="75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childTnLst>
                          </p:cTn>
                        </p:par>
                        <p:par>
                          <p:cTn id="50" fill="hold">
                            <p:stCondLst>
                              <p:cond delay="1250"/>
                            </p:stCondLst>
                            <p:childTnLst>
                              <p:par>
                                <p:cTn id="51" presetID="22" presetClass="entr" presetSubtype="8"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par>
                                <p:cTn id="54" presetID="14" presetClass="entr" presetSubtype="10" fill="hold" grpId="0" nodeType="withEffect">
                                  <p:stCondLst>
                                    <p:cond delay="500"/>
                                  </p:stCondLst>
                                  <p:childTnLst>
                                    <p:set>
                                      <p:cBhvr>
                                        <p:cTn id="55" dur="1" fill="hold">
                                          <p:stCondLst>
                                            <p:cond delay="0"/>
                                          </p:stCondLst>
                                        </p:cTn>
                                        <p:tgtEl>
                                          <p:spTgt spid="12"/>
                                        </p:tgtEl>
                                        <p:attrNameLst>
                                          <p:attrName>style.visibility</p:attrName>
                                        </p:attrNameLst>
                                      </p:cBhvr>
                                      <p:to>
                                        <p:strVal val="visible"/>
                                      </p:to>
                                    </p:set>
                                    <p:animEffect transition="in" filter="randombar(horizontal)">
                                      <p:cBhvr>
                                        <p:cTn id="56" dur="400"/>
                                        <p:tgtEl>
                                          <p:spTgt spid="12"/>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13"/>
                                        </p:tgtEl>
                                        <p:attrNameLst>
                                          <p:attrName>style.visibility</p:attrName>
                                        </p:attrNameLst>
                                      </p:cBhvr>
                                      <p:to>
                                        <p:strVal val="visible"/>
                                      </p:to>
                                    </p:set>
                                    <p:animEffect transition="in" filter="randombar(horizontal)">
                                      <p:cBhvr>
                                        <p:cTn id="59" dur="400"/>
                                        <p:tgtEl>
                                          <p:spTgt spid="13"/>
                                        </p:tgtEl>
                                      </p:cBhvr>
                                    </p:animEffect>
                                  </p:childTnLst>
                                </p:cTn>
                              </p:par>
                            </p:childTnLst>
                          </p:cTn>
                        </p:par>
                        <p:par>
                          <p:cTn id="60" fill="hold">
                            <p:stCondLst>
                              <p:cond delay="2150"/>
                            </p:stCondLst>
                            <p:childTnLst>
                              <p:par>
                                <p:cTn id="61" presetID="10"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2650"/>
                            </p:stCondLst>
                            <p:childTnLst>
                              <p:par>
                                <p:cTn id="65" presetID="22" presetClass="entr" presetSubtype="8"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left)">
                                      <p:cBhvr>
                                        <p:cTn id="67" dur="500"/>
                                        <p:tgtEl>
                                          <p:spTgt spid="15"/>
                                        </p:tgtEl>
                                      </p:cBhvr>
                                    </p:animEffect>
                                  </p:childTnLst>
                                </p:cTn>
                              </p:par>
                              <p:par>
                                <p:cTn id="68" presetID="14" presetClass="entr" presetSubtype="10" fill="hold" grpId="0" nodeType="withEffect">
                                  <p:stCondLst>
                                    <p:cond delay="500"/>
                                  </p:stCondLst>
                                  <p:childTnLst>
                                    <p:set>
                                      <p:cBhvr>
                                        <p:cTn id="69" dur="1" fill="hold">
                                          <p:stCondLst>
                                            <p:cond delay="0"/>
                                          </p:stCondLst>
                                        </p:cTn>
                                        <p:tgtEl>
                                          <p:spTgt spid="16"/>
                                        </p:tgtEl>
                                        <p:attrNameLst>
                                          <p:attrName>style.visibility</p:attrName>
                                        </p:attrNameLst>
                                      </p:cBhvr>
                                      <p:to>
                                        <p:strVal val="visible"/>
                                      </p:to>
                                    </p:set>
                                    <p:animEffect transition="in" filter="randombar(horizontal)">
                                      <p:cBhvr>
                                        <p:cTn id="70" dur="400"/>
                                        <p:tgtEl>
                                          <p:spTgt spid="16"/>
                                        </p:tgtEl>
                                      </p:cBhvr>
                                    </p:animEffect>
                                  </p:childTnLst>
                                </p:cTn>
                              </p:par>
                              <p:par>
                                <p:cTn id="71" presetID="14" presetClass="entr" presetSubtype="10" fill="hold" grpId="0" nodeType="withEffect">
                                  <p:stCondLst>
                                    <p:cond delay="500"/>
                                  </p:stCondLst>
                                  <p:childTnLst>
                                    <p:set>
                                      <p:cBhvr>
                                        <p:cTn id="72" dur="1" fill="hold">
                                          <p:stCondLst>
                                            <p:cond delay="0"/>
                                          </p:stCondLst>
                                        </p:cTn>
                                        <p:tgtEl>
                                          <p:spTgt spid="17"/>
                                        </p:tgtEl>
                                        <p:attrNameLst>
                                          <p:attrName>style.visibility</p:attrName>
                                        </p:attrNameLst>
                                      </p:cBhvr>
                                      <p:to>
                                        <p:strVal val="visible"/>
                                      </p:to>
                                    </p:set>
                                    <p:animEffect transition="in" filter="randombar(horizontal)">
                                      <p:cBhvr>
                                        <p:cTn id="73" dur="400"/>
                                        <p:tgtEl>
                                          <p:spTgt spid="17"/>
                                        </p:tgtEl>
                                      </p:cBhvr>
                                    </p:animEffect>
                                  </p:childTnLst>
                                </p:cTn>
                              </p:par>
                            </p:childTnLst>
                          </p:cTn>
                        </p:par>
                        <p:par>
                          <p:cTn id="74" fill="hold">
                            <p:stCondLst>
                              <p:cond delay="3550"/>
                            </p:stCondLst>
                            <p:childTnLst>
                              <p:par>
                                <p:cTn id="75" presetID="10"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childTnLst>
                                </p:cTn>
                              </p:par>
                            </p:childTnLst>
                          </p:cTn>
                        </p:par>
                        <p:par>
                          <p:cTn id="78" fill="hold">
                            <p:stCondLst>
                              <p:cond delay="4050"/>
                            </p:stCondLst>
                            <p:childTnLst>
                              <p:par>
                                <p:cTn id="79" presetID="22" presetClass="entr" presetSubtype="8"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left)">
                                      <p:cBhvr>
                                        <p:cTn id="81" dur="500"/>
                                        <p:tgtEl>
                                          <p:spTgt spid="19"/>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20"/>
                                        </p:tgtEl>
                                        <p:attrNameLst>
                                          <p:attrName>style.visibility</p:attrName>
                                        </p:attrNameLst>
                                      </p:cBhvr>
                                      <p:to>
                                        <p:strVal val="visible"/>
                                      </p:to>
                                    </p:set>
                                    <p:animEffect transition="in" filter="randombar(horizontal)">
                                      <p:cBhvr>
                                        <p:cTn id="84" dur="400"/>
                                        <p:tgtEl>
                                          <p:spTgt spid="20"/>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21"/>
                                        </p:tgtEl>
                                        <p:attrNameLst>
                                          <p:attrName>style.visibility</p:attrName>
                                        </p:attrNameLst>
                                      </p:cBhvr>
                                      <p:to>
                                        <p:strVal val="visible"/>
                                      </p:to>
                                    </p:set>
                                    <p:animEffect transition="in" filter="randombar(horizontal)">
                                      <p:cBhvr>
                                        <p:cTn id="87" dur="400"/>
                                        <p:tgtEl>
                                          <p:spTgt spid="21"/>
                                        </p:tgtEl>
                                      </p:cBhvr>
                                    </p:animEffect>
                                  </p:childTnLst>
                                </p:cTn>
                              </p:par>
                            </p:childTnLst>
                          </p:cTn>
                        </p:par>
                        <p:par>
                          <p:cTn id="88" fill="hold">
                            <p:stCondLst>
                              <p:cond delay="495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childTnLst>
                          </p:cTn>
                        </p:par>
                        <p:par>
                          <p:cTn id="92" fill="hold">
                            <p:stCondLst>
                              <p:cond delay="5450"/>
                            </p:stCondLst>
                            <p:childTnLst>
                              <p:par>
                                <p:cTn id="93" presetID="22" presetClass="entr" presetSubtype="8" fill="hold"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wipe(left)">
                                      <p:cBhvr>
                                        <p:cTn id="95" dur="500"/>
                                        <p:tgtEl>
                                          <p:spTgt spid="23"/>
                                        </p:tgtEl>
                                      </p:cBhvr>
                                    </p:animEffect>
                                  </p:childTnLst>
                                </p:cTn>
                              </p:par>
                              <p:par>
                                <p:cTn id="96" presetID="14" presetClass="entr" presetSubtype="10" fill="hold" grpId="0" nodeType="withEffect">
                                  <p:stCondLst>
                                    <p:cond delay="500"/>
                                  </p:stCondLst>
                                  <p:childTnLst>
                                    <p:set>
                                      <p:cBhvr>
                                        <p:cTn id="97" dur="1" fill="hold">
                                          <p:stCondLst>
                                            <p:cond delay="0"/>
                                          </p:stCondLst>
                                        </p:cTn>
                                        <p:tgtEl>
                                          <p:spTgt spid="24"/>
                                        </p:tgtEl>
                                        <p:attrNameLst>
                                          <p:attrName>style.visibility</p:attrName>
                                        </p:attrNameLst>
                                      </p:cBhvr>
                                      <p:to>
                                        <p:strVal val="visible"/>
                                      </p:to>
                                    </p:set>
                                    <p:animEffect transition="in" filter="randombar(horizontal)">
                                      <p:cBhvr>
                                        <p:cTn id="98" dur="400"/>
                                        <p:tgtEl>
                                          <p:spTgt spid="24"/>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25"/>
                                        </p:tgtEl>
                                        <p:attrNameLst>
                                          <p:attrName>style.visibility</p:attrName>
                                        </p:attrNameLst>
                                      </p:cBhvr>
                                      <p:to>
                                        <p:strVal val="visible"/>
                                      </p:to>
                                    </p:set>
                                    <p:animEffect transition="in" filter="randombar(horizontal)">
                                      <p:cBhvr>
                                        <p:cTn id="101" dur="400"/>
                                        <p:tgtEl>
                                          <p:spTgt spid="25"/>
                                        </p:tgtEl>
                                      </p:cBhvr>
                                    </p:animEffect>
                                  </p:childTnLst>
                                </p:cTn>
                              </p:par>
                            </p:childTnLst>
                          </p:cTn>
                        </p:par>
                        <p:par>
                          <p:cTn id="102" fill="hold">
                            <p:stCondLst>
                              <p:cond delay="6350"/>
                            </p:stCondLst>
                            <p:childTnLst>
                              <p:par>
                                <p:cTn id="103" presetID="10" presetClass="entr" presetSubtype="0" fill="hold" grpId="0"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500"/>
                                        <p:tgtEl>
                                          <p:spTgt spid="26"/>
                                        </p:tgtEl>
                                      </p:cBhvr>
                                    </p:animEffect>
                                  </p:childTnLst>
                                </p:cTn>
                              </p:par>
                            </p:childTnLst>
                          </p:cTn>
                        </p:par>
                        <p:par>
                          <p:cTn id="106" fill="hold">
                            <p:stCondLst>
                              <p:cond delay="6850"/>
                            </p:stCondLst>
                            <p:childTnLst>
                              <p:par>
                                <p:cTn id="107" presetID="22" presetClass="entr" presetSubtype="8" fill="hold" nodeType="afterEffect">
                                  <p:stCondLst>
                                    <p:cond delay="0"/>
                                  </p:stCondLst>
                                  <p:childTnLst>
                                    <p:set>
                                      <p:cBhvr>
                                        <p:cTn id="108" dur="1" fill="hold">
                                          <p:stCondLst>
                                            <p:cond delay="0"/>
                                          </p:stCondLst>
                                        </p:cTn>
                                        <p:tgtEl>
                                          <p:spTgt spid="27"/>
                                        </p:tgtEl>
                                        <p:attrNameLst>
                                          <p:attrName>style.visibility</p:attrName>
                                        </p:attrNameLst>
                                      </p:cBhvr>
                                      <p:to>
                                        <p:strVal val="visible"/>
                                      </p:to>
                                    </p:set>
                                    <p:animEffect transition="in" filter="wipe(left)">
                                      <p:cBhvr>
                                        <p:cTn id="109" dur="500"/>
                                        <p:tgtEl>
                                          <p:spTgt spid="27"/>
                                        </p:tgtEl>
                                      </p:cBhvr>
                                    </p:animEffect>
                                  </p:childTnLst>
                                </p:cTn>
                              </p:par>
                              <p:par>
                                <p:cTn id="110" presetID="14" presetClass="entr" presetSubtype="10" fill="hold" grpId="0" nodeType="withEffect">
                                  <p:stCondLst>
                                    <p:cond delay="500"/>
                                  </p:stCondLst>
                                  <p:childTnLst>
                                    <p:set>
                                      <p:cBhvr>
                                        <p:cTn id="111" dur="1" fill="hold">
                                          <p:stCondLst>
                                            <p:cond delay="0"/>
                                          </p:stCondLst>
                                        </p:cTn>
                                        <p:tgtEl>
                                          <p:spTgt spid="28"/>
                                        </p:tgtEl>
                                        <p:attrNameLst>
                                          <p:attrName>style.visibility</p:attrName>
                                        </p:attrNameLst>
                                      </p:cBhvr>
                                      <p:to>
                                        <p:strVal val="visible"/>
                                      </p:to>
                                    </p:set>
                                    <p:animEffect transition="in" filter="randombar(horizontal)">
                                      <p:cBhvr>
                                        <p:cTn id="112" dur="400"/>
                                        <p:tgtEl>
                                          <p:spTgt spid="28"/>
                                        </p:tgtEl>
                                      </p:cBhvr>
                                    </p:animEffect>
                                  </p:childTnLst>
                                </p:cTn>
                              </p:par>
                              <p:par>
                                <p:cTn id="113" presetID="14" presetClass="entr" presetSubtype="10" fill="hold" grpId="0" nodeType="withEffect">
                                  <p:stCondLst>
                                    <p:cond delay="500"/>
                                  </p:stCondLst>
                                  <p:childTnLst>
                                    <p:set>
                                      <p:cBhvr>
                                        <p:cTn id="114" dur="1" fill="hold">
                                          <p:stCondLst>
                                            <p:cond delay="0"/>
                                          </p:stCondLst>
                                        </p:cTn>
                                        <p:tgtEl>
                                          <p:spTgt spid="29"/>
                                        </p:tgtEl>
                                        <p:attrNameLst>
                                          <p:attrName>style.visibility</p:attrName>
                                        </p:attrNameLst>
                                      </p:cBhvr>
                                      <p:to>
                                        <p:strVal val="visible"/>
                                      </p:to>
                                    </p:set>
                                    <p:animEffect transition="in" filter="randombar(horizontal)">
                                      <p:cBhvr>
                                        <p:cTn id="115" dur="4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animBg="1"/>
      <p:bldP spid="10" grpId="0" animBg="1"/>
      <p:bldP spid="12" grpId="0"/>
      <p:bldP spid="13" grpId="0"/>
      <p:bldP spid="14" grpId="0" animBg="1"/>
      <p:bldP spid="16" grpId="0"/>
      <p:bldP spid="17" grpId="0"/>
      <p:bldP spid="18" grpId="0" animBg="1"/>
      <p:bldP spid="20" grpId="0"/>
      <p:bldP spid="21" grpId="0"/>
      <p:bldP spid="22" grpId="0" animBg="1"/>
      <p:bldP spid="24" grpId="0"/>
      <p:bldP spid="25" grpId="0"/>
      <p:bldP spid="26" grpId="0" animBg="1"/>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p>
        </p:txBody>
      </p:sp>
      <p:grpSp>
        <p:nvGrpSpPr>
          <p:cNvPr id="6" name="组合 5"/>
          <p:cNvGrpSpPr/>
          <p:nvPr/>
        </p:nvGrpSpPr>
        <p:grpSpPr>
          <a:xfrm>
            <a:off x="3593552" y="2340199"/>
            <a:ext cx="4981084" cy="4632646"/>
            <a:chOff x="3593552" y="2340199"/>
            <a:chExt cx="4981084" cy="4632646"/>
          </a:xfrm>
        </p:grpSpPr>
        <p:sp>
          <p:nvSpPr>
            <p:cNvPr id="7" name="Block Arc 85"/>
            <p:cNvSpPr/>
            <p:nvPr/>
          </p:nvSpPr>
          <p:spPr>
            <a:xfrm>
              <a:off x="3946009" y="2696677"/>
              <a:ext cx="4276170" cy="4276168"/>
            </a:xfrm>
            <a:prstGeom prst="blockArc">
              <a:avLst>
                <a:gd name="adj1" fmla="val 10774914"/>
                <a:gd name="adj2" fmla="val 16220732"/>
                <a:gd name="adj3" fmla="val 828"/>
              </a:avLst>
            </a:prstGeom>
            <a:solidFill>
              <a:srgbClr val="386593"/>
            </a:solidFill>
            <a:ln>
              <a:solidFill>
                <a:srgbClr val="386593"/>
              </a:solidFill>
            </a:ln>
            <a:effectLst/>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Block Arc 88"/>
            <p:cNvSpPr/>
            <p:nvPr/>
          </p:nvSpPr>
          <p:spPr>
            <a:xfrm>
              <a:off x="3946009" y="2696677"/>
              <a:ext cx="4276170" cy="4276168"/>
            </a:xfrm>
            <a:prstGeom prst="blockArc">
              <a:avLst>
                <a:gd name="adj1" fmla="val 16200000"/>
                <a:gd name="adj2" fmla="val 21589641"/>
                <a:gd name="adj3" fmla="val 799"/>
              </a:avLst>
            </a:prstGeom>
            <a:solidFill>
              <a:sysClr val="window" lastClr="FFFFFF">
                <a:lumMod val="65000"/>
              </a:sysClr>
            </a:solidFill>
            <a:ln>
              <a:noFill/>
            </a:ln>
            <a:effectLst/>
          </p:spPr>
          <p:txBody>
            <a:bodyPr/>
            <a:lstStyle/>
            <a:p>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5"/>
            <p:cNvSpPr>
              <a:spLocks/>
            </p:cNvSpPr>
            <p:nvPr/>
          </p:nvSpPr>
          <p:spPr bwMode="auto">
            <a:xfrm>
              <a:off x="4772211" y="5709800"/>
              <a:ext cx="845013" cy="853463"/>
            </a:xfrm>
            <a:custGeom>
              <a:avLst/>
              <a:gdLst/>
              <a:ahLst/>
              <a:cxnLst>
                <a:cxn ang="0">
                  <a:pos x="380" y="353"/>
                </a:cxn>
                <a:cxn ang="0">
                  <a:pos x="95" y="90"/>
                </a:cxn>
                <a:cxn ang="0">
                  <a:pos x="380" y="353"/>
                </a:cxn>
              </a:cxnLst>
              <a:rect l="0" t="0" r="r" b="b"/>
              <a:pathLst>
                <a:path w="467" h="472">
                  <a:moveTo>
                    <a:pt x="380" y="353"/>
                  </a:moveTo>
                  <a:cubicBezTo>
                    <a:pt x="467" y="241"/>
                    <a:pt x="165" y="0"/>
                    <a:pt x="95" y="90"/>
                  </a:cubicBezTo>
                  <a:cubicBezTo>
                    <a:pt x="0" y="212"/>
                    <a:pt x="286" y="472"/>
                    <a:pt x="380" y="353"/>
                  </a:cubicBezTo>
                  <a:close/>
                </a:path>
              </a:pathLst>
            </a:custGeom>
            <a:solidFill>
              <a:sysClr val="windowText" lastClr="000000">
                <a:lumMod val="75000"/>
                <a:lumOff val="2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6"/>
            <p:cNvSpPr>
              <a:spLocks/>
            </p:cNvSpPr>
            <p:nvPr/>
          </p:nvSpPr>
          <p:spPr bwMode="auto">
            <a:xfrm>
              <a:off x="4867275" y="5650649"/>
              <a:ext cx="783750" cy="792200"/>
            </a:xfrm>
            <a:custGeom>
              <a:avLst/>
              <a:gdLst/>
              <a:ahLst/>
              <a:cxnLst>
                <a:cxn ang="0">
                  <a:pos x="353" y="327"/>
                </a:cxn>
                <a:cxn ang="0">
                  <a:pos x="88" y="83"/>
                </a:cxn>
                <a:cxn ang="0">
                  <a:pos x="353" y="327"/>
                </a:cxn>
              </a:cxnLst>
              <a:rect l="0" t="0" r="r" b="b"/>
              <a:pathLst>
                <a:path w="433" h="438">
                  <a:moveTo>
                    <a:pt x="353" y="327"/>
                  </a:moveTo>
                  <a:cubicBezTo>
                    <a:pt x="433" y="224"/>
                    <a:pt x="153" y="0"/>
                    <a:pt x="88" y="83"/>
                  </a:cubicBezTo>
                  <a:cubicBezTo>
                    <a:pt x="0" y="197"/>
                    <a:pt x="266" y="438"/>
                    <a:pt x="353" y="327"/>
                  </a:cubicBezTo>
                  <a:close/>
                </a:path>
              </a:pathLst>
            </a:custGeom>
            <a:solidFill>
              <a:sysClr val="window" lastClr="FFFFFF">
                <a:lumMod val="7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47"/>
            <p:cNvSpPr>
              <a:spLocks/>
            </p:cNvSpPr>
            <p:nvPr/>
          </p:nvSpPr>
          <p:spPr bwMode="auto">
            <a:xfrm>
              <a:off x="4694048" y="5663324"/>
              <a:ext cx="916839" cy="1068942"/>
            </a:xfrm>
            <a:custGeom>
              <a:avLst/>
              <a:gdLst/>
              <a:ahLst/>
              <a:cxnLst>
                <a:cxn ang="0">
                  <a:pos x="238" y="0"/>
                </a:cxn>
                <a:cxn ang="0">
                  <a:pos x="0" y="304"/>
                </a:cxn>
                <a:cxn ang="0">
                  <a:pos x="23" y="506"/>
                </a:cxn>
                <a:cxn ang="0">
                  <a:pos x="194" y="488"/>
                </a:cxn>
                <a:cxn ang="0">
                  <a:pos x="434" y="180"/>
                </a:cxn>
                <a:cxn ang="0">
                  <a:pos x="238" y="0"/>
                </a:cxn>
              </a:cxnLst>
              <a:rect l="0" t="0" r="r" b="b"/>
              <a:pathLst>
                <a:path w="434" h="506">
                  <a:moveTo>
                    <a:pt x="238" y="0"/>
                  </a:moveTo>
                  <a:lnTo>
                    <a:pt x="0" y="304"/>
                  </a:lnTo>
                  <a:lnTo>
                    <a:pt x="23" y="506"/>
                  </a:lnTo>
                  <a:lnTo>
                    <a:pt x="194" y="488"/>
                  </a:lnTo>
                  <a:lnTo>
                    <a:pt x="434" y="180"/>
                  </a:lnTo>
                  <a:lnTo>
                    <a:pt x="238" y="0"/>
                  </a:ln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8"/>
            <p:cNvSpPr>
              <a:spLocks/>
            </p:cNvSpPr>
            <p:nvPr/>
          </p:nvSpPr>
          <p:spPr bwMode="auto">
            <a:xfrm>
              <a:off x="4694048" y="5663324"/>
              <a:ext cx="927403" cy="752062"/>
            </a:xfrm>
            <a:custGeom>
              <a:avLst/>
              <a:gdLst/>
              <a:ahLst/>
              <a:cxnLst>
                <a:cxn ang="0">
                  <a:pos x="221" y="72"/>
                </a:cxn>
                <a:cxn ang="0">
                  <a:pos x="0" y="355"/>
                </a:cxn>
                <a:cxn ang="0">
                  <a:pos x="7" y="416"/>
                </a:cxn>
                <a:cxn ang="0">
                  <a:pos x="176" y="199"/>
                </a:cxn>
                <a:cxn ang="0">
                  <a:pos x="395" y="353"/>
                </a:cxn>
                <a:cxn ang="0">
                  <a:pos x="429" y="311"/>
                </a:cxn>
                <a:cxn ang="0">
                  <a:pos x="246" y="173"/>
                </a:cxn>
                <a:cxn ang="0">
                  <a:pos x="278" y="144"/>
                </a:cxn>
                <a:cxn ang="0">
                  <a:pos x="492" y="229"/>
                </a:cxn>
                <a:cxn ang="0">
                  <a:pos x="512" y="204"/>
                </a:cxn>
                <a:cxn ang="0">
                  <a:pos x="277" y="0"/>
                </a:cxn>
                <a:cxn ang="0">
                  <a:pos x="221" y="72"/>
                </a:cxn>
              </a:cxnLst>
              <a:rect l="0" t="0" r="r" b="b"/>
              <a:pathLst>
                <a:path w="512" h="416">
                  <a:moveTo>
                    <a:pt x="221" y="72"/>
                  </a:moveTo>
                  <a:cubicBezTo>
                    <a:pt x="0" y="355"/>
                    <a:pt x="0" y="355"/>
                    <a:pt x="0" y="355"/>
                  </a:cubicBezTo>
                  <a:cubicBezTo>
                    <a:pt x="7" y="416"/>
                    <a:pt x="7" y="416"/>
                    <a:pt x="7" y="416"/>
                  </a:cubicBezTo>
                  <a:cubicBezTo>
                    <a:pt x="176" y="199"/>
                    <a:pt x="176" y="199"/>
                    <a:pt x="176" y="199"/>
                  </a:cubicBezTo>
                  <a:cubicBezTo>
                    <a:pt x="395" y="353"/>
                    <a:pt x="395" y="353"/>
                    <a:pt x="395" y="353"/>
                  </a:cubicBezTo>
                  <a:cubicBezTo>
                    <a:pt x="429" y="311"/>
                    <a:pt x="429" y="311"/>
                    <a:pt x="429" y="311"/>
                  </a:cubicBezTo>
                  <a:cubicBezTo>
                    <a:pt x="353" y="290"/>
                    <a:pt x="273" y="229"/>
                    <a:pt x="246" y="173"/>
                  </a:cubicBezTo>
                  <a:cubicBezTo>
                    <a:pt x="227" y="135"/>
                    <a:pt x="248" y="117"/>
                    <a:pt x="278" y="144"/>
                  </a:cubicBezTo>
                  <a:cubicBezTo>
                    <a:pt x="343" y="205"/>
                    <a:pt x="400" y="231"/>
                    <a:pt x="492" y="229"/>
                  </a:cubicBezTo>
                  <a:cubicBezTo>
                    <a:pt x="512" y="204"/>
                    <a:pt x="512" y="204"/>
                    <a:pt x="512" y="204"/>
                  </a:cubicBezTo>
                  <a:cubicBezTo>
                    <a:pt x="277" y="0"/>
                    <a:pt x="277" y="0"/>
                    <a:pt x="277" y="0"/>
                  </a:cubicBezTo>
                  <a:lnTo>
                    <a:pt x="221" y="72"/>
                  </a:lnTo>
                  <a:close/>
                </a:path>
              </a:pathLst>
            </a:custGeom>
            <a:solidFill>
              <a:srgbClr val="D5B275"/>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49"/>
            <p:cNvSpPr>
              <a:spLocks/>
            </p:cNvSpPr>
            <p:nvPr/>
          </p:nvSpPr>
          <p:spPr bwMode="auto">
            <a:xfrm>
              <a:off x="4687709" y="5800638"/>
              <a:ext cx="817551" cy="931628"/>
            </a:xfrm>
            <a:custGeom>
              <a:avLst/>
              <a:gdLst/>
              <a:ahLst/>
              <a:cxnLst>
                <a:cxn ang="0">
                  <a:pos x="187" y="0"/>
                </a:cxn>
                <a:cxn ang="0">
                  <a:pos x="0" y="240"/>
                </a:cxn>
                <a:cxn ang="0">
                  <a:pos x="30" y="515"/>
                </a:cxn>
                <a:cxn ang="0">
                  <a:pos x="259" y="490"/>
                </a:cxn>
                <a:cxn ang="0">
                  <a:pos x="452" y="244"/>
                </a:cxn>
                <a:cxn ang="0">
                  <a:pos x="276" y="157"/>
                </a:cxn>
                <a:cxn ang="0">
                  <a:pos x="187" y="0"/>
                </a:cxn>
              </a:cxnLst>
              <a:rect l="0" t="0" r="r" b="b"/>
              <a:pathLst>
                <a:path w="452" h="515">
                  <a:moveTo>
                    <a:pt x="187" y="0"/>
                  </a:moveTo>
                  <a:cubicBezTo>
                    <a:pt x="0" y="240"/>
                    <a:pt x="0" y="240"/>
                    <a:pt x="0" y="240"/>
                  </a:cubicBezTo>
                  <a:cubicBezTo>
                    <a:pt x="30" y="515"/>
                    <a:pt x="30" y="515"/>
                    <a:pt x="30" y="515"/>
                  </a:cubicBezTo>
                  <a:cubicBezTo>
                    <a:pt x="259" y="490"/>
                    <a:pt x="259" y="490"/>
                    <a:pt x="259" y="490"/>
                  </a:cubicBezTo>
                  <a:cubicBezTo>
                    <a:pt x="452" y="244"/>
                    <a:pt x="452" y="244"/>
                    <a:pt x="452" y="244"/>
                  </a:cubicBezTo>
                  <a:cubicBezTo>
                    <a:pt x="378" y="228"/>
                    <a:pt x="320" y="199"/>
                    <a:pt x="276" y="157"/>
                  </a:cubicBezTo>
                  <a:cubicBezTo>
                    <a:pt x="233" y="117"/>
                    <a:pt x="204" y="64"/>
                    <a:pt x="187" y="0"/>
                  </a:cubicBez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50"/>
            <p:cNvSpPr>
              <a:spLocks/>
            </p:cNvSpPr>
            <p:nvPr/>
          </p:nvSpPr>
          <p:spPr bwMode="auto">
            <a:xfrm>
              <a:off x="5101766" y="5124628"/>
              <a:ext cx="929514" cy="929514"/>
            </a:xfrm>
            <a:custGeom>
              <a:avLst/>
              <a:gdLst/>
              <a:ahLst/>
              <a:cxnLst>
                <a:cxn ang="0">
                  <a:pos x="231" y="15"/>
                </a:cxn>
                <a:cxn ang="0">
                  <a:pos x="15" y="284"/>
                </a:cxn>
                <a:cxn ang="0">
                  <a:pos x="284" y="500"/>
                </a:cxn>
                <a:cxn ang="0">
                  <a:pos x="500" y="231"/>
                </a:cxn>
                <a:cxn ang="0">
                  <a:pos x="231" y="15"/>
                </a:cxn>
              </a:cxnLst>
              <a:rect l="0" t="0" r="r" b="b"/>
              <a:pathLst>
                <a:path w="514" h="514">
                  <a:moveTo>
                    <a:pt x="231" y="15"/>
                  </a:moveTo>
                  <a:cubicBezTo>
                    <a:pt x="97" y="29"/>
                    <a:pt x="0" y="150"/>
                    <a:pt x="15" y="284"/>
                  </a:cubicBezTo>
                  <a:cubicBezTo>
                    <a:pt x="29" y="418"/>
                    <a:pt x="150" y="514"/>
                    <a:pt x="284" y="500"/>
                  </a:cubicBezTo>
                  <a:cubicBezTo>
                    <a:pt x="417" y="485"/>
                    <a:pt x="514" y="365"/>
                    <a:pt x="500" y="231"/>
                  </a:cubicBezTo>
                  <a:cubicBezTo>
                    <a:pt x="485" y="97"/>
                    <a:pt x="365" y="0"/>
                    <a:pt x="231" y="15"/>
                  </a:cubicBez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51"/>
            <p:cNvSpPr>
              <a:spLocks/>
            </p:cNvSpPr>
            <p:nvPr/>
          </p:nvSpPr>
          <p:spPr bwMode="auto">
            <a:xfrm>
              <a:off x="5205280" y="5384470"/>
              <a:ext cx="492221" cy="498558"/>
            </a:xfrm>
            <a:custGeom>
              <a:avLst/>
              <a:gdLst/>
              <a:ahLst/>
              <a:cxnLst>
                <a:cxn ang="0">
                  <a:pos x="74" y="26"/>
                </a:cxn>
                <a:cxn ang="0">
                  <a:pos x="34" y="184"/>
                </a:cxn>
                <a:cxn ang="0">
                  <a:pos x="198" y="250"/>
                </a:cxn>
                <a:cxn ang="0">
                  <a:pos x="238" y="92"/>
                </a:cxn>
                <a:cxn ang="0">
                  <a:pos x="74" y="26"/>
                </a:cxn>
              </a:cxnLst>
              <a:rect l="0" t="0" r="r" b="b"/>
              <a:pathLst>
                <a:path w="272" h="275">
                  <a:moveTo>
                    <a:pt x="74" y="26"/>
                  </a:moveTo>
                  <a:cubicBezTo>
                    <a:pt x="18" y="51"/>
                    <a:pt x="0" y="122"/>
                    <a:pt x="34" y="184"/>
                  </a:cubicBezTo>
                  <a:cubicBezTo>
                    <a:pt x="68" y="246"/>
                    <a:pt x="142" y="275"/>
                    <a:pt x="198" y="250"/>
                  </a:cubicBezTo>
                  <a:cubicBezTo>
                    <a:pt x="254" y="225"/>
                    <a:pt x="272" y="154"/>
                    <a:pt x="238" y="92"/>
                  </a:cubicBezTo>
                  <a:cubicBezTo>
                    <a:pt x="204" y="30"/>
                    <a:pt x="130" y="0"/>
                    <a:pt x="74" y="26"/>
                  </a:cubicBezTo>
                  <a:close/>
                </a:path>
              </a:pathLst>
            </a:custGeom>
            <a:solidFill>
              <a:srgbClr val="D5B275"/>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52"/>
            <p:cNvSpPr>
              <a:spLocks/>
            </p:cNvSpPr>
            <p:nvPr/>
          </p:nvSpPr>
          <p:spPr bwMode="auto">
            <a:xfrm>
              <a:off x="5165142" y="4942950"/>
              <a:ext cx="540808" cy="669674"/>
            </a:xfrm>
            <a:custGeom>
              <a:avLst/>
              <a:gdLst/>
              <a:ahLst/>
              <a:cxnLst>
                <a:cxn ang="0">
                  <a:pos x="254" y="14"/>
                </a:cxn>
                <a:cxn ang="0">
                  <a:pos x="198" y="20"/>
                </a:cxn>
                <a:cxn ang="0">
                  <a:pos x="34" y="230"/>
                </a:cxn>
                <a:cxn ang="0">
                  <a:pos x="30" y="347"/>
                </a:cxn>
                <a:cxn ang="0">
                  <a:pos x="30" y="347"/>
                </a:cxn>
                <a:cxn ang="0">
                  <a:pos x="126" y="335"/>
                </a:cxn>
                <a:cxn ang="0">
                  <a:pos x="261" y="163"/>
                </a:cxn>
                <a:cxn ang="0">
                  <a:pos x="254" y="14"/>
                </a:cxn>
              </a:cxnLst>
              <a:rect l="0" t="0" r="r" b="b"/>
              <a:pathLst>
                <a:path w="299" h="370">
                  <a:moveTo>
                    <a:pt x="254" y="14"/>
                  </a:moveTo>
                  <a:cubicBezTo>
                    <a:pt x="236" y="0"/>
                    <a:pt x="211" y="3"/>
                    <a:pt x="198" y="20"/>
                  </a:cubicBezTo>
                  <a:cubicBezTo>
                    <a:pt x="34" y="230"/>
                    <a:pt x="34" y="230"/>
                    <a:pt x="34" y="230"/>
                  </a:cubicBezTo>
                  <a:cubicBezTo>
                    <a:pt x="10" y="260"/>
                    <a:pt x="0" y="323"/>
                    <a:pt x="30" y="347"/>
                  </a:cubicBezTo>
                  <a:cubicBezTo>
                    <a:pt x="30" y="347"/>
                    <a:pt x="30" y="347"/>
                    <a:pt x="30" y="347"/>
                  </a:cubicBezTo>
                  <a:cubicBezTo>
                    <a:pt x="59" y="370"/>
                    <a:pt x="103" y="365"/>
                    <a:pt x="126" y="335"/>
                  </a:cubicBezTo>
                  <a:cubicBezTo>
                    <a:pt x="261" y="163"/>
                    <a:pt x="261" y="163"/>
                    <a:pt x="261" y="163"/>
                  </a:cubicBezTo>
                  <a:cubicBezTo>
                    <a:pt x="299" y="114"/>
                    <a:pt x="290" y="42"/>
                    <a:pt x="254" y="14"/>
                  </a:cubicBezTo>
                  <a:close/>
                </a:path>
              </a:pathLst>
            </a:custGeom>
            <a:solidFill>
              <a:srgbClr val="D5B275"/>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3"/>
            <p:cNvSpPr>
              <a:spLocks/>
            </p:cNvSpPr>
            <p:nvPr/>
          </p:nvSpPr>
          <p:spPr bwMode="auto">
            <a:xfrm>
              <a:off x="5585536" y="4150751"/>
              <a:ext cx="1218932" cy="1738615"/>
            </a:xfrm>
            <a:custGeom>
              <a:avLst/>
              <a:gdLst/>
              <a:ahLst/>
              <a:cxnLst>
                <a:cxn ang="0">
                  <a:pos x="535" y="0"/>
                </a:cxn>
                <a:cxn ang="0">
                  <a:pos x="139" y="0"/>
                </a:cxn>
                <a:cxn ang="0">
                  <a:pos x="0" y="139"/>
                </a:cxn>
                <a:cxn ang="0">
                  <a:pos x="0" y="822"/>
                </a:cxn>
                <a:cxn ang="0">
                  <a:pos x="139" y="961"/>
                </a:cxn>
                <a:cxn ang="0">
                  <a:pos x="535" y="961"/>
                </a:cxn>
                <a:cxn ang="0">
                  <a:pos x="674" y="822"/>
                </a:cxn>
                <a:cxn ang="0">
                  <a:pos x="674" y="139"/>
                </a:cxn>
                <a:cxn ang="0">
                  <a:pos x="535" y="0"/>
                </a:cxn>
              </a:cxnLst>
              <a:rect l="0" t="0" r="r" b="b"/>
              <a:pathLst>
                <a:path w="674" h="961">
                  <a:moveTo>
                    <a:pt x="535" y="0"/>
                  </a:moveTo>
                  <a:cubicBezTo>
                    <a:pt x="139" y="0"/>
                    <a:pt x="139" y="0"/>
                    <a:pt x="139" y="0"/>
                  </a:cubicBezTo>
                  <a:cubicBezTo>
                    <a:pt x="63" y="0"/>
                    <a:pt x="0" y="63"/>
                    <a:pt x="0" y="139"/>
                  </a:cubicBezTo>
                  <a:cubicBezTo>
                    <a:pt x="0" y="822"/>
                    <a:pt x="0" y="822"/>
                    <a:pt x="0" y="822"/>
                  </a:cubicBezTo>
                  <a:cubicBezTo>
                    <a:pt x="0" y="899"/>
                    <a:pt x="63" y="961"/>
                    <a:pt x="139" y="961"/>
                  </a:cubicBezTo>
                  <a:cubicBezTo>
                    <a:pt x="535" y="961"/>
                    <a:pt x="535" y="961"/>
                    <a:pt x="535" y="961"/>
                  </a:cubicBezTo>
                  <a:cubicBezTo>
                    <a:pt x="611" y="961"/>
                    <a:pt x="674" y="899"/>
                    <a:pt x="674" y="822"/>
                  </a:cubicBezTo>
                  <a:cubicBezTo>
                    <a:pt x="674" y="139"/>
                    <a:pt x="674" y="139"/>
                    <a:pt x="674" y="139"/>
                  </a:cubicBezTo>
                  <a:cubicBezTo>
                    <a:pt x="674" y="63"/>
                    <a:pt x="611" y="0"/>
                    <a:pt x="535" y="0"/>
                  </a:cubicBezTo>
                  <a:close/>
                </a:path>
              </a:pathLst>
            </a:custGeom>
            <a:solidFill>
              <a:sysClr val="windowText" lastClr="000000">
                <a:lumMod val="65000"/>
                <a:lumOff val="3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54"/>
            <p:cNvSpPr>
              <a:spLocks/>
            </p:cNvSpPr>
            <p:nvPr/>
          </p:nvSpPr>
          <p:spPr bwMode="auto">
            <a:xfrm>
              <a:off x="5585536" y="4150751"/>
              <a:ext cx="823888" cy="1485111"/>
            </a:xfrm>
            <a:custGeom>
              <a:avLst/>
              <a:gdLst/>
              <a:ahLst/>
              <a:cxnLst>
                <a:cxn ang="0">
                  <a:pos x="456" y="0"/>
                </a:cxn>
                <a:cxn ang="0">
                  <a:pos x="0" y="820"/>
                </a:cxn>
                <a:cxn ang="0">
                  <a:pos x="0" y="139"/>
                </a:cxn>
                <a:cxn ang="0">
                  <a:pos x="139" y="0"/>
                </a:cxn>
                <a:cxn ang="0">
                  <a:pos x="456" y="0"/>
                </a:cxn>
              </a:cxnLst>
              <a:rect l="0" t="0" r="r" b="b"/>
              <a:pathLst>
                <a:path w="456" h="820">
                  <a:moveTo>
                    <a:pt x="456" y="0"/>
                  </a:moveTo>
                  <a:cubicBezTo>
                    <a:pt x="0" y="820"/>
                    <a:pt x="0" y="820"/>
                    <a:pt x="0" y="820"/>
                  </a:cubicBezTo>
                  <a:cubicBezTo>
                    <a:pt x="0" y="139"/>
                    <a:pt x="0" y="139"/>
                    <a:pt x="0" y="139"/>
                  </a:cubicBezTo>
                  <a:cubicBezTo>
                    <a:pt x="0" y="63"/>
                    <a:pt x="63" y="0"/>
                    <a:pt x="139" y="0"/>
                  </a:cubicBezTo>
                  <a:lnTo>
                    <a:pt x="456" y="0"/>
                  </a:lnTo>
                  <a:close/>
                </a:path>
              </a:pathLst>
            </a:custGeom>
            <a:solidFill>
              <a:sysClr val="windowText" lastClr="000000">
                <a:lumMod val="50000"/>
                <a:lumOff val="50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5"/>
            <p:cNvSpPr>
              <a:spLocks/>
            </p:cNvSpPr>
            <p:nvPr/>
          </p:nvSpPr>
          <p:spPr bwMode="auto">
            <a:xfrm>
              <a:off x="5672149" y="4296515"/>
              <a:ext cx="1045704" cy="1434410"/>
            </a:xfrm>
            <a:custGeom>
              <a:avLst/>
              <a:gdLst/>
              <a:ahLst/>
              <a:cxnLst>
                <a:cxn ang="0">
                  <a:pos x="576" y="0"/>
                </a:cxn>
                <a:cxn ang="0">
                  <a:pos x="2" y="0"/>
                </a:cxn>
                <a:cxn ang="0">
                  <a:pos x="0" y="2"/>
                </a:cxn>
                <a:cxn ang="0">
                  <a:pos x="0" y="790"/>
                </a:cxn>
                <a:cxn ang="0">
                  <a:pos x="2" y="792"/>
                </a:cxn>
                <a:cxn ang="0">
                  <a:pos x="576" y="792"/>
                </a:cxn>
                <a:cxn ang="0">
                  <a:pos x="578" y="790"/>
                </a:cxn>
                <a:cxn ang="0">
                  <a:pos x="578" y="2"/>
                </a:cxn>
                <a:cxn ang="0">
                  <a:pos x="576" y="0"/>
                </a:cxn>
              </a:cxnLst>
              <a:rect l="0" t="0" r="r" b="b"/>
              <a:pathLst>
                <a:path w="578" h="792">
                  <a:moveTo>
                    <a:pt x="576" y="0"/>
                  </a:moveTo>
                  <a:cubicBezTo>
                    <a:pt x="2" y="0"/>
                    <a:pt x="2" y="0"/>
                    <a:pt x="2" y="0"/>
                  </a:cubicBezTo>
                  <a:cubicBezTo>
                    <a:pt x="1" y="0"/>
                    <a:pt x="0" y="1"/>
                    <a:pt x="0" y="2"/>
                  </a:cubicBezTo>
                  <a:cubicBezTo>
                    <a:pt x="0" y="790"/>
                    <a:pt x="0" y="790"/>
                    <a:pt x="0" y="790"/>
                  </a:cubicBezTo>
                  <a:cubicBezTo>
                    <a:pt x="0" y="791"/>
                    <a:pt x="1" y="792"/>
                    <a:pt x="2" y="792"/>
                  </a:cubicBezTo>
                  <a:cubicBezTo>
                    <a:pt x="576" y="792"/>
                    <a:pt x="576" y="792"/>
                    <a:pt x="576" y="792"/>
                  </a:cubicBezTo>
                  <a:cubicBezTo>
                    <a:pt x="577" y="792"/>
                    <a:pt x="578" y="791"/>
                    <a:pt x="578" y="790"/>
                  </a:cubicBezTo>
                  <a:cubicBezTo>
                    <a:pt x="578" y="2"/>
                    <a:pt x="578" y="2"/>
                    <a:pt x="578" y="2"/>
                  </a:cubicBezTo>
                  <a:cubicBezTo>
                    <a:pt x="578" y="1"/>
                    <a:pt x="577" y="0"/>
                    <a:pt x="576" y="0"/>
                  </a:cubicBezTo>
                  <a:close/>
                </a:path>
              </a:pathLst>
            </a:custGeom>
            <a:solidFill>
              <a:sysClr val="window" lastClr="FFFFFF">
                <a:lumMod val="9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56"/>
            <p:cNvSpPr>
              <a:spLocks noEditPoints="1"/>
            </p:cNvSpPr>
            <p:nvPr/>
          </p:nvSpPr>
          <p:spPr bwMode="auto">
            <a:xfrm>
              <a:off x="6267884" y="5361232"/>
              <a:ext cx="287304" cy="289418"/>
            </a:xfrm>
            <a:custGeom>
              <a:avLst/>
              <a:gdLst/>
              <a:ahLst/>
              <a:cxnLst>
                <a:cxn ang="0">
                  <a:pos x="80" y="159"/>
                </a:cxn>
                <a:cxn ang="0">
                  <a:pos x="92" y="159"/>
                </a:cxn>
                <a:cxn ang="0">
                  <a:pos x="92" y="147"/>
                </a:cxn>
                <a:cxn ang="0">
                  <a:pos x="119" y="136"/>
                </a:cxn>
                <a:cxn ang="0">
                  <a:pos x="127" y="145"/>
                </a:cxn>
                <a:cxn ang="0">
                  <a:pos x="145" y="127"/>
                </a:cxn>
                <a:cxn ang="0">
                  <a:pos x="136" y="118"/>
                </a:cxn>
                <a:cxn ang="0">
                  <a:pos x="147" y="92"/>
                </a:cxn>
                <a:cxn ang="0">
                  <a:pos x="159" y="92"/>
                </a:cxn>
                <a:cxn ang="0">
                  <a:pos x="159" y="67"/>
                </a:cxn>
                <a:cxn ang="0">
                  <a:pos x="147" y="67"/>
                </a:cxn>
                <a:cxn ang="0">
                  <a:pos x="136" y="40"/>
                </a:cxn>
                <a:cxn ang="0">
                  <a:pos x="145" y="32"/>
                </a:cxn>
                <a:cxn ang="0">
                  <a:pos x="127" y="14"/>
                </a:cxn>
                <a:cxn ang="0">
                  <a:pos x="119" y="23"/>
                </a:cxn>
                <a:cxn ang="0">
                  <a:pos x="92" y="12"/>
                </a:cxn>
                <a:cxn ang="0">
                  <a:pos x="92" y="0"/>
                </a:cxn>
                <a:cxn ang="0">
                  <a:pos x="80" y="0"/>
                </a:cxn>
                <a:cxn ang="0">
                  <a:pos x="80" y="29"/>
                </a:cxn>
                <a:cxn ang="0">
                  <a:pos x="131" y="79"/>
                </a:cxn>
                <a:cxn ang="0">
                  <a:pos x="80" y="130"/>
                </a:cxn>
                <a:cxn ang="0">
                  <a:pos x="80" y="159"/>
                </a:cxn>
                <a:cxn ang="0">
                  <a:pos x="23" y="118"/>
                </a:cxn>
                <a:cxn ang="0">
                  <a:pos x="14" y="127"/>
                </a:cxn>
                <a:cxn ang="0">
                  <a:pos x="32" y="145"/>
                </a:cxn>
                <a:cxn ang="0">
                  <a:pos x="41" y="136"/>
                </a:cxn>
                <a:cxn ang="0">
                  <a:pos x="67" y="147"/>
                </a:cxn>
                <a:cxn ang="0">
                  <a:pos x="67" y="159"/>
                </a:cxn>
                <a:cxn ang="0">
                  <a:pos x="80" y="159"/>
                </a:cxn>
                <a:cxn ang="0">
                  <a:pos x="80" y="130"/>
                </a:cxn>
                <a:cxn ang="0">
                  <a:pos x="80" y="130"/>
                </a:cxn>
                <a:cxn ang="0">
                  <a:pos x="29" y="79"/>
                </a:cxn>
                <a:cxn ang="0">
                  <a:pos x="80" y="29"/>
                </a:cxn>
                <a:cxn ang="0">
                  <a:pos x="80" y="29"/>
                </a:cxn>
                <a:cxn ang="0">
                  <a:pos x="80" y="29"/>
                </a:cxn>
                <a:cxn ang="0">
                  <a:pos x="80" y="0"/>
                </a:cxn>
                <a:cxn ang="0">
                  <a:pos x="67" y="0"/>
                </a:cxn>
                <a:cxn ang="0">
                  <a:pos x="67" y="12"/>
                </a:cxn>
                <a:cxn ang="0">
                  <a:pos x="41" y="23"/>
                </a:cxn>
                <a:cxn ang="0">
                  <a:pos x="32" y="14"/>
                </a:cxn>
                <a:cxn ang="0">
                  <a:pos x="14" y="32"/>
                </a:cxn>
                <a:cxn ang="0">
                  <a:pos x="23" y="40"/>
                </a:cxn>
                <a:cxn ang="0">
                  <a:pos x="12" y="67"/>
                </a:cxn>
                <a:cxn ang="0">
                  <a:pos x="0" y="67"/>
                </a:cxn>
                <a:cxn ang="0">
                  <a:pos x="0" y="92"/>
                </a:cxn>
                <a:cxn ang="0">
                  <a:pos x="12" y="92"/>
                </a:cxn>
                <a:cxn ang="0">
                  <a:pos x="23" y="118"/>
                </a:cxn>
              </a:cxnLst>
              <a:rect l="0" t="0" r="r" b="b"/>
              <a:pathLst>
                <a:path w="159" h="159">
                  <a:moveTo>
                    <a:pt x="80" y="159"/>
                  </a:moveTo>
                  <a:cubicBezTo>
                    <a:pt x="92" y="159"/>
                    <a:pt x="92" y="159"/>
                    <a:pt x="92" y="159"/>
                  </a:cubicBezTo>
                  <a:cubicBezTo>
                    <a:pt x="92" y="147"/>
                    <a:pt x="92" y="147"/>
                    <a:pt x="92" y="147"/>
                  </a:cubicBezTo>
                  <a:cubicBezTo>
                    <a:pt x="102" y="145"/>
                    <a:pt x="111" y="142"/>
                    <a:pt x="119" y="136"/>
                  </a:cubicBezTo>
                  <a:cubicBezTo>
                    <a:pt x="127" y="145"/>
                    <a:pt x="127" y="145"/>
                    <a:pt x="127" y="145"/>
                  </a:cubicBezTo>
                  <a:cubicBezTo>
                    <a:pt x="145" y="127"/>
                    <a:pt x="145" y="127"/>
                    <a:pt x="145" y="127"/>
                  </a:cubicBezTo>
                  <a:cubicBezTo>
                    <a:pt x="136" y="118"/>
                    <a:pt x="136" y="118"/>
                    <a:pt x="136" y="118"/>
                  </a:cubicBezTo>
                  <a:cubicBezTo>
                    <a:pt x="142" y="111"/>
                    <a:pt x="146" y="102"/>
                    <a:pt x="147" y="92"/>
                  </a:cubicBezTo>
                  <a:cubicBezTo>
                    <a:pt x="159" y="92"/>
                    <a:pt x="159" y="92"/>
                    <a:pt x="159" y="92"/>
                  </a:cubicBezTo>
                  <a:cubicBezTo>
                    <a:pt x="159" y="67"/>
                    <a:pt x="159" y="67"/>
                    <a:pt x="159" y="67"/>
                  </a:cubicBezTo>
                  <a:cubicBezTo>
                    <a:pt x="147" y="67"/>
                    <a:pt x="147" y="67"/>
                    <a:pt x="147" y="67"/>
                  </a:cubicBezTo>
                  <a:cubicBezTo>
                    <a:pt x="146" y="57"/>
                    <a:pt x="142" y="48"/>
                    <a:pt x="136" y="40"/>
                  </a:cubicBezTo>
                  <a:cubicBezTo>
                    <a:pt x="145" y="32"/>
                    <a:pt x="145" y="32"/>
                    <a:pt x="145" y="32"/>
                  </a:cubicBezTo>
                  <a:cubicBezTo>
                    <a:pt x="127" y="14"/>
                    <a:pt x="127" y="14"/>
                    <a:pt x="127" y="14"/>
                  </a:cubicBezTo>
                  <a:cubicBezTo>
                    <a:pt x="119" y="23"/>
                    <a:pt x="119" y="23"/>
                    <a:pt x="119" y="23"/>
                  </a:cubicBezTo>
                  <a:cubicBezTo>
                    <a:pt x="111" y="17"/>
                    <a:pt x="102" y="13"/>
                    <a:pt x="92" y="12"/>
                  </a:cubicBezTo>
                  <a:cubicBezTo>
                    <a:pt x="92" y="0"/>
                    <a:pt x="92" y="0"/>
                    <a:pt x="92" y="0"/>
                  </a:cubicBezTo>
                  <a:cubicBezTo>
                    <a:pt x="80" y="0"/>
                    <a:pt x="80" y="0"/>
                    <a:pt x="80" y="0"/>
                  </a:cubicBezTo>
                  <a:cubicBezTo>
                    <a:pt x="80" y="29"/>
                    <a:pt x="80" y="29"/>
                    <a:pt x="80" y="29"/>
                  </a:cubicBezTo>
                  <a:cubicBezTo>
                    <a:pt x="108" y="29"/>
                    <a:pt x="131" y="51"/>
                    <a:pt x="131" y="79"/>
                  </a:cubicBezTo>
                  <a:cubicBezTo>
                    <a:pt x="131" y="107"/>
                    <a:pt x="108" y="130"/>
                    <a:pt x="80" y="130"/>
                  </a:cubicBezTo>
                  <a:lnTo>
                    <a:pt x="80" y="159"/>
                  </a:lnTo>
                  <a:close/>
                  <a:moveTo>
                    <a:pt x="23" y="118"/>
                  </a:moveTo>
                  <a:cubicBezTo>
                    <a:pt x="14" y="127"/>
                    <a:pt x="14" y="127"/>
                    <a:pt x="14" y="127"/>
                  </a:cubicBezTo>
                  <a:cubicBezTo>
                    <a:pt x="32" y="145"/>
                    <a:pt x="32" y="145"/>
                    <a:pt x="32" y="145"/>
                  </a:cubicBezTo>
                  <a:cubicBezTo>
                    <a:pt x="41" y="136"/>
                    <a:pt x="41" y="136"/>
                    <a:pt x="41" y="136"/>
                  </a:cubicBezTo>
                  <a:cubicBezTo>
                    <a:pt x="48" y="142"/>
                    <a:pt x="57" y="145"/>
                    <a:pt x="67" y="147"/>
                  </a:cubicBezTo>
                  <a:cubicBezTo>
                    <a:pt x="67" y="159"/>
                    <a:pt x="67" y="159"/>
                    <a:pt x="67" y="159"/>
                  </a:cubicBezTo>
                  <a:cubicBezTo>
                    <a:pt x="80" y="159"/>
                    <a:pt x="80" y="159"/>
                    <a:pt x="80" y="159"/>
                  </a:cubicBezTo>
                  <a:cubicBezTo>
                    <a:pt x="80" y="130"/>
                    <a:pt x="80" y="130"/>
                    <a:pt x="80" y="130"/>
                  </a:cubicBezTo>
                  <a:cubicBezTo>
                    <a:pt x="80" y="130"/>
                    <a:pt x="80" y="130"/>
                    <a:pt x="80" y="130"/>
                  </a:cubicBezTo>
                  <a:cubicBezTo>
                    <a:pt x="52" y="130"/>
                    <a:pt x="29" y="107"/>
                    <a:pt x="29" y="79"/>
                  </a:cubicBezTo>
                  <a:cubicBezTo>
                    <a:pt x="29" y="51"/>
                    <a:pt x="52" y="29"/>
                    <a:pt x="80" y="29"/>
                  </a:cubicBezTo>
                  <a:cubicBezTo>
                    <a:pt x="80" y="29"/>
                    <a:pt x="80" y="29"/>
                    <a:pt x="80" y="29"/>
                  </a:cubicBezTo>
                  <a:cubicBezTo>
                    <a:pt x="80" y="29"/>
                    <a:pt x="80" y="29"/>
                    <a:pt x="80" y="29"/>
                  </a:cubicBezTo>
                  <a:cubicBezTo>
                    <a:pt x="80" y="0"/>
                    <a:pt x="80" y="0"/>
                    <a:pt x="80" y="0"/>
                  </a:cubicBezTo>
                  <a:cubicBezTo>
                    <a:pt x="67" y="0"/>
                    <a:pt x="67" y="0"/>
                    <a:pt x="67" y="0"/>
                  </a:cubicBezTo>
                  <a:cubicBezTo>
                    <a:pt x="67" y="12"/>
                    <a:pt x="67" y="12"/>
                    <a:pt x="67" y="12"/>
                  </a:cubicBezTo>
                  <a:cubicBezTo>
                    <a:pt x="57" y="13"/>
                    <a:pt x="48" y="17"/>
                    <a:pt x="41" y="23"/>
                  </a:cubicBezTo>
                  <a:cubicBezTo>
                    <a:pt x="32" y="14"/>
                    <a:pt x="32" y="14"/>
                    <a:pt x="32" y="14"/>
                  </a:cubicBezTo>
                  <a:cubicBezTo>
                    <a:pt x="14" y="32"/>
                    <a:pt x="14" y="32"/>
                    <a:pt x="14" y="32"/>
                  </a:cubicBezTo>
                  <a:cubicBezTo>
                    <a:pt x="23" y="40"/>
                    <a:pt x="23" y="40"/>
                    <a:pt x="23" y="40"/>
                  </a:cubicBezTo>
                  <a:cubicBezTo>
                    <a:pt x="17" y="48"/>
                    <a:pt x="14" y="57"/>
                    <a:pt x="12" y="67"/>
                  </a:cubicBezTo>
                  <a:cubicBezTo>
                    <a:pt x="0" y="67"/>
                    <a:pt x="0" y="67"/>
                    <a:pt x="0" y="67"/>
                  </a:cubicBezTo>
                  <a:cubicBezTo>
                    <a:pt x="0" y="92"/>
                    <a:pt x="0" y="92"/>
                    <a:pt x="0" y="92"/>
                  </a:cubicBezTo>
                  <a:cubicBezTo>
                    <a:pt x="12" y="92"/>
                    <a:pt x="12" y="92"/>
                    <a:pt x="12" y="92"/>
                  </a:cubicBezTo>
                  <a:cubicBezTo>
                    <a:pt x="14" y="102"/>
                    <a:pt x="17" y="111"/>
                    <a:pt x="23" y="118"/>
                  </a:cubicBezTo>
                  <a:close/>
                </a:path>
              </a:pathLst>
            </a:custGeom>
            <a:solidFill>
              <a:srgbClr val="31A8D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7"/>
            <p:cNvSpPr>
              <a:spLocks noEditPoints="1"/>
            </p:cNvSpPr>
            <p:nvPr/>
          </p:nvSpPr>
          <p:spPr bwMode="auto">
            <a:xfrm>
              <a:off x="6107331" y="4560582"/>
              <a:ext cx="270404" cy="266179"/>
            </a:xfrm>
            <a:custGeom>
              <a:avLst/>
              <a:gdLst/>
              <a:ahLst/>
              <a:cxnLst>
                <a:cxn ang="0">
                  <a:pos x="105" y="106"/>
                </a:cxn>
                <a:cxn ang="0">
                  <a:pos x="113" y="139"/>
                </a:cxn>
                <a:cxn ang="0">
                  <a:pos x="129" y="110"/>
                </a:cxn>
                <a:cxn ang="0">
                  <a:pos x="148" y="93"/>
                </a:cxn>
                <a:cxn ang="0">
                  <a:pos x="138" y="61"/>
                </a:cxn>
                <a:cxn ang="0">
                  <a:pos x="140" y="35"/>
                </a:cxn>
                <a:cxn ang="0">
                  <a:pos x="111" y="20"/>
                </a:cxn>
                <a:cxn ang="0">
                  <a:pos x="105" y="5"/>
                </a:cxn>
                <a:cxn ang="0">
                  <a:pos x="105" y="50"/>
                </a:cxn>
                <a:cxn ang="0">
                  <a:pos x="113" y="70"/>
                </a:cxn>
                <a:cxn ang="0">
                  <a:pos x="105" y="106"/>
                </a:cxn>
                <a:cxn ang="0">
                  <a:pos x="88" y="80"/>
                </a:cxn>
                <a:cxn ang="0">
                  <a:pos x="105" y="50"/>
                </a:cxn>
                <a:cxn ang="0">
                  <a:pos x="81" y="60"/>
                </a:cxn>
                <a:cxn ang="0">
                  <a:pos x="95" y="27"/>
                </a:cxn>
                <a:cxn ang="0">
                  <a:pos x="105" y="5"/>
                </a:cxn>
                <a:cxn ang="0">
                  <a:pos x="89" y="11"/>
                </a:cxn>
                <a:cxn ang="0">
                  <a:pos x="58" y="0"/>
                </a:cxn>
                <a:cxn ang="0">
                  <a:pos x="44" y="42"/>
                </a:cxn>
                <a:cxn ang="0">
                  <a:pos x="61" y="68"/>
                </a:cxn>
                <a:cxn ang="0">
                  <a:pos x="44" y="98"/>
                </a:cxn>
                <a:cxn ang="0">
                  <a:pos x="69" y="88"/>
                </a:cxn>
                <a:cxn ang="0">
                  <a:pos x="54" y="121"/>
                </a:cxn>
                <a:cxn ang="0">
                  <a:pos x="44" y="143"/>
                </a:cxn>
                <a:cxn ang="0">
                  <a:pos x="60" y="137"/>
                </a:cxn>
                <a:cxn ang="0">
                  <a:pos x="91" y="148"/>
                </a:cxn>
                <a:cxn ang="0">
                  <a:pos x="105" y="106"/>
                </a:cxn>
                <a:cxn ang="0">
                  <a:pos x="44" y="42"/>
                </a:cxn>
                <a:cxn ang="0">
                  <a:pos x="37" y="78"/>
                </a:cxn>
                <a:cxn ang="0">
                  <a:pos x="44" y="98"/>
                </a:cxn>
                <a:cxn ang="0">
                  <a:pos x="44" y="143"/>
                </a:cxn>
                <a:cxn ang="0">
                  <a:pos x="39" y="128"/>
                </a:cxn>
                <a:cxn ang="0">
                  <a:pos x="9" y="113"/>
                </a:cxn>
                <a:cxn ang="0">
                  <a:pos x="11" y="87"/>
                </a:cxn>
                <a:cxn ang="0">
                  <a:pos x="1" y="55"/>
                </a:cxn>
                <a:cxn ang="0">
                  <a:pos x="21" y="38"/>
                </a:cxn>
                <a:cxn ang="0">
                  <a:pos x="36" y="9"/>
                </a:cxn>
              </a:cxnLst>
              <a:rect l="0" t="0" r="r" b="b"/>
              <a:pathLst>
                <a:path w="149" h="148">
                  <a:moveTo>
                    <a:pt x="122" y="94"/>
                  </a:moveTo>
                  <a:cubicBezTo>
                    <a:pt x="119" y="101"/>
                    <a:pt x="112" y="106"/>
                    <a:pt x="105" y="106"/>
                  </a:cubicBezTo>
                  <a:cubicBezTo>
                    <a:pt x="105" y="143"/>
                    <a:pt x="105" y="143"/>
                    <a:pt x="105" y="143"/>
                  </a:cubicBezTo>
                  <a:cubicBezTo>
                    <a:pt x="113" y="139"/>
                    <a:pt x="113" y="139"/>
                    <a:pt x="113" y="139"/>
                  </a:cubicBezTo>
                  <a:cubicBezTo>
                    <a:pt x="109" y="129"/>
                    <a:pt x="109" y="129"/>
                    <a:pt x="109" y="129"/>
                  </a:cubicBezTo>
                  <a:cubicBezTo>
                    <a:pt x="117" y="124"/>
                    <a:pt x="124" y="118"/>
                    <a:pt x="129" y="110"/>
                  </a:cubicBezTo>
                  <a:cubicBezTo>
                    <a:pt x="139" y="115"/>
                    <a:pt x="139" y="115"/>
                    <a:pt x="139" y="115"/>
                  </a:cubicBezTo>
                  <a:cubicBezTo>
                    <a:pt x="148" y="93"/>
                    <a:pt x="148" y="93"/>
                    <a:pt x="148" y="93"/>
                  </a:cubicBezTo>
                  <a:cubicBezTo>
                    <a:pt x="138" y="88"/>
                    <a:pt x="138" y="88"/>
                    <a:pt x="138" y="88"/>
                  </a:cubicBezTo>
                  <a:cubicBezTo>
                    <a:pt x="140" y="79"/>
                    <a:pt x="140" y="70"/>
                    <a:pt x="138" y="61"/>
                  </a:cubicBezTo>
                  <a:cubicBezTo>
                    <a:pt x="149" y="57"/>
                    <a:pt x="149" y="57"/>
                    <a:pt x="149" y="57"/>
                  </a:cubicBezTo>
                  <a:cubicBezTo>
                    <a:pt x="140" y="35"/>
                    <a:pt x="140" y="35"/>
                    <a:pt x="140" y="35"/>
                  </a:cubicBezTo>
                  <a:cubicBezTo>
                    <a:pt x="130" y="39"/>
                    <a:pt x="130" y="39"/>
                    <a:pt x="130" y="39"/>
                  </a:cubicBezTo>
                  <a:cubicBezTo>
                    <a:pt x="125" y="32"/>
                    <a:pt x="119" y="25"/>
                    <a:pt x="111" y="20"/>
                  </a:cubicBezTo>
                  <a:cubicBezTo>
                    <a:pt x="115" y="10"/>
                    <a:pt x="115" y="10"/>
                    <a:pt x="115" y="10"/>
                  </a:cubicBezTo>
                  <a:cubicBezTo>
                    <a:pt x="105" y="5"/>
                    <a:pt x="105" y="5"/>
                    <a:pt x="105" y="5"/>
                  </a:cubicBezTo>
                  <a:cubicBezTo>
                    <a:pt x="105" y="37"/>
                    <a:pt x="105" y="37"/>
                    <a:pt x="105" y="37"/>
                  </a:cubicBezTo>
                  <a:cubicBezTo>
                    <a:pt x="107" y="41"/>
                    <a:pt x="107" y="45"/>
                    <a:pt x="105" y="50"/>
                  </a:cubicBezTo>
                  <a:cubicBezTo>
                    <a:pt x="105" y="69"/>
                    <a:pt x="105" y="69"/>
                    <a:pt x="105" y="69"/>
                  </a:cubicBezTo>
                  <a:cubicBezTo>
                    <a:pt x="108" y="69"/>
                    <a:pt x="110" y="69"/>
                    <a:pt x="113" y="70"/>
                  </a:cubicBezTo>
                  <a:cubicBezTo>
                    <a:pt x="122" y="74"/>
                    <a:pt x="126" y="85"/>
                    <a:pt x="122" y="94"/>
                  </a:cubicBezTo>
                  <a:close/>
                  <a:moveTo>
                    <a:pt x="105" y="106"/>
                  </a:moveTo>
                  <a:cubicBezTo>
                    <a:pt x="103" y="106"/>
                    <a:pt x="100" y="105"/>
                    <a:pt x="98" y="104"/>
                  </a:cubicBezTo>
                  <a:cubicBezTo>
                    <a:pt x="89" y="100"/>
                    <a:pt x="84" y="89"/>
                    <a:pt x="88" y="80"/>
                  </a:cubicBezTo>
                  <a:cubicBezTo>
                    <a:pt x="91" y="73"/>
                    <a:pt x="98" y="69"/>
                    <a:pt x="105" y="69"/>
                  </a:cubicBezTo>
                  <a:cubicBezTo>
                    <a:pt x="105" y="50"/>
                    <a:pt x="105" y="50"/>
                    <a:pt x="105" y="50"/>
                  </a:cubicBezTo>
                  <a:cubicBezTo>
                    <a:pt x="105" y="50"/>
                    <a:pt x="105" y="50"/>
                    <a:pt x="105" y="51"/>
                  </a:cubicBezTo>
                  <a:cubicBezTo>
                    <a:pt x="101" y="60"/>
                    <a:pt x="90" y="64"/>
                    <a:pt x="81" y="60"/>
                  </a:cubicBezTo>
                  <a:cubicBezTo>
                    <a:pt x="71" y="56"/>
                    <a:pt x="67" y="46"/>
                    <a:pt x="71" y="36"/>
                  </a:cubicBezTo>
                  <a:cubicBezTo>
                    <a:pt x="75" y="27"/>
                    <a:pt x="86" y="22"/>
                    <a:pt x="95" y="27"/>
                  </a:cubicBezTo>
                  <a:cubicBezTo>
                    <a:pt x="100" y="29"/>
                    <a:pt x="104" y="33"/>
                    <a:pt x="105" y="37"/>
                  </a:cubicBezTo>
                  <a:cubicBezTo>
                    <a:pt x="105" y="5"/>
                    <a:pt x="105" y="5"/>
                    <a:pt x="105" y="5"/>
                  </a:cubicBezTo>
                  <a:cubicBezTo>
                    <a:pt x="94" y="0"/>
                    <a:pt x="94" y="0"/>
                    <a:pt x="94" y="0"/>
                  </a:cubicBezTo>
                  <a:cubicBezTo>
                    <a:pt x="89" y="11"/>
                    <a:pt x="89" y="11"/>
                    <a:pt x="89" y="11"/>
                  </a:cubicBezTo>
                  <a:cubicBezTo>
                    <a:pt x="80" y="9"/>
                    <a:pt x="71" y="9"/>
                    <a:pt x="62" y="10"/>
                  </a:cubicBezTo>
                  <a:cubicBezTo>
                    <a:pt x="58" y="0"/>
                    <a:pt x="58" y="0"/>
                    <a:pt x="58" y="0"/>
                  </a:cubicBezTo>
                  <a:cubicBezTo>
                    <a:pt x="44" y="5"/>
                    <a:pt x="44" y="5"/>
                    <a:pt x="44" y="5"/>
                  </a:cubicBezTo>
                  <a:cubicBezTo>
                    <a:pt x="44" y="42"/>
                    <a:pt x="44" y="42"/>
                    <a:pt x="44" y="42"/>
                  </a:cubicBezTo>
                  <a:cubicBezTo>
                    <a:pt x="47" y="42"/>
                    <a:pt x="49" y="43"/>
                    <a:pt x="51" y="44"/>
                  </a:cubicBezTo>
                  <a:cubicBezTo>
                    <a:pt x="61" y="48"/>
                    <a:pt x="65" y="59"/>
                    <a:pt x="61" y="68"/>
                  </a:cubicBezTo>
                  <a:cubicBezTo>
                    <a:pt x="58" y="75"/>
                    <a:pt x="51" y="79"/>
                    <a:pt x="44" y="79"/>
                  </a:cubicBezTo>
                  <a:cubicBezTo>
                    <a:pt x="44" y="98"/>
                    <a:pt x="44" y="98"/>
                    <a:pt x="44" y="98"/>
                  </a:cubicBezTo>
                  <a:cubicBezTo>
                    <a:pt x="44" y="98"/>
                    <a:pt x="44" y="98"/>
                    <a:pt x="45" y="97"/>
                  </a:cubicBezTo>
                  <a:cubicBezTo>
                    <a:pt x="49" y="88"/>
                    <a:pt x="59" y="84"/>
                    <a:pt x="69" y="88"/>
                  </a:cubicBezTo>
                  <a:cubicBezTo>
                    <a:pt x="78" y="92"/>
                    <a:pt x="82" y="103"/>
                    <a:pt x="78" y="112"/>
                  </a:cubicBezTo>
                  <a:cubicBezTo>
                    <a:pt x="74" y="121"/>
                    <a:pt x="64" y="126"/>
                    <a:pt x="54" y="121"/>
                  </a:cubicBezTo>
                  <a:cubicBezTo>
                    <a:pt x="49" y="119"/>
                    <a:pt x="46" y="115"/>
                    <a:pt x="44" y="111"/>
                  </a:cubicBezTo>
                  <a:cubicBezTo>
                    <a:pt x="44" y="143"/>
                    <a:pt x="44" y="143"/>
                    <a:pt x="44" y="143"/>
                  </a:cubicBezTo>
                  <a:cubicBezTo>
                    <a:pt x="56" y="148"/>
                    <a:pt x="56" y="148"/>
                    <a:pt x="56" y="148"/>
                  </a:cubicBezTo>
                  <a:cubicBezTo>
                    <a:pt x="60" y="137"/>
                    <a:pt x="60" y="137"/>
                    <a:pt x="60" y="137"/>
                  </a:cubicBezTo>
                  <a:cubicBezTo>
                    <a:pt x="69" y="139"/>
                    <a:pt x="79" y="140"/>
                    <a:pt x="87" y="138"/>
                  </a:cubicBezTo>
                  <a:cubicBezTo>
                    <a:pt x="91" y="148"/>
                    <a:pt x="91" y="148"/>
                    <a:pt x="91" y="148"/>
                  </a:cubicBezTo>
                  <a:cubicBezTo>
                    <a:pt x="105" y="143"/>
                    <a:pt x="105" y="143"/>
                    <a:pt x="105" y="143"/>
                  </a:cubicBezTo>
                  <a:lnTo>
                    <a:pt x="105" y="106"/>
                  </a:lnTo>
                  <a:close/>
                  <a:moveTo>
                    <a:pt x="44" y="5"/>
                  </a:moveTo>
                  <a:cubicBezTo>
                    <a:pt x="44" y="42"/>
                    <a:pt x="44" y="42"/>
                    <a:pt x="44" y="42"/>
                  </a:cubicBezTo>
                  <a:cubicBezTo>
                    <a:pt x="37" y="42"/>
                    <a:pt x="30" y="47"/>
                    <a:pt x="27" y="54"/>
                  </a:cubicBezTo>
                  <a:cubicBezTo>
                    <a:pt x="23" y="63"/>
                    <a:pt x="27" y="74"/>
                    <a:pt x="37" y="78"/>
                  </a:cubicBezTo>
                  <a:cubicBezTo>
                    <a:pt x="39" y="79"/>
                    <a:pt x="42" y="79"/>
                    <a:pt x="44" y="79"/>
                  </a:cubicBezTo>
                  <a:cubicBezTo>
                    <a:pt x="44" y="98"/>
                    <a:pt x="44" y="98"/>
                    <a:pt x="44" y="98"/>
                  </a:cubicBezTo>
                  <a:cubicBezTo>
                    <a:pt x="43" y="103"/>
                    <a:pt x="43" y="107"/>
                    <a:pt x="44" y="111"/>
                  </a:cubicBezTo>
                  <a:cubicBezTo>
                    <a:pt x="44" y="143"/>
                    <a:pt x="44" y="143"/>
                    <a:pt x="44" y="143"/>
                  </a:cubicBezTo>
                  <a:cubicBezTo>
                    <a:pt x="34" y="138"/>
                    <a:pt x="34" y="138"/>
                    <a:pt x="34" y="138"/>
                  </a:cubicBezTo>
                  <a:cubicBezTo>
                    <a:pt x="39" y="128"/>
                    <a:pt x="39" y="128"/>
                    <a:pt x="39" y="128"/>
                  </a:cubicBezTo>
                  <a:cubicBezTo>
                    <a:pt x="31" y="123"/>
                    <a:pt x="24" y="116"/>
                    <a:pt x="20" y="109"/>
                  </a:cubicBezTo>
                  <a:cubicBezTo>
                    <a:pt x="9" y="113"/>
                    <a:pt x="9" y="113"/>
                    <a:pt x="9" y="113"/>
                  </a:cubicBezTo>
                  <a:cubicBezTo>
                    <a:pt x="0" y="91"/>
                    <a:pt x="0" y="91"/>
                    <a:pt x="0" y="91"/>
                  </a:cubicBezTo>
                  <a:cubicBezTo>
                    <a:pt x="11" y="87"/>
                    <a:pt x="11" y="87"/>
                    <a:pt x="11" y="87"/>
                  </a:cubicBezTo>
                  <a:cubicBezTo>
                    <a:pt x="9" y="78"/>
                    <a:pt x="9" y="69"/>
                    <a:pt x="11" y="60"/>
                  </a:cubicBezTo>
                  <a:cubicBezTo>
                    <a:pt x="1" y="55"/>
                    <a:pt x="1" y="55"/>
                    <a:pt x="1" y="55"/>
                  </a:cubicBezTo>
                  <a:cubicBezTo>
                    <a:pt x="10" y="33"/>
                    <a:pt x="10" y="33"/>
                    <a:pt x="10" y="33"/>
                  </a:cubicBezTo>
                  <a:cubicBezTo>
                    <a:pt x="21" y="38"/>
                    <a:pt x="21" y="38"/>
                    <a:pt x="21" y="38"/>
                  </a:cubicBezTo>
                  <a:cubicBezTo>
                    <a:pt x="26" y="30"/>
                    <a:pt x="32" y="24"/>
                    <a:pt x="40" y="19"/>
                  </a:cubicBezTo>
                  <a:cubicBezTo>
                    <a:pt x="36" y="9"/>
                    <a:pt x="36" y="9"/>
                    <a:pt x="36" y="9"/>
                  </a:cubicBezTo>
                  <a:lnTo>
                    <a:pt x="44" y="5"/>
                  </a:lnTo>
                  <a:close/>
                </a:path>
              </a:pathLst>
            </a:custGeom>
            <a:solidFill>
              <a:srgbClr val="7FBC4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8"/>
            <p:cNvSpPr>
              <a:spLocks noEditPoints="1"/>
            </p:cNvSpPr>
            <p:nvPr/>
          </p:nvSpPr>
          <p:spPr bwMode="auto">
            <a:xfrm>
              <a:off x="5891853" y="4854224"/>
              <a:ext cx="570384" cy="570384"/>
            </a:xfrm>
            <a:custGeom>
              <a:avLst/>
              <a:gdLst/>
              <a:ahLst/>
              <a:cxnLst>
                <a:cxn ang="0">
                  <a:pos x="158" y="315"/>
                </a:cxn>
                <a:cxn ang="0">
                  <a:pos x="183" y="315"/>
                </a:cxn>
                <a:cxn ang="0">
                  <a:pos x="183" y="291"/>
                </a:cxn>
                <a:cxn ang="0">
                  <a:pos x="235" y="270"/>
                </a:cxn>
                <a:cxn ang="0">
                  <a:pos x="252" y="286"/>
                </a:cxn>
                <a:cxn ang="0">
                  <a:pos x="287" y="251"/>
                </a:cxn>
                <a:cxn ang="0">
                  <a:pos x="270" y="234"/>
                </a:cxn>
                <a:cxn ang="0">
                  <a:pos x="292" y="182"/>
                </a:cxn>
                <a:cxn ang="0">
                  <a:pos x="316" y="182"/>
                </a:cxn>
                <a:cxn ang="0">
                  <a:pos x="316" y="132"/>
                </a:cxn>
                <a:cxn ang="0">
                  <a:pos x="292" y="132"/>
                </a:cxn>
                <a:cxn ang="0">
                  <a:pos x="270" y="80"/>
                </a:cxn>
                <a:cxn ang="0">
                  <a:pos x="287" y="63"/>
                </a:cxn>
                <a:cxn ang="0">
                  <a:pos x="252" y="28"/>
                </a:cxn>
                <a:cxn ang="0">
                  <a:pos x="235" y="45"/>
                </a:cxn>
                <a:cxn ang="0">
                  <a:pos x="183" y="23"/>
                </a:cxn>
                <a:cxn ang="0">
                  <a:pos x="183" y="0"/>
                </a:cxn>
                <a:cxn ang="0">
                  <a:pos x="158" y="0"/>
                </a:cxn>
                <a:cxn ang="0">
                  <a:pos x="158" y="57"/>
                </a:cxn>
                <a:cxn ang="0">
                  <a:pos x="259" y="157"/>
                </a:cxn>
                <a:cxn ang="0">
                  <a:pos x="158" y="258"/>
                </a:cxn>
                <a:cxn ang="0">
                  <a:pos x="158" y="315"/>
                </a:cxn>
                <a:cxn ang="0">
                  <a:pos x="45" y="234"/>
                </a:cxn>
                <a:cxn ang="0">
                  <a:pos x="29" y="251"/>
                </a:cxn>
                <a:cxn ang="0">
                  <a:pos x="64" y="286"/>
                </a:cxn>
                <a:cxn ang="0">
                  <a:pos x="81" y="270"/>
                </a:cxn>
                <a:cxn ang="0">
                  <a:pos x="133" y="291"/>
                </a:cxn>
                <a:cxn ang="0">
                  <a:pos x="133" y="315"/>
                </a:cxn>
                <a:cxn ang="0">
                  <a:pos x="158" y="315"/>
                </a:cxn>
                <a:cxn ang="0">
                  <a:pos x="158" y="258"/>
                </a:cxn>
                <a:cxn ang="0">
                  <a:pos x="158" y="258"/>
                </a:cxn>
                <a:cxn ang="0">
                  <a:pos x="57" y="157"/>
                </a:cxn>
                <a:cxn ang="0">
                  <a:pos x="158" y="57"/>
                </a:cxn>
                <a:cxn ang="0">
                  <a:pos x="158" y="57"/>
                </a:cxn>
                <a:cxn ang="0">
                  <a:pos x="158" y="57"/>
                </a:cxn>
                <a:cxn ang="0">
                  <a:pos x="158" y="0"/>
                </a:cxn>
                <a:cxn ang="0">
                  <a:pos x="133" y="0"/>
                </a:cxn>
                <a:cxn ang="0">
                  <a:pos x="133" y="23"/>
                </a:cxn>
                <a:cxn ang="0">
                  <a:pos x="81" y="45"/>
                </a:cxn>
                <a:cxn ang="0">
                  <a:pos x="64" y="28"/>
                </a:cxn>
                <a:cxn ang="0">
                  <a:pos x="29" y="63"/>
                </a:cxn>
                <a:cxn ang="0">
                  <a:pos x="45" y="80"/>
                </a:cxn>
                <a:cxn ang="0">
                  <a:pos x="24" y="132"/>
                </a:cxn>
                <a:cxn ang="0">
                  <a:pos x="0" y="132"/>
                </a:cxn>
                <a:cxn ang="0">
                  <a:pos x="0" y="182"/>
                </a:cxn>
                <a:cxn ang="0">
                  <a:pos x="24" y="182"/>
                </a:cxn>
                <a:cxn ang="0">
                  <a:pos x="45" y="234"/>
                </a:cxn>
              </a:cxnLst>
              <a:rect l="0" t="0" r="r" b="b"/>
              <a:pathLst>
                <a:path w="316" h="315">
                  <a:moveTo>
                    <a:pt x="158" y="315"/>
                  </a:moveTo>
                  <a:cubicBezTo>
                    <a:pt x="183" y="315"/>
                    <a:pt x="183" y="315"/>
                    <a:pt x="183" y="315"/>
                  </a:cubicBezTo>
                  <a:cubicBezTo>
                    <a:pt x="183" y="291"/>
                    <a:pt x="183" y="291"/>
                    <a:pt x="183" y="291"/>
                  </a:cubicBezTo>
                  <a:cubicBezTo>
                    <a:pt x="202" y="288"/>
                    <a:pt x="220" y="280"/>
                    <a:pt x="235" y="270"/>
                  </a:cubicBezTo>
                  <a:cubicBezTo>
                    <a:pt x="252" y="286"/>
                    <a:pt x="252" y="286"/>
                    <a:pt x="252" y="286"/>
                  </a:cubicBezTo>
                  <a:cubicBezTo>
                    <a:pt x="287" y="251"/>
                    <a:pt x="287" y="251"/>
                    <a:pt x="287" y="251"/>
                  </a:cubicBezTo>
                  <a:cubicBezTo>
                    <a:pt x="270" y="234"/>
                    <a:pt x="270" y="234"/>
                    <a:pt x="270" y="234"/>
                  </a:cubicBezTo>
                  <a:cubicBezTo>
                    <a:pt x="281" y="219"/>
                    <a:pt x="288" y="201"/>
                    <a:pt x="292" y="182"/>
                  </a:cubicBezTo>
                  <a:cubicBezTo>
                    <a:pt x="316" y="182"/>
                    <a:pt x="316" y="182"/>
                    <a:pt x="316" y="182"/>
                  </a:cubicBezTo>
                  <a:cubicBezTo>
                    <a:pt x="316" y="132"/>
                    <a:pt x="316" y="132"/>
                    <a:pt x="316" y="132"/>
                  </a:cubicBezTo>
                  <a:cubicBezTo>
                    <a:pt x="292" y="132"/>
                    <a:pt x="292" y="132"/>
                    <a:pt x="292" y="132"/>
                  </a:cubicBezTo>
                  <a:cubicBezTo>
                    <a:pt x="288" y="113"/>
                    <a:pt x="281" y="96"/>
                    <a:pt x="270" y="80"/>
                  </a:cubicBezTo>
                  <a:cubicBezTo>
                    <a:pt x="287" y="63"/>
                    <a:pt x="287" y="63"/>
                    <a:pt x="287" y="63"/>
                  </a:cubicBezTo>
                  <a:cubicBezTo>
                    <a:pt x="252" y="28"/>
                    <a:pt x="252" y="28"/>
                    <a:pt x="252" y="28"/>
                  </a:cubicBezTo>
                  <a:cubicBezTo>
                    <a:pt x="235" y="45"/>
                    <a:pt x="235" y="45"/>
                    <a:pt x="235" y="45"/>
                  </a:cubicBezTo>
                  <a:cubicBezTo>
                    <a:pt x="220" y="34"/>
                    <a:pt x="202" y="27"/>
                    <a:pt x="183" y="23"/>
                  </a:cubicBezTo>
                  <a:cubicBezTo>
                    <a:pt x="183" y="0"/>
                    <a:pt x="183" y="0"/>
                    <a:pt x="183" y="0"/>
                  </a:cubicBezTo>
                  <a:cubicBezTo>
                    <a:pt x="158" y="0"/>
                    <a:pt x="158" y="0"/>
                    <a:pt x="158" y="0"/>
                  </a:cubicBezTo>
                  <a:cubicBezTo>
                    <a:pt x="158" y="57"/>
                    <a:pt x="158" y="57"/>
                    <a:pt x="158" y="57"/>
                  </a:cubicBezTo>
                  <a:cubicBezTo>
                    <a:pt x="213" y="57"/>
                    <a:pt x="259" y="102"/>
                    <a:pt x="259" y="157"/>
                  </a:cubicBezTo>
                  <a:cubicBezTo>
                    <a:pt x="259" y="213"/>
                    <a:pt x="213" y="258"/>
                    <a:pt x="158" y="258"/>
                  </a:cubicBezTo>
                  <a:lnTo>
                    <a:pt x="158" y="315"/>
                  </a:lnTo>
                  <a:close/>
                  <a:moveTo>
                    <a:pt x="45" y="234"/>
                  </a:moveTo>
                  <a:cubicBezTo>
                    <a:pt x="29" y="251"/>
                    <a:pt x="29" y="251"/>
                    <a:pt x="29" y="251"/>
                  </a:cubicBezTo>
                  <a:cubicBezTo>
                    <a:pt x="64" y="286"/>
                    <a:pt x="64" y="286"/>
                    <a:pt x="64" y="286"/>
                  </a:cubicBezTo>
                  <a:cubicBezTo>
                    <a:pt x="81" y="270"/>
                    <a:pt x="81" y="270"/>
                    <a:pt x="81" y="270"/>
                  </a:cubicBezTo>
                  <a:cubicBezTo>
                    <a:pt x="96" y="280"/>
                    <a:pt x="114" y="288"/>
                    <a:pt x="133" y="291"/>
                  </a:cubicBezTo>
                  <a:cubicBezTo>
                    <a:pt x="133" y="315"/>
                    <a:pt x="133" y="315"/>
                    <a:pt x="133" y="315"/>
                  </a:cubicBezTo>
                  <a:cubicBezTo>
                    <a:pt x="158" y="315"/>
                    <a:pt x="158" y="315"/>
                    <a:pt x="158" y="315"/>
                  </a:cubicBezTo>
                  <a:cubicBezTo>
                    <a:pt x="158" y="258"/>
                    <a:pt x="158" y="258"/>
                    <a:pt x="158" y="258"/>
                  </a:cubicBezTo>
                  <a:cubicBezTo>
                    <a:pt x="158" y="258"/>
                    <a:pt x="158" y="258"/>
                    <a:pt x="158" y="258"/>
                  </a:cubicBezTo>
                  <a:cubicBezTo>
                    <a:pt x="102" y="258"/>
                    <a:pt x="57" y="213"/>
                    <a:pt x="57" y="157"/>
                  </a:cubicBezTo>
                  <a:cubicBezTo>
                    <a:pt x="57" y="102"/>
                    <a:pt x="102" y="57"/>
                    <a:pt x="158" y="57"/>
                  </a:cubicBezTo>
                  <a:cubicBezTo>
                    <a:pt x="158" y="57"/>
                    <a:pt x="158" y="57"/>
                    <a:pt x="158" y="57"/>
                  </a:cubicBezTo>
                  <a:cubicBezTo>
                    <a:pt x="158" y="57"/>
                    <a:pt x="158" y="57"/>
                    <a:pt x="158" y="57"/>
                  </a:cubicBezTo>
                  <a:cubicBezTo>
                    <a:pt x="158" y="0"/>
                    <a:pt x="158" y="0"/>
                    <a:pt x="158" y="0"/>
                  </a:cubicBezTo>
                  <a:cubicBezTo>
                    <a:pt x="133" y="0"/>
                    <a:pt x="133" y="0"/>
                    <a:pt x="133" y="0"/>
                  </a:cubicBezTo>
                  <a:cubicBezTo>
                    <a:pt x="133" y="23"/>
                    <a:pt x="133" y="23"/>
                    <a:pt x="133" y="23"/>
                  </a:cubicBezTo>
                  <a:cubicBezTo>
                    <a:pt x="114" y="27"/>
                    <a:pt x="96" y="34"/>
                    <a:pt x="81" y="45"/>
                  </a:cubicBezTo>
                  <a:cubicBezTo>
                    <a:pt x="64" y="28"/>
                    <a:pt x="64" y="28"/>
                    <a:pt x="64" y="28"/>
                  </a:cubicBezTo>
                  <a:cubicBezTo>
                    <a:pt x="29" y="63"/>
                    <a:pt x="29" y="63"/>
                    <a:pt x="29" y="63"/>
                  </a:cubicBezTo>
                  <a:cubicBezTo>
                    <a:pt x="45" y="80"/>
                    <a:pt x="45" y="80"/>
                    <a:pt x="45" y="80"/>
                  </a:cubicBezTo>
                  <a:cubicBezTo>
                    <a:pt x="35" y="96"/>
                    <a:pt x="27" y="113"/>
                    <a:pt x="24" y="132"/>
                  </a:cubicBezTo>
                  <a:cubicBezTo>
                    <a:pt x="0" y="132"/>
                    <a:pt x="0" y="132"/>
                    <a:pt x="0" y="132"/>
                  </a:cubicBezTo>
                  <a:cubicBezTo>
                    <a:pt x="0" y="182"/>
                    <a:pt x="0" y="182"/>
                    <a:pt x="0" y="182"/>
                  </a:cubicBezTo>
                  <a:cubicBezTo>
                    <a:pt x="24" y="182"/>
                    <a:pt x="24" y="182"/>
                    <a:pt x="24" y="182"/>
                  </a:cubicBezTo>
                  <a:cubicBezTo>
                    <a:pt x="27" y="201"/>
                    <a:pt x="35" y="219"/>
                    <a:pt x="45" y="234"/>
                  </a:cubicBezTo>
                  <a:close/>
                </a:path>
              </a:pathLst>
            </a:custGeom>
            <a:solidFill>
              <a:srgbClr val="EC5724"/>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59"/>
            <p:cNvSpPr>
              <a:spLocks noChangeArrowheads="1"/>
            </p:cNvSpPr>
            <p:nvPr/>
          </p:nvSpPr>
          <p:spPr bwMode="auto">
            <a:xfrm>
              <a:off x="6088319" y="5052802"/>
              <a:ext cx="175341" cy="175341"/>
            </a:xfrm>
            <a:prstGeom prst="ellipse">
              <a:avLst/>
            </a:prstGeom>
            <a:solidFill>
              <a:srgbClr val="EC5724"/>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60"/>
            <p:cNvSpPr>
              <a:spLocks noEditPoints="1"/>
            </p:cNvSpPr>
            <p:nvPr/>
          </p:nvSpPr>
          <p:spPr bwMode="auto">
            <a:xfrm>
              <a:off x="5672149" y="4374679"/>
              <a:ext cx="420395" cy="549259"/>
            </a:xfrm>
            <a:custGeom>
              <a:avLst/>
              <a:gdLst/>
              <a:ahLst/>
              <a:cxnLst>
                <a:cxn ang="0">
                  <a:pos x="108" y="47"/>
                </a:cxn>
                <a:cxn ang="0">
                  <a:pos x="119" y="3"/>
                </a:cxn>
                <a:cxn ang="0">
                  <a:pos x="179" y="35"/>
                </a:cxn>
                <a:cxn ang="0">
                  <a:pos x="150" y="69"/>
                </a:cxn>
                <a:cxn ang="0">
                  <a:pos x="178" y="107"/>
                </a:cxn>
                <a:cxn ang="0">
                  <a:pos x="220" y="89"/>
                </a:cxn>
                <a:cxn ang="0">
                  <a:pos x="229" y="122"/>
                </a:cxn>
                <a:cxn ang="0">
                  <a:pos x="232" y="156"/>
                </a:cxn>
                <a:cxn ang="0">
                  <a:pos x="186" y="154"/>
                </a:cxn>
                <a:cxn ang="0">
                  <a:pos x="174" y="200"/>
                </a:cxn>
                <a:cxn ang="0">
                  <a:pos x="214" y="222"/>
                </a:cxn>
                <a:cxn ang="0">
                  <a:pos x="170" y="273"/>
                </a:cxn>
                <a:cxn ang="0">
                  <a:pos x="143" y="236"/>
                </a:cxn>
                <a:cxn ang="0">
                  <a:pos x="99" y="255"/>
                </a:cxn>
                <a:cxn ang="0">
                  <a:pos x="99" y="255"/>
                </a:cxn>
                <a:cxn ang="0">
                  <a:pos x="107" y="300"/>
                </a:cxn>
                <a:cxn ang="0">
                  <a:pos x="81" y="302"/>
                </a:cxn>
                <a:cxn ang="0">
                  <a:pos x="81" y="239"/>
                </a:cxn>
                <a:cxn ang="0">
                  <a:pos x="96" y="237"/>
                </a:cxn>
                <a:cxn ang="0">
                  <a:pos x="167" y="134"/>
                </a:cxn>
                <a:cxn ang="0">
                  <a:pos x="81" y="61"/>
                </a:cxn>
                <a:cxn ang="0">
                  <a:pos x="81" y="43"/>
                </a:cxn>
                <a:cxn ang="0">
                  <a:pos x="108" y="47"/>
                </a:cxn>
                <a:cxn ang="0">
                  <a:pos x="81" y="189"/>
                </a:cxn>
                <a:cxn ang="0">
                  <a:pos x="89" y="188"/>
                </a:cxn>
                <a:cxn ang="0">
                  <a:pos x="120" y="142"/>
                </a:cxn>
                <a:cxn ang="0">
                  <a:pos x="81" y="110"/>
                </a:cxn>
                <a:cxn ang="0">
                  <a:pos x="81" y="189"/>
                </a:cxn>
                <a:cxn ang="0">
                  <a:pos x="81" y="302"/>
                </a:cxn>
                <a:cxn ang="0">
                  <a:pos x="40" y="297"/>
                </a:cxn>
                <a:cxn ang="0">
                  <a:pos x="52" y="253"/>
                </a:cxn>
                <a:cxn ang="0">
                  <a:pos x="10" y="231"/>
                </a:cxn>
                <a:cxn ang="0">
                  <a:pos x="0" y="242"/>
                </a:cxn>
                <a:cxn ang="0">
                  <a:pos x="0" y="189"/>
                </a:cxn>
                <a:cxn ang="0">
                  <a:pos x="81" y="239"/>
                </a:cxn>
                <a:cxn ang="0">
                  <a:pos x="81" y="302"/>
                </a:cxn>
                <a:cxn ang="0">
                  <a:pos x="81" y="61"/>
                </a:cxn>
                <a:cxn ang="0">
                  <a:pos x="63" y="62"/>
                </a:cxn>
                <a:cxn ang="0">
                  <a:pos x="0" y="111"/>
                </a:cxn>
                <a:cxn ang="0">
                  <a:pos x="0" y="79"/>
                </a:cxn>
                <a:cxn ang="0">
                  <a:pos x="16" y="64"/>
                </a:cxn>
                <a:cxn ang="0">
                  <a:pos x="0" y="41"/>
                </a:cxn>
                <a:cxn ang="0">
                  <a:pos x="0" y="20"/>
                </a:cxn>
                <a:cxn ang="0">
                  <a:pos x="52" y="0"/>
                </a:cxn>
                <a:cxn ang="0">
                  <a:pos x="60" y="45"/>
                </a:cxn>
                <a:cxn ang="0">
                  <a:pos x="81" y="43"/>
                </a:cxn>
                <a:cxn ang="0">
                  <a:pos x="81" y="61"/>
                </a:cxn>
                <a:cxn ang="0">
                  <a:pos x="81" y="110"/>
                </a:cxn>
                <a:cxn ang="0">
                  <a:pos x="74" y="111"/>
                </a:cxn>
                <a:cxn ang="0">
                  <a:pos x="43" y="157"/>
                </a:cxn>
                <a:cxn ang="0">
                  <a:pos x="81" y="189"/>
                </a:cxn>
                <a:cxn ang="0">
                  <a:pos x="81" y="110"/>
                </a:cxn>
              </a:cxnLst>
              <a:rect l="0" t="0" r="r" b="b"/>
              <a:pathLst>
                <a:path w="232" h="303">
                  <a:moveTo>
                    <a:pt x="108" y="47"/>
                  </a:moveTo>
                  <a:cubicBezTo>
                    <a:pt x="119" y="3"/>
                    <a:pt x="119" y="3"/>
                    <a:pt x="119" y="3"/>
                  </a:cubicBezTo>
                  <a:cubicBezTo>
                    <a:pt x="142" y="9"/>
                    <a:pt x="162" y="20"/>
                    <a:pt x="179" y="35"/>
                  </a:cubicBezTo>
                  <a:cubicBezTo>
                    <a:pt x="150" y="69"/>
                    <a:pt x="150" y="69"/>
                    <a:pt x="150" y="69"/>
                  </a:cubicBezTo>
                  <a:cubicBezTo>
                    <a:pt x="161" y="79"/>
                    <a:pt x="171" y="92"/>
                    <a:pt x="178" y="107"/>
                  </a:cubicBezTo>
                  <a:cubicBezTo>
                    <a:pt x="220" y="89"/>
                    <a:pt x="220" y="89"/>
                    <a:pt x="220" y="89"/>
                  </a:cubicBezTo>
                  <a:cubicBezTo>
                    <a:pt x="224" y="100"/>
                    <a:pt x="227" y="110"/>
                    <a:pt x="229" y="122"/>
                  </a:cubicBezTo>
                  <a:cubicBezTo>
                    <a:pt x="232" y="133"/>
                    <a:pt x="232" y="145"/>
                    <a:pt x="232" y="156"/>
                  </a:cubicBezTo>
                  <a:cubicBezTo>
                    <a:pt x="186" y="154"/>
                    <a:pt x="186" y="154"/>
                    <a:pt x="186" y="154"/>
                  </a:cubicBezTo>
                  <a:cubicBezTo>
                    <a:pt x="186" y="170"/>
                    <a:pt x="181" y="186"/>
                    <a:pt x="174" y="200"/>
                  </a:cubicBezTo>
                  <a:cubicBezTo>
                    <a:pt x="214" y="222"/>
                    <a:pt x="214" y="222"/>
                    <a:pt x="214" y="222"/>
                  </a:cubicBezTo>
                  <a:cubicBezTo>
                    <a:pt x="203" y="242"/>
                    <a:pt x="188" y="259"/>
                    <a:pt x="170" y="273"/>
                  </a:cubicBezTo>
                  <a:cubicBezTo>
                    <a:pt x="143" y="236"/>
                    <a:pt x="143" y="236"/>
                    <a:pt x="143" y="236"/>
                  </a:cubicBezTo>
                  <a:cubicBezTo>
                    <a:pt x="130" y="245"/>
                    <a:pt x="115" y="252"/>
                    <a:pt x="99" y="255"/>
                  </a:cubicBezTo>
                  <a:cubicBezTo>
                    <a:pt x="99" y="255"/>
                    <a:pt x="99" y="255"/>
                    <a:pt x="99" y="255"/>
                  </a:cubicBezTo>
                  <a:cubicBezTo>
                    <a:pt x="107" y="300"/>
                    <a:pt x="107" y="300"/>
                    <a:pt x="107" y="300"/>
                  </a:cubicBezTo>
                  <a:cubicBezTo>
                    <a:pt x="99" y="301"/>
                    <a:pt x="90" y="302"/>
                    <a:pt x="81" y="302"/>
                  </a:cubicBezTo>
                  <a:cubicBezTo>
                    <a:pt x="81" y="239"/>
                    <a:pt x="81" y="239"/>
                    <a:pt x="81" y="239"/>
                  </a:cubicBezTo>
                  <a:cubicBezTo>
                    <a:pt x="86" y="239"/>
                    <a:pt x="91" y="238"/>
                    <a:pt x="96" y="237"/>
                  </a:cubicBezTo>
                  <a:cubicBezTo>
                    <a:pt x="144" y="228"/>
                    <a:pt x="176" y="182"/>
                    <a:pt x="167" y="134"/>
                  </a:cubicBezTo>
                  <a:cubicBezTo>
                    <a:pt x="159" y="91"/>
                    <a:pt x="123" y="62"/>
                    <a:pt x="81" y="61"/>
                  </a:cubicBezTo>
                  <a:cubicBezTo>
                    <a:pt x="81" y="43"/>
                    <a:pt x="81" y="43"/>
                    <a:pt x="81" y="43"/>
                  </a:cubicBezTo>
                  <a:cubicBezTo>
                    <a:pt x="90" y="43"/>
                    <a:pt x="99" y="44"/>
                    <a:pt x="108" y="47"/>
                  </a:cubicBezTo>
                  <a:close/>
                  <a:moveTo>
                    <a:pt x="81" y="189"/>
                  </a:moveTo>
                  <a:cubicBezTo>
                    <a:pt x="84" y="189"/>
                    <a:pt x="86" y="189"/>
                    <a:pt x="89" y="188"/>
                  </a:cubicBezTo>
                  <a:cubicBezTo>
                    <a:pt x="110" y="184"/>
                    <a:pt x="124" y="164"/>
                    <a:pt x="120" y="142"/>
                  </a:cubicBezTo>
                  <a:cubicBezTo>
                    <a:pt x="117" y="123"/>
                    <a:pt x="100" y="110"/>
                    <a:pt x="81" y="110"/>
                  </a:cubicBezTo>
                  <a:lnTo>
                    <a:pt x="81" y="189"/>
                  </a:lnTo>
                  <a:close/>
                  <a:moveTo>
                    <a:pt x="81" y="302"/>
                  </a:moveTo>
                  <a:cubicBezTo>
                    <a:pt x="67" y="303"/>
                    <a:pt x="53" y="301"/>
                    <a:pt x="40" y="297"/>
                  </a:cubicBezTo>
                  <a:cubicBezTo>
                    <a:pt x="52" y="253"/>
                    <a:pt x="52" y="253"/>
                    <a:pt x="52" y="253"/>
                  </a:cubicBezTo>
                  <a:cubicBezTo>
                    <a:pt x="36" y="249"/>
                    <a:pt x="22" y="241"/>
                    <a:pt x="10" y="231"/>
                  </a:cubicBezTo>
                  <a:cubicBezTo>
                    <a:pt x="0" y="242"/>
                    <a:pt x="0" y="242"/>
                    <a:pt x="0" y="242"/>
                  </a:cubicBezTo>
                  <a:cubicBezTo>
                    <a:pt x="0" y="189"/>
                    <a:pt x="0" y="189"/>
                    <a:pt x="0" y="189"/>
                  </a:cubicBezTo>
                  <a:cubicBezTo>
                    <a:pt x="15" y="220"/>
                    <a:pt x="47" y="239"/>
                    <a:pt x="81" y="239"/>
                  </a:cubicBezTo>
                  <a:cubicBezTo>
                    <a:pt x="81" y="302"/>
                    <a:pt x="81" y="302"/>
                    <a:pt x="81" y="302"/>
                  </a:cubicBezTo>
                  <a:close/>
                  <a:moveTo>
                    <a:pt x="81" y="61"/>
                  </a:moveTo>
                  <a:cubicBezTo>
                    <a:pt x="75" y="61"/>
                    <a:pt x="69" y="61"/>
                    <a:pt x="63" y="62"/>
                  </a:cubicBezTo>
                  <a:cubicBezTo>
                    <a:pt x="35" y="68"/>
                    <a:pt x="12" y="86"/>
                    <a:pt x="0" y="111"/>
                  </a:cubicBezTo>
                  <a:cubicBezTo>
                    <a:pt x="0" y="79"/>
                    <a:pt x="0" y="79"/>
                    <a:pt x="0" y="79"/>
                  </a:cubicBezTo>
                  <a:cubicBezTo>
                    <a:pt x="5" y="73"/>
                    <a:pt x="10" y="68"/>
                    <a:pt x="16" y="64"/>
                  </a:cubicBezTo>
                  <a:cubicBezTo>
                    <a:pt x="0" y="41"/>
                    <a:pt x="0" y="41"/>
                    <a:pt x="0" y="41"/>
                  </a:cubicBezTo>
                  <a:cubicBezTo>
                    <a:pt x="0" y="20"/>
                    <a:pt x="0" y="20"/>
                    <a:pt x="0" y="20"/>
                  </a:cubicBezTo>
                  <a:cubicBezTo>
                    <a:pt x="15" y="10"/>
                    <a:pt x="33" y="3"/>
                    <a:pt x="52" y="0"/>
                  </a:cubicBezTo>
                  <a:cubicBezTo>
                    <a:pt x="60" y="45"/>
                    <a:pt x="60" y="45"/>
                    <a:pt x="60" y="45"/>
                  </a:cubicBezTo>
                  <a:cubicBezTo>
                    <a:pt x="67" y="43"/>
                    <a:pt x="74" y="43"/>
                    <a:pt x="81" y="43"/>
                  </a:cubicBezTo>
                  <a:cubicBezTo>
                    <a:pt x="81" y="61"/>
                    <a:pt x="81" y="61"/>
                    <a:pt x="81" y="61"/>
                  </a:cubicBezTo>
                  <a:close/>
                  <a:moveTo>
                    <a:pt x="81" y="110"/>
                  </a:moveTo>
                  <a:cubicBezTo>
                    <a:pt x="79" y="110"/>
                    <a:pt x="77" y="110"/>
                    <a:pt x="74" y="111"/>
                  </a:cubicBezTo>
                  <a:cubicBezTo>
                    <a:pt x="53" y="115"/>
                    <a:pt x="39" y="135"/>
                    <a:pt x="43" y="157"/>
                  </a:cubicBezTo>
                  <a:cubicBezTo>
                    <a:pt x="46" y="176"/>
                    <a:pt x="63" y="189"/>
                    <a:pt x="81" y="189"/>
                  </a:cubicBezTo>
                  <a:lnTo>
                    <a:pt x="81" y="110"/>
                  </a:lnTo>
                  <a:close/>
                </a:path>
              </a:pathLst>
            </a:custGeom>
            <a:solidFill>
              <a:srgbClr val="31A8D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61"/>
            <p:cNvSpPr>
              <a:spLocks noEditPoints="1"/>
            </p:cNvSpPr>
            <p:nvPr/>
          </p:nvSpPr>
          <p:spPr bwMode="auto">
            <a:xfrm>
              <a:off x="6434774" y="4805636"/>
              <a:ext cx="283079" cy="325330"/>
            </a:xfrm>
            <a:custGeom>
              <a:avLst/>
              <a:gdLst/>
              <a:ahLst/>
              <a:cxnLst>
                <a:cxn ang="0">
                  <a:pos x="90" y="0"/>
                </a:cxn>
                <a:cxn ang="0">
                  <a:pos x="121" y="5"/>
                </a:cxn>
                <a:cxn ang="0">
                  <a:pos x="116" y="19"/>
                </a:cxn>
                <a:cxn ang="0">
                  <a:pos x="141" y="34"/>
                </a:cxn>
                <a:cxn ang="0">
                  <a:pos x="151" y="24"/>
                </a:cxn>
                <a:cxn ang="0">
                  <a:pos x="156" y="29"/>
                </a:cxn>
                <a:cxn ang="0">
                  <a:pos x="156" y="125"/>
                </a:cxn>
                <a:cxn ang="0">
                  <a:pos x="145" y="141"/>
                </a:cxn>
                <a:cxn ang="0">
                  <a:pos x="155" y="150"/>
                </a:cxn>
                <a:cxn ang="0">
                  <a:pos x="127" y="171"/>
                </a:cxn>
                <a:cxn ang="0">
                  <a:pos x="121" y="158"/>
                </a:cxn>
                <a:cxn ang="0">
                  <a:pos x="92" y="165"/>
                </a:cxn>
                <a:cxn ang="0">
                  <a:pos x="93" y="179"/>
                </a:cxn>
                <a:cxn ang="0">
                  <a:pos x="90" y="179"/>
                </a:cxn>
                <a:cxn ang="0">
                  <a:pos x="90" y="148"/>
                </a:cxn>
                <a:cxn ang="0">
                  <a:pos x="92" y="148"/>
                </a:cxn>
                <a:cxn ang="0">
                  <a:pos x="148" y="87"/>
                </a:cxn>
                <a:cxn ang="0">
                  <a:pos x="90" y="31"/>
                </a:cxn>
                <a:cxn ang="0">
                  <a:pos x="90" y="0"/>
                </a:cxn>
                <a:cxn ang="0">
                  <a:pos x="90" y="124"/>
                </a:cxn>
                <a:cxn ang="0">
                  <a:pos x="90" y="124"/>
                </a:cxn>
                <a:cxn ang="0">
                  <a:pos x="124" y="89"/>
                </a:cxn>
                <a:cxn ang="0">
                  <a:pos x="90" y="55"/>
                </a:cxn>
                <a:cxn ang="0">
                  <a:pos x="90" y="55"/>
                </a:cxn>
                <a:cxn ang="0">
                  <a:pos x="90" y="124"/>
                </a:cxn>
                <a:cxn ang="0">
                  <a:pos x="38" y="145"/>
                </a:cxn>
                <a:cxn ang="0">
                  <a:pos x="29" y="155"/>
                </a:cxn>
                <a:cxn ang="0">
                  <a:pos x="8" y="127"/>
                </a:cxn>
                <a:cxn ang="0">
                  <a:pos x="21" y="121"/>
                </a:cxn>
                <a:cxn ang="0">
                  <a:pos x="14" y="92"/>
                </a:cxn>
                <a:cxn ang="0">
                  <a:pos x="0" y="93"/>
                </a:cxn>
                <a:cxn ang="0">
                  <a:pos x="6" y="58"/>
                </a:cxn>
                <a:cxn ang="0">
                  <a:pos x="19" y="63"/>
                </a:cxn>
                <a:cxn ang="0">
                  <a:pos x="34" y="38"/>
                </a:cxn>
                <a:cxn ang="0">
                  <a:pos x="24" y="28"/>
                </a:cxn>
                <a:cxn ang="0">
                  <a:pos x="52" y="8"/>
                </a:cxn>
                <a:cxn ang="0">
                  <a:pos x="58" y="21"/>
                </a:cxn>
                <a:cxn ang="0">
                  <a:pos x="87" y="14"/>
                </a:cxn>
                <a:cxn ang="0">
                  <a:pos x="86" y="0"/>
                </a:cxn>
                <a:cxn ang="0">
                  <a:pos x="90" y="0"/>
                </a:cxn>
                <a:cxn ang="0">
                  <a:pos x="90" y="31"/>
                </a:cxn>
                <a:cxn ang="0">
                  <a:pos x="88" y="31"/>
                </a:cxn>
                <a:cxn ang="0">
                  <a:pos x="31" y="92"/>
                </a:cxn>
                <a:cxn ang="0">
                  <a:pos x="90" y="148"/>
                </a:cxn>
                <a:cxn ang="0">
                  <a:pos x="90" y="179"/>
                </a:cxn>
                <a:cxn ang="0">
                  <a:pos x="58" y="174"/>
                </a:cxn>
                <a:cxn ang="0">
                  <a:pos x="63" y="160"/>
                </a:cxn>
                <a:cxn ang="0">
                  <a:pos x="38" y="145"/>
                </a:cxn>
                <a:cxn ang="0">
                  <a:pos x="90" y="55"/>
                </a:cxn>
                <a:cxn ang="0">
                  <a:pos x="56" y="89"/>
                </a:cxn>
                <a:cxn ang="0">
                  <a:pos x="90" y="124"/>
                </a:cxn>
                <a:cxn ang="0">
                  <a:pos x="90" y="55"/>
                </a:cxn>
              </a:cxnLst>
              <a:rect l="0" t="0" r="r" b="b"/>
              <a:pathLst>
                <a:path w="156" h="179">
                  <a:moveTo>
                    <a:pt x="90" y="0"/>
                  </a:moveTo>
                  <a:cubicBezTo>
                    <a:pt x="101" y="0"/>
                    <a:pt x="111" y="2"/>
                    <a:pt x="121" y="5"/>
                  </a:cubicBezTo>
                  <a:cubicBezTo>
                    <a:pt x="116" y="19"/>
                    <a:pt x="116" y="19"/>
                    <a:pt x="116" y="19"/>
                  </a:cubicBezTo>
                  <a:cubicBezTo>
                    <a:pt x="125" y="22"/>
                    <a:pt x="134" y="27"/>
                    <a:pt x="141" y="34"/>
                  </a:cubicBezTo>
                  <a:cubicBezTo>
                    <a:pt x="151" y="24"/>
                    <a:pt x="151" y="24"/>
                    <a:pt x="151" y="24"/>
                  </a:cubicBezTo>
                  <a:cubicBezTo>
                    <a:pt x="153" y="25"/>
                    <a:pt x="154" y="27"/>
                    <a:pt x="156" y="29"/>
                  </a:cubicBezTo>
                  <a:cubicBezTo>
                    <a:pt x="156" y="125"/>
                    <a:pt x="156" y="125"/>
                    <a:pt x="156" y="125"/>
                  </a:cubicBezTo>
                  <a:cubicBezTo>
                    <a:pt x="153" y="131"/>
                    <a:pt x="149" y="136"/>
                    <a:pt x="145" y="141"/>
                  </a:cubicBezTo>
                  <a:cubicBezTo>
                    <a:pt x="155" y="150"/>
                    <a:pt x="155" y="150"/>
                    <a:pt x="155" y="150"/>
                  </a:cubicBezTo>
                  <a:cubicBezTo>
                    <a:pt x="147" y="159"/>
                    <a:pt x="138" y="166"/>
                    <a:pt x="127" y="171"/>
                  </a:cubicBezTo>
                  <a:cubicBezTo>
                    <a:pt x="121" y="158"/>
                    <a:pt x="121" y="158"/>
                    <a:pt x="121" y="158"/>
                  </a:cubicBezTo>
                  <a:cubicBezTo>
                    <a:pt x="112" y="162"/>
                    <a:pt x="103" y="164"/>
                    <a:pt x="92" y="165"/>
                  </a:cubicBezTo>
                  <a:cubicBezTo>
                    <a:pt x="93" y="179"/>
                    <a:pt x="93" y="179"/>
                    <a:pt x="93" y="179"/>
                  </a:cubicBezTo>
                  <a:cubicBezTo>
                    <a:pt x="92" y="179"/>
                    <a:pt x="91" y="179"/>
                    <a:pt x="90" y="179"/>
                  </a:cubicBezTo>
                  <a:cubicBezTo>
                    <a:pt x="90" y="148"/>
                    <a:pt x="90" y="148"/>
                    <a:pt x="90" y="148"/>
                  </a:cubicBezTo>
                  <a:cubicBezTo>
                    <a:pt x="90" y="148"/>
                    <a:pt x="91" y="148"/>
                    <a:pt x="92" y="148"/>
                  </a:cubicBezTo>
                  <a:cubicBezTo>
                    <a:pt x="124" y="147"/>
                    <a:pt x="150" y="120"/>
                    <a:pt x="148" y="87"/>
                  </a:cubicBezTo>
                  <a:cubicBezTo>
                    <a:pt x="147" y="56"/>
                    <a:pt x="121" y="31"/>
                    <a:pt x="90" y="31"/>
                  </a:cubicBezTo>
                  <a:cubicBezTo>
                    <a:pt x="90" y="0"/>
                    <a:pt x="90" y="0"/>
                    <a:pt x="90" y="0"/>
                  </a:cubicBezTo>
                  <a:close/>
                  <a:moveTo>
                    <a:pt x="90" y="124"/>
                  </a:moveTo>
                  <a:cubicBezTo>
                    <a:pt x="90" y="124"/>
                    <a:pt x="90" y="124"/>
                    <a:pt x="90" y="124"/>
                  </a:cubicBezTo>
                  <a:cubicBezTo>
                    <a:pt x="109" y="124"/>
                    <a:pt x="124" y="108"/>
                    <a:pt x="124" y="89"/>
                  </a:cubicBezTo>
                  <a:cubicBezTo>
                    <a:pt x="124" y="71"/>
                    <a:pt x="109" y="55"/>
                    <a:pt x="90" y="55"/>
                  </a:cubicBezTo>
                  <a:cubicBezTo>
                    <a:pt x="90" y="55"/>
                    <a:pt x="90" y="55"/>
                    <a:pt x="90" y="55"/>
                  </a:cubicBezTo>
                  <a:lnTo>
                    <a:pt x="90" y="124"/>
                  </a:lnTo>
                  <a:close/>
                  <a:moveTo>
                    <a:pt x="38" y="145"/>
                  </a:moveTo>
                  <a:cubicBezTo>
                    <a:pt x="29" y="155"/>
                    <a:pt x="29" y="155"/>
                    <a:pt x="29" y="155"/>
                  </a:cubicBezTo>
                  <a:cubicBezTo>
                    <a:pt x="20" y="147"/>
                    <a:pt x="13" y="138"/>
                    <a:pt x="8" y="127"/>
                  </a:cubicBezTo>
                  <a:cubicBezTo>
                    <a:pt x="21" y="121"/>
                    <a:pt x="21" y="121"/>
                    <a:pt x="21" y="121"/>
                  </a:cubicBezTo>
                  <a:cubicBezTo>
                    <a:pt x="17" y="112"/>
                    <a:pt x="15" y="102"/>
                    <a:pt x="14" y="92"/>
                  </a:cubicBezTo>
                  <a:cubicBezTo>
                    <a:pt x="0" y="93"/>
                    <a:pt x="0" y="93"/>
                    <a:pt x="0" y="93"/>
                  </a:cubicBezTo>
                  <a:cubicBezTo>
                    <a:pt x="0" y="81"/>
                    <a:pt x="2" y="69"/>
                    <a:pt x="6" y="58"/>
                  </a:cubicBezTo>
                  <a:cubicBezTo>
                    <a:pt x="19" y="63"/>
                    <a:pt x="19" y="63"/>
                    <a:pt x="19" y="63"/>
                  </a:cubicBezTo>
                  <a:cubicBezTo>
                    <a:pt x="22" y="54"/>
                    <a:pt x="28" y="45"/>
                    <a:pt x="34" y="38"/>
                  </a:cubicBezTo>
                  <a:cubicBezTo>
                    <a:pt x="24" y="28"/>
                    <a:pt x="24" y="28"/>
                    <a:pt x="24" y="28"/>
                  </a:cubicBezTo>
                  <a:cubicBezTo>
                    <a:pt x="32" y="20"/>
                    <a:pt x="42" y="13"/>
                    <a:pt x="52" y="8"/>
                  </a:cubicBezTo>
                  <a:cubicBezTo>
                    <a:pt x="58" y="21"/>
                    <a:pt x="58" y="21"/>
                    <a:pt x="58" y="21"/>
                  </a:cubicBezTo>
                  <a:cubicBezTo>
                    <a:pt x="67" y="17"/>
                    <a:pt x="77" y="14"/>
                    <a:pt x="87" y="14"/>
                  </a:cubicBezTo>
                  <a:cubicBezTo>
                    <a:pt x="86" y="0"/>
                    <a:pt x="86" y="0"/>
                    <a:pt x="86" y="0"/>
                  </a:cubicBezTo>
                  <a:cubicBezTo>
                    <a:pt x="87" y="0"/>
                    <a:pt x="89" y="0"/>
                    <a:pt x="90" y="0"/>
                  </a:cubicBezTo>
                  <a:cubicBezTo>
                    <a:pt x="90" y="31"/>
                    <a:pt x="90" y="31"/>
                    <a:pt x="90" y="31"/>
                  </a:cubicBezTo>
                  <a:cubicBezTo>
                    <a:pt x="89" y="31"/>
                    <a:pt x="88" y="31"/>
                    <a:pt x="88" y="31"/>
                  </a:cubicBezTo>
                  <a:cubicBezTo>
                    <a:pt x="55" y="32"/>
                    <a:pt x="30" y="59"/>
                    <a:pt x="31" y="92"/>
                  </a:cubicBezTo>
                  <a:cubicBezTo>
                    <a:pt x="32" y="123"/>
                    <a:pt x="58" y="148"/>
                    <a:pt x="90" y="148"/>
                  </a:cubicBezTo>
                  <a:cubicBezTo>
                    <a:pt x="90" y="179"/>
                    <a:pt x="90" y="179"/>
                    <a:pt x="90" y="179"/>
                  </a:cubicBezTo>
                  <a:cubicBezTo>
                    <a:pt x="79" y="179"/>
                    <a:pt x="68" y="177"/>
                    <a:pt x="58" y="174"/>
                  </a:cubicBezTo>
                  <a:cubicBezTo>
                    <a:pt x="63" y="160"/>
                    <a:pt x="63" y="160"/>
                    <a:pt x="63" y="160"/>
                  </a:cubicBezTo>
                  <a:cubicBezTo>
                    <a:pt x="54" y="157"/>
                    <a:pt x="46" y="151"/>
                    <a:pt x="38" y="145"/>
                  </a:cubicBezTo>
                  <a:close/>
                  <a:moveTo>
                    <a:pt x="90" y="55"/>
                  </a:moveTo>
                  <a:cubicBezTo>
                    <a:pt x="71" y="55"/>
                    <a:pt x="56" y="71"/>
                    <a:pt x="56" y="89"/>
                  </a:cubicBezTo>
                  <a:cubicBezTo>
                    <a:pt x="56" y="108"/>
                    <a:pt x="71" y="124"/>
                    <a:pt x="90" y="124"/>
                  </a:cubicBezTo>
                  <a:lnTo>
                    <a:pt x="90" y="55"/>
                  </a:lnTo>
                  <a:close/>
                </a:path>
              </a:pathLst>
            </a:custGeom>
            <a:solidFill>
              <a:srgbClr val="FDB81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62"/>
            <p:cNvSpPr>
              <a:spLocks noEditPoints="1"/>
            </p:cNvSpPr>
            <p:nvPr/>
          </p:nvSpPr>
          <p:spPr bwMode="auto">
            <a:xfrm>
              <a:off x="5705950" y="4964075"/>
              <a:ext cx="177453" cy="177453"/>
            </a:xfrm>
            <a:custGeom>
              <a:avLst/>
              <a:gdLst/>
              <a:ahLst/>
              <a:cxnLst>
                <a:cxn ang="0">
                  <a:pos x="49" y="8"/>
                </a:cxn>
                <a:cxn ang="0">
                  <a:pos x="62" y="10"/>
                </a:cxn>
                <a:cxn ang="0">
                  <a:pos x="65" y="2"/>
                </a:cxn>
                <a:cxn ang="0">
                  <a:pos x="81" y="12"/>
                </a:cxn>
                <a:cxn ang="0">
                  <a:pos x="76" y="18"/>
                </a:cxn>
                <a:cxn ang="0">
                  <a:pos x="86" y="31"/>
                </a:cxn>
                <a:cxn ang="0">
                  <a:pos x="93" y="27"/>
                </a:cxn>
                <a:cxn ang="0">
                  <a:pos x="98" y="46"/>
                </a:cxn>
                <a:cxn ang="0">
                  <a:pos x="90" y="46"/>
                </a:cxn>
                <a:cxn ang="0">
                  <a:pos x="88" y="62"/>
                </a:cxn>
                <a:cxn ang="0">
                  <a:pos x="96" y="65"/>
                </a:cxn>
                <a:cxn ang="0">
                  <a:pos x="86" y="82"/>
                </a:cxn>
                <a:cxn ang="0">
                  <a:pos x="80" y="76"/>
                </a:cxn>
                <a:cxn ang="0">
                  <a:pos x="68" y="86"/>
                </a:cxn>
                <a:cxn ang="0">
                  <a:pos x="71" y="93"/>
                </a:cxn>
                <a:cxn ang="0">
                  <a:pos x="52" y="98"/>
                </a:cxn>
                <a:cxn ang="0">
                  <a:pos x="52" y="91"/>
                </a:cxn>
                <a:cxn ang="0">
                  <a:pos x="49" y="91"/>
                </a:cxn>
                <a:cxn ang="0">
                  <a:pos x="49" y="69"/>
                </a:cxn>
                <a:cxn ang="0">
                  <a:pos x="68" y="55"/>
                </a:cxn>
                <a:cxn ang="0">
                  <a:pos x="55" y="30"/>
                </a:cxn>
                <a:cxn ang="0">
                  <a:pos x="49" y="29"/>
                </a:cxn>
                <a:cxn ang="0">
                  <a:pos x="49" y="8"/>
                </a:cxn>
                <a:cxn ang="0">
                  <a:pos x="12" y="68"/>
                </a:cxn>
                <a:cxn ang="0">
                  <a:pos x="5" y="71"/>
                </a:cxn>
                <a:cxn ang="0">
                  <a:pos x="0" y="53"/>
                </a:cxn>
                <a:cxn ang="0">
                  <a:pos x="8" y="52"/>
                </a:cxn>
                <a:cxn ang="0">
                  <a:pos x="10" y="36"/>
                </a:cxn>
                <a:cxn ang="0">
                  <a:pos x="2" y="33"/>
                </a:cxn>
                <a:cxn ang="0">
                  <a:pos x="12" y="17"/>
                </a:cxn>
                <a:cxn ang="0">
                  <a:pos x="18" y="22"/>
                </a:cxn>
                <a:cxn ang="0">
                  <a:pos x="30" y="12"/>
                </a:cxn>
                <a:cxn ang="0">
                  <a:pos x="27" y="5"/>
                </a:cxn>
                <a:cxn ang="0">
                  <a:pos x="46" y="0"/>
                </a:cxn>
                <a:cxn ang="0">
                  <a:pos x="46" y="8"/>
                </a:cxn>
                <a:cxn ang="0">
                  <a:pos x="49" y="8"/>
                </a:cxn>
                <a:cxn ang="0">
                  <a:pos x="49" y="29"/>
                </a:cxn>
                <a:cxn ang="0">
                  <a:pos x="30" y="43"/>
                </a:cxn>
                <a:cxn ang="0">
                  <a:pos x="43" y="68"/>
                </a:cxn>
                <a:cxn ang="0">
                  <a:pos x="49" y="69"/>
                </a:cxn>
                <a:cxn ang="0">
                  <a:pos x="49" y="91"/>
                </a:cxn>
                <a:cxn ang="0">
                  <a:pos x="36" y="89"/>
                </a:cxn>
                <a:cxn ang="0">
                  <a:pos x="33" y="96"/>
                </a:cxn>
                <a:cxn ang="0">
                  <a:pos x="17" y="86"/>
                </a:cxn>
                <a:cxn ang="0">
                  <a:pos x="22" y="81"/>
                </a:cxn>
                <a:cxn ang="0">
                  <a:pos x="12" y="68"/>
                </a:cxn>
              </a:cxnLst>
              <a:rect l="0" t="0" r="r" b="b"/>
              <a:pathLst>
                <a:path w="98" h="98">
                  <a:moveTo>
                    <a:pt x="49" y="8"/>
                  </a:moveTo>
                  <a:cubicBezTo>
                    <a:pt x="53" y="8"/>
                    <a:pt x="58" y="8"/>
                    <a:pt x="62" y="10"/>
                  </a:cubicBezTo>
                  <a:cubicBezTo>
                    <a:pt x="65" y="2"/>
                    <a:pt x="65" y="2"/>
                    <a:pt x="65" y="2"/>
                  </a:cubicBezTo>
                  <a:cubicBezTo>
                    <a:pt x="71" y="4"/>
                    <a:pt x="77" y="8"/>
                    <a:pt x="81" y="12"/>
                  </a:cubicBezTo>
                  <a:cubicBezTo>
                    <a:pt x="76" y="18"/>
                    <a:pt x="76" y="18"/>
                    <a:pt x="76" y="18"/>
                  </a:cubicBezTo>
                  <a:cubicBezTo>
                    <a:pt x="80" y="21"/>
                    <a:pt x="84" y="26"/>
                    <a:pt x="86" y="31"/>
                  </a:cubicBezTo>
                  <a:cubicBezTo>
                    <a:pt x="93" y="27"/>
                    <a:pt x="93" y="27"/>
                    <a:pt x="93" y="27"/>
                  </a:cubicBezTo>
                  <a:cubicBezTo>
                    <a:pt x="96" y="33"/>
                    <a:pt x="98" y="39"/>
                    <a:pt x="98" y="46"/>
                  </a:cubicBezTo>
                  <a:cubicBezTo>
                    <a:pt x="90" y="46"/>
                    <a:pt x="90" y="46"/>
                    <a:pt x="90" y="46"/>
                  </a:cubicBezTo>
                  <a:cubicBezTo>
                    <a:pt x="91" y="51"/>
                    <a:pt x="90" y="57"/>
                    <a:pt x="88" y="62"/>
                  </a:cubicBezTo>
                  <a:cubicBezTo>
                    <a:pt x="96" y="65"/>
                    <a:pt x="96" y="65"/>
                    <a:pt x="96" y="65"/>
                  </a:cubicBezTo>
                  <a:cubicBezTo>
                    <a:pt x="94" y="71"/>
                    <a:pt x="90" y="77"/>
                    <a:pt x="86" y="82"/>
                  </a:cubicBezTo>
                  <a:cubicBezTo>
                    <a:pt x="80" y="76"/>
                    <a:pt x="80" y="76"/>
                    <a:pt x="80" y="76"/>
                  </a:cubicBezTo>
                  <a:cubicBezTo>
                    <a:pt x="77" y="81"/>
                    <a:pt x="72" y="84"/>
                    <a:pt x="68" y="86"/>
                  </a:cubicBezTo>
                  <a:cubicBezTo>
                    <a:pt x="71" y="93"/>
                    <a:pt x="71" y="93"/>
                    <a:pt x="71" y="93"/>
                  </a:cubicBezTo>
                  <a:cubicBezTo>
                    <a:pt x="65" y="96"/>
                    <a:pt x="59" y="98"/>
                    <a:pt x="52" y="98"/>
                  </a:cubicBezTo>
                  <a:cubicBezTo>
                    <a:pt x="52" y="91"/>
                    <a:pt x="52" y="91"/>
                    <a:pt x="52" y="91"/>
                  </a:cubicBezTo>
                  <a:cubicBezTo>
                    <a:pt x="51" y="91"/>
                    <a:pt x="50" y="91"/>
                    <a:pt x="49" y="91"/>
                  </a:cubicBezTo>
                  <a:cubicBezTo>
                    <a:pt x="49" y="69"/>
                    <a:pt x="49" y="69"/>
                    <a:pt x="49" y="69"/>
                  </a:cubicBezTo>
                  <a:cubicBezTo>
                    <a:pt x="57" y="69"/>
                    <a:pt x="65" y="64"/>
                    <a:pt x="68" y="55"/>
                  </a:cubicBezTo>
                  <a:cubicBezTo>
                    <a:pt x="72" y="45"/>
                    <a:pt x="66" y="34"/>
                    <a:pt x="55" y="30"/>
                  </a:cubicBezTo>
                  <a:cubicBezTo>
                    <a:pt x="53" y="29"/>
                    <a:pt x="51" y="29"/>
                    <a:pt x="49" y="29"/>
                  </a:cubicBezTo>
                  <a:lnTo>
                    <a:pt x="49" y="8"/>
                  </a:lnTo>
                  <a:close/>
                  <a:moveTo>
                    <a:pt x="12" y="68"/>
                  </a:moveTo>
                  <a:cubicBezTo>
                    <a:pt x="5" y="71"/>
                    <a:pt x="5" y="71"/>
                    <a:pt x="5" y="71"/>
                  </a:cubicBezTo>
                  <a:cubicBezTo>
                    <a:pt x="2" y="65"/>
                    <a:pt x="0" y="59"/>
                    <a:pt x="0" y="53"/>
                  </a:cubicBezTo>
                  <a:cubicBezTo>
                    <a:pt x="8" y="52"/>
                    <a:pt x="8" y="52"/>
                    <a:pt x="8" y="52"/>
                  </a:cubicBezTo>
                  <a:cubicBezTo>
                    <a:pt x="7" y="47"/>
                    <a:pt x="8" y="41"/>
                    <a:pt x="10" y="36"/>
                  </a:cubicBezTo>
                  <a:cubicBezTo>
                    <a:pt x="2" y="33"/>
                    <a:pt x="2" y="33"/>
                    <a:pt x="2" y="33"/>
                  </a:cubicBezTo>
                  <a:cubicBezTo>
                    <a:pt x="4" y="27"/>
                    <a:pt x="8" y="21"/>
                    <a:pt x="12" y="17"/>
                  </a:cubicBezTo>
                  <a:cubicBezTo>
                    <a:pt x="18" y="22"/>
                    <a:pt x="18" y="22"/>
                    <a:pt x="18" y="22"/>
                  </a:cubicBezTo>
                  <a:cubicBezTo>
                    <a:pt x="21" y="18"/>
                    <a:pt x="26" y="14"/>
                    <a:pt x="30" y="12"/>
                  </a:cubicBezTo>
                  <a:cubicBezTo>
                    <a:pt x="27" y="5"/>
                    <a:pt x="27" y="5"/>
                    <a:pt x="27" y="5"/>
                  </a:cubicBezTo>
                  <a:cubicBezTo>
                    <a:pt x="33" y="2"/>
                    <a:pt x="39" y="0"/>
                    <a:pt x="46" y="0"/>
                  </a:cubicBezTo>
                  <a:cubicBezTo>
                    <a:pt x="46" y="8"/>
                    <a:pt x="46" y="8"/>
                    <a:pt x="46" y="8"/>
                  </a:cubicBezTo>
                  <a:cubicBezTo>
                    <a:pt x="47" y="8"/>
                    <a:pt x="48" y="8"/>
                    <a:pt x="49" y="8"/>
                  </a:cubicBezTo>
                  <a:cubicBezTo>
                    <a:pt x="49" y="29"/>
                    <a:pt x="49" y="29"/>
                    <a:pt x="49" y="29"/>
                  </a:cubicBezTo>
                  <a:cubicBezTo>
                    <a:pt x="41" y="29"/>
                    <a:pt x="33" y="34"/>
                    <a:pt x="30" y="43"/>
                  </a:cubicBezTo>
                  <a:cubicBezTo>
                    <a:pt x="26" y="53"/>
                    <a:pt x="32" y="65"/>
                    <a:pt x="43" y="68"/>
                  </a:cubicBezTo>
                  <a:cubicBezTo>
                    <a:pt x="45" y="69"/>
                    <a:pt x="47" y="69"/>
                    <a:pt x="49" y="69"/>
                  </a:cubicBezTo>
                  <a:cubicBezTo>
                    <a:pt x="49" y="91"/>
                    <a:pt x="49" y="91"/>
                    <a:pt x="49" y="91"/>
                  </a:cubicBezTo>
                  <a:cubicBezTo>
                    <a:pt x="45" y="91"/>
                    <a:pt x="40" y="90"/>
                    <a:pt x="36" y="89"/>
                  </a:cubicBezTo>
                  <a:cubicBezTo>
                    <a:pt x="33" y="96"/>
                    <a:pt x="33" y="96"/>
                    <a:pt x="33" y="96"/>
                  </a:cubicBezTo>
                  <a:cubicBezTo>
                    <a:pt x="27" y="94"/>
                    <a:pt x="21" y="91"/>
                    <a:pt x="17" y="86"/>
                  </a:cubicBezTo>
                  <a:cubicBezTo>
                    <a:pt x="22" y="81"/>
                    <a:pt x="22" y="81"/>
                    <a:pt x="22" y="81"/>
                  </a:cubicBezTo>
                  <a:cubicBezTo>
                    <a:pt x="18" y="77"/>
                    <a:pt x="14" y="73"/>
                    <a:pt x="12" y="68"/>
                  </a:cubicBezTo>
                  <a:close/>
                </a:path>
              </a:pathLst>
            </a:custGeom>
            <a:solidFill>
              <a:srgbClr val="7FBC4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3"/>
            <p:cNvSpPr>
              <a:spLocks noEditPoints="1"/>
            </p:cNvSpPr>
            <p:nvPr/>
          </p:nvSpPr>
          <p:spPr bwMode="auto">
            <a:xfrm>
              <a:off x="6388299" y="5361232"/>
              <a:ext cx="166891" cy="261954"/>
            </a:xfrm>
            <a:custGeom>
              <a:avLst/>
              <a:gdLst/>
              <a:ahLst/>
              <a:cxnLst>
                <a:cxn ang="0">
                  <a:pos x="61" y="144"/>
                </a:cxn>
                <a:cxn ang="0">
                  <a:pos x="78" y="127"/>
                </a:cxn>
                <a:cxn ang="0">
                  <a:pos x="69" y="118"/>
                </a:cxn>
                <a:cxn ang="0">
                  <a:pos x="80" y="94"/>
                </a:cxn>
                <a:cxn ang="0">
                  <a:pos x="61" y="112"/>
                </a:cxn>
                <a:cxn ang="0">
                  <a:pos x="61" y="144"/>
                </a:cxn>
                <a:cxn ang="0">
                  <a:pos x="83" y="92"/>
                </a:cxn>
                <a:cxn ang="0">
                  <a:pos x="92" y="92"/>
                </a:cxn>
                <a:cxn ang="0">
                  <a:pos x="92" y="88"/>
                </a:cxn>
                <a:cxn ang="0">
                  <a:pos x="83" y="92"/>
                </a:cxn>
                <a:cxn ang="0">
                  <a:pos x="92" y="74"/>
                </a:cxn>
                <a:cxn ang="0">
                  <a:pos x="92" y="67"/>
                </a:cxn>
                <a:cxn ang="0">
                  <a:pos x="83" y="67"/>
                </a:cxn>
                <a:cxn ang="0">
                  <a:pos x="92" y="74"/>
                </a:cxn>
                <a:cxn ang="0">
                  <a:pos x="80" y="64"/>
                </a:cxn>
                <a:cxn ang="0">
                  <a:pos x="69" y="40"/>
                </a:cxn>
                <a:cxn ang="0">
                  <a:pos x="78" y="32"/>
                </a:cxn>
                <a:cxn ang="0">
                  <a:pos x="60" y="14"/>
                </a:cxn>
                <a:cxn ang="0">
                  <a:pos x="52" y="23"/>
                </a:cxn>
                <a:cxn ang="0">
                  <a:pos x="25" y="12"/>
                </a:cxn>
                <a:cxn ang="0">
                  <a:pos x="25" y="0"/>
                </a:cxn>
                <a:cxn ang="0">
                  <a:pos x="0" y="0"/>
                </a:cxn>
                <a:cxn ang="0">
                  <a:pos x="0" y="2"/>
                </a:cxn>
                <a:cxn ang="0">
                  <a:pos x="80" y="64"/>
                </a:cxn>
              </a:cxnLst>
              <a:rect l="0" t="0" r="r" b="b"/>
              <a:pathLst>
                <a:path w="92" h="144">
                  <a:moveTo>
                    <a:pt x="61" y="144"/>
                  </a:moveTo>
                  <a:cubicBezTo>
                    <a:pt x="78" y="127"/>
                    <a:pt x="78" y="127"/>
                    <a:pt x="78" y="127"/>
                  </a:cubicBezTo>
                  <a:cubicBezTo>
                    <a:pt x="69" y="118"/>
                    <a:pt x="69" y="118"/>
                    <a:pt x="69" y="118"/>
                  </a:cubicBezTo>
                  <a:cubicBezTo>
                    <a:pt x="74" y="111"/>
                    <a:pt x="78" y="103"/>
                    <a:pt x="80" y="94"/>
                  </a:cubicBezTo>
                  <a:cubicBezTo>
                    <a:pt x="72" y="98"/>
                    <a:pt x="66" y="104"/>
                    <a:pt x="61" y="112"/>
                  </a:cubicBezTo>
                  <a:cubicBezTo>
                    <a:pt x="55" y="122"/>
                    <a:pt x="55" y="135"/>
                    <a:pt x="61" y="144"/>
                  </a:cubicBezTo>
                  <a:close/>
                  <a:moveTo>
                    <a:pt x="83" y="92"/>
                  </a:moveTo>
                  <a:cubicBezTo>
                    <a:pt x="92" y="92"/>
                    <a:pt x="92" y="92"/>
                    <a:pt x="92" y="92"/>
                  </a:cubicBezTo>
                  <a:cubicBezTo>
                    <a:pt x="92" y="88"/>
                    <a:pt x="92" y="88"/>
                    <a:pt x="92" y="88"/>
                  </a:cubicBezTo>
                  <a:cubicBezTo>
                    <a:pt x="89" y="89"/>
                    <a:pt x="86" y="90"/>
                    <a:pt x="83" y="92"/>
                  </a:cubicBezTo>
                  <a:close/>
                  <a:moveTo>
                    <a:pt x="92" y="74"/>
                  </a:moveTo>
                  <a:cubicBezTo>
                    <a:pt x="92" y="67"/>
                    <a:pt x="92" y="67"/>
                    <a:pt x="92" y="67"/>
                  </a:cubicBezTo>
                  <a:cubicBezTo>
                    <a:pt x="83" y="67"/>
                    <a:pt x="83" y="67"/>
                    <a:pt x="83" y="67"/>
                  </a:cubicBezTo>
                  <a:cubicBezTo>
                    <a:pt x="92" y="74"/>
                    <a:pt x="92" y="74"/>
                    <a:pt x="92" y="74"/>
                  </a:cubicBezTo>
                  <a:close/>
                  <a:moveTo>
                    <a:pt x="80" y="64"/>
                  </a:moveTo>
                  <a:cubicBezTo>
                    <a:pt x="78" y="55"/>
                    <a:pt x="74" y="47"/>
                    <a:pt x="69" y="40"/>
                  </a:cubicBezTo>
                  <a:cubicBezTo>
                    <a:pt x="78" y="32"/>
                    <a:pt x="78" y="32"/>
                    <a:pt x="78" y="32"/>
                  </a:cubicBezTo>
                  <a:cubicBezTo>
                    <a:pt x="60" y="14"/>
                    <a:pt x="60" y="14"/>
                    <a:pt x="60" y="14"/>
                  </a:cubicBezTo>
                  <a:cubicBezTo>
                    <a:pt x="52" y="23"/>
                    <a:pt x="52" y="23"/>
                    <a:pt x="52" y="23"/>
                  </a:cubicBezTo>
                  <a:cubicBezTo>
                    <a:pt x="44" y="17"/>
                    <a:pt x="35" y="13"/>
                    <a:pt x="25" y="12"/>
                  </a:cubicBezTo>
                  <a:cubicBezTo>
                    <a:pt x="25" y="0"/>
                    <a:pt x="25" y="0"/>
                    <a:pt x="25" y="0"/>
                  </a:cubicBezTo>
                  <a:cubicBezTo>
                    <a:pt x="0" y="0"/>
                    <a:pt x="0" y="0"/>
                    <a:pt x="0" y="0"/>
                  </a:cubicBezTo>
                  <a:cubicBezTo>
                    <a:pt x="0" y="2"/>
                    <a:pt x="0" y="2"/>
                    <a:pt x="0" y="2"/>
                  </a:cubicBezTo>
                  <a:lnTo>
                    <a:pt x="80" y="64"/>
                  </a:lnTo>
                  <a:close/>
                </a:path>
              </a:pathLst>
            </a:custGeom>
            <a:solidFill>
              <a:srgbClr val="8BC1C4"/>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4"/>
            <p:cNvSpPr>
              <a:spLocks/>
            </p:cNvSpPr>
            <p:nvPr/>
          </p:nvSpPr>
          <p:spPr bwMode="auto">
            <a:xfrm>
              <a:off x="6048180" y="4193002"/>
              <a:ext cx="293643" cy="27464"/>
            </a:xfrm>
            <a:custGeom>
              <a:avLst/>
              <a:gdLst/>
              <a:ahLst/>
              <a:cxnLst>
                <a:cxn ang="0">
                  <a:pos x="155" y="0"/>
                </a:cxn>
                <a:cxn ang="0">
                  <a:pos x="7" y="0"/>
                </a:cxn>
                <a:cxn ang="0">
                  <a:pos x="0" y="7"/>
                </a:cxn>
                <a:cxn ang="0">
                  <a:pos x="0" y="7"/>
                </a:cxn>
                <a:cxn ang="0">
                  <a:pos x="7" y="15"/>
                </a:cxn>
                <a:cxn ang="0">
                  <a:pos x="155" y="15"/>
                </a:cxn>
                <a:cxn ang="0">
                  <a:pos x="162" y="7"/>
                </a:cxn>
                <a:cxn ang="0">
                  <a:pos x="162" y="7"/>
                </a:cxn>
                <a:cxn ang="0">
                  <a:pos x="155" y="0"/>
                </a:cxn>
              </a:cxnLst>
              <a:rect l="0" t="0" r="r" b="b"/>
              <a:pathLst>
                <a:path w="162" h="15">
                  <a:moveTo>
                    <a:pt x="155" y="0"/>
                  </a:moveTo>
                  <a:cubicBezTo>
                    <a:pt x="7" y="0"/>
                    <a:pt x="7" y="0"/>
                    <a:pt x="7" y="0"/>
                  </a:cubicBezTo>
                  <a:cubicBezTo>
                    <a:pt x="3" y="0"/>
                    <a:pt x="0" y="3"/>
                    <a:pt x="0" y="7"/>
                  </a:cubicBezTo>
                  <a:cubicBezTo>
                    <a:pt x="0" y="7"/>
                    <a:pt x="0" y="7"/>
                    <a:pt x="0" y="7"/>
                  </a:cubicBezTo>
                  <a:cubicBezTo>
                    <a:pt x="0" y="11"/>
                    <a:pt x="3" y="15"/>
                    <a:pt x="7" y="15"/>
                  </a:cubicBezTo>
                  <a:cubicBezTo>
                    <a:pt x="155" y="15"/>
                    <a:pt x="155" y="15"/>
                    <a:pt x="155" y="15"/>
                  </a:cubicBezTo>
                  <a:cubicBezTo>
                    <a:pt x="159" y="15"/>
                    <a:pt x="162" y="11"/>
                    <a:pt x="162" y="7"/>
                  </a:cubicBezTo>
                  <a:cubicBezTo>
                    <a:pt x="162" y="7"/>
                    <a:pt x="162" y="7"/>
                    <a:pt x="162" y="7"/>
                  </a:cubicBezTo>
                  <a:cubicBezTo>
                    <a:pt x="162" y="3"/>
                    <a:pt x="159" y="0"/>
                    <a:pt x="155" y="0"/>
                  </a:cubicBezTo>
                  <a:close/>
                </a:path>
              </a:pathLst>
            </a:custGeom>
            <a:solidFill>
              <a:sysClr val="windowText" lastClr="000000">
                <a:lumMod val="65000"/>
                <a:lumOff val="3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5"/>
            <p:cNvSpPr>
              <a:spLocks/>
            </p:cNvSpPr>
            <p:nvPr/>
          </p:nvSpPr>
          <p:spPr bwMode="auto">
            <a:xfrm>
              <a:off x="6145357" y="5760501"/>
              <a:ext cx="99290" cy="97177"/>
            </a:xfrm>
            <a:custGeom>
              <a:avLst/>
              <a:gdLst/>
              <a:ahLst/>
              <a:cxnLst>
                <a:cxn ang="0">
                  <a:pos x="22" y="3"/>
                </a:cxn>
                <a:cxn ang="0">
                  <a:pos x="3" y="32"/>
                </a:cxn>
                <a:cxn ang="0">
                  <a:pos x="31" y="51"/>
                </a:cxn>
                <a:cxn ang="0">
                  <a:pos x="51" y="22"/>
                </a:cxn>
                <a:cxn ang="0">
                  <a:pos x="22" y="3"/>
                </a:cxn>
              </a:cxnLst>
              <a:rect l="0" t="0" r="r" b="b"/>
              <a:pathLst>
                <a:path w="54" h="54">
                  <a:moveTo>
                    <a:pt x="22" y="3"/>
                  </a:moveTo>
                  <a:cubicBezTo>
                    <a:pt x="9" y="5"/>
                    <a:pt x="0" y="18"/>
                    <a:pt x="3" y="32"/>
                  </a:cubicBezTo>
                  <a:cubicBezTo>
                    <a:pt x="5" y="45"/>
                    <a:pt x="18" y="54"/>
                    <a:pt x="31" y="51"/>
                  </a:cubicBezTo>
                  <a:cubicBezTo>
                    <a:pt x="45" y="49"/>
                    <a:pt x="54" y="36"/>
                    <a:pt x="51" y="22"/>
                  </a:cubicBezTo>
                  <a:cubicBezTo>
                    <a:pt x="48" y="9"/>
                    <a:pt x="36" y="0"/>
                    <a:pt x="22" y="3"/>
                  </a:cubicBezTo>
                  <a:close/>
                </a:path>
              </a:pathLst>
            </a:custGeom>
            <a:solidFill>
              <a:srgbClr val="5E5D5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66"/>
            <p:cNvSpPr>
              <a:spLocks/>
            </p:cNvSpPr>
            <p:nvPr/>
          </p:nvSpPr>
          <p:spPr bwMode="auto">
            <a:xfrm>
              <a:off x="5144016" y="4923938"/>
              <a:ext cx="540808" cy="669674"/>
            </a:xfrm>
            <a:custGeom>
              <a:avLst/>
              <a:gdLst/>
              <a:ahLst/>
              <a:cxnLst>
                <a:cxn ang="0">
                  <a:pos x="253" y="13"/>
                </a:cxn>
                <a:cxn ang="0">
                  <a:pos x="197" y="20"/>
                </a:cxn>
                <a:cxn ang="0">
                  <a:pos x="33" y="229"/>
                </a:cxn>
                <a:cxn ang="0">
                  <a:pos x="29" y="346"/>
                </a:cxn>
                <a:cxn ang="0">
                  <a:pos x="29" y="346"/>
                </a:cxn>
                <a:cxn ang="0">
                  <a:pos x="126" y="335"/>
                </a:cxn>
                <a:cxn ang="0">
                  <a:pos x="261" y="162"/>
                </a:cxn>
                <a:cxn ang="0">
                  <a:pos x="253" y="13"/>
                </a:cxn>
              </a:cxnLst>
              <a:rect l="0" t="0" r="r" b="b"/>
              <a:pathLst>
                <a:path w="299" h="370">
                  <a:moveTo>
                    <a:pt x="253" y="13"/>
                  </a:moveTo>
                  <a:cubicBezTo>
                    <a:pt x="236" y="0"/>
                    <a:pt x="211" y="3"/>
                    <a:pt x="197" y="20"/>
                  </a:cubicBezTo>
                  <a:cubicBezTo>
                    <a:pt x="33" y="229"/>
                    <a:pt x="33" y="229"/>
                    <a:pt x="33" y="229"/>
                  </a:cubicBezTo>
                  <a:cubicBezTo>
                    <a:pt x="10" y="259"/>
                    <a:pt x="0" y="323"/>
                    <a:pt x="29" y="346"/>
                  </a:cubicBezTo>
                  <a:cubicBezTo>
                    <a:pt x="29" y="346"/>
                    <a:pt x="29" y="346"/>
                    <a:pt x="29" y="346"/>
                  </a:cubicBezTo>
                  <a:cubicBezTo>
                    <a:pt x="59" y="370"/>
                    <a:pt x="103" y="365"/>
                    <a:pt x="126" y="335"/>
                  </a:cubicBezTo>
                  <a:cubicBezTo>
                    <a:pt x="261" y="162"/>
                    <a:pt x="261" y="162"/>
                    <a:pt x="261" y="162"/>
                  </a:cubicBezTo>
                  <a:cubicBezTo>
                    <a:pt x="299" y="114"/>
                    <a:pt x="290" y="42"/>
                    <a:pt x="253" y="13"/>
                  </a:cubicBez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7"/>
            <p:cNvSpPr>
              <a:spLocks/>
            </p:cNvSpPr>
            <p:nvPr/>
          </p:nvSpPr>
          <p:spPr bwMode="auto">
            <a:xfrm>
              <a:off x="5152466" y="5378132"/>
              <a:ext cx="456307" cy="485883"/>
            </a:xfrm>
            <a:custGeom>
              <a:avLst/>
              <a:gdLst/>
              <a:ahLst/>
              <a:cxnLst>
                <a:cxn ang="0">
                  <a:pos x="62" y="24"/>
                </a:cxn>
                <a:cxn ang="0">
                  <a:pos x="36" y="179"/>
                </a:cxn>
                <a:cxn ang="0">
                  <a:pos x="190" y="244"/>
                </a:cxn>
                <a:cxn ang="0">
                  <a:pos x="217" y="90"/>
                </a:cxn>
                <a:cxn ang="0">
                  <a:pos x="62" y="24"/>
                </a:cxn>
              </a:cxnLst>
              <a:rect l="0" t="0" r="r" b="b"/>
              <a:pathLst>
                <a:path w="252" h="269">
                  <a:moveTo>
                    <a:pt x="62" y="24"/>
                  </a:moveTo>
                  <a:cubicBezTo>
                    <a:pt x="12" y="49"/>
                    <a:pt x="0" y="118"/>
                    <a:pt x="36" y="179"/>
                  </a:cubicBezTo>
                  <a:cubicBezTo>
                    <a:pt x="71" y="240"/>
                    <a:pt x="140" y="269"/>
                    <a:pt x="190" y="244"/>
                  </a:cubicBezTo>
                  <a:cubicBezTo>
                    <a:pt x="240" y="219"/>
                    <a:pt x="252" y="150"/>
                    <a:pt x="217" y="90"/>
                  </a:cubicBezTo>
                  <a:cubicBezTo>
                    <a:pt x="181" y="29"/>
                    <a:pt x="112" y="0"/>
                    <a:pt x="62" y="24"/>
                  </a:cubicBez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8"/>
            <p:cNvSpPr>
              <a:spLocks/>
            </p:cNvSpPr>
            <p:nvPr/>
          </p:nvSpPr>
          <p:spPr bwMode="auto">
            <a:xfrm>
              <a:off x="5416534" y="4951400"/>
              <a:ext cx="154216" cy="152102"/>
            </a:xfrm>
            <a:custGeom>
              <a:avLst/>
              <a:gdLst/>
              <a:ahLst/>
              <a:cxnLst>
                <a:cxn ang="0">
                  <a:pos x="0" y="65"/>
                </a:cxn>
                <a:cxn ang="0">
                  <a:pos x="63" y="84"/>
                </a:cxn>
                <a:cxn ang="0">
                  <a:pos x="52" y="0"/>
                </a:cxn>
                <a:cxn ang="0">
                  <a:pos x="0" y="65"/>
                </a:cxn>
              </a:cxnLst>
              <a:rect l="0" t="0" r="r" b="b"/>
              <a:pathLst>
                <a:path w="85" h="84">
                  <a:moveTo>
                    <a:pt x="0" y="65"/>
                  </a:moveTo>
                  <a:cubicBezTo>
                    <a:pt x="27" y="77"/>
                    <a:pt x="40" y="82"/>
                    <a:pt x="63" y="84"/>
                  </a:cubicBezTo>
                  <a:cubicBezTo>
                    <a:pt x="85" y="56"/>
                    <a:pt x="76" y="9"/>
                    <a:pt x="52" y="0"/>
                  </a:cubicBezTo>
                  <a:cubicBezTo>
                    <a:pt x="38" y="7"/>
                    <a:pt x="10" y="51"/>
                    <a:pt x="0" y="65"/>
                  </a:cubicBezTo>
                  <a:close/>
                </a:path>
              </a:pathLst>
            </a:custGeom>
            <a:solidFill>
              <a:srgbClr val="F7ECD9"/>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69"/>
            <p:cNvSpPr>
              <a:spLocks/>
            </p:cNvSpPr>
            <p:nvPr/>
          </p:nvSpPr>
          <p:spPr bwMode="auto">
            <a:xfrm>
              <a:off x="6838267" y="5720362"/>
              <a:ext cx="809101" cy="918952"/>
            </a:xfrm>
            <a:custGeom>
              <a:avLst/>
              <a:gdLst/>
              <a:ahLst/>
              <a:cxnLst>
                <a:cxn ang="0">
                  <a:pos x="0" y="71"/>
                </a:cxn>
                <a:cxn ang="0">
                  <a:pos x="108" y="356"/>
                </a:cxn>
                <a:cxn ang="0">
                  <a:pos x="346" y="435"/>
                </a:cxn>
                <a:cxn ang="0">
                  <a:pos x="383" y="355"/>
                </a:cxn>
                <a:cxn ang="0">
                  <a:pos x="251" y="0"/>
                </a:cxn>
                <a:cxn ang="0">
                  <a:pos x="0" y="71"/>
                </a:cxn>
              </a:cxnLst>
              <a:rect l="0" t="0" r="r" b="b"/>
              <a:pathLst>
                <a:path w="383" h="435">
                  <a:moveTo>
                    <a:pt x="0" y="71"/>
                  </a:moveTo>
                  <a:lnTo>
                    <a:pt x="108" y="356"/>
                  </a:lnTo>
                  <a:lnTo>
                    <a:pt x="346" y="435"/>
                  </a:lnTo>
                  <a:lnTo>
                    <a:pt x="383" y="355"/>
                  </a:lnTo>
                  <a:lnTo>
                    <a:pt x="251" y="0"/>
                  </a:lnTo>
                  <a:lnTo>
                    <a:pt x="0" y="71"/>
                  </a:ln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70"/>
            <p:cNvSpPr>
              <a:spLocks/>
            </p:cNvSpPr>
            <p:nvPr/>
          </p:nvSpPr>
          <p:spPr bwMode="auto">
            <a:xfrm>
              <a:off x="6861506" y="5830214"/>
              <a:ext cx="815438" cy="764737"/>
            </a:xfrm>
            <a:custGeom>
              <a:avLst/>
              <a:gdLst/>
              <a:ahLst/>
              <a:cxnLst>
                <a:cxn ang="0">
                  <a:pos x="58" y="287"/>
                </a:cxn>
                <a:cxn ang="0">
                  <a:pos x="388" y="102"/>
                </a:cxn>
                <a:cxn ang="0">
                  <a:pos x="58" y="287"/>
                </a:cxn>
              </a:cxnLst>
              <a:rect l="0" t="0" r="r" b="b"/>
              <a:pathLst>
                <a:path w="451" h="422">
                  <a:moveTo>
                    <a:pt x="58" y="287"/>
                  </a:moveTo>
                  <a:cubicBezTo>
                    <a:pt x="0" y="162"/>
                    <a:pt x="342" y="0"/>
                    <a:pt x="388" y="102"/>
                  </a:cubicBezTo>
                  <a:cubicBezTo>
                    <a:pt x="451" y="239"/>
                    <a:pt x="120" y="422"/>
                    <a:pt x="58" y="287"/>
                  </a:cubicBezTo>
                  <a:close/>
                </a:path>
              </a:pathLst>
            </a:custGeom>
            <a:solidFill>
              <a:sysClr val="windowText" lastClr="000000">
                <a:lumMod val="75000"/>
                <a:lumOff val="2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71"/>
            <p:cNvSpPr>
              <a:spLocks/>
            </p:cNvSpPr>
            <p:nvPr/>
          </p:nvSpPr>
          <p:spPr bwMode="auto">
            <a:xfrm>
              <a:off x="6850943" y="5758388"/>
              <a:ext cx="758400" cy="707699"/>
            </a:xfrm>
            <a:custGeom>
              <a:avLst/>
              <a:gdLst/>
              <a:ahLst/>
              <a:cxnLst>
                <a:cxn ang="0">
                  <a:pos x="54" y="266"/>
                </a:cxn>
                <a:cxn ang="0">
                  <a:pos x="360" y="94"/>
                </a:cxn>
                <a:cxn ang="0">
                  <a:pos x="54" y="266"/>
                </a:cxn>
              </a:cxnLst>
              <a:rect l="0" t="0" r="r" b="b"/>
              <a:pathLst>
                <a:path w="419" h="391">
                  <a:moveTo>
                    <a:pt x="54" y="266"/>
                  </a:moveTo>
                  <a:cubicBezTo>
                    <a:pt x="0" y="150"/>
                    <a:pt x="317" y="0"/>
                    <a:pt x="360" y="94"/>
                  </a:cubicBezTo>
                  <a:cubicBezTo>
                    <a:pt x="419" y="221"/>
                    <a:pt x="111" y="391"/>
                    <a:pt x="54" y="266"/>
                  </a:cubicBezTo>
                  <a:close/>
                </a:path>
              </a:pathLst>
            </a:custGeom>
            <a:solidFill>
              <a:sysClr val="window" lastClr="FFFFFF">
                <a:lumMod val="7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72"/>
            <p:cNvSpPr>
              <a:spLocks/>
            </p:cNvSpPr>
            <p:nvPr/>
          </p:nvSpPr>
          <p:spPr bwMode="auto">
            <a:xfrm>
              <a:off x="6899532" y="5787963"/>
              <a:ext cx="811213" cy="880927"/>
            </a:xfrm>
            <a:custGeom>
              <a:avLst/>
              <a:gdLst/>
              <a:ahLst/>
              <a:cxnLst>
                <a:cxn ang="0">
                  <a:pos x="227" y="0"/>
                </a:cxn>
                <a:cxn ang="0">
                  <a:pos x="384" y="342"/>
                </a:cxn>
                <a:cxn ang="0">
                  <a:pos x="358" y="417"/>
                </a:cxn>
                <a:cxn ang="0">
                  <a:pos x="91" y="328"/>
                </a:cxn>
                <a:cxn ang="0">
                  <a:pos x="0" y="128"/>
                </a:cxn>
                <a:cxn ang="0">
                  <a:pos x="227" y="0"/>
                </a:cxn>
              </a:cxnLst>
              <a:rect l="0" t="0" r="r" b="b"/>
              <a:pathLst>
                <a:path w="384" h="417">
                  <a:moveTo>
                    <a:pt x="227" y="0"/>
                  </a:moveTo>
                  <a:lnTo>
                    <a:pt x="384" y="342"/>
                  </a:lnTo>
                  <a:lnTo>
                    <a:pt x="358" y="417"/>
                  </a:lnTo>
                  <a:lnTo>
                    <a:pt x="91" y="328"/>
                  </a:lnTo>
                  <a:lnTo>
                    <a:pt x="0" y="128"/>
                  </a:lnTo>
                  <a:lnTo>
                    <a:pt x="227" y="0"/>
                  </a:ln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73"/>
            <p:cNvSpPr>
              <a:spLocks/>
            </p:cNvSpPr>
            <p:nvPr/>
          </p:nvSpPr>
          <p:spPr bwMode="auto">
            <a:xfrm>
              <a:off x="6962908" y="5864014"/>
              <a:ext cx="741500" cy="722486"/>
            </a:xfrm>
            <a:custGeom>
              <a:avLst/>
              <a:gdLst/>
              <a:ahLst/>
              <a:cxnLst>
                <a:cxn ang="0">
                  <a:pos x="254" y="0"/>
                </a:cxn>
                <a:cxn ang="0">
                  <a:pos x="410" y="341"/>
                </a:cxn>
                <a:cxn ang="0">
                  <a:pos x="389" y="398"/>
                </a:cxn>
                <a:cxn ang="0">
                  <a:pos x="277" y="153"/>
                </a:cxn>
                <a:cxn ang="0">
                  <a:pos x="34" y="250"/>
                </a:cxn>
                <a:cxn ang="0">
                  <a:pos x="0" y="183"/>
                </a:cxn>
                <a:cxn ang="0">
                  <a:pos x="220" y="97"/>
                </a:cxn>
                <a:cxn ang="0">
                  <a:pos x="254" y="0"/>
                </a:cxn>
              </a:cxnLst>
              <a:rect l="0" t="0" r="r" b="b"/>
              <a:pathLst>
                <a:path w="410" h="398">
                  <a:moveTo>
                    <a:pt x="254" y="0"/>
                  </a:moveTo>
                  <a:cubicBezTo>
                    <a:pt x="410" y="341"/>
                    <a:pt x="410" y="341"/>
                    <a:pt x="410" y="341"/>
                  </a:cubicBezTo>
                  <a:cubicBezTo>
                    <a:pt x="389" y="398"/>
                    <a:pt x="389" y="398"/>
                    <a:pt x="389" y="398"/>
                  </a:cubicBezTo>
                  <a:cubicBezTo>
                    <a:pt x="277" y="153"/>
                    <a:pt x="277" y="153"/>
                    <a:pt x="277" y="153"/>
                  </a:cubicBezTo>
                  <a:cubicBezTo>
                    <a:pt x="34" y="250"/>
                    <a:pt x="34" y="250"/>
                    <a:pt x="34" y="250"/>
                  </a:cubicBezTo>
                  <a:cubicBezTo>
                    <a:pt x="0" y="183"/>
                    <a:pt x="0" y="183"/>
                    <a:pt x="0" y="183"/>
                  </a:cubicBezTo>
                  <a:cubicBezTo>
                    <a:pt x="81" y="188"/>
                    <a:pt x="156" y="175"/>
                    <a:pt x="220" y="97"/>
                  </a:cubicBezTo>
                  <a:cubicBezTo>
                    <a:pt x="245" y="66"/>
                    <a:pt x="252" y="34"/>
                    <a:pt x="254" y="0"/>
                  </a:cubicBezTo>
                  <a:close/>
                </a:path>
              </a:pathLst>
            </a:custGeom>
            <a:solidFill>
              <a:srgbClr val="D5B275"/>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74"/>
            <p:cNvSpPr>
              <a:spLocks/>
            </p:cNvSpPr>
            <p:nvPr/>
          </p:nvSpPr>
          <p:spPr bwMode="auto">
            <a:xfrm>
              <a:off x="6948119" y="5927390"/>
              <a:ext cx="777412" cy="735161"/>
            </a:xfrm>
            <a:custGeom>
              <a:avLst/>
              <a:gdLst/>
              <a:ahLst/>
              <a:cxnLst>
                <a:cxn ang="0">
                  <a:pos x="306" y="0"/>
                </a:cxn>
                <a:cxn ang="0">
                  <a:pos x="430" y="270"/>
                </a:cxn>
                <a:cxn ang="0">
                  <a:pos x="382" y="406"/>
                </a:cxn>
                <a:cxn ang="0">
                  <a:pos x="57" y="297"/>
                </a:cxn>
                <a:cxn ang="0">
                  <a:pos x="0" y="172"/>
                </a:cxn>
                <a:cxn ang="0">
                  <a:pos x="186" y="129"/>
                </a:cxn>
                <a:cxn ang="0">
                  <a:pos x="306" y="0"/>
                </a:cxn>
              </a:cxnLst>
              <a:rect l="0" t="0" r="r" b="b"/>
              <a:pathLst>
                <a:path w="430" h="406">
                  <a:moveTo>
                    <a:pt x="306" y="0"/>
                  </a:moveTo>
                  <a:cubicBezTo>
                    <a:pt x="430" y="270"/>
                    <a:pt x="430" y="270"/>
                    <a:pt x="430" y="270"/>
                  </a:cubicBezTo>
                  <a:cubicBezTo>
                    <a:pt x="382" y="406"/>
                    <a:pt x="382" y="406"/>
                    <a:pt x="382" y="406"/>
                  </a:cubicBezTo>
                  <a:cubicBezTo>
                    <a:pt x="57" y="297"/>
                    <a:pt x="57" y="297"/>
                    <a:pt x="57" y="297"/>
                  </a:cubicBezTo>
                  <a:cubicBezTo>
                    <a:pt x="0" y="172"/>
                    <a:pt x="0" y="172"/>
                    <a:pt x="0" y="172"/>
                  </a:cubicBezTo>
                  <a:cubicBezTo>
                    <a:pt x="73" y="173"/>
                    <a:pt x="135" y="159"/>
                    <a:pt x="186" y="129"/>
                  </a:cubicBezTo>
                  <a:cubicBezTo>
                    <a:pt x="236" y="100"/>
                    <a:pt x="276" y="57"/>
                    <a:pt x="306" y="0"/>
                  </a:cubicBezTo>
                  <a:close/>
                </a:path>
              </a:pathLst>
            </a:custGeom>
            <a:solidFill>
              <a:sysClr val="window" lastClr="FFFFFF">
                <a:lumMod val="8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5"/>
            <p:cNvSpPr>
              <a:spLocks/>
            </p:cNvSpPr>
            <p:nvPr/>
          </p:nvSpPr>
          <p:spPr bwMode="auto">
            <a:xfrm>
              <a:off x="6965019" y="6016117"/>
              <a:ext cx="995004" cy="842901"/>
            </a:xfrm>
            <a:custGeom>
              <a:avLst/>
              <a:gdLst/>
              <a:ahLst/>
              <a:cxnLst>
                <a:cxn ang="0">
                  <a:pos x="330" y="0"/>
                </a:cxn>
                <a:cxn ang="0">
                  <a:pos x="549" y="466"/>
                </a:cxn>
                <a:cxn ang="0">
                  <a:pos x="459" y="466"/>
                </a:cxn>
                <a:cxn ang="0">
                  <a:pos x="111" y="466"/>
                </a:cxn>
                <a:cxn ang="0">
                  <a:pos x="0" y="185"/>
                </a:cxn>
                <a:cxn ang="0">
                  <a:pos x="201" y="139"/>
                </a:cxn>
                <a:cxn ang="0">
                  <a:pos x="330" y="0"/>
                </a:cxn>
              </a:cxnLst>
              <a:rect l="0" t="0" r="r" b="b"/>
              <a:pathLst>
                <a:path w="549" h="466">
                  <a:moveTo>
                    <a:pt x="330" y="0"/>
                  </a:moveTo>
                  <a:cubicBezTo>
                    <a:pt x="549" y="466"/>
                    <a:pt x="549" y="466"/>
                    <a:pt x="549" y="466"/>
                  </a:cubicBezTo>
                  <a:cubicBezTo>
                    <a:pt x="459" y="466"/>
                    <a:pt x="459" y="466"/>
                    <a:pt x="459" y="466"/>
                  </a:cubicBezTo>
                  <a:cubicBezTo>
                    <a:pt x="111" y="466"/>
                    <a:pt x="111" y="466"/>
                    <a:pt x="111" y="466"/>
                  </a:cubicBezTo>
                  <a:cubicBezTo>
                    <a:pt x="0" y="185"/>
                    <a:pt x="0" y="185"/>
                    <a:pt x="0" y="185"/>
                  </a:cubicBezTo>
                  <a:cubicBezTo>
                    <a:pt x="79" y="187"/>
                    <a:pt x="146" y="171"/>
                    <a:pt x="201" y="139"/>
                  </a:cubicBezTo>
                  <a:cubicBezTo>
                    <a:pt x="255" y="108"/>
                    <a:pt x="298" y="61"/>
                    <a:pt x="330" y="0"/>
                  </a:cubicBezTo>
                  <a:close/>
                </a:path>
              </a:pathLst>
            </a:custGeom>
            <a:solidFill>
              <a:sysClr val="windowText" lastClr="000000">
                <a:lumMod val="65000"/>
                <a:lumOff val="3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76"/>
            <p:cNvSpPr>
              <a:spLocks/>
            </p:cNvSpPr>
            <p:nvPr/>
          </p:nvSpPr>
          <p:spPr bwMode="auto">
            <a:xfrm>
              <a:off x="6386186" y="5399257"/>
              <a:ext cx="523908" cy="627423"/>
            </a:xfrm>
            <a:custGeom>
              <a:avLst/>
              <a:gdLst/>
              <a:ahLst/>
              <a:cxnLst>
                <a:cxn ang="0">
                  <a:pos x="24" y="19"/>
                </a:cxn>
                <a:cxn ang="0">
                  <a:pos x="10" y="65"/>
                </a:cxn>
                <a:cxn ang="0">
                  <a:pos x="120" y="233"/>
                </a:cxn>
                <a:cxn ang="0">
                  <a:pos x="261" y="331"/>
                </a:cxn>
                <a:cxn ang="0">
                  <a:pos x="235" y="196"/>
                </a:cxn>
                <a:cxn ang="0">
                  <a:pos x="144" y="64"/>
                </a:cxn>
                <a:cxn ang="0">
                  <a:pos x="24" y="19"/>
                </a:cxn>
              </a:cxnLst>
              <a:rect l="0" t="0" r="r" b="b"/>
              <a:pathLst>
                <a:path w="289" h="346">
                  <a:moveTo>
                    <a:pt x="24" y="19"/>
                  </a:moveTo>
                  <a:cubicBezTo>
                    <a:pt x="8" y="28"/>
                    <a:pt x="0" y="49"/>
                    <a:pt x="10" y="65"/>
                  </a:cubicBezTo>
                  <a:cubicBezTo>
                    <a:pt x="120" y="233"/>
                    <a:pt x="120" y="233"/>
                    <a:pt x="120" y="233"/>
                  </a:cubicBezTo>
                  <a:cubicBezTo>
                    <a:pt x="138" y="260"/>
                    <a:pt x="232" y="346"/>
                    <a:pt x="261" y="331"/>
                  </a:cubicBezTo>
                  <a:cubicBezTo>
                    <a:pt x="289" y="315"/>
                    <a:pt x="253" y="223"/>
                    <a:pt x="235" y="196"/>
                  </a:cubicBezTo>
                  <a:cubicBezTo>
                    <a:pt x="144" y="64"/>
                    <a:pt x="144" y="64"/>
                    <a:pt x="144" y="64"/>
                  </a:cubicBezTo>
                  <a:cubicBezTo>
                    <a:pt x="114" y="20"/>
                    <a:pt x="59" y="0"/>
                    <a:pt x="24" y="19"/>
                  </a:cubicBezTo>
                  <a:close/>
                </a:path>
              </a:pathLst>
            </a:custGeom>
            <a:solidFill>
              <a:srgbClr val="D5B275"/>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77"/>
            <p:cNvSpPr>
              <a:spLocks/>
            </p:cNvSpPr>
            <p:nvPr/>
          </p:nvSpPr>
          <p:spPr bwMode="auto">
            <a:xfrm>
              <a:off x="6400974" y="5477422"/>
              <a:ext cx="128865" cy="139427"/>
            </a:xfrm>
            <a:custGeom>
              <a:avLst/>
              <a:gdLst/>
              <a:ahLst/>
              <a:cxnLst>
                <a:cxn ang="0">
                  <a:pos x="38" y="77"/>
                </a:cxn>
                <a:cxn ang="0">
                  <a:pos x="71" y="36"/>
                </a:cxn>
                <a:cxn ang="0">
                  <a:pos x="0" y="16"/>
                </a:cxn>
                <a:cxn ang="0">
                  <a:pos x="38" y="77"/>
                </a:cxn>
              </a:cxnLst>
              <a:rect l="0" t="0" r="r" b="b"/>
              <a:pathLst>
                <a:path w="71" h="77">
                  <a:moveTo>
                    <a:pt x="38" y="77"/>
                  </a:moveTo>
                  <a:cubicBezTo>
                    <a:pt x="58" y="59"/>
                    <a:pt x="61" y="54"/>
                    <a:pt x="71" y="36"/>
                  </a:cubicBezTo>
                  <a:cubicBezTo>
                    <a:pt x="56" y="9"/>
                    <a:pt x="15" y="0"/>
                    <a:pt x="0" y="16"/>
                  </a:cubicBezTo>
                  <a:cubicBezTo>
                    <a:pt x="2" y="30"/>
                    <a:pt x="30" y="68"/>
                    <a:pt x="38" y="77"/>
                  </a:cubicBezTo>
                  <a:close/>
                </a:path>
              </a:pathLst>
            </a:custGeom>
            <a:solidFill>
              <a:srgbClr val="E0BF86"/>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78"/>
            <p:cNvSpPr>
              <a:spLocks/>
            </p:cNvSpPr>
            <p:nvPr/>
          </p:nvSpPr>
          <p:spPr bwMode="auto">
            <a:xfrm>
              <a:off x="6295347" y="4795073"/>
              <a:ext cx="1164006" cy="1375259"/>
            </a:xfrm>
            <a:custGeom>
              <a:avLst/>
              <a:gdLst/>
              <a:ahLst/>
              <a:cxnLst>
                <a:cxn ang="0">
                  <a:pos x="142" y="67"/>
                </a:cxn>
                <a:cxn ang="0">
                  <a:pos x="200" y="217"/>
                </a:cxn>
                <a:cxn ang="0">
                  <a:pos x="311" y="211"/>
                </a:cxn>
                <a:cxn ang="0">
                  <a:pos x="416" y="188"/>
                </a:cxn>
                <a:cxn ang="0">
                  <a:pos x="523" y="190"/>
                </a:cxn>
                <a:cxn ang="0">
                  <a:pos x="615" y="422"/>
                </a:cxn>
                <a:cxn ang="0">
                  <a:pos x="598" y="672"/>
                </a:cxn>
                <a:cxn ang="0">
                  <a:pos x="489" y="685"/>
                </a:cxn>
                <a:cxn ang="0">
                  <a:pos x="346" y="714"/>
                </a:cxn>
                <a:cxn ang="0">
                  <a:pos x="247" y="627"/>
                </a:cxn>
                <a:cxn ang="0">
                  <a:pos x="33" y="109"/>
                </a:cxn>
                <a:cxn ang="0">
                  <a:pos x="142" y="67"/>
                </a:cxn>
              </a:cxnLst>
              <a:rect l="0" t="0" r="r" b="b"/>
              <a:pathLst>
                <a:path w="643" h="760">
                  <a:moveTo>
                    <a:pt x="142" y="67"/>
                  </a:moveTo>
                  <a:cubicBezTo>
                    <a:pt x="200" y="217"/>
                    <a:pt x="200" y="217"/>
                    <a:pt x="200" y="217"/>
                  </a:cubicBezTo>
                  <a:cubicBezTo>
                    <a:pt x="211" y="169"/>
                    <a:pt x="285" y="164"/>
                    <a:pt x="311" y="211"/>
                  </a:cubicBezTo>
                  <a:cubicBezTo>
                    <a:pt x="315" y="160"/>
                    <a:pt x="385" y="150"/>
                    <a:pt x="416" y="188"/>
                  </a:cubicBezTo>
                  <a:cubicBezTo>
                    <a:pt x="428" y="142"/>
                    <a:pt x="503" y="140"/>
                    <a:pt x="523" y="190"/>
                  </a:cubicBezTo>
                  <a:cubicBezTo>
                    <a:pt x="615" y="422"/>
                    <a:pt x="615" y="422"/>
                    <a:pt x="615" y="422"/>
                  </a:cubicBezTo>
                  <a:cubicBezTo>
                    <a:pt x="643" y="493"/>
                    <a:pt x="620" y="627"/>
                    <a:pt x="598" y="672"/>
                  </a:cubicBezTo>
                  <a:cubicBezTo>
                    <a:pt x="577" y="715"/>
                    <a:pt x="519" y="667"/>
                    <a:pt x="489" y="685"/>
                  </a:cubicBezTo>
                  <a:cubicBezTo>
                    <a:pt x="438" y="716"/>
                    <a:pt x="410" y="760"/>
                    <a:pt x="346" y="714"/>
                  </a:cubicBezTo>
                  <a:cubicBezTo>
                    <a:pt x="299" y="681"/>
                    <a:pt x="262" y="662"/>
                    <a:pt x="247" y="627"/>
                  </a:cubicBezTo>
                  <a:cubicBezTo>
                    <a:pt x="33" y="109"/>
                    <a:pt x="33" y="109"/>
                    <a:pt x="33" y="109"/>
                  </a:cubicBezTo>
                  <a:cubicBezTo>
                    <a:pt x="0" y="28"/>
                    <a:pt x="117" y="0"/>
                    <a:pt x="142" y="67"/>
                  </a:cubicBezTo>
                  <a:close/>
                </a:path>
              </a:pathLst>
            </a:custGeom>
            <a:solidFill>
              <a:srgbClr val="E7D1A7"/>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9"/>
            <p:cNvSpPr>
              <a:spLocks/>
            </p:cNvSpPr>
            <p:nvPr/>
          </p:nvSpPr>
          <p:spPr bwMode="auto">
            <a:xfrm>
              <a:off x="6331260" y="4820423"/>
              <a:ext cx="211253" cy="196466"/>
            </a:xfrm>
            <a:custGeom>
              <a:avLst/>
              <a:gdLst/>
              <a:ahLst/>
              <a:cxnLst>
                <a:cxn ang="0">
                  <a:pos x="107" y="50"/>
                </a:cxn>
                <a:cxn ang="0">
                  <a:pos x="117" y="76"/>
                </a:cxn>
                <a:cxn ang="0">
                  <a:pos x="33" y="108"/>
                </a:cxn>
                <a:cxn ang="0">
                  <a:pos x="24" y="84"/>
                </a:cxn>
                <a:cxn ang="0">
                  <a:pos x="107" y="50"/>
                </a:cxn>
              </a:cxnLst>
              <a:rect l="0" t="0" r="r" b="b"/>
              <a:pathLst>
                <a:path w="117" h="108">
                  <a:moveTo>
                    <a:pt x="107" y="50"/>
                  </a:moveTo>
                  <a:cubicBezTo>
                    <a:pt x="117" y="76"/>
                    <a:pt x="117" y="76"/>
                    <a:pt x="117" y="76"/>
                  </a:cubicBezTo>
                  <a:cubicBezTo>
                    <a:pt x="97" y="93"/>
                    <a:pt x="66" y="106"/>
                    <a:pt x="33" y="108"/>
                  </a:cubicBezTo>
                  <a:cubicBezTo>
                    <a:pt x="24" y="84"/>
                    <a:pt x="24" y="84"/>
                    <a:pt x="24" y="84"/>
                  </a:cubicBezTo>
                  <a:cubicBezTo>
                    <a:pt x="0" y="24"/>
                    <a:pt x="87" y="0"/>
                    <a:pt x="107" y="50"/>
                  </a:cubicBezTo>
                  <a:close/>
                </a:path>
              </a:pathLst>
            </a:custGeom>
            <a:solidFill>
              <a:srgbClr val="F7ECD9"/>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80"/>
            <p:cNvSpPr>
              <a:spLocks noEditPoints="1"/>
            </p:cNvSpPr>
            <p:nvPr/>
          </p:nvSpPr>
          <p:spPr bwMode="auto">
            <a:xfrm>
              <a:off x="6658703" y="5118291"/>
              <a:ext cx="456307" cy="272517"/>
            </a:xfrm>
            <a:custGeom>
              <a:avLst/>
              <a:gdLst/>
              <a:ahLst/>
              <a:cxnLst>
                <a:cxn ang="0">
                  <a:pos x="252" y="89"/>
                </a:cxn>
                <a:cxn ang="0">
                  <a:pos x="219" y="1"/>
                </a:cxn>
                <a:cxn ang="0">
                  <a:pos x="216" y="9"/>
                </a:cxn>
                <a:cxn ang="0">
                  <a:pos x="207" y="0"/>
                </a:cxn>
                <a:cxn ang="0">
                  <a:pos x="252" y="89"/>
                </a:cxn>
                <a:cxn ang="0">
                  <a:pos x="43" y="136"/>
                </a:cxn>
                <a:cxn ang="0">
                  <a:pos x="44" y="134"/>
                </a:cxn>
                <a:cxn ang="0">
                  <a:pos x="50" y="150"/>
                </a:cxn>
                <a:cxn ang="0">
                  <a:pos x="43" y="136"/>
                </a:cxn>
                <a:cxn ang="0">
                  <a:pos x="104" y="29"/>
                </a:cxn>
                <a:cxn ang="0">
                  <a:pos x="106" y="25"/>
                </a:cxn>
                <a:cxn ang="0">
                  <a:pos x="111" y="32"/>
                </a:cxn>
                <a:cxn ang="0">
                  <a:pos x="112" y="22"/>
                </a:cxn>
                <a:cxn ang="0">
                  <a:pos x="152" y="124"/>
                </a:cxn>
                <a:cxn ang="0">
                  <a:pos x="104" y="29"/>
                </a:cxn>
                <a:cxn ang="0">
                  <a:pos x="106" y="25"/>
                </a:cxn>
                <a:cxn ang="0">
                  <a:pos x="104" y="29"/>
                </a:cxn>
                <a:cxn ang="0">
                  <a:pos x="97" y="15"/>
                </a:cxn>
                <a:cxn ang="0">
                  <a:pos x="106" y="25"/>
                </a:cxn>
                <a:cxn ang="0">
                  <a:pos x="44" y="134"/>
                </a:cxn>
                <a:cxn ang="0">
                  <a:pos x="43" y="136"/>
                </a:cxn>
                <a:cxn ang="0">
                  <a:pos x="0" y="38"/>
                </a:cxn>
                <a:cxn ang="0">
                  <a:pos x="0" y="37"/>
                </a:cxn>
                <a:cxn ang="0">
                  <a:pos x="5" y="25"/>
                </a:cxn>
                <a:cxn ang="0">
                  <a:pos x="44" y="134"/>
                </a:cxn>
              </a:cxnLst>
              <a:rect l="0" t="0" r="r" b="b"/>
              <a:pathLst>
                <a:path w="252" h="150">
                  <a:moveTo>
                    <a:pt x="252" y="89"/>
                  </a:moveTo>
                  <a:cubicBezTo>
                    <a:pt x="252" y="89"/>
                    <a:pt x="234" y="42"/>
                    <a:pt x="219" y="1"/>
                  </a:cubicBezTo>
                  <a:cubicBezTo>
                    <a:pt x="218" y="4"/>
                    <a:pt x="217" y="6"/>
                    <a:pt x="216" y="9"/>
                  </a:cubicBezTo>
                  <a:cubicBezTo>
                    <a:pt x="213" y="6"/>
                    <a:pt x="210" y="3"/>
                    <a:pt x="207" y="0"/>
                  </a:cubicBezTo>
                  <a:cubicBezTo>
                    <a:pt x="227" y="40"/>
                    <a:pt x="252" y="89"/>
                    <a:pt x="252" y="89"/>
                  </a:cubicBezTo>
                  <a:close/>
                  <a:moveTo>
                    <a:pt x="43" y="136"/>
                  </a:moveTo>
                  <a:cubicBezTo>
                    <a:pt x="44" y="134"/>
                    <a:pt x="44" y="134"/>
                    <a:pt x="44" y="134"/>
                  </a:cubicBezTo>
                  <a:cubicBezTo>
                    <a:pt x="48" y="144"/>
                    <a:pt x="50" y="150"/>
                    <a:pt x="50" y="150"/>
                  </a:cubicBezTo>
                  <a:cubicBezTo>
                    <a:pt x="50" y="150"/>
                    <a:pt x="47" y="145"/>
                    <a:pt x="43" y="136"/>
                  </a:cubicBezTo>
                  <a:close/>
                  <a:moveTo>
                    <a:pt x="104" y="29"/>
                  </a:moveTo>
                  <a:cubicBezTo>
                    <a:pt x="106" y="25"/>
                    <a:pt x="106" y="25"/>
                    <a:pt x="106" y="25"/>
                  </a:cubicBezTo>
                  <a:cubicBezTo>
                    <a:pt x="108" y="27"/>
                    <a:pt x="109" y="30"/>
                    <a:pt x="111" y="32"/>
                  </a:cubicBezTo>
                  <a:cubicBezTo>
                    <a:pt x="111" y="29"/>
                    <a:pt x="111" y="25"/>
                    <a:pt x="112" y="22"/>
                  </a:cubicBezTo>
                  <a:cubicBezTo>
                    <a:pt x="130" y="68"/>
                    <a:pt x="152" y="124"/>
                    <a:pt x="152" y="124"/>
                  </a:cubicBezTo>
                  <a:cubicBezTo>
                    <a:pt x="152" y="124"/>
                    <a:pt x="124" y="70"/>
                    <a:pt x="104" y="29"/>
                  </a:cubicBezTo>
                  <a:close/>
                  <a:moveTo>
                    <a:pt x="106" y="25"/>
                  </a:moveTo>
                  <a:cubicBezTo>
                    <a:pt x="104" y="29"/>
                    <a:pt x="104" y="29"/>
                    <a:pt x="104" y="29"/>
                  </a:cubicBezTo>
                  <a:cubicBezTo>
                    <a:pt x="101" y="24"/>
                    <a:pt x="99" y="19"/>
                    <a:pt x="97" y="15"/>
                  </a:cubicBezTo>
                  <a:cubicBezTo>
                    <a:pt x="100" y="18"/>
                    <a:pt x="103" y="21"/>
                    <a:pt x="106" y="25"/>
                  </a:cubicBezTo>
                  <a:close/>
                  <a:moveTo>
                    <a:pt x="44" y="134"/>
                  </a:moveTo>
                  <a:cubicBezTo>
                    <a:pt x="43" y="136"/>
                    <a:pt x="43" y="136"/>
                    <a:pt x="43" y="136"/>
                  </a:cubicBezTo>
                  <a:cubicBezTo>
                    <a:pt x="32" y="112"/>
                    <a:pt x="10" y="63"/>
                    <a:pt x="0" y="38"/>
                  </a:cubicBezTo>
                  <a:cubicBezTo>
                    <a:pt x="0" y="39"/>
                    <a:pt x="0" y="38"/>
                    <a:pt x="0" y="37"/>
                  </a:cubicBezTo>
                  <a:cubicBezTo>
                    <a:pt x="1" y="32"/>
                    <a:pt x="3" y="29"/>
                    <a:pt x="5" y="25"/>
                  </a:cubicBezTo>
                  <a:cubicBezTo>
                    <a:pt x="17" y="58"/>
                    <a:pt x="35" y="109"/>
                    <a:pt x="44" y="134"/>
                  </a:cubicBezTo>
                  <a:close/>
                </a:path>
              </a:pathLst>
            </a:custGeom>
            <a:solidFill>
              <a:srgbClr val="D5B275"/>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81"/>
            <p:cNvSpPr>
              <a:spLocks/>
            </p:cNvSpPr>
            <p:nvPr/>
          </p:nvSpPr>
          <p:spPr bwMode="auto">
            <a:xfrm>
              <a:off x="4208165" y="5872465"/>
              <a:ext cx="1252733" cy="986553"/>
            </a:xfrm>
            <a:custGeom>
              <a:avLst/>
              <a:gdLst/>
              <a:ahLst/>
              <a:cxnLst>
                <a:cxn ang="0">
                  <a:pos x="407" y="0"/>
                </a:cxn>
                <a:cxn ang="0">
                  <a:pos x="0" y="545"/>
                </a:cxn>
                <a:cxn ang="0">
                  <a:pos x="229" y="544"/>
                </a:cxn>
                <a:cxn ang="0">
                  <a:pos x="474" y="545"/>
                </a:cxn>
                <a:cxn ang="0">
                  <a:pos x="692" y="263"/>
                </a:cxn>
                <a:cxn ang="0">
                  <a:pos x="503" y="169"/>
                </a:cxn>
                <a:cxn ang="0">
                  <a:pos x="407" y="0"/>
                </a:cxn>
              </a:cxnLst>
              <a:rect l="0" t="0" r="r" b="b"/>
              <a:pathLst>
                <a:path w="692" h="545">
                  <a:moveTo>
                    <a:pt x="407" y="0"/>
                  </a:moveTo>
                  <a:cubicBezTo>
                    <a:pt x="0" y="545"/>
                    <a:pt x="0" y="545"/>
                    <a:pt x="0" y="545"/>
                  </a:cubicBezTo>
                  <a:cubicBezTo>
                    <a:pt x="229" y="544"/>
                    <a:pt x="229" y="544"/>
                    <a:pt x="229" y="544"/>
                  </a:cubicBezTo>
                  <a:cubicBezTo>
                    <a:pt x="474" y="545"/>
                    <a:pt x="474" y="545"/>
                    <a:pt x="474" y="545"/>
                  </a:cubicBezTo>
                  <a:cubicBezTo>
                    <a:pt x="692" y="263"/>
                    <a:pt x="692" y="263"/>
                    <a:pt x="692" y="263"/>
                  </a:cubicBezTo>
                  <a:cubicBezTo>
                    <a:pt x="613" y="245"/>
                    <a:pt x="550" y="214"/>
                    <a:pt x="503" y="169"/>
                  </a:cubicBezTo>
                  <a:cubicBezTo>
                    <a:pt x="457" y="125"/>
                    <a:pt x="425" y="68"/>
                    <a:pt x="407" y="0"/>
                  </a:cubicBezTo>
                  <a:close/>
                </a:path>
              </a:pathLst>
            </a:custGeom>
            <a:solidFill>
              <a:sysClr val="windowText" lastClr="000000">
                <a:lumMod val="65000"/>
                <a:lumOff val="35000"/>
              </a:sysClr>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3"/>
            <p:cNvSpPr>
              <a:spLocks/>
            </p:cNvSpPr>
            <p:nvPr/>
          </p:nvSpPr>
          <p:spPr bwMode="auto">
            <a:xfrm>
              <a:off x="5554904" y="3240726"/>
              <a:ext cx="1282458" cy="784784"/>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rgbClr val="019DD5"/>
            </a:solidFill>
            <a:ln>
              <a:noFill/>
            </a:ln>
            <a:effectLst>
              <a:outerShdw blurRad="63500" algn="ctr" rotWithShape="0">
                <a:prstClr val="black">
                  <a:alpha val="40000"/>
                </a:prstClr>
              </a:outerShdw>
            </a:effectLst>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211"/>
            <p:cNvSpPr>
              <a:spLocks noEditPoints="1"/>
            </p:cNvSpPr>
            <p:nvPr/>
          </p:nvSpPr>
          <p:spPr bwMode="auto">
            <a:xfrm>
              <a:off x="6112179" y="3655730"/>
              <a:ext cx="145421" cy="143456"/>
            </a:xfrm>
            <a:custGeom>
              <a:avLst/>
              <a:gdLst/>
              <a:ahLst/>
              <a:cxnLst>
                <a:cxn ang="0">
                  <a:pos x="28" y="38"/>
                </a:cxn>
                <a:cxn ang="0">
                  <a:pos x="27" y="38"/>
                </a:cxn>
                <a:cxn ang="0">
                  <a:pos x="27" y="41"/>
                </a:cxn>
                <a:cxn ang="0">
                  <a:pos x="26" y="42"/>
                </a:cxn>
                <a:cxn ang="0">
                  <a:pos x="25" y="42"/>
                </a:cxn>
                <a:cxn ang="0">
                  <a:pos x="23" y="41"/>
                </a:cxn>
                <a:cxn ang="0">
                  <a:pos x="23" y="38"/>
                </a:cxn>
                <a:cxn ang="0">
                  <a:pos x="23" y="38"/>
                </a:cxn>
                <a:cxn ang="0">
                  <a:pos x="18" y="36"/>
                </a:cxn>
                <a:cxn ang="0">
                  <a:pos x="17" y="35"/>
                </a:cxn>
                <a:cxn ang="0">
                  <a:pos x="18" y="33"/>
                </a:cxn>
                <a:cxn ang="0">
                  <a:pos x="19" y="32"/>
                </a:cxn>
                <a:cxn ang="0">
                  <a:pos x="19" y="32"/>
                </a:cxn>
                <a:cxn ang="0">
                  <a:pos x="25" y="34"/>
                </a:cxn>
                <a:cxn ang="0">
                  <a:pos x="29" y="31"/>
                </a:cxn>
                <a:cxn ang="0">
                  <a:pos x="25" y="26"/>
                </a:cxn>
                <a:cxn ang="0">
                  <a:pos x="17" y="19"/>
                </a:cxn>
                <a:cxn ang="0">
                  <a:pos x="23" y="12"/>
                </a:cxn>
                <a:cxn ang="0">
                  <a:pos x="24" y="11"/>
                </a:cxn>
                <a:cxn ang="0">
                  <a:pos x="24" y="9"/>
                </a:cxn>
                <a:cxn ang="0">
                  <a:pos x="25" y="7"/>
                </a:cxn>
                <a:cxn ang="0">
                  <a:pos x="26" y="7"/>
                </a:cxn>
                <a:cxn ang="0">
                  <a:pos x="28" y="9"/>
                </a:cxn>
                <a:cxn ang="0">
                  <a:pos x="28" y="11"/>
                </a:cxn>
                <a:cxn ang="0">
                  <a:pos x="28" y="11"/>
                </a:cxn>
                <a:cxn ang="0">
                  <a:pos x="32" y="13"/>
                </a:cxn>
                <a:cxn ang="0">
                  <a:pos x="33" y="14"/>
                </a:cxn>
                <a:cxn ang="0">
                  <a:pos x="32" y="16"/>
                </a:cxn>
                <a:cxn ang="0">
                  <a:pos x="31" y="17"/>
                </a:cxn>
                <a:cxn ang="0">
                  <a:pos x="30" y="16"/>
                </a:cxn>
                <a:cxn ang="0">
                  <a:pos x="26" y="15"/>
                </a:cxn>
                <a:cxn ang="0">
                  <a:pos x="22" y="18"/>
                </a:cxn>
                <a:cxn ang="0">
                  <a:pos x="27" y="22"/>
                </a:cxn>
                <a:cxn ang="0">
                  <a:pos x="34" y="30"/>
                </a:cxn>
                <a:cxn ang="0">
                  <a:pos x="28" y="38"/>
                </a:cxn>
                <a:cxn ang="0">
                  <a:pos x="25" y="0"/>
                </a:cxn>
                <a:cxn ang="0">
                  <a:pos x="0" y="25"/>
                </a:cxn>
                <a:cxn ang="0">
                  <a:pos x="25" y="50"/>
                </a:cxn>
                <a:cxn ang="0">
                  <a:pos x="51" y="25"/>
                </a:cxn>
                <a:cxn ang="0">
                  <a:pos x="25" y="0"/>
                </a:cxn>
              </a:cxnLst>
              <a:rect l="0" t="0" r="r" b="b"/>
              <a:pathLst>
                <a:path w="51" h="50">
                  <a:moveTo>
                    <a:pt x="28" y="38"/>
                  </a:moveTo>
                  <a:cubicBezTo>
                    <a:pt x="28" y="38"/>
                    <a:pt x="27" y="38"/>
                    <a:pt x="27" y="38"/>
                  </a:cubicBezTo>
                  <a:cubicBezTo>
                    <a:pt x="27" y="41"/>
                    <a:pt x="27" y="41"/>
                    <a:pt x="27" y="41"/>
                  </a:cubicBezTo>
                  <a:cubicBezTo>
                    <a:pt x="27" y="41"/>
                    <a:pt x="27" y="42"/>
                    <a:pt x="26" y="42"/>
                  </a:cubicBezTo>
                  <a:cubicBezTo>
                    <a:pt x="25" y="42"/>
                    <a:pt x="25" y="42"/>
                    <a:pt x="25" y="42"/>
                  </a:cubicBezTo>
                  <a:cubicBezTo>
                    <a:pt x="24" y="42"/>
                    <a:pt x="23" y="41"/>
                    <a:pt x="23" y="41"/>
                  </a:cubicBezTo>
                  <a:cubicBezTo>
                    <a:pt x="23" y="38"/>
                    <a:pt x="23" y="38"/>
                    <a:pt x="23" y="38"/>
                  </a:cubicBezTo>
                  <a:cubicBezTo>
                    <a:pt x="23" y="38"/>
                    <a:pt x="23" y="38"/>
                    <a:pt x="23" y="38"/>
                  </a:cubicBezTo>
                  <a:cubicBezTo>
                    <a:pt x="23" y="38"/>
                    <a:pt x="19" y="37"/>
                    <a:pt x="18" y="36"/>
                  </a:cubicBezTo>
                  <a:cubicBezTo>
                    <a:pt x="17" y="36"/>
                    <a:pt x="17" y="36"/>
                    <a:pt x="17" y="35"/>
                  </a:cubicBezTo>
                  <a:cubicBezTo>
                    <a:pt x="18" y="33"/>
                    <a:pt x="18" y="33"/>
                    <a:pt x="18" y="33"/>
                  </a:cubicBezTo>
                  <a:cubicBezTo>
                    <a:pt x="18" y="33"/>
                    <a:pt x="18" y="32"/>
                    <a:pt x="19" y="32"/>
                  </a:cubicBezTo>
                  <a:cubicBezTo>
                    <a:pt x="19" y="32"/>
                    <a:pt x="19" y="32"/>
                    <a:pt x="19" y="32"/>
                  </a:cubicBezTo>
                  <a:cubicBezTo>
                    <a:pt x="20" y="32"/>
                    <a:pt x="22" y="34"/>
                    <a:pt x="25" y="34"/>
                  </a:cubicBezTo>
                  <a:cubicBezTo>
                    <a:pt x="27" y="34"/>
                    <a:pt x="29" y="33"/>
                    <a:pt x="29" y="31"/>
                  </a:cubicBezTo>
                  <a:cubicBezTo>
                    <a:pt x="29" y="29"/>
                    <a:pt x="28" y="28"/>
                    <a:pt x="25" y="26"/>
                  </a:cubicBezTo>
                  <a:cubicBezTo>
                    <a:pt x="21" y="25"/>
                    <a:pt x="17" y="23"/>
                    <a:pt x="17" y="19"/>
                  </a:cubicBezTo>
                  <a:cubicBezTo>
                    <a:pt x="17" y="15"/>
                    <a:pt x="20" y="13"/>
                    <a:pt x="23" y="12"/>
                  </a:cubicBezTo>
                  <a:cubicBezTo>
                    <a:pt x="23" y="12"/>
                    <a:pt x="24" y="12"/>
                    <a:pt x="24" y="11"/>
                  </a:cubicBezTo>
                  <a:cubicBezTo>
                    <a:pt x="24" y="9"/>
                    <a:pt x="24" y="9"/>
                    <a:pt x="24" y="9"/>
                  </a:cubicBezTo>
                  <a:cubicBezTo>
                    <a:pt x="24" y="8"/>
                    <a:pt x="24" y="7"/>
                    <a:pt x="25" y="7"/>
                  </a:cubicBezTo>
                  <a:cubicBezTo>
                    <a:pt x="26" y="7"/>
                    <a:pt x="26" y="7"/>
                    <a:pt x="26" y="7"/>
                  </a:cubicBezTo>
                  <a:cubicBezTo>
                    <a:pt x="27" y="7"/>
                    <a:pt x="28" y="8"/>
                    <a:pt x="28" y="9"/>
                  </a:cubicBezTo>
                  <a:cubicBezTo>
                    <a:pt x="28" y="11"/>
                    <a:pt x="28" y="11"/>
                    <a:pt x="28" y="11"/>
                  </a:cubicBezTo>
                  <a:cubicBezTo>
                    <a:pt x="28" y="11"/>
                    <a:pt x="28" y="11"/>
                    <a:pt x="28" y="11"/>
                  </a:cubicBezTo>
                  <a:cubicBezTo>
                    <a:pt x="28" y="11"/>
                    <a:pt x="31" y="12"/>
                    <a:pt x="32" y="13"/>
                  </a:cubicBezTo>
                  <a:cubicBezTo>
                    <a:pt x="33" y="13"/>
                    <a:pt x="33" y="13"/>
                    <a:pt x="33" y="14"/>
                  </a:cubicBezTo>
                  <a:cubicBezTo>
                    <a:pt x="32" y="16"/>
                    <a:pt x="32" y="16"/>
                    <a:pt x="32" y="16"/>
                  </a:cubicBezTo>
                  <a:cubicBezTo>
                    <a:pt x="32" y="16"/>
                    <a:pt x="32" y="17"/>
                    <a:pt x="31" y="17"/>
                  </a:cubicBezTo>
                  <a:cubicBezTo>
                    <a:pt x="31" y="17"/>
                    <a:pt x="31" y="16"/>
                    <a:pt x="30" y="16"/>
                  </a:cubicBezTo>
                  <a:cubicBezTo>
                    <a:pt x="30" y="16"/>
                    <a:pt x="28" y="15"/>
                    <a:pt x="26" y="15"/>
                  </a:cubicBezTo>
                  <a:cubicBezTo>
                    <a:pt x="23" y="15"/>
                    <a:pt x="22" y="17"/>
                    <a:pt x="22" y="18"/>
                  </a:cubicBezTo>
                  <a:cubicBezTo>
                    <a:pt x="22" y="20"/>
                    <a:pt x="23" y="21"/>
                    <a:pt x="27" y="22"/>
                  </a:cubicBezTo>
                  <a:cubicBezTo>
                    <a:pt x="32" y="24"/>
                    <a:pt x="34" y="27"/>
                    <a:pt x="34" y="30"/>
                  </a:cubicBezTo>
                  <a:cubicBezTo>
                    <a:pt x="34" y="34"/>
                    <a:pt x="32" y="37"/>
                    <a:pt x="28" y="38"/>
                  </a:cubicBezTo>
                  <a:moveTo>
                    <a:pt x="25" y="0"/>
                  </a:moveTo>
                  <a:cubicBezTo>
                    <a:pt x="12" y="0"/>
                    <a:pt x="0" y="11"/>
                    <a:pt x="0" y="25"/>
                  </a:cubicBezTo>
                  <a:cubicBezTo>
                    <a:pt x="0" y="39"/>
                    <a:pt x="12" y="50"/>
                    <a:pt x="25" y="50"/>
                  </a:cubicBezTo>
                  <a:cubicBezTo>
                    <a:pt x="39" y="50"/>
                    <a:pt x="51" y="39"/>
                    <a:pt x="51" y="25"/>
                  </a:cubicBezTo>
                  <a:cubicBezTo>
                    <a:pt x="51" y="11"/>
                    <a:pt x="39" y="0"/>
                    <a:pt x="25" y="0"/>
                  </a:cubicBezTo>
                </a:path>
              </a:pathLst>
            </a:custGeom>
            <a:solidFill>
              <a:schemeClr val="bg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212"/>
            <p:cNvSpPr>
              <a:spLocks noEditPoints="1"/>
            </p:cNvSpPr>
            <p:nvPr/>
          </p:nvSpPr>
          <p:spPr bwMode="auto">
            <a:xfrm>
              <a:off x="6015887" y="3482798"/>
              <a:ext cx="338005" cy="420540"/>
            </a:xfrm>
            <a:custGeom>
              <a:avLst/>
              <a:gdLst/>
              <a:ahLst/>
              <a:cxnLst>
                <a:cxn ang="0">
                  <a:pos x="59" y="118"/>
                </a:cxn>
                <a:cxn ang="0">
                  <a:pos x="27" y="86"/>
                </a:cxn>
                <a:cxn ang="0">
                  <a:pos x="59" y="53"/>
                </a:cxn>
                <a:cxn ang="0">
                  <a:pos x="92" y="86"/>
                </a:cxn>
                <a:cxn ang="0">
                  <a:pos x="59" y="118"/>
                </a:cxn>
                <a:cxn ang="0">
                  <a:pos x="76" y="27"/>
                </a:cxn>
                <a:cxn ang="0">
                  <a:pos x="76" y="25"/>
                </a:cxn>
                <a:cxn ang="0">
                  <a:pos x="90" y="8"/>
                </a:cxn>
                <a:cxn ang="0">
                  <a:pos x="87" y="0"/>
                </a:cxn>
                <a:cxn ang="0">
                  <a:pos x="32" y="0"/>
                </a:cxn>
                <a:cxn ang="0">
                  <a:pos x="29" y="8"/>
                </a:cxn>
                <a:cxn ang="0">
                  <a:pos x="43" y="25"/>
                </a:cxn>
                <a:cxn ang="0">
                  <a:pos x="42" y="27"/>
                </a:cxn>
                <a:cxn ang="0">
                  <a:pos x="0" y="104"/>
                </a:cxn>
                <a:cxn ang="0">
                  <a:pos x="59" y="148"/>
                </a:cxn>
                <a:cxn ang="0">
                  <a:pos x="119" y="104"/>
                </a:cxn>
                <a:cxn ang="0">
                  <a:pos x="76" y="27"/>
                </a:cxn>
              </a:cxnLst>
              <a:rect l="0" t="0" r="r" b="b"/>
              <a:pathLst>
                <a:path w="119" h="148">
                  <a:moveTo>
                    <a:pt x="59" y="118"/>
                  </a:moveTo>
                  <a:cubicBezTo>
                    <a:pt x="41" y="118"/>
                    <a:pt x="27" y="104"/>
                    <a:pt x="27" y="86"/>
                  </a:cubicBezTo>
                  <a:cubicBezTo>
                    <a:pt x="27" y="68"/>
                    <a:pt x="41" y="53"/>
                    <a:pt x="59" y="53"/>
                  </a:cubicBezTo>
                  <a:cubicBezTo>
                    <a:pt x="78" y="53"/>
                    <a:pt x="92" y="68"/>
                    <a:pt x="92" y="86"/>
                  </a:cubicBezTo>
                  <a:cubicBezTo>
                    <a:pt x="92" y="104"/>
                    <a:pt x="78" y="118"/>
                    <a:pt x="59" y="118"/>
                  </a:cubicBezTo>
                  <a:moveTo>
                    <a:pt x="76" y="27"/>
                  </a:moveTo>
                  <a:cubicBezTo>
                    <a:pt x="76" y="26"/>
                    <a:pt x="75" y="26"/>
                    <a:pt x="76" y="25"/>
                  </a:cubicBezTo>
                  <a:cubicBezTo>
                    <a:pt x="90" y="8"/>
                    <a:pt x="90" y="8"/>
                    <a:pt x="90" y="8"/>
                  </a:cubicBezTo>
                  <a:cubicBezTo>
                    <a:pt x="94" y="4"/>
                    <a:pt x="92" y="0"/>
                    <a:pt x="87" y="0"/>
                  </a:cubicBezTo>
                  <a:cubicBezTo>
                    <a:pt x="32" y="0"/>
                    <a:pt x="32" y="0"/>
                    <a:pt x="32" y="0"/>
                  </a:cubicBezTo>
                  <a:cubicBezTo>
                    <a:pt x="27" y="0"/>
                    <a:pt x="25" y="4"/>
                    <a:pt x="29" y="8"/>
                  </a:cubicBezTo>
                  <a:cubicBezTo>
                    <a:pt x="43" y="25"/>
                    <a:pt x="43" y="25"/>
                    <a:pt x="43" y="25"/>
                  </a:cubicBezTo>
                  <a:cubicBezTo>
                    <a:pt x="44" y="26"/>
                    <a:pt x="43" y="27"/>
                    <a:pt x="42" y="27"/>
                  </a:cubicBezTo>
                  <a:cubicBezTo>
                    <a:pt x="18" y="40"/>
                    <a:pt x="0" y="78"/>
                    <a:pt x="0" y="104"/>
                  </a:cubicBezTo>
                  <a:cubicBezTo>
                    <a:pt x="0" y="137"/>
                    <a:pt x="27" y="148"/>
                    <a:pt x="59" y="148"/>
                  </a:cubicBezTo>
                  <a:cubicBezTo>
                    <a:pt x="92" y="148"/>
                    <a:pt x="119" y="137"/>
                    <a:pt x="119" y="104"/>
                  </a:cubicBezTo>
                  <a:cubicBezTo>
                    <a:pt x="119" y="77"/>
                    <a:pt x="101" y="40"/>
                    <a:pt x="76" y="27"/>
                  </a:cubicBezTo>
                </a:path>
              </a:pathLst>
            </a:custGeom>
            <a:solidFill>
              <a:schemeClr val="bg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62"/>
            <p:cNvSpPr>
              <a:spLocks noChangeAspect="1"/>
            </p:cNvSpPr>
            <p:nvPr/>
          </p:nvSpPr>
          <p:spPr>
            <a:xfrm>
              <a:off x="5677381" y="2340199"/>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0" name="Freeform 70"/>
            <p:cNvSpPr>
              <a:spLocks noEditPoints="1"/>
            </p:cNvSpPr>
            <p:nvPr/>
          </p:nvSpPr>
          <p:spPr bwMode="auto">
            <a:xfrm>
              <a:off x="5881292" y="2531536"/>
              <a:ext cx="405606" cy="380055"/>
            </a:xfrm>
            <a:custGeom>
              <a:avLst/>
              <a:gdLst/>
              <a:ahLst/>
              <a:cxnLst>
                <a:cxn ang="0">
                  <a:pos x="59" y="51"/>
                </a:cxn>
                <a:cxn ang="0">
                  <a:pos x="56" y="55"/>
                </a:cxn>
                <a:cxn ang="0">
                  <a:pos x="3" y="55"/>
                </a:cxn>
                <a:cxn ang="0">
                  <a:pos x="0" y="51"/>
                </a:cxn>
                <a:cxn ang="0">
                  <a:pos x="0" y="40"/>
                </a:cxn>
                <a:cxn ang="0">
                  <a:pos x="3" y="37"/>
                </a:cxn>
                <a:cxn ang="0">
                  <a:pos x="20" y="37"/>
                </a:cxn>
                <a:cxn ang="0">
                  <a:pos x="25" y="41"/>
                </a:cxn>
                <a:cxn ang="0">
                  <a:pos x="29" y="43"/>
                </a:cxn>
                <a:cxn ang="0">
                  <a:pos x="34" y="41"/>
                </a:cxn>
                <a:cxn ang="0">
                  <a:pos x="39" y="37"/>
                </a:cxn>
                <a:cxn ang="0">
                  <a:pos x="56" y="37"/>
                </a:cxn>
                <a:cxn ang="0">
                  <a:pos x="59" y="40"/>
                </a:cxn>
                <a:cxn ang="0">
                  <a:pos x="59" y="51"/>
                </a:cxn>
                <a:cxn ang="0">
                  <a:pos x="47" y="22"/>
                </a:cxn>
                <a:cxn ang="0">
                  <a:pos x="31" y="38"/>
                </a:cxn>
                <a:cxn ang="0">
                  <a:pos x="29" y="39"/>
                </a:cxn>
                <a:cxn ang="0">
                  <a:pos x="28" y="38"/>
                </a:cxn>
                <a:cxn ang="0">
                  <a:pos x="12" y="22"/>
                </a:cxn>
                <a:cxn ang="0">
                  <a:pos x="11" y="20"/>
                </a:cxn>
                <a:cxn ang="0">
                  <a:pos x="13" y="18"/>
                </a:cxn>
                <a:cxn ang="0">
                  <a:pos x="23" y="18"/>
                </a:cxn>
                <a:cxn ang="0">
                  <a:pos x="23" y="2"/>
                </a:cxn>
                <a:cxn ang="0">
                  <a:pos x="25" y="0"/>
                </a:cxn>
                <a:cxn ang="0">
                  <a:pos x="34" y="0"/>
                </a:cxn>
                <a:cxn ang="0">
                  <a:pos x="36" y="2"/>
                </a:cxn>
                <a:cxn ang="0">
                  <a:pos x="36" y="18"/>
                </a:cxn>
                <a:cxn ang="0">
                  <a:pos x="45" y="18"/>
                </a:cxn>
                <a:cxn ang="0">
                  <a:pos x="48" y="20"/>
                </a:cxn>
                <a:cxn ang="0">
                  <a:pos x="47" y="22"/>
                </a:cxn>
                <a:cxn ang="0">
                  <a:pos x="43" y="46"/>
                </a:cxn>
                <a:cxn ang="0">
                  <a:pos x="41" y="48"/>
                </a:cxn>
                <a:cxn ang="0">
                  <a:pos x="43" y="50"/>
                </a:cxn>
                <a:cxn ang="0">
                  <a:pos x="45" y="48"/>
                </a:cxn>
                <a:cxn ang="0">
                  <a:pos x="43" y="46"/>
                </a:cxn>
                <a:cxn ang="0">
                  <a:pos x="52" y="46"/>
                </a:cxn>
                <a:cxn ang="0">
                  <a:pos x="50" y="48"/>
                </a:cxn>
                <a:cxn ang="0">
                  <a:pos x="52" y="50"/>
                </a:cxn>
                <a:cxn ang="0">
                  <a:pos x="55" y="48"/>
                </a:cxn>
                <a:cxn ang="0">
                  <a:pos x="52" y="46"/>
                </a:cxn>
              </a:cxnLst>
              <a:rect l="0" t="0" r="r" b="b"/>
              <a:pathLst>
                <a:path w="59" h="55">
                  <a:moveTo>
                    <a:pt x="59" y="51"/>
                  </a:moveTo>
                  <a:cubicBezTo>
                    <a:pt x="59" y="53"/>
                    <a:pt x="58" y="55"/>
                    <a:pt x="56" y="55"/>
                  </a:cubicBezTo>
                  <a:cubicBezTo>
                    <a:pt x="3" y="55"/>
                    <a:pt x="3" y="55"/>
                    <a:pt x="3" y="55"/>
                  </a:cubicBezTo>
                  <a:cubicBezTo>
                    <a:pt x="1" y="55"/>
                    <a:pt x="0" y="53"/>
                    <a:pt x="0" y="51"/>
                  </a:cubicBezTo>
                  <a:cubicBezTo>
                    <a:pt x="0" y="40"/>
                    <a:pt x="0" y="40"/>
                    <a:pt x="0" y="40"/>
                  </a:cubicBezTo>
                  <a:cubicBezTo>
                    <a:pt x="0" y="38"/>
                    <a:pt x="1" y="37"/>
                    <a:pt x="3" y="37"/>
                  </a:cubicBezTo>
                  <a:cubicBezTo>
                    <a:pt x="20" y="37"/>
                    <a:pt x="20" y="37"/>
                    <a:pt x="20" y="37"/>
                  </a:cubicBezTo>
                  <a:cubicBezTo>
                    <a:pt x="25" y="41"/>
                    <a:pt x="25" y="41"/>
                    <a:pt x="25" y="41"/>
                  </a:cubicBezTo>
                  <a:cubicBezTo>
                    <a:pt x="26" y="43"/>
                    <a:pt x="28" y="43"/>
                    <a:pt x="29" y="43"/>
                  </a:cubicBezTo>
                  <a:cubicBezTo>
                    <a:pt x="31" y="43"/>
                    <a:pt x="33" y="43"/>
                    <a:pt x="34" y="41"/>
                  </a:cubicBezTo>
                  <a:cubicBezTo>
                    <a:pt x="39" y="37"/>
                    <a:pt x="39" y="37"/>
                    <a:pt x="39" y="37"/>
                  </a:cubicBezTo>
                  <a:cubicBezTo>
                    <a:pt x="56" y="37"/>
                    <a:pt x="56" y="37"/>
                    <a:pt x="56" y="37"/>
                  </a:cubicBezTo>
                  <a:cubicBezTo>
                    <a:pt x="58" y="37"/>
                    <a:pt x="59" y="38"/>
                    <a:pt x="59" y="40"/>
                  </a:cubicBezTo>
                  <a:lnTo>
                    <a:pt x="59" y="51"/>
                  </a:lnTo>
                  <a:close/>
                  <a:moveTo>
                    <a:pt x="47" y="22"/>
                  </a:moveTo>
                  <a:cubicBezTo>
                    <a:pt x="31" y="38"/>
                    <a:pt x="31" y="38"/>
                    <a:pt x="31" y="38"/>
                  </a:cubicBezTo>
                  <a:cubicBezTo>
                    <a:pt x="31" y="39"/>
                    <a:pt x="30" y="39"/>
                    <a:pt x="29" y="39"/>
                  </a:cubicBezTo>
                  <a:cubicBezTo>
                    <a:pt x="29" y="39"/>
                    <a:pt x="28" y="39"/>
                    <a:pt x="28" y="38"/>
                  </a:cubicBezTo>
                  <a:cubicBezTo>
                    <a:pt x="12" y="22"/>
                    <a:pt x="12" y="22"/>
                    <a:pt x="12" y="22"/>
                  </a:cubicBezTo>
                  <a:cubicBezTo>
                    <a:pt x="11" y="21"/>
                    <a:pt x="11" y="20"/>
                    <a:pt x="11" y="20"/>
                  </a:cubicBezTo>
                  <a:cubicBezTo>
                    <a:pt x="12" y="19"/>
                    <a:pt x="13" y="18"/>
                    <a:pt x="13" y="18"/>
                  </a:cubicBezTo>
                  <a:cubicBezTo>
                    <a:pt x="23" y="18"/>
                    <a:pt x="23" y="18"/>
                    <a:pt x="23" y="18"/>
                  </a:cubicBezTo>
                  <a:cubicBezTo>
                    <a:pt x="23" y="2"/>
                    <a:pt x="23" y="2"/>
                    <a:pt x="23" y="2"/>
                  </a:cubicBezTo>
                  <a:cubicBezTo>
                    <a:pt x="23" y="1"/>
                    <a:pt x="24" y="0"/>
                    <a:pt x="25" y="0"/>
                  </a:cubicBezTo>
                  <a:cubicBezTo>
                    <a:pt x="34" y="0"/>
                    <a:pt x="34" y="0"/>
                    <a:pt x="34" y="0"/>
                  </a:cubicBezTo>
                  <a:cubicBezTo>
                    <a:pt x="35" y="0"/>
                    <a:pt x="36" y="1"/>
                    <a:pt x="36" y="2"/>
                  </a:cubicBezTo>
                  <a:cubicBezTo>
                    <a:pt x="36" y="18"/>
                    <a:pt x="36" y="18"/>
                    <a:pt x="36" y="18"/>
                  </a:cubicBezTo>
                  <a:cubicBezTo>
                    <a:pt x="45" y="18"/>
                    <a:pt x="45" y="18"/>
                    <a:pt x="45" y="18"/>
                  </a:cubicBezTo>
                  <a:cubicBezTo>
                    <a:pt x="46" y="18"/>
                    <a:pt x="47" y="19"/>
                    <a:pt x="48" y="20"/>
                  </a:cubicBezTo>
                  <a:cubicBezTo>
                    <a:pt x="48" y="20"/>
                    <a:pt x="48" y="21"/>
                    <a:pt x="47" y="22"/>
                  </a:cubicBezTo>
                  <a:close/>
                  <a:moveTo>
                    <a:pt x="43" y="46"/>
                  </a:moveTo>
                  <a:cubicBezTo>
                    <a:pt x="42" y="46"/>
                    <a:pt x="41" y="47"/>
                    <a:pt x="41" y="48"/>
                  </a:cubicBezTo>
                  <a:cubicBezTo>
                    <a:pt x="41" y="49"/>
                    <a:pt x="42" y="50"/>
                    <a:pt x="43" y="50"/>
                  </a:cubicBezTo>
                  <a:cubicBezTo>
                    <a:pt x="44" y="50"/>
                    <a:pt x="45" y="49"/>
                    <a:pt x="45" y="48"/>
                  </a:cubicBezTo>
                  <a:cubicBezTo>
                    <a:pt x="45" y="47"/>
                    <a:pt x="44" y="46"/>
                    <a:pt x="43" y="46"/>
                  </a:cubicBezTo>
                  <a:close/>
                  <a:moveTo>
                    <a:pt x="52" y="46"/>
                  </a:moveTo>
                  <a:cubicBezTo>
                    <a:pt x="51" y="46"/>
                    <a:pt x="50" y="47"/>
                    <a:pt x="50" y="48"/>
                  </a:cubicBezTo>
                  <a:cubicBezTo>
                    <a:pt x="50" y="49"/>
                    <a:pt x="51" y="50"/>
                    <a:pt x="52" y="50"/>
                  </a:cubicBezTo>
                  <a:cubicBezTo>
                    <a:pt x="54" y="50"/>
                    <a:pt x="55" y="49"/>
                    <a:pt x="55" y="48"/>
                  </a:cubicBezTo>
                  <a:cubicBezTo>
                    <a:pt x="55" y="47"/>
                    <a:pt x="54" y="46"/>
                    <a:pt x="52" y="46"/>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Oval 64"/>
            <p:cNvSpPr>
              <a:spLocks noChangeAspect="1"/>
            </p:cNvSpPr>
            <p:nvPr/>
          </p:nvSpPr>
          <p:spPr>
            <a:xfrm>
              <a:off x="7761207" y="4276021"/>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2" name="Freeform 103"/>
            <p:cNvSpPr>
              <a:spLocks noEditPoints="1"/>
            </p:cNvSpPr>
            <p:nvPr/>
          </p:nvSpPr>
          <p:spPr bwMode="auto">
            <a:xfrm>
              <a:off x="8009482" y="4449428"/>
              <a:ext cx="316880" cy="466616"/>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Oval 65"/>
            <p:cNvSpPr>
              <a:spLocks noChangeAspect="1"/>
            </p:cNvSpPr>
            <p:nvPr/>
          </p:nvSpPr>
          <p:spPr>
            <a:xfrm>
              <a:off x="3593552" y="4290535"/>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4" name="Freeform 152"/>
            <p:cNvSpPr>
              <a:spLocks noChangeAspect="1" noEditPoints="1"/>
            </p:cNvSpPr>
            <p:nvPr/>
          </p:nvSpPr>
          <p:spPr bwMode="auto">
            <a:xfrm>
              <a:off x="3792688" y="4490904"/>
              <a:ext cx="415159" cy="383662"/>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Oval 63"/>
            <p:cNvSpPr>
              <a:spLocks noChangeAspect="1"/>
            </p:cNvSpPr>
            <p:nvPr/>
          </p:nvSpPr>
          <p:spPr>
            <a:xfrm>
              <a:off x="7100236" y="2876813"/>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6" name="Freeform 52"/>
            <p:cNvSpPr>
              <a:spLocks noChangeAspect="1" noEditPoints="1"/>
            </p:cNvSpPr>
            <p:nvPr/>
          </p:nvSpPr>
          <p:spPr bwMode="auto">
            <a:xfrm>
              <a:off x="7329498" y="3092613"/>
              <a:ext cx="354905" cy="381830"/>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Oval 66"/>
            <p:cNvSpPr>
              <a:spLocks noChangeAspect="1"/>
            </p:cNvSpPr>
            <p:nvPr/>
          </p:nvSpPr>
          <p:spPr>
            <a:xfrm>
              <a:off x="4255752" y="2862712"/>
              <a:ext cx="813429" cy="813429"/>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Arial" panose="020B0604020202020204" pitchFamily="34" charset="0"/>
              </a:endParaRPr>
            </a:p>
          </p:txBody>
        </p:sp>
        <p:sp>
          <p:nvSpPr>
            <p:cNvPr id="58" name="Freeform 193"/>
            <p:cNvSpPr>
              <a:spLocks noEditPoints="1"/>
            </p:cNvSpPr>
            <p:nvPr/>
          </p:nvSpPr>
          <p:spPr bwMode="auto">
            <a:xfrm>
              <a:off x="4439423" y="3061712"/>
              <a:ext cx="443632" cy="443632"/>
            </a:xfrm>
            <a:custGeom>
              <a:avLst/>
              <a:gdLst/>
              <a:ahLst/>
              <a:cxnLst>
                <a:cxn ang="0">
                  <a:pos x="81" y="37"/>
                </a:cxn>
                <a:cxn ang="0">
                  <a:pos x="38" y="80"/>
                </a:cxn>
                <a:cxn ang="0">
                  <a:pos x="21" y="77"/>
                </a:cxn>
                <a:cxn ang="0">
                  <a:pos x="0" y="124"/>
                </a:cxn>
                <a:cxn ang="0">
                  <a:pos x="38" y="167"/>
                </a:cxn>
                <a:cxn ang="0">
                  <a:pos x="1" y="210"/>
                </a:cxn>
                <a:cxn ang="0">
                  <a:pos x="21" y="257"/>
                </a:cxn>
                <a:cxn ang="0">
                  <a:pos x="38" y="253"/>
                </a:cxn>
                <a:cxn ang="0">
                  <a:pos x="81" y="297"/>
                </a:cxn>
                <a:cxn ang="0">
                  <a:pos x="78" y="314"/>
                </a:cxn>
                <a:cxn ang="0">
                  <a:pos x="125" y="334"/>
                </a:cxn>
                <a:cxn ang="0">
                  <a:pos x="168" y="297"/>
                </a:cxn>
                <a:cxn ang="0">
                  <a:pos x="210" y="334"/>
                </a:cxn>
                <a:cxn ang="0">
                  <a:pos x="258" y="314"/>
                </a:cxn>
                <a:cxn ang="0">
                  <a:pos x="254" y="297"/>
                </a:cxn>
                <a:cxn ang="0">
                  <a:pos x="297" y="253"/>
                </a:cxn>
                <a:cxn ang="0">
                  <a:pos x="315" y="257"/>
                </a:cxn>
                <a:cxn ang="0">
                  <a:pos x="335" y="210"/>
                </a:cxn>
                <a:cxn ang="0">
                  <a:pos x="297" y="167"/>
                </a:cxn>
                <a:cxn ang="0">
                  <a:pos x="335" y="124"/>
                </a:cxn>
                <a:cxn ang="0">
                  <a:pos x="315" y="77"/>
                </a:cxn>
                <a:cxn ang="0">
                  <a:pos x="297" y="80"/>
                </a:cxn>
                <a:cxn ang="0">
                  <a:pos x="254" y="37"/>
                </a:cxn>
                <a:cxn ang="0">
                  <a:pos x="258" y="20"/>
                </a:cxn>
                <a:cxn ang="0">
                  <a:pos x="210" y="0"/>
                </a:cxn>
                <a:cxn ang="0">
                  <a:pos x="168" y="37"/>
                </a:cxn>
                <a:cxn ang="0">
                  <a:pos x="125" y="0"/>
                </a:cxn>
                <a:cxn ang="0">
                  <a:pos x="78" y="20"/>
                </a:cxn>
                <a:cxn ang="0">
                  <a:pos x="81" y="37"/>
                </a:cxn>
                <a:cxn ang="0">
                  <a:pos x="168" y="60"/>
                </a:cxn>
                <a:cxn ang="0">
                  <a:pos x="274" y="167"/>
                </a:cxn>
                <a:cxn ang="0">
                  <a:pos x="168" y="274"/>
                </a:cxn>
                <a:cxn ang="0">
                  <a:pos x="61" y="167"/>
                </a:cxn>
                <a:cxn ang="0">
                  <a:pos x="168" y="60"/>
                </a:cxn>
              </a:cxnLst>
              <a:rect l="0" t="0" r="r" b="b"/>
              <a:pathLst>
                <a:path w="335" h="334">
                  <a:moveTo>
                    <a:pt x="81" y="37"/>
                  </a:moveTo>
                  <a:cubicBezTo>
                    <a:pt x="81" y="61"/>
                    <a:pt x="62" y="80"/>
                    <a:pt x="38" y="80"/>
                  </a:cubicBezTo>
                  <a:cubicBezTo>
                    <a:pt x="32" y="80"/>
                    <a:pt x="26" y="79"/>
                    <a:pt x="21" y="77"/>
                  </a:cubicBezTo>
                  <a:cubicBezTo>
                    <a:pt x="12" y="91"/>
                    <a:pt x="5" y="107"/>
                    <a:pt x="0" y="124"/>
                  </a:cubicBezTo>
                  <a:cubicBezTo>
                    <a:pt x="22" y="127"/>
                    <a:pt x="38" y="145"/>
                    <a:pt x="38" y="167"/>
                  </a:cubicBezTo>
                  <a:cubicBezTo>
                    <a:pt x="38" y="189"/>
                    <a:pt x="22" y="207"/>
                    <a:pt x="1" y="210"/>
                  </a:cubicBezTo>
                  <a:cubicBezTo>
                    <a:pt x="5" y="227"/>
                    <a:pt x="12" y="243"/>
                    <a:pt x="21" y="257"/>
                  </a:cubicBezTo>
                  <a:cubicBezTo>
                    <a:pt x="26" y="255"/>
                    <a:pt x="32" y="253"/>
                    <a:pt x="38" y="253"/>
                  </a:cubicBezTo>
                  <a:cubicBezTo>
                    <a:pt x="62" y="253"/>
                    <a:pt x="81" y="273"/>
                    <a:pt x="81" y="297"/>
                  </a:cubicBezTo>
                  <a:cubicBezTo>
                    <a:pt x="81" y="303"/>
                    <a:pt x="80" y="309"/>
                    <a:pt x="78" y="314"/>
                  </a:cubicBezTo>
                  <a:cubicBezTo>
                    <a:pt x="92" y="323"/>
                    <a:pt x="108" y="330"/>
                    <a:pt x="125" y="334"/>
                  </a:cubicBezTo>
                  <a:cubicBezTo>
                    <a:pt x="128" y="313"/>
                    <a:pt x="146" y="297"/>
                    <a:pt x="168" y="297"/>
                  </a:cubicBezTo>
                  <a:cubicBezTo>
                    <a:pt x="190" y="297"/>
                    <a:pt x="208" y="313"/>
                    <a:pt x="210" y="334"/>
                  </a:cubicBezTo>
                  <a:cubicBezTo>
                    <a:pt x="227" y="330"/>
                    <a:pt x="243" y="323"/>
                    <a:pt x="258" y="314"/>
                  </a:cubicBezTo>
                  <a:cubicBezTo>
                    <a:pt x="255" y="309"/>
                    <a:pt x="254" y="303"/>
                    <a:pt x="254" y="297"/>
                  </a:cubicBezTo>
                  <a:cubicBezTo>
                    <a:pt x="254" y="273"/>
                    <a:pt x="273" y="253"/>
                    <a:pt x="297" y="253"/>
                  </a:cubicBezTo>
                  <a:cubicBezTo>
                    <a:pt x="304" y="253"/>
                    <a:pt x="309" y="255"/>
                    <a:pt x="315" y="257"/>
                  </a:cubicBezTo>
                  <a:cubicBezTo>
                    <a:pt x="324" y="243"/>
                    <a:pt x="331" y="227"/>
                    <a:pt x="335" y="210"/>
                  </a:cubicBezTo>
                  <a:cubicBezTo>
                    <a:pt x="314" y="207"/>
                    <a:pt x="297" y="189"/>
                    <a:pt x="297" y="167"/>
                  </a:cubicBezTo>
                  <a:cubicBezTo>
                    <a:pt x="297" y="145"/>
                    <a:pt x="314" y="127"/>
                    <a:pt x="335" y="124"/>
                  </a:cubicBezTo>
                  <a:cubicBezTo>
                    <a:pt x="331" y="107"/>
                    <a:pt x="324" y="91"/>
                    <a:pt x="315" y="77"/>
                  </a:cubicBezTo>
                  <a:cubicBezTo>
                    <a:pt x="309" y="79"/>
                    <a:pt x="304" y="80"/>
                    <a:pt x="297" y="80"/>
                  </a:cubicBezTo>
                  <a:cubicBezTo>
                    <a:pt x="273" y="80"/>
                    <a:pt x="254" y="61"/>
                    <a:pt x="254" y="37"/>
                  </a:cubicBezTo>
                  <a:cubicBezTo>
                    <a:pt x="254" y="31"/>
                    <a:pt x="255" y="25"/>
                    <a:pt x="258" y="20"/>
                  </a:cubicBezTo>
                  <a:cubicBezTo>
                    <a:pt x="243" y="11"/>
                    <a:pt x="227" y="4"/>
                    <a:pt x="210" y="0"/>
                  </a:cubicBezTo>
                  <a:cubicBezTo>
                    <a:pt x="208" y="21"/>
                    <a:pt x="190" y="37"/>
                    <a:pt x="168" y="37"/>
                  </a:cubicBezTo>
                  <a:cubicBezTo>
                    <a:pt x="146" y="37"/>
                    <a:pt x="128" y="21"/>
                    <a:pt x="125" y="0"/>
                  </a:cubicBezTo>
                  <a:cubicBezTo>
                    <a:pt x="108" y="4"/>
                    <a:pt x="92" y="11"/>
                    <a:pt x="78" y="20"/>
                  </a:cubicBezTo>
                  <a:cubicBezTo>
                    <a:pt x="80" y="25"/>
                    <a:pt x="81" y="31"/>
                    <a:pt x="81" y="37"/>
                  </a:cubicBezTo>
                  <a:close/>
                  <a:moveTo>
                    <a:pt x="168" y="60"/>
                  </a:moveTo>
                  <a:cubicBezTo>
                    <a:pt x="227" y="60"/>
                    <a:pt x="274" y="108"/>
                    <a:pt x="274" y="167"/>
                  </a:cubicBezTo>
                  <a:cubicBezTo>
                    <a:pt x="274" y="226"/>
                    <a:pt x="227" y="274"/>
                    <a:pt x="168" y="274"/>
                  </a:cubicBezTo>
                  <a:cubicBezTo>
                    <a:pt x="109" y="274"/>
                    <a:pt x="61" y="226"/>
                    <a:pt x="61" y="167"/>
                  </a:cubicBezTo>
                  <a:cubicBezTo>
                    <a:pt x="61" y="108"/>
                    <a:pt x="109" y="60"/>
                    <a:pt x="168" y="60"/>
                  </a:cubicBezTo>
                  <a:close/>
                </a:path>
              </a:pathLst>
            </a:custGeom>
            <a:solidFill>
              <a:sysClr val="window" lastClr="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217491" eaLnBrk="1" fontAlgn="auto" latinLnBrk="0" hangingPunct="1">
                <a:lnSpc>
                  <a:spcPct val="100000"/>
                </a:lnSpc>
                <a:spcBef>
                  <a:spcPts val="0"/>
                </a:spcBef>
                <a:spcAft>
                  <a:spcPts val="0"/>
                </a:spcAft>
                <a:buClrTx/>
                <a:buSzTx/>
                <a:buFontTx/>
                <a:buNone/>
                <a:tabLst/>
                <a:defRPr/>
              </a:pPr>
              <a:endParaRPr kumimoji="0" lang="en-US" sz="3190" b="0" i="0" u="none" strike="noStrike" kern="0" cap="none" spc="0" normalizeH="0" baseline="0" noProof="0" dirty="0" smtClean="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组合 58"/>
          <p:cNvGrpSpPr/>
          <p:nvPr/>
        </p:nvGrpSpPr>
        <p:grpSpPr>
          <a:xfrm>
            <a:off x="1178268" y="2696677"/>
            <a:ext cx="2935846" cy="1075865"/>
            <a:chOff x="847328" y="1814099"/>
            <a:chExt cx="2935846" cy="1075865"/>
          </a:xfrm>
        </p:grpSpPr>
        <p:sp>
          <p:nvSpPr>
            <p:cNvPr id="60" name="矩形 59"/>
            <p:cNvSpPr/>
            <p:nvPr/>
          </p:nvSpPr>
          <p:spPr>
            <a:xfrm>
              <a:off x="847328" y="2151300"/>
              <a:ext cx="2910214"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61" name="矩形 60"/>
            <p:cNvSpPr/>
            <p:nvPr/>
          </p:nvSpPr>
          <p:spPr>
            <a:xfrm>
              <a:off x="1599207" y="1814099"/>
              <a:ext cx="2183967" cy="369332"/>
            </a:xfrm>
            <a:prstGeom prst="rect">
              <a:avLst/>
            </a:prstGeom>
          </p:spPr>
          <p:txBody>
            <a:bodyPr wrap="square">
              <a:spAutoFit/>
            </a:bodyPr>
            <a:lstStyle/>
            <a:p>
              <a:pPr algn="r">
                <a:spcBef>
                  <a:spcPct val="0"/>
                </a:spcBef>
              </a:pPr>
              <a:r>
                <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p>
          </p:txBody>
        </p:sp>
      </p:grpSp>
      <p:grpSp>
        <p:nvGrpSpPr>
          <p:cNvPr id="62" name="组合 61"/>
          <p:cNvGrpSpPr/>
          <p:nvPr/>
        </p:nvGrpSpPr>
        <p:grpSpPr>
          <a:xfrm>
            <a:off x="8009482" y="2696677"/>
            <a:ext cx="2910214" cy="1075865"/>
            <a:chOff x="8377126" y="1814099"/>
            <a:chExt cx="2910214" cy="1075865"/>
          </a:xfrm>
        </p:grpSpPr>
        <p:sp>
          <p:nvSpPr>
            <p:cNvPr id="63" name="矩形 62"/>
            <p:cNvSpPr/>
            <p:nvPr/>
          </p:nvSpPr>
          <p:spPr>
            <a:xfrm>
              <a:off x="8377126" y="2151300"/>
              <a:ext cx="2910214"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64" name="矩形 63"/>
            <p:cNvSpPr/>
            <p:nvPr/>
          </p:nvSpPr>
          <p:spPr>
            <a:xfrm>
              <a:off x="8377126" y="1814099"/>
              <a:ext cx="2183967" cy="369332"/>
            </a:xfrm>
            <a:prstGeom prst="rect">
              <a:avLst/>
            </a:prstGeom>
          </p:spPr>
          <p:txBody>
            <a:bodyPr wrap="square">
              <a:spAutoFit/>
            </a:bodyPr>
            <a:lstStyle/>
            <a:p>
              <a:pPr>
                <a:spcBef>
                  <a:spcPct val="0"/>
                </a:spcBef>
              </a:pPr>
              <a:r>
                <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p>
          </p:txBody>
        </p:sp>
      </p:grpSp>
      <p:grpSp>
        <p:nvGrpSpPr>
          <p:cNvPr id="65" name="组合 64"/>
          <p:cNvGrpSpPr/>
          <p:nvPr/>
        </p:nvGrpSpPr>
        <p:grpSpPr>
          <a:xfrm>
            <a:off x="4984297" y="1147113"/>
            <a:ext cx="2352528" cy="1092741"/>
            <a:chOff x="8692852" y="1412778"/>
            <a:chExt cx="1907113" cy="1092741"/>
          </a:xfrm>
        </p:grpSpPr>
        <p:sp>
          <p:nvSpPr>
            <p:cNvPr id="66" name="矩形 65"/>
            <p:cNvSpPr/>
            <p:nvPr/>
          </p:nvSpPr>
          <p:spPr>
            <a:xfrm>
              <a:off x="8692852" y="1766855"/>
              <a:ext cx="1907113" cy="738664"/>
            </a:xfrm>
            <a:prstGeom prst="rect">
              <a:avLst/>
            </a:prstGeom>
          </p:spPr>
          <p:txBody>
            <a:bodyPr wrap="square">
              <a:spAutoFit/>
            </a:bodyPr>
            <a:lstStyle/>
            <a:p>
              <a:pPr algn="ct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67" name="矩形 66"/>
            <p:cNvSpPr/>
            <p:nvPr/>
          </p:nvSpPr>
          <p:spPr>
            <a:xfrm>
              <a:off x="8823547" y="1412778"/>
              <a:ext cx="1645725" cy="369332"/>
            </a:xfrm>
            <a:prstGeom prst="rect">
              <a:avLst/>
            </a:prstGeom>
          </p:spPr>
          <p:txBody>
            <a:bodyPr wrap="square">
              <a:spAutoFit/>
            </a:bodyPr>
            <a:lstStyle/>
            <a:p>
              <a:pPr algn="ctr">
                <a:spcBef>
                  <a:spcPct val="0"/>
                </a:spcBef>
              </a:pPr>
              <a:r>
                <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p>
          </p:txBody>
        </p:sp>
      </p:grpSp>
      <p:grpSp>
        <p:nvGrpSpPr>
          <p:cNvPr id="68" name="组合 67"/>
          <p:cNvGrpSpPr/>
          <p:nvPr/>
        </p:nvGrpSpPr>
        <p:grpSpPr>
          <a:xfrm>
            <a:off x="603973" y="4285367"/>
            <a:ext cx="2935846" cy="1075865"/>
            <a:chOff x="847328" y="1814099"/>
            <a:chExt cx="2935846" cy="1075865"/>
          </a:xfrm>
        </p:grpSpPr>
        <p:sp>
          <p:nvSpPr>
            <p:cNvPr id="69" name="矩形 68"/>
            <p:cNvSpPr/>
            <p:nvPr/>
          </p:nvSpPr>
          <p:spPr>
            <a:xfrm>
              <a:off x="847328" y="2151300"/>
              <a:ext cx="2910214" cy="738664"/>
            </a:xfrm>
            <a:prstGeom prst="rect">
              <a:avLst/>
            </a:prstGeom>
          </p:spPr>
          <p:txBody>
            <a:bodyPr wrap="square">
              <a:spAutoFit/>
            </a:bodyPr>
            <a:lstStyle/>
            <a:p>
              <a:pPr algn="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70" name="矩形 69"/>
            <p:cNvSpPr/>
            <p:nvPr/>
          </p:nvSpPr>
          <p:spPr>
            <a:xfrm>
              <a:off x="1599207" y="1814099"/>
              <a:ext cx="2183967" cy="369332"/>
            </a:xfrm>
            <a:prstGeom prst="rect">
              <a:avLst/>
            </a:prstGeom>
          </p:spPr>
          <p:txBody>
            <a:bodyPr wrap="square">
              <a:spAutoFit/>
            </a:bodyPr>
            <a:lstStyle/>
            <a:p>
              <a:pPr algn="r">
                <a:spcBef>
                  <a:spcPct val="0"/>
                </a:spcBef>
              </a:pPr>
              <a:r>
                <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p>
          </p:txBody>
        </p:sp>
      </p:grpSp>
      <p:grpSp>
        <p:nvGrpSpPr>
          <p:cNvPr id="71" name="组合 70"/>
          <p:cNvGrpSpPr/>
          <p:nvPr/>
        </p:nvGrpSpPr>
        <p:grpSpPr>
          <a:xfrm>
            <a:off x="8625673" y="4285367"/>
            <a:ext cx="2910214" cy="1075865"/>
            <a:chOff x="8377126" y="1814099"/>
            <a:chExt cx="2910214" cy="1075865"/>
          </a:xfrm>
        </p:grpSpPr>
        <p:sp>
          <p:nvSpPr>
            <p:cNvPr id="72" name="矩形 71"/>
            <p:cNvSpPr/>
            <p:nvPr/>
          </p:nvSpPr>
          <p:spPr>
            <a:xfrm>
              <a:off x="8377126" y="2151300"/>
              <a:ext cx="2910214" cy="738664"/>
            </a:xfrm>
            <a:prstGeom prst="rect">
              <a:avLst/>
            </a:prstGeom>
          </p:spPr>
          <p:txBody>
            <a:bodyPr wrap="square">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a:t>
              </a: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Segoe UI Semilight" panose="020B0402040204020203" pitchFamily="34" charset="0"/>
                </a:rPr>
                <a:t>……</a:t>
              </a:r>
            </a:p>
          </p:txBody>
        </p:sp>
        <p:sp>
          <p:nvSpPr>
            <p:cNvPr id="73" name="矩形 72"/>
            <p:cNvSpPr/>
            <p:nvPr/>
          </p:nvSpPr>
          <p:spPr>
            <a:xfrm>
              <a:off x="8377126" y="1814099"/>
              <a:ext cx="2183967" cy="369332"/>
            </a:xfrm>
            <a:prstGeom prst="rect">
              <a:avLst/>
            </a:prstGeom>
          </p:spPr>
          <p:txBody>
            <a:bodyPr wrap="square">
              <a:spAutoFit/>
            </a:bodyPr>
            <a:lstStyle/>
            <a:p>
              <a:pPr>
                <a:spcBef>
                  <a:spcPct val="0"/>
                </a:spcBef>
              </a:pPr>
              <a:r>
                <a:rPr lang="zh-CN" altLang="en-US" sz="1799" dirty="0">
                  <a:solidFill>
                    <a:srgbClr val="019DD5"/>
                  </a:solidFill>
                  <a:latin typeface="迷你简菱心" panose="02010609000101010101" pitchFamily="49" charset="-122"/>
                  <a:ea typeface="迷你简菱心" panose="02010609000101010101" pitchFamily="49" charset="-122"/>
                  <a:cs typeface="Arial" panose="020B0604020202020204" pitchFamily="34" charset="0"/>
                </a:rPr>
                <a:t>广告销售</a:t>
              </a:r>
            </a:p>
          </p:txBody>
        </p:sp>
      </p:grpSp>
    </p:spTree>
    <p:extLst>
      <p:ext uri="{BB962C8B-B14F-4D97-AF65-F5344CB8AC3E}">
        <p14:creationId xmlns:p14="http://schemas.microsoft.com/office/powerpoint/2010/main" val="24091915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22" presetClass="entr" presetSubtype="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right)">
                                      <p:cBhvr>
                                        <p:cTn id="27" dur="500"/>
                                        <p:tgtEl>
                                          <p:spTgt spid="68"/>
                                        </p:tgtEl>
                                      </p:cBhvr>
                                    </p:animEffect>
                                  </p:childTnLst>
                                </p:cTn>
                              </p:par>
                              <p:par>
                                <p:cTn id="28" presetID="22" presetClass="entr" presetSubtype="2"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right)">
                                      <p:cBhvr>
                                        <p:cTn id="30" dur="500"/>
                                        <p:tgtEl>
                                          <p:spTgt spid="59"/>
                                        </p:tgtEl>
                                      </p:cBhvr>
                                    </p:animEffect>
                                  </p:childTnLst>
                                </p:cTn>
                              </p:par>
                              <p:par>
                                <p:cTn id="31" presetID="22" presetClass="entr" presetSubtype="4"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down)">
                                      <p:cBhvr>
                                        <p:cTn id="33" dur="500"/>
                                        <p:tgtEl>
                                          <p:spTgt spid="65"/>
                                        </p:tgtEl>
                                      </p:cBhvr>
                                    </p:animEffect>
                                  </p:childTnLst>
                                </p:cTn>
                              </p:par>
                              <p:par>
                                <p:cTn id="34" presetID="22" presetClass="entr" presetSubtype="8" fill="hold"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left)">
                                      <p:cBhvr>
                                        <p:cTn id="36" dur="500"/>
                                        <p:tgtEl>
                                          <p:spTgt spid="62"/>
                                        </p:tgtEl>
                                      </p:cBhvr>
                                    </p:animEffect>
                                  </p:childTnLst>
                                </p:cTn>
                              </p:par>
                              <p:par>
                                <p:cTn id="37" presetID="22" presetClass="entr" presetSubtype="8"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wipe(left)">
                                      <p:cBhvr>
                                        <p:cTn id="3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p>
        </p:txBody>
      </p:sp>
      <p:sp>
        <p:nvSpPr>
          <p:cNvPr id="6" name="矩形 5"/>
          <p:cNvSpPr/>
          <p:nvPr/>
        </p:nvSpPr>
        <p:spPr>
          <a:xfrm>
            <a:off x="-4304" y="1979687"/>
            <a:ext cx="12211051" cy="3764973"/>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7" name="组合 6"/>
          <p:cNvGrpSpPr/>
          <p:nvPr/>
        </p:nvGrpSpPr>
        <p:grpSpPr>
          <a:xfrm>
            <a:off x="7020232" y="1115981"/>
            <a:ext cx="4592462" cy="5510954"/>
            <a:chOff x="7020232" y="1024541"/>
            <a:chExt cx="4592462" cy="5510954"/>
          </a:xfrm>
        </p:grpSpPr>
        <p:pic>
          <p:nvPicPr>
            <p:cNvPr id="8"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0232" y="1024541"/>
              <a:ext cx="4592462" cy="5510954"/>
            </a:xfrm>
            <a:prstGeom prst="rect">
              <a:avLst/>
            </a:prstGeom>
          </p:spPr>
        </p:pic>
        <p:sp>
          <p:nvSpPr>
            <p:cNvPr id="9" name="任意多边形 8"/>
            <p:cNvSpPr/>
            <p:nvPr/>
          </p:nvSpPr>
          <p:spPr>
            <a:xfrm>
              <a:off x="7867650" y="1885950"/>
              <a:ext cx="2886075" cy="3810000"/>
            </a:xfrm>
            <a:custGeom>
              <a:avLst/>
              <a:gdLst>
                <a:gd name="connsiteX0" fmla="*/ 9525 w 2886075"/>
                <a:gd name="connsiteY0" fmla="*/ 0 h 3810000"/>
                <a:gd name="connsiteX1" fmla="*/ 2886075 w 2886075"/>
                <a:gd name="connsiteY1" fmla="*/ 0 h 3810000"/>
                <a:gd name="connsiteX2" fmla="*/ 2886075 w 2886075"/>
                <a:gd name="connsiteY2" fmla="*/ 3810000 h 3810000"/>
                <a:gd name="connsiteX3" fmla="*/ 0 w 2886075"/>
                <a:gd name="connsiteY3" fmla="*/ 3810000 h 3810000"/>
                <a:gd name="connsiteX4" fmla="*/ 9525 w 2886075"/>
                <a:gd name="connsiteY4" fmla="*/ 0 h 38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6075" h="3810000">
                  <a:moveTo>
                    <a:pt x="9525" y="0"/>
                  </a:moveTo>
                  <a:lnTo>
                    <a:pt x="2886075" y="0"/>
                  </a:lnTo>
                  <a:lnTo>
                    <a:pt x="2886075" y="3810000"/>
                  </a:lnTo>
                  <a:lnTo>
                    <a:pt x="0" y="3810000"/>
                  </a:lnTo>
                  <a:lnTo>
                    <a:pt x="9525" y="0"/>
                  </a:lnTo>
                  <a:close/>
                </a:path>
              </a:pathLst>
            </a:custGeom>
            <a:blipFill dpi="0" rotWithShape="1">
              <a:blip r:embed="rId5"/>
              <a:srcRect/>
              <a:stretch>
                <a:fillRect l="-51424" t="-1520" r="-52970" b="-1720"/>
              </a:stretch>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3949944" y="2404532"/>
            <a:ext cx="1253831" cy="1253824"/>
            <a:chOff x="4641550" y="3027270"/>
            <a:chExt cx="587801" cy="587801"/>
          </a:xfrm>
          <a:solidFill>
            <a:schemeClr val="bg1"/>
          </a:solidFill>
        </p:grpSpPr>
        <p:sp>
          <p:nvSpPr>
            <p:cNvPr id="11" name="同心圆 10"/>
            <p:cNvSpPr/>
            <p:nvPr/>
          </p:nvSpPr>
          <p:spPr>
            <a:xfrm>
              <a:off x="4641550" y="3027270"/>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bg1"/>
                </a:solidFill>
                <a:latin typeface="Arial" panose="020B0604020202020204" pitchFamily="34" charset="0"/>
                <a:ea typeface="微软雅黑" panose="020B0503020204020204" pitchFamily="34" charset="-122"/>
              </a:endParaRPr>
            </a:p>
          </p:txBody>
        </p:sp>
        <p:grpSp>
          <p:nvGrpSpPr>
            <p:cNvPr id="12" name="组合 11"/>
            <p:cNvGrpSpPr/>
            <p:nvPr/>
          </p:nvGrpSpPr>
          <p:grpSpPr>
            <a:xfrm>
              <a:off x="4790609" y="3178517"/>
              <a:ext cx="289682" cy="293110"/>
              <a:chOff x="2627313" y="1546225"/>
              <a:chExt cx="536575" cy="542925"/>
            </a:xfrm>
            <a:grpFill/>
          </p:grpSpPr>
          <p:sp>
            <p:nvSpPr>
              <p:cNvPr id="13" name="Freeform 30"/>
              <p:cNvSpPr>
                <a:spLocks noEditPoints="1"/>
              </p:cNvSpPr>
              <p:nvPr/>
            </p:nvSpPr>
            <p:spPr bwMode="auto">
              <a:xfrm>
                <a:off x="2627313" y="1616075"/>
                <a:ext cx="536575" cy="473075"/>
              </a:xfrm>
              <a:custGeom>
                <a:avLst/>
                <a:gdLst>
                  <a:gd name="T0" fmla="*/ 310 w 338"/>
                  <a:gd name="T1" fmla="*/ 134 h 298"/>
                  <a:gd name="T2" fmla="*/ 296 w 338"/>
                  <a:gd name="T3" fmla="*/ 94 h 298"/>
                  <a:gd name="T4" fmla="*/ 270 w 338"/>
                  <a:gd name="T5" fmla="*/ 62 h 298"/>
                  <a:gd name="T6" fmla="*/ 248 w 338"/>
                  <a:gd name="T7" fmla="*/ 46 h 298"/>
                  <a:gd name="T8" fmla="*/ 208 w 338"/>
                  <a:gd name="T9" fmla="*/ 72 h 298"/>
                  <a:gd name="T10" fmla="*/ 182 w 338"/>
                  <a:gd name="T11" fmla="*/ 72 h 298"/>
                  <a:gd name="T12" fmla="*/ 152 w 338"/>
                  <a:gd name="T13" fmla="*/ 60 h 298"/>
                  <a:gd name="T14" fmla="*/ 132 w 338"/>
                  <a:gd name="T15" fmla="*/ 36 h 298"/>
                  <a:gd name="T16" fmla="*/ 94 w 338"/>
                  <a:gd name="T17" fmla="*/ 2 h 298"/>
                  <a:gd name="T18" fmla="*/ 86 w 338"/>
                  <a:gd name="T19" fmla="*/ 2 h 298"/>
                  <a:gd name="T20" fmla="*/ 80 w 338"/>
                  <a:gd name="T21" fmla="*/ 56 h 298"/>
                  <a:gd name="T22" fmla="*/ 48 w 338"/>
                  <a:gd name="T23" fmla="*/ 92 h 298"/>
                  <a:gd name="T24" fmla="*/ 18 w 338"/>
                  <a:gd name="T25" fmla="*/ 108 h 298"/>
                  <a:gd name="T26" fmla="*/ 2 w 338"/>
                  <a:gd name="T27" fmla="*/ 118 h 298"/>
                  <a:gd name="T28" fmla="*/ 0 w 338"/>
                  <a:gd name="T29" fmla="*/ 174 h 298"/>
                  <a:gd name="T30" fmla="*/ 10 w 338"/>
                  <a:gd name="T31" fmla="*/ 188 h 298"/>
                  <a:gd name="T32" fmla="*/ 36 w 338"/>
                  <a:gd name="T33" fmla="*/ 190 h 298"/>
                  <a:gd name="T34" fmla="*/ 74 w 338"/>
                  <a:gd name="T35" fmla="*/ 246 h 298"/>
                  <a:gd name="T36" fmla="*/ 92 w 338"/>
                  <a:gd name="T37" fmla="*/ 290 h 298"/>
                  <a:gd name="T38" fmla="*/ 136 w 338"/>
                  <a:gd name="T39" fmla="*/ 298 h 298"/>
                  <a:gd name="T40" fmla="*/ 144 w 338"/>
                  <a:gd name="T41" fmla="*/ 290 h 298"/>
                  <a:gd name="T42" fmla="*/ 156 w 338"/>
                  <a:gd name="T43" fmla="*/ 280 h 298"/>
                  <a:gd name="T44" fmla="*/ 184 w 338"/>
                  <a:gd name="T45" fmla="*/ 280 h 298"/>
                  <a:gd name="T46" fmla="*/ 198 w 338"/>
                  <a:gd name="T47" fmla="*/ 290 h 298"/>
                  <a:gd name="T48" fmla="*/ 242 w 338"/>
                  <a:gd name="T49" fmla="*/ 298 h 298"/>
                  <a:gd name="T50" fmla="*/ 248 w 338"/>
                  <a:gd name="T51" fmla="*/ 290 h 298"/>
                  <a:gd name="T52" fmla="*/ 262 w 338"/>
                  <a:gd name="T53" fmla="*/ 250 h 298"/>
                  <a:gd name="T54" fmla="*/ 290 w 338"/>
                  <a:gd name="T55" fmla="*/ 220 h 298"/>
                  <a:gd name="T56" fmla="*/ 308 w 338"/>
                  <a:gd name="T57" fmla="*/ 180 h 298"/>
                  <a:gd name="T58" fmla="*/ 322 w 338"/>
                  <a:gd name="T59" fmla="*/ 166 h 298"/>
                  <a:gd name="T60" fmla="*/ 336 w 338"/>
                  <a:gd name="T61" fmla="*/ 156 h 298"/>
                  <a:gd name="T62" fmla="*/ 336 w 338"/>
                  <a:gd name="T63" fmla="*/ 144 h 298"/>
                  <a:gd name="T64" fmla="*/ 322 w 338"/>
                  <a:gd name="T65" fmla="*/ 134 h 298"/>
                  <a:gd name="T66" fmla="*/ 96 w 338"/>
                  <a:gd name="T67" fmla="*/ 120 h 298"/>
                  <a:gd name="T68" fmla="*/ 78 w 338"/>
                  <a:gd name="T69" fmla="*/ 110 h 298"/>
                  <a:gd name="T70" fmla="*/ 80 w 338"/>
                  <a:gd name="T71" fmla="*/ 108 h 298"/>
                  <a:gd name="T72" fmla="*/ 92 w 338"/>
                  <a:gd name="T73" fmla="*/ 108 h 298"/>
                  <a:gd name="T74" fmla="*/ 102 w 338"/>
                  <a:gd name="T75" fmla="*/ 94 h 298"/>
                  <a:gd name="T76" fmla="*/ 98 w 338"/>
                  <a:gd name="T77" fmla="*/ 84 h 298"/>
                  <a:gd name="T78" fmla="*/ 88 w 338"/>
                  <a:gd name="T79" fmla="*/ 80 h 298"/>
                  <a:gd name="T80" fmla="*/ 90 w 338"/>
                  <a:gd name="T81" fmla="*/ 78 h 298"/>
                  <a:gd name="T82" fmla="*/ 104 w 338"/>
                  <a:gd name="T83" fmla="*/ 78 h 298"/>
                  <a:gd name="T84" fmla="*/ 116 w 338"/>
                  <a:gd name="T85" fmla="*/ 98 h 298"/>
                  <a:gd name="T86" fmla="*/ 110 w 338"/>
                  <a:gd name="T87" fmla="*/ 114 h 298"/>
                  <a:gd name="T88" fmla="*/ 96 w 338"/>
                  <a:gd name="T89" fmla="*/ 12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 h="298">
                    <a:moveTo>
                      <a:pt x="322" y="134"/>
                    </a:moveTo>
                    <a:lnTo>
                      <a:pt x="310" y="134"/>
                    </a:lnTo>
                    <a:lnTo>
                      <a:pt x="310" y="134"/>
                    </a:lnTo>
                    <a:lnTo>
                      <a:pt x="306" y="120"/>
                    </a:lnTo>
                    <a:lnTo>
                      <a:pt x="302" y="108"/>
                    </a:lnTo>
                    <a:lnTo>
                      <a:pt x="296" y="94"/>
                    </a:lnTo>
                    <a:lnTo>
                      <a:pt x="288" y="84"/>
                    </a:lnTo>
                    <a:lnTo>
                      <a:pt x="280" y="72"/>
                    </a:lnTo>
                    <a:lnTo>
                      <a:pt x="270" y="62"/>
                    </a:lnTo>
                    <a:lnTo>
                      <a:pt x="260" y="54"/>
                    </a:lnTo>
                    <a:lnTo>
                      <a:pt x="248" y="46"/>
                    </a:lnTo>
                    <a:lnTo>
                      <a:pt x="248" y="46"/>
                    </a:lnTo>
                    <a:lnTo>
                      <a:pt x="236" y="58"/>
                    </a:lnTo>
                    <a:lnTo>
                      <a:pt x="224" y="66"/>
                    </a:lnTo>
                    <a:lnTo>
                      <a:pt x="208" y="72"/>
                    </a:lnTo>
                    <a:lnTo>
                      <a:pt x="192" y="74"/>
                    </a:lnTo>
                    <a:lnTo>
                      <a:pt x="192" y="74"/>
                    </a:lnTo>
                    <a:lnTo>
                      <a:pt x="182" y="72"/>
                    </a:lnTo>
                    <a:lnTo>
                      <a:pt x="172" y="70"/>
                    </a:lnTo>
                    <a:lnTo>
                      <a:pt x="162" y="66"/>
                    </a:lnTo>
                    <a:lnTo>
                      <a:pt x="152" y="60"/>
                    </a:lnTo>
                    <a:lnTo>
                      <a:pt x="144" y="54"/>
                    </a:lnTo>
                    <a:lnTo>
                      <a:pt x="138" y="46"/>
                    </a:lnTo>
                    <a:lnTo>
                      <a:pt x="132" y="36"/>
                    </a:lnTo>
                    <a:lnTo>
                      <a:pt x="128" y="28"/>
                    </a:lnTo>
                    <a:lnTo>
                      <a:pt x="94" y="2"/>
                    </a:lnTo>
                    <a:lnTo>
                      <a:pt x="94" y="2"/>
                    </a:lnTo>
                    <a:lnTo>
                      <a:pt x="90" y="0"/>
                    </a:lnTo>
                    <a:lnTo>
                      <a:pt x="88" y="0"/>
                    </a:lnTo>
                    <a:lnTo>
                      <a:pt x="86" y="2"/>
                    </a:lnTo>
                    <a:lnTo>
                      <a:pt x="86" y="6"/>
                    </a:lnTo>
                    <a:lnTo>
                      <a:pt x="80" y="56"/>
                    </a:lnTo>
                    <a:lnTo>
                      <a:pt x="80" y="56"/>
                    </a:lnTo>
                    <a:lnTo>
                      <a:pt x="68" y="66"/>
                    </a:lnTo>
                    <a:lnTo>
                      <a:pt x="56" y="80"/>
                    </a:lnTo>
                    <a:lnTo>
                      <a:pt x="48" y="92"/>
                    </a:lnTo>
                    <a:lnTo>
                      <a:pt x="40" y="108"/>
                    </a:lnTo>
                    <a:lnTo>
                      <a:pt x="18" y="108"/>
                    </a:lnTo>
                    <a:lnTo>
                      <a:pt x="18" y="108"/>
                    </a:lnTo>
                    <a:lnTo>
                      <a:pt x="10" y="108"/>
                    </a:lnTo>
                    <a:lnTo>
                      <a:pt x="6" y="112"/>
                    </a:lnTo>
                    <a:lnTo>
                      <a:pt x="2" y="118"/>
                    </a:lnTo>
                    <a:lnTo>
                      <a:pt x="0" y="124"/>
                    </a:lnTo>
                    <a:lnTo>
                      <a:pt x="0" y="174"/>
                    </a:lnTo>
                    <a:lnTo>
                      <a:pt x="0" y="174"/>
                    </a:lnTo>
                    <a:lnTo>
                      <a:pt x="2" y="180"/>
                    </a:lnTo>
                    <a:lnTo>
                      <a:pt x="6" y="184"/>
                    </a:lnTo>
                    <a:lnTo>
                      <a:pt x="10" y="188"/>
                    </a:lnTo>
                    <a:lnTo>
                      <a:pt x="18" y="190"/>
                    </a:lnTo>
                    <a:lnTo>
                      <a:pt x="36" y="190"/>
                    </a:lnTo>
                    <a:lnTo>
                      <a:pt x="36" y="190"/>
                    </a:lnTo>
                    <a:lnTo>
                      <a:pt x="46" y="210"/>
                    </a:lnTo>
                    <a:lnTo>
                      <a:pt x="58" y="228"/>
                    </a:lnTo>
                    <a:lnTo>
                      <a:pt x="74" y="246"/>
                    </a:lnTo>
                    <a:lnTo>
                      <a:pt x="92" y="258"/>
                    </a:lnTo>
                    <a:lnTo>
                      <a:pt x="92" y="290"/>
                    </a:lnTo>
                    <a:lnTo>
                      <a:pt x="92" y="290"/>
                    </a:lnTo>
                    <a:lnTo>
                      <a:pt x="96" y="296"/>
                    </a:lnTo>
                    <a:lnTo>
                      <a:pt x="100" y="298"/>
                    </a:lnTo>
                    <a:lnTo>
                      <a:pt x="136" y="298"/>
                    </a:lnTo>
                    <a:lnTo>
                      <a:pt x="136" y="298"/>
                    </a:lnTo>
                    <a:lnTo>
                      <a:pt x="142" y="296"/>
                    </a:lnTo>
                    <a:lnTo>
                      <a:pt x="144" y="290"/>
                    </a:lnTo>
                    <a:lnTo>
                      <a:pt x="144" y="278"/>
                    </a:lnTo>
                    <a:lnTo>
                      <a:pt x="144" y="278"/>
                    </a:lnTo>
                    <a:lnTo>
                      <a:pt x="156" y="280"/>
                    </a:lnTo>
                    <a:lnTo>
                      <a:pt x="170" y="280"/>
                    </a:lnTo>
                    <a:lnTo>
                      <a:pt x="170" y="280"/>
                    </a:lnTo>
                    <a:lnTo>
                      <a:pt x="184" y="280"/>
                    </a:lnTo>
                    <a:lnTo>
                      <a:pt x="198" y="278"/>
                    </a:lnTo>
                    <a:lnTo>
                      <a:pt x="198" y="290"/>
                    </a:lnTo>
                    <a:lnTo>
                      <a:pt x="198" y="290"/>
                    </a:lnTo>
                    <a:lnTo>
                      <a:pt x="200" y="296"/>
                    </a:lnTo>
                    <a:lnTo>
                      <a:pt x="206" y="298"/>
                    </a:lnTo>
                    <a:lnTo>
                      <a:pt x="242" y="298"/>
                    </a:lnTo>
                    <a:lnTo>
                      <a:pt x="242" y="298"/>
                    </a:lnTo>
                    <a:lnTo>
                      <a:pt x="246" y="296"/>
                    </a:lnTo>
                    <a:lnTo>
                      <a:pt x="248" y="290"/>
                    </a:lnTo>
                    <a:lnTo>
                      <a:pt x="248" y="258"/>
                    </a:lnTo>
                    <a:lnTo>
                      <a:pt x="248" y="258"/>
                    </a:lnTo>
                    <a:lnTo>
                      <a:pt x="262" y="250"/>
                    </a:lnTo>
                    <a:lnTo>
                      <a:pt x="272" y="242"/>
                    </a:lnTo>
                    <a:lnTo>
                      <a:pt x="282" y="230"/>
                    </a:lnTo>
                    <a:lnTo>
                      <a:pt x="290" y="220"/>
                    </a:lnTo>
                    <a:lnTo>
                      <a:pt x="298" y="208"/>
                    </a:lnTo>
                    <a:lnTo>
                      <a:pt x="304" y="194"/>
                    </a:lnTo>
                    <a:lnTo>
                      <a:pt x="308" y="180"/>
                    </a:lnTo>
                    <a:lnTo>
                      <a:pt x="310" y="166"/>
                    </a:lnTo>
                    <a:lnTo>
                      <a:pt x="322" y="166"/>
                    </a:lnTo>
                    <a:lnTo>
                      <a:pt x="322" y="166"/>
                    </a:lnTo>
                    <a:lnTo>
                      <a:pt x="328" y="166"/>
                    </a:lnTo>
                    <a:lnTo>
                      <a:pt x="332" y="162"/>
                    </a:lnTo>
                    <a:lnTo>
                      <a:pt x="336" y="156"/>
                    </a:lnTo>
                    <a:lnTo>
                      <a:pt x="338" y="150"/>
                    </a:lnTo>
                    <a:lnTo>
                      <a:pt x="338" y="150"/>
                    </a:lnTo>
                    <a:lnTo>
                      <a:pt x="336" y="144"/>
                    </a:lnTo>
                    <a:lnTo>
                      <a:pt x="332" y="138"/>
                    </a:lnTo>
                    <a:lnTo>
                      <a:pt x="328" y="136"/>
                    </a:lnTo>
                    <a:lnTo>
                      <a:pt x="322" y="134"/>
                    </a:lnTo>
                    <a:lnTo>
                      <a:pt x="322" y="134"/>
                    </a:lnTo>
                    <a:close/>
                    <a:moveTo>
                      <a:pt x="96" y="120"/>
                    </a:moveTo>
                    <a:lnTo>
                      <a:pt x="96" y="120"/>
                    </a:lnTo>
                    <a:lnTo>
                      <a:pt x="88" y="118"/>
                    </a:lnTo>
                    <a:lnTo>
                      <a:pt x="82" y="114"/>
                    </a:lnTo>
                    <a:lnTo>
                      <a:pt x="78" y="110"/>
                    </a:lnTo>
                    <a:lnTo>
                      <a:pt x="76" y="104"/>
                    </a:lnTo>
                    <a:lnTo>
                      <a:pt x="76" y="104"/>
                    </a:lnTo>
                    <a:lnTo>
                      <a:pt x="80" y="108"/>
                    </a:lnTo>
                    <a:lnTo>
                      <a:pt x="88" y="110"/>
                    </a:lnTo>
                    <a:lnTo>
                      <a:pt x="88" y="110"/>
                    </a:lnTo>
                    <a:lnTo>
                      <a:pt x="92" y="108"/>
                    </a:lnTo>
                    <a:lnTo>
                      <a:pt x="98" y="106"/>
                    </a:lnTo>
                    <a:lnTo>
                      <a:pt x="100" y="100"/>
                    </a:lnTo>
                    <a:lnTo>
                      <a:pt x="102" y="94"/>
                    </a:lnTo>
                    <a:lnTo>
                      <a:pt x="102" y="94"/>
                    </a:lnTo>
                    <a:lnTo>
                      <a:pt x="100" y="88"/>
                    </a:lnTo>
                    <a:lnTo>
                      <a:pt x="98" y="84"/>
                    </a:lnTo>
                    <a:lnTo>
                      <a:pt x="92" y="82"/>
                    </a:lnTo>
                    <a:lnTo>
                      <a:pt x="88" y="80"/>
                    </a:lnTo>
                    <a:lnTo>
                      <a:pt x="88" y="80"/>
                    </a:lnTo>
                    <a:lnTo>
                      <a:pt x="86" y="80"/>
                    </a:lnTo>
                    <a:lnTo>
                      <a:pt x="86" y="80"/>
                    </a:lnTo>
                    <a:lnTo>
                      <a:pt x="90" y="78"/>
                    </a:lnTo>
                    <a:lnTo>
                      <a:pt x="96" y="78"/>
                    </a:lnTo>
                    <a:lnTo>
                      <a:pt x="96" y="78"/>
                    </a:lnTo>
                    <a:lnTo>
                      <a:pt x="104" y="78"/>
                    </a:lnTo>
                    <a:lnTo>
                      <a:pt x="110" y="84"/>
                    </a:lnTo>
                    <a:lnTo>
                      <a:pt x="116" y="90"/>
                    </a:lnTo>
                    <a:lnTo>
                      <a:pt x="116" y="98"/>
                    </a:lnTo>
                    <a:lnTo>
                      <a:pt x="116" y="98"/>
                    </a:lnTo>
                    <a:lnTo>
                      <a:pt x="116" y="106"/>
                    </a:lnTo>
                    <a:lnTo>
                      <a:pt x="110" y="114"/>
                    </a:lnTo>
                    <a:lnTo>
                      <a:pt x="104" y="118"/>
                    </a:lnTo>
                    <a:lnTo>
                      <a:pt x="96" y="120"/>
                    </a:lnTo>
                    <a:lnTo>
                      <a:pt x="9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14" name="Freeform 31"/>
              <p:cNvSpPr>
                <a:spLocks noEditPoints="1"/>
              </p:cNvSpPr>
              <p:nvPr/>
            </p:nvSpPr>
            <p:spPr bwMode="auto">
              <a:xfrm>
                <a:off x="2855913" y="1546225"/>
                <a:ext cx="155575" cy="155575"/>
              </a:xfrm>
              <a:custGeom>
                <a:avLst/>
                <a:gdLst>
                  <a:gd name="T0" fmla="*/ 48 w 98"/>
                  <a:gd name="T1" fmla="*/ 0 h 98"/>
                  <a:gd name="T2" fmla="*/ 30 w 98"/>
                  <a:gd name="T3" fmla="*/ 4 h 98"/>
                  <a:gd name="T4" fmla="*/ 14 w 98"/>
                  <a:gd name="T5" fmla="*/ 16 h 98"/>
                  <a:gd name="T6" fmla="*/ 4 w 98"/>
                  <a:gd name="T7" fmla="*/ 30 h 98"/>
                  <a:gd name="T8" fmla="*/ 0 w 98"/>
                  <a:gd name="T9" fmla="*/ 50 h 98"/>
                  <a:gd name="T10" fmla="*/ 0 w 98"/>
                  <a:gd name="T11" fmla="*/ 60 h 98"/>
                  <a:gd name="T12" fmla="*/ 8 w 98"/>
                  <a:gd name="T13" fmla="*/ 78 h 98"/>
                  <a:gd name="T14" fmla="*/ 22 w 98"/>
                  <a:gd name="T15" fmla="*/ 90 h 98"/>
                  <a:gd name="T16" fmla="*/ 38 w 98"/>
                  <a:gd name="T17" fmla="*/ 98 h 98"/>
                  <a:gd name="T18" fmla="*/ 48 w 98"/>
                  <a:gd name="T19" fmla="*/ 98 h 98"/>
                  <a:gd name="T20" fmla="*/ 68 w 98"/>
                  <a:gd name="T21" fmla="*/ 94 h 98"/>
                  <a:gd name="T22" fmla="*/ 84 w 98"/>
                  <a:gd name="T23" fmla="*/ 84 h 98"/>
                  <a:gd name="T24" fmla="*/ 94 w 98"/>
                  <a:gd name="T25" fmla="*/ 68 h 98"/>
                  <a:gd name="T26" fmla="*/ 98 w 98"/>
                  <a:gd name="T27" fmla="*/ 50 h 98"/>
                  <a:gd name="T28" fmla="*/ 96 w 98"/>
                  <a:gd name="T29" fmla="*/ 40 h 98"/>
                  <a:gd name="T30" fmla="*/ 90 w 98"/>
                  <a:gd name="T31" fmla="*/ 22 h 98"/>
                  <a:gd name="T32" fmla="*/ 76 w 98"/>
                  <a:gd name="T33" fmla="*/ 10 h 98"/>
                  <a:gd name="T34" fmla="*/ 58 w 98"/>
                  <a:gd name="T35" fmla="*/ 2 h 98"/>
                  <a:gd name="T36" fmla="*/ 48 w 98"/>
                  <a:gd name="T37" fmla="*/ 0 h 98"/>
                  <a:gd name="T38" fmla="*/ 52 w 98"/>
                  <a:gd name="T39" fmla="*/ 82 h 98"/>
                  <a:gd name="T40" fmla="*/ 42 w 98"/>
                  <a:gd name="T41" fmla="*/ 74 h 98"/>
                  <a:gd name="T42" fmla="*/ 34 w 98"/>
                  <a:gd name="T43" fmla="*/ 74 h 98"/>
                  <a:gd name="T44" fmla="*/ 30 w 98"/>
                  <a:gd name="T45" fmla="*/ 60 h 98"/>
                  <a:gd name="T46" fmla="*/ 36 w 98"/>
                  <a:gd name="T47" fmla="*/ 62 h 98"/>
                  <a:gd name="T48" fmla="*/ 46 w 98"/>
                  <a:gd name="T49" fmla="*/ 64 h 98"/>
                  <a:gd name="T50" fmla="*/ 52 w 98"/>
                  <a:gd name="T51" fmla="*/ 60 h 98"/>
                  <a:gd name="T52" fmla="*/ 50 w 98"/>
                  <a:gd name="T53" fmla="*/ 56 h 98"/>
                  <a:gd name="T54" fmla="*/ 44 w 98"/>
                  <a:gd name="T55" fmla="*/ 54 h 98"/>
                  <a:gd name="T56" fmla="*/ 32 w 98"/>
                  <a:gd name="T57" fmla="*/ 48 h 98"/>
                  <a:gd name="T58" fmla="*/ 28 w 98"/>
                  <a:gd name="T59" fmla="*/ 38 h 98"/>
                  <a:gd name="T60" fmla="*/ 28 w 98"/>
                  <a:gd name="T61" fmla="*/ 34 h 98"/>
                  <a:gd name="T62" fmla="*/ 36 w 98"/>
                  <a:gd name="T63" fmla="*/ 26 h 98"/>
                  <a:gd name="T64" fmla="*/ 42 w 98"/>
                  <a:gd name="T65" fmla="*/ 16 h 98"/>
                  <a:gd name="T66" fmla="*/ 52 w 98"/>
                  <a:gd name="T67" fmla="*/ 22 h 98"/>
                  <a:gd name="T68" fmla="*/ 60 w 98"/>
                  <a:gd name="T69" fmla="*/ 24 h 98"/>
                  <a:gd name="T70" fmla="*/ 64 w 98"/>
                  <a:gd name="T71" fmla="*/ 36 h 98"/>
                  <a:gd name="T72" fmla="*/ 58 w 98"/>
                  <a:gd name="T73" fmla="*/ 34 h 98"/>
                  <a:gd name="T74" fmla="*/ 50 w 98"/>
                  <a:gd name="T75" fmla="*/ 34 h 98"/>
                  <a:gd name="T76" fmla="*/ 44 w 98"/>
                  <a:gd name="T77" fmla="*/ 38 h 98"/>
                  <a:gd name="T78" fmla="*/ 46 w 98"/>
                  <a:gd name="T79" fmla="*/ 40 h 98"/>
                  <a:gd name="T80" fmla="*/ 54 w 98"/>
                  <a:gd name="T81" fmla="*/ 44 h 98"/>
                  <a:gd name="T82" fmla="*/ 66 w 98"/>
                  <a:gd name="T83" fmla="*/ 50 h 98"/>
                  <a:gd name="T84" fmla="*/ 70 w 98"/>
                  <a:gd name="T85" fmla="*/ 58 h 98"/>
                  <a:gd name="T86" fmla="*/ 68 w 98"/>
                  <a:gd name="T87" fmla="*/ 64 h 98"/>
                  <a:gd name="T88" fmla="*/ 60 w 98"/>
                  <a:gd name="T89" fmla="*/ 72 h 98"/>
                  <a:gd name="T90" fmla="*/ 52 w 98"/>
                  <a:gd name="T91" fmla="*/ 7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8" h="98">
                    <a:moveTo>
                      <a:pt x="48" y="0"/>
                    </a:moveTo>
                    <a:lnTo>
                      <a:pt x="48" y="0"/>
                    </a:lnTo>
                    <a:lnTo>
                      <a:pt x="38" y="2"/>
                    </a:lnTo>
                    <a:lnTo>
                      <a:pt x="30" y="4"/>
                    </a:lnTo>
                    <a:lnTo>
                      <a:pt x="22" y="10"/>
                    </a:lnTo>
                    <a:lnTo>
                      <a:pt x="14" y="16"/>
                    </a:lnTo>
                    <a:lnTo>
                      <a:pt x="8" y="22"/>
                    </a:lnTo>
                    <a:lnTo>
                      <a:pt x="4" y="30"/>
                    </a:lnTo>
                    <a:lnTo>
                      <a:pt x="0" y="40"/>
                    </a:lnTo>
                    <a:lnTo>
                      <a:pt x="0" y="50"/>
                    </a:lnTo>
                    <a:lnTo>
                      <a:pt x="0" y="50"/>
                    </a:lnTo>
                    <a:lnTo>
                      <a:pt x="0" y="60"/>
                    </a:lnTo>
                    <a:lnTo>
                      <a:pt x="4" y="68"/>
                    </a:lnTo>
                    <a:lnTo>
                      <a:pt x="8" y="78"/>
                    </a:lnTo>
                    <a:lnTo>
                      <a:pt x="14" y="84"/>
                    </a:lnTo>
                    <a:lnTo>
                      <a:pt x="22" y="90"/>
                    </a:lnTo>
                    <a:lnTo>
                      <a:pt x="30" y="94"/>
                    </a:lnTo>
                    <a:lnTo>
                      <a:pt x="38" y="98"/>
                    </a:lnTo>
                    <a:lnTo>
                      <a:pt x="48" y="98"/>
                    </a:lnTo>
                    <a:lnTo>
                      <a:pt x="48" y="98"/>
                    </a:lnTo>
                    <a:lnTo>
                      <a:pt x="58" y="98"/>
                    </a:lnTo>
                    <a:lnTo>
                      <a:pt x="68" y="94"/>
                    </a:lnTo>
                    <a:lnTo>
                      <a:pt x="76" y="90"/>
                    </a:lnTo>
                    <a:lnTo>
                      <a:pt x="84" y="84"/>
                    </a:lnTo>
                    <a:lnTo>
                      <a:pt x="90" y="78"/>
                    </a:lnTo>
                    <a:lnTo>
                      <a:pt x="94" y="68"/>
                    </a:lnTo>
                    <a:lnTo>
                      <a:pt x="96" y="60"/>
                    </a:lnTo>
                    <a:lnTo>
                      <a:pt x="98" y="50"/>
                    </a:lnTo>
                    <a:lnTo>
                      <a:pt x="98" y="50"/>
                    </a:lnTo>
                    <a:lnTo>
                      <a:pt x="96" y="40"/>
                    </a:lnTo>
                    <a:lnTo>
                      <a:pt x="94" y="30"/>
                    </a:lnTo>
                    <a:lnTo>
                      <a:pt x="90" y="22"/>
                    </a:lnTo>
                    <a:lnTo>
                      <a:pt x="84" y="16"/>
                    </a:lnTo>
                    <a:lnTo>
                      <a:pt x="76" y="10"/>
                    </a:lnTo>
                    <a:lnTo>
                      <a:pt x="68" y="4"/>
                    </a:lnTo>
                    <a:lnTo>
                      <a:pt x="58" y="2"/>
                    </a:lnTo>
                    <a:lnTo>
                      <a:pt x="48" y="0"/>
                    </a:lnTo>
                    <a:lnTo>
                      <a:pt x="48" y="0"/>
                    </a:lnTo>
                    <a:close/>
                    <a:moveTo>
                      <a:pt x="52" y="74"/>
                    </a:moveTo>
                    <a:lnTo>
                      <a:pt x="52" y="82"/>
                    </a:lnTo>
                    <a:lnTo>
                      <a:pt x="42" y="82"/>
                    </a:lnTo>
                    <a:lnTo>
                      <a:pt x="42" y="74"/>
                    </a:lnTo>
                    <a:lnTo>
                      <a:pt x="42" y="74"/>
                    </a:lnTo>
                    <a:lnTo>
                      <a:pt x="34" y="74"/>
                    </a:lnTo>
                    <a:lnTo>
                      <a:pt x="26" y="72"/>
                    </a:lnTo>
                    <a:lnTo>
                      <a:pt x="30" y="60"/>
                    </a:lnTo>
                    <a:lnTo>
                      <a:pt x="30" y="60"/>
                    </a:lnTo>
                    <a:lnTo>
                      <a:pt x="36" y="62"/>
                    </a:lnTo>
                    <a:lnTo>
                      <a:pt x="46" y="64"/>
                    </a:lnTo>
                    <a:lnTo>
                      <a:pt x="46" y="64"/>
                    </a:lnTo>
                    <a:lnTo>
                      <a:pt x="50" y="62"/>
                    </a:lnTo>
                    <a:lnTo>
                      <a:pt x="52" y="60"/>
                    </a:lnTo>
                    <a:lnTo>
                      <a:pt x="52" y="60"/>
                    </a:lnTo>
                    <a:lnTo>
                      <a:pt x="50" y="56"/>
                    </a:lnTo>
                    <a:lnTo>
                      <a:pt x="44" y="54"/>
                    </a:lnTo>
                    <a:lnTo>
                      <a:pt x="44" y="54"/>
                    </a:lnTo>
                    <a:lnTo>
                      <a:pt x="38" y="52"/>
                    </a:lnTo>
                    <a:lnTo>
                      <a:pt x="32" y="48"/>
                    </a:lnTo>
                    <a:lnTo>
                      <a:pt x="28" y="44"/>
                    </a:lnTo>
                    <a:lnTo>
                      <a:pt x="28" y="38"/>
                    </a:lnTo>
                    <a:lnTo>
                      <a:pt x="28" y="38"/>
                    </a:lnTo>
                    <a:lnTo>
                      <a:pt x="28" y="34"/>
                    </a:lnTo>
                    <a:lnTo>
                      <a:pt x="32" y="28"/>
                    </a:lnTo>
                    <a:lnTo>
                      <a:pt x="36" y="26"/>
                    </a:lnTo>
                    <a:lnTo>
                      <a:pt x="42" y="24"/>
                    </a:lnTo>
                    <a:lnTo>
                      <a:pt x="42" y="16"/>
                    </a:lnTo>
                    <a:lnTo>
                      <a:pt x="52" y="16"/>
                    </a:lnTo>
                    <a:lnTo>
                      <a:pt x="52" y="22"/>
                    </a:lnTo>
                    <a:lnTo>
                      <a:pt x="52" y="22"/>
                    </a:lnTo>
                    <a:lnTo>
                      <a:pt x="60" y="24"/>
                    </a:lnTo>
                    <a:lnTo>
                      <a:pt x="66" y="26"/>
                    </a:lnTo>
                    <a:lnTo>
                      <a:pt x="64" y="36"/>
                    </a:lnTo>
                    <a:lnTo>
                      <a:pt x="64" y="36"/>
                    </a:lnTo>
                    <a:lnTo>
                      <a:pt x="58" y="34"/>
                    </a:lnTo>
                    <a:lnTo>
                      <a:pt x="50" y="34"/>
                    </a:lnTo>
                    <a:lnTo>
                      <a:pt x="50" y="34"/>
                    </a:lnTo>
                    <a:lnTo>
                      <a:pt x="44" y="34"/>
                    </a:lnTo>
                    <a:lnTo>
                      <a:pt x="44" y="38"/>
                    </a:lnTo>
                    <a:lnTo>
                      <a:pt x="44" y="38"/>
                    </a:lnTo>
                    <a:lnTo>
                      <a:pt x="46" y="40"/>
                    </a:lnTo>
                    <a:lnTo>
                      <a:pt x="54" y="44"/>
                    </a:lnTo>
                    <a:lnTo>
                      <a:pt x="54" y="44"/>
                    </a:lnTo>
                    <a:lnTo>
                      <a:pt x="60" y="46"/>
                    </a:lnTo>
                    <a:lnTo>
                      <a:pt x="66" y="50"/>
                    </a:lnTo>
                    <a:lnTo>
                      <a:pt x="68" y="54"/>
                    </a:lnTo>
                    <a:lnTo>
                      <a:pt x="70" y="58"/>
                    </a:lnTo>
                    <a:lnTo>
                      <a:pt x="70" y="58"/>
                    </a:lnTo>
                    <a:lnTo>
                      <a:pt x="68" y="64"/>
                    </a:lnTo>
                    <a:lnTo>
                      <a:pt x="64" y="68"/>
                    </a:lnTo>
                    <a:lnTo>
                      <a:pt x="60" y="72"/>
                    </a:lnTo>
                    <a:lnTo>
                      <a:pt x="52" y="74"/>
                    </a:lnTo>
                    <a:lnTo>
                      <a:pt x="52"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grpSp>
      </p:grpSp>
      <p:grpSp>
        <p:nvGrpSpPr>
          <p:cNvPr id="15" name="组合 14"/>
          <p:cNvGrpSpPr/>
          <p:nvPr/>
        </p:nvGrpSpPr>
        <p:grpSpPr>
          <a:xfrm>
            <a:off x="397549" y="4132724"/>
            <a:ext cx="1253831" cy="1253824"/>
            <a:chOff x="4641550" y="2233932"/>
            <a:chExt cx="587801" cy="587801"/>
          </a:xfrm>
          <a:solidFill>
            <a:schemeClr val="bg1"/>
          </a:solidFill>
        </p:grpSpPr>
        <p:sp>
          <p:nvSpPr>
            <p:cNvPr id="16" name="同心圆 15"/>
            <p:cNvSpPr/>
            <p:nvPr/>
          </p:nvSpPr>
          <p:spPr>
            <a:xfrm>
              <a:off x="4641550" y="2233932"/>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bg1"/>
                </a:solidFill>
                <a:latin typeface="Arial" panose="020B0604020202020204" pitchFamily="34" charset="0"/>
                <a:ea typeface="微软雅黑" panose="020B0503020204020204" pitchFamily="34" charset="-122"/>
              </a:endParaRPr>
            </a:p>
          </p:txBody>
        </p:sp>
        <p:grpSp>
          <p:nvGrpSpPr>
            <p:cNvPr id="17" name="组合 16"/>
            <p:cNvGrpSpPr/>
            <p:nvPr/>
          </p:nvGrpSpPr>
          <p:grpSpPr>
            <a:xfrm>
              <a:off x="4817013" y="2396824"/>
              <a:ext cx="253510" cy="262016"/>
              <a:chOff x="2649538" y="2673350"/>
              <a:chExt cx="473075" cy="488950"/>
            </a:xfrm>
            <a:grpFill/>
          </p:grpSpPr>
          <p:sp>
            <p:nvSpPr>
              <p:cNvPr id="18" name="Freeform 64"/>
              <p:cNvSpPr>
                <a:spLocks noEditPoints="1"/>
              </p:cNvSpPr>
              <p:nvPr/>
            </p:nvSpPr>
            <p:spPr bwMode="auto">
              <a:xfrm>
                <a:off x="2887663" y="2673350"/>
                <a:ext cx="234950" cy="488950"/>
              </a:xfrm>
              <a:custGeom>
                <a:avLst/>
                <a:gdLst>
                  <a:gd name="T0" fmla="*/ 148 w 148"/>
                  <a:gd name="T1" fmla="*/ 146 h 308"/>
                  <a:gd name="T2" fmla="*/ 146 w 148"/>
                  <a:gd name="T3" fmla="*/ 132 h 308"/>
                  <a:gd name="T4" fmla="*/ 140 w 148"/>
                  <a:gd name="T5" fmla="*/ 102 h 308"/>
                  <a:gd name="T6" fmla="*/ 80 w 148"/>
                  <a:gd name="T7" fmla="*/ 86 h 308"/>
                  <a:gd name="T8" fmla="*/ 86 w 148"/>
                  <a:gd name="T9" fmla="*/ 116 h 308"/>
                  <a:gd name="T10" fmla="*/ 88 w 148"/>
                  <a:gd name="T11" fmla="*/ 146 h 308"/>
                  <a:gd name="T12" fmla="*/ 48 w 148"/>
                  <a:gd name="T13" fmla="*/ 42 h 308"/>
                  <a:gd name="T14" fmla="*/ 26 w 148"/>
                  <a:gd name="T15" fmla="*/ 12 h 308"/>
                  <a:gd name="T16" fmla="*/ 0 w 148"/>
                  <a:gd name="T17" fmla="*/ 0 h 308"/>
                  <a:gd name="T18" fmla="*/ 62 w 148"/>
                  <a:gd name="T19" fmla="*/ 74 h 308"/>
                  <a:gd name="T20" fmla="*/ 56 w 148"/>
                  <a:gd name="T21" fmla="*/ 58 h 308"/>
                  <a:gd name="T22" fmla="*/ 48 w 148"/>
                  <a:gd name="T23" fmla="*/ 42 h 308"/>
                  <a:gd name="T24" fmla="*/ 0 w 148"/>
                  <a:gd name="T25" fmla="*/ 86 h 308"/>
                  <a:gd name="T26" fmla="*/ 72 w 148"/>
                  <a:gd name="T27" fmla="*/ 146 h 308"/>
                  <a:gd name="T28" fmla="*/ 70 w 148"/>
                  <a:gd name="T29" fmla="*/ 116 h 308"/>
                  <a:gd name="T30" fmla="*/ 64 w 148"/>
                  <a:gd name="T31" fmla="*/ 86 h 308"/>
                  <a:gd name="T32" fmla="*/ 126 w 148"/>
                  <a:gd name="T33" fmla="*/ 74 h 308"/>
                  <a:gd name="T34" fmla="*/ 120 w 148"/>
                  <a:gd name="T35" fmla="*/ 64 h 308"/>
                  <a:gd name="T36" fmla="*/ 100 w 148"/>
                  <a:gd name="T37" fmla="*/ 42 h 308"/>
                  <a:gd name="T38" fmla="*/ 80 w 148"/>
                  <a:gd name="T39" fmla="*/ 24 h 308"/>
                  <a:gd name="T40" fmla="*/ 54 w 148"/>
                  <a:gd name="T41" fmla="*/ 12 h 308"/>
                  <a:gd name="T42" fmla="*/ 42 w 148"/>
                  <a:gd name="T43" fmla="*/ 6 h 308"/>
                  <a:gd name="T44" fmla="*/ 62 w 148"/>
                  <a:gd name="T45" fmla="*/ 36 h 308"/>
                  <a:gd name="T46" fmla="*/ 70 w 148"/>
                  <a:gd name="T47" fmla="*/ 54 h 308"/>
                  <a:gd name="T48" fmla="*/ 78 w 148"/>
                  <a:gd name="T49" fmla="*/ 74 h 308"/>
                  <a:gd name="T50" fmla="*/ 62 w 148"/>
                  <a:gd name="T51" fmla="*/ 272 h 308"/>
                  <a:gd name="T52" fmla="*/ 42 w 148"/>
                  <a:gd name="T53" fmla="*/ 302 h 308"/>
                  <a:gd name="T54" fmla="*/ 54 w 148"/>
                  <a:gd name="T55" fmla="*/ 296 h 308"/>
                  <a:gd name="T56" fmla="*/ 80 w 148"/>
                  <a:gd name="T57" fmla="*/ 282 h 308"/>
                  <a:gd name="T58" fmla="*/ 102 w 148"/>
                  <a:gd name="T59" fmla="*/ 264 h 308"/>
                  <a:gd name="T60" fmla="*/ 120 w 148"/>
                  <a:gd name="T61" fmla="*/ 242 h 308"/>
                  <a:gd name="T62" fmla="*/ 78 w 148"/>
                  <a:gd name="T63" fmla="*/ 230 h 308"/>
                  <a:gd name="T64" fmla="*/ 70 w 148"/>
                  <a:gd name="T65" fmla="*/ 252 h 308"/>
                  <a:gd name="T66" fmla="*/ 62 w 148"/>
                  <a:gd name="T67" fmla="*/ 272 h 308"/>
                  <a:gd name="T68" fmla="*/ 88 w 148"/>
                  <a:gd name="T69" fmla="*/ 158 h 308"/>
                  <a:gd name="T70" fmla="*/ 80 w 148"/>
                  <a:gd name="T71" fmla="*/ 218 h 308"/>
                  <a:gd name="T72" fmla="*/ 134 w 148"/>
                  <a:gd name="T73" fmla="*/ 218 h 308"/>
                  <a:gd name="T74" fmla="*/ 144 w 148"/>
                  <a:gd name="T75" fmla="*/ 190 h 308"/>
                  <a:gd name="T76" fmla="*/ 148 w 148"/>
                  <a:gd name="T77" fmla="*/ 158 h 308"/>
                  <a:gd name="T78" fmla="*/ 72 w 148"/>
                  <a:gd name="T79" fmla="*/ 158 h 308"/>
                  <a:gd name="T80" fmla="*/ 0 w 148"/>
                  <a:gd name="T81" fmla="*/ 218 h 308"/>
                  <a:gd name="T82" fmla="*/ 66 w 148"/>
                  <a:gd name="T83" fmla="*/ 218 h 308"/>
                  <a:gd name="T84" fmla="*/ 72 w 148"/>
                  <a:gd name="T85" fmla="*/ 158 h 308"/>
                  <a:gd name="T86" fmla="*/ 62 w 148"/>
                  <a:gd name="T87" fmla="*/ 230 h 308"/>
                  <a:gd name="T88" fmla="*/ 0 w 148"/>
                  <a:gd name="T89" fmla="*/ 308 h 308"/>
                  <a:gd name="T90" fmla="*/ 14 w 148"/>
                  <a:gd name="T91" fmla="*/ 304 h 308"/>
                  <a:gd name="T92" fmla="*/ 38 w 148"/>
                  <a:gd name="T93" fmla="*/ 282 h 308"/>
                  <a:gd name="T94" fmla="*/ 48 w 148"/>
                  <a:gd name="T95" fmla="*/ 266 h 308"/>
                  <a:gd name="T96" fmla="*/ 62 w 148"/>
                  <a:gd name="T97" fmla="*/ 23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308">
                    <a:moveTo>
                      <a:pt x="88" y="146"/>
                    </a:moveTo>
                    <a:lnTo>
                      <a:pt x="148" y="146"/>
                    </a:lnTo>
                    <a:lnTo>
                      <a:pt x="148" y="146"/>
                    </a:lnTo>
                    <a:lnTo>
                      <a:pt x="146" y="132"/>
                    </a:lnTo>
                    <a:lnTo>
                      <a:pt x="144" y="116"/>
                    </a:lnTo>
                    <a:lnTo>
                      <a:pt x="140" y="102"/>
                    </a:lnTo>
                    <a:lnTo>
                      <a:pt x="134" y="86"/>
                    </a:lnTo>
                    <a:lnTo>
                      <a:pt x="80" y="86"/>
                    </a:lnTo>
                    <a:lnTo>
                      <a:pt x="80" y="86"/>
                    </a:lnTo>
                    <a:lnTo>
                      <a:pt x="86" y="116"/>
                    </a:lnTo>
                    <a:lnTo>
                      <a:pt x="88" y="146"/>
                    </a:lnTo>
                    <a:lnTo>
                      <a:pt x="88" y="146"/>
                    </a:lnTo>
                    <a:close/>
                    <a:moveTo>
                      <a:pt x="48" y="42"/>
                    </a:moveTo>
                    <a:lnTo>
                      <a:pt x="48" y="42"/>
                    </a:lnTo>
                    <a:lnTo>
                      <a:pt x="38" y="26"/>
                    </a:lnTo>
                    <a:lnTo>
                      <a:pt x="26" y="12"/>
                    </a:lnTo>
                    <a:lnTo>
                      <a:pt x="14" y="4"/>
                    </a:lnTo>
                    <a:lnTo>
                      <a:pt x="0" y="0"/>
                    </a:lnTo>
                    <a:lnTo>
                      <a:pt x="0" y="74"/>
                    </a:lnTo>
                    <a:lnTo>
                      <a:pt x="62" y="74"/>
                    </a:lnTo>
                    <a:lnTo>
                      <a:pt x="62" y="74"/>
                    </a:lnTo>
                    <a:lnTo>
                      <a:pt x="56" y="58"/>
                    </a:lnTo>
                    <a:lnTo>
                      <a:pt x="48" y="42"/>
                    </a:lnTo>
                    <a:lnTo>
                      <a:pt x="48" y="42"/>
                    </a:lnTo>
                    <a:close/>
                    <a:moveTo>
                      <a:pt x="64" y="86"/>
                    </a:moveTo>
                    <a:lnTo>
                      <a:pt x="0" y="86"/>
                    </a:lnTo>
                    <a:lnTo>
                      <a:pt x="0" y="146"/>
                    </a:lnTo>
                    <a:lnTo>
                      <a:pt x="72" y="146"/>
                    </a:lnTo>
                    <a:lnTo>
                      <a:pt x="72" y="146"/>
                    </a:lnTo>
                    <a:lnTo>
                      <a:pt x="70" y="116"/>
                    </a:lnTo>
                    <a:lnTo>
                      <a:pt x="64" y="86"/>
                    </a:lnTo>
                    <a:lnTo>
                      <a:pt x="64" y="86"/>
                    </a:lnTo>
                    <a:close/>
                    <a:moveTo>
                      <a:pt x="78" y="74"/>
                    </a:moveTo>
                    <a:lnTo>
                      <a:pt x="126" y="74"/>
                    </a:lnTo>
                    <a:lnTo>
                      <a:pt x="126" y="74"/>
                    </a:lnTo>
                    <a:lnTo>
                      <a:pt x="120" y="64"/>
                    </a:lnTo>
                    <a:lnTo>
                      <a:pt x="110" y="52"/>
                    </a:lnTo>
                    <a:lnTo>
                      <a:pt x="100" y="42"/>
                    </a:lnTo>
                    <a:lnTo>
                      <a:pt x="90" y="32"/>
                    </a:lnTo>
                    <a:lnTo>
                      <a:pt x="80" y="24"/>
                    </a:lnTo>
                    <a:lnTo>
                      <a:pt x="68" y="18"/>
                    </a:lnTo>
                    <a:lnTo>
                      <a:pt x="54" y="12"/>
                    </a:lnTo>
                    <a:lnTo>
                      <a:pt x="42" y="6"/>
                    </a:lnTo>
                    <a:lnTo>
                      <a:pt x="42" y="6"/>
                    </a:lnTo>
                    <a:lnTo>
                      <a:pt x="52" y="20"/>
                    </a:lnTo>
                    <a:lnTo>
                      <a:pt x="62" y="36"/>
                    </a:lnTo>
                    <a:lnTo>
                      <a:pt x="62" y="36"/>
                    </a:lnTo>
                    <a:lnTo>
                      <a:pt x="70" y="54"/>
                    </a:lnTo>
                    <a:lnTo>
                      <a:pt x="78" y="74"/>
                    </a:lnTo>
                    <a:lnTo>
                      <a:pt x="78" y="74"/>
                    </a:lnTo>
                    <a:close/>
                    <a:moveTo>
                      <a:pt x="62" y="272"/>
                    </a:moveTo>
                    <a:lnTo>
                      <a:pt x="62" y="272"/>
                    </a:lnTo>
                    <a:lnTo>
                      <a:pt x="52" y="288"/>
                    </a:lnTo>
                    <a:lnTo>
                      <a:pt x="42" y="302"/>
                    </a:lnTo>
                    <a:lnTo>
                      <a:pt x="42" y="302"/>
                    </a:lnTo>
                    <a:lnTo>
                      <a:pt x="54" y="296"/>
                    </a:lnTo>
                    <a:lnTo>
                      <a:pt x="68" y="290"/>
                    </a:lnTo>
                    <a:lnTo>
                      <a:pt x="80" y="282"/>
                    </a:lnTo>
                    <a:lnTo>
                      <a:pt x="92" y="274"/>
                    </a:lnTo>
                    <a:lnTo>
                      <a:pt x="102" y="264"/>
                    </a:lnTo>
                    <a:lnTo>
                      <a:pt x="112" y="254"/>
                    </a:lnTo>
                    <a:lnTo>
                      <a:pt x="120" y="242"/>
                    </a:lnTo>
                    <a:lnTo>
                      <a:pt x="128" y="230"/>
                    </a:lnTo>
                    <a:lnTo>
                      <a:pt x="78" y="230"/>
                    </a:lnTo>
                    <a:lnTo>
                      <a:pt x="78" y="230"/>
                    </a:lnTo>
                    <a:lnTo>
                      <a:pt x="70" y="252"/>
                    </a:lnTo>
                    <a:lnTo>
                      <a:pt x="62" y="272"/>
                    </a:lnTo>
                    <a:lnTo>
                      <a:pt x="62" y="272"/>
                    </a:lnTo>
                    <a:close/>
                    <a:moveTo>
                      <a:pt x="88" y="158"/>
                    </a:moveTo>
                    <a:lnTo>
                      <a:pt x="88" y="158"/>
                    </a:lnTo>
                    <a:lnTo>
                      <a:pt x="86" y="190"/>
                    </a:lnTo>
                    <a:lnTo>
                      <a:pt x="80" y="218"/>
                    </a:lnTo>
                    <a:lnTo>
                      <a:pt x="134" y="218"/>
                    </a:lnTo>
                    <a:lnTo>
                      <a:pt x="134" y="218"/>
                    </a:lnTo>
                    <a:lnTo>
                      <a:pt x="140" y="204"/>
                    </a:lnTo>
                    <a:lnTo>
                      <a:pt x="144" y="190"/>
                    </a:lnTo>
                    <a:lnTo>
                      <a:pt x="148" y="174"/>
                    </a:lnTo>
                    <a:lnTo>
                      <a:pt x="148" y="158"/>
                    </a:lnTo>
                    <a:lnTo>
                      <a:pt x="88" y="158"/>
                    </a:lnTo>
                    <a:close/>
                    <a:moveTo>
                      <a:pt x="72" y="158"/>
                    </a:moveTo>
                    <a:lnTo>
                      <a:pt x="0" y="158"/>
                    </a:lnTo>
                    <a:lnTo>
                      <a:pt x="0" y="218"/>
                    </a:lnTo>
                    <a:lnTo>
                      <a:pt x="66" y="218"/>
                    </a:lnTo>
                    <a:lnTo>
                      <a:pt x="66" y="218"/>
                    </a:lnTo>
                    <a:lnTo>
                      <a:pt x="70" y="190"/>
                    </a:lnTo>
                    <a:lnTo>
                      <a:pt x="72" y="158"/>
                    </a:lnTo>
                    <a:lnTo>
                      <a:pt x="72" y="158"/>
                    </a:lnTo>
                    <a:close/>
                    <a:moveTo>
                      <a:pt x="62" y="230"/>
                    </a:moveTo>
                    <a:lnTo>
                      <a:pt x="0" y="230"/>
                    </a:lnTo>
                    <a:lnTo>
                      <a:pt x="0" y="308"/>
                    </a:lnTo>
                    <a:lnTo>
                      <a:pt x="0" y="308"/>
                    </a:lnTo>
                    <a:lnTo>
                      <a:pt x="14" y="304"/>
                    </a:lnTo>
                    <a:lnTo>
                      <a:pt x="26" y="296"/>
                    </a:lnTo>
                    <a:lnTo>
                      <a:pt x="38" y="282"/>
                    </a:lnTo>
                    <a:lnTo>
                      <a:pt x="48" y="266"/>
                    </a:lnTo>
                    <a:lnTo>
                      <a:pt x="48" y="266"/>
                    </a:lnTo>
                    <a:lnTo>
                      <a:pt x="56" y="250"/>
                    </a:lnTo>
                    <a:lnTo>
                      <a:pt x="62" y="230"/>
                    </a:lnTo>
                    <a:lnTo>
                      <a:pt x="62" y="230"/>
                    </a:lnTo>
                    <a:close/>
                  </a:path>
                </a:pathLst>
              </a:custGeom>
              <a:grpFill/>
              <a:ln w="25400" cap="flat" cmpd="sng" algn="ctr">
                <a:noFill/>
                <a:prstDash val="solid"/>
              </a:ln>
              <a:effectLst>
                <a:outerShdw blurRad="63500" algn="ctr" rotWithShape="0">
                  <a:prstClr val="black">
                    <a:alpha val="40000"/>
                  </a:prstClr>
                </a:outerShdw>
              </a:effectLst>
              <a:extLst/>
            </p:spPr>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bg1"/>
                  </a:solidFill>
                  <a:latin typeface="Arial" panose="020B0604020202020204" pitchFamily="34" charset="0"/>
                  <a:ea typeface="微软雅黑" panose="020B0503020204020204" pitchFamily="34" charset="-122"/>
                </a:endParaRPr>
              </a:p>
            </p:txBody>
          </p:sp>
          <p:sp>
            <p:nvSpPr>
              <p:cNvPr id="19" name="Freeform 65"/>
              <p:cNvSpPr>
                <a:spLocks noEditPoints="1"/>
              </p:cNvSpPr>
              <p:nvPr/>
            </p:nvSpPr>
            <p:spPr bwMode="auto">
              <a:xfrm>
                <a:off x="2649538" y="2673350"/>
                <a:ext cx="203200" cy="488950"/>
              </a:xfrm>
              <a:custGeom>
                <a:avLst/>
                <a:gdLst>
                  <a:gd name="T0" fmla="*/ 128 w 128"/>
                  <a:gd name="T1" fmla="*/ 308 h 308"/>
                  <a:gd name="T2" fmla="*/ 128 w 128"/>
                  <a:gd name="T3" fmla="*/ 0 h 308"/>
                  <a:gd name="T4" fmla="*/ 102 w 128"/>
                  <a:gd name="T5" fmla="*/ 0 h 308"/>
                  <a:gd name="T6" fmla="*/ 102 w 128"/>
                  <a:gd name="T7" fmla="*/ 14 h 308"/>
                  <a:gd name="T8" fmla="*/ 102 w 128"/>
                  <a:gd name="T9" fmla="*/ 14 h 308"/>
                  <a:gd name="T10" fmla="*/ 80 w 128"/>
                  <a:gd name="T11" fmla="*/ 16 h 308"/>
                  <a:gd name="T12" fmla="*/ 62 w 128"/>
                  <a:gd name="T13" fmla="*/ 22 h 308"/>
                  <a:gd name="T14" fmla="*/ 46 w 128"/>
                  <a:gd name="T15" fmla="*/ 30 h 308"/>
                  <a:gd name="T16" fmla="*/ 34 w 128"/>
                  <a:gd name="T17" fmla="*/ 40 h 308"/>
                  <a:gd name="T18" fmla="*/ 34 w 128"/>
                  <a:gd name="T19" fmla="*/ 40 h 308"/>
                  <a:gd name="T20" fmla="*/ 24 w 128"/>
                  <a:gd name="T21" fmla="*/ 50 h 308"/>
                  <a:gd name="T22" fmla="*/ 16 w 128"/>
                  <a:gd name="T23" fmla="*/ 64 h 308"/>
                  <a:gd name="T24" fmla="*/ 12 w 128"/>
                  <a:gd name="T25" fmla="*/ 78 h 308"/>
                  <a:gd name="T26" fmla="*/ 10 w 128"/>
                  <a:gd name="T27" fmla="*/ 94 h 308"/>
                  <a:gd name="T28" fmla="*/ 10 w 128"/>
                  <a:gd name="T29" fmla="*/ 94 h 308"/>
                  <a:gd name="T30" fmla="*/ 12 w 128"/>
                  <a:gd name="T31" fmla="*/ 106 h 308"/>
                  <a:gd name="T32" fmla="*/ 14 w 128"/>
                  <a:gd name="T33" fmla="*/ 116 h 308"/>
                  <a:gd name="T34" fmla="*/ 18 w 128"/>
                  <a:gd name="T35" fmla="*/ 126 h 308"/>
                  <a:gd name="T36" fmla="*/ 22 w 128"/>
                  <a:gd name="T37" fmla="*/ 134 h 308"/>
                  <a:gd name="T38" fmla="*/ 22 w 128"/>
                  <a:gd name="T39" fmla="*/ 134 h 308"/>
                  <a:gd name="T40" fmla="*/ 34 w 128"/>
                  <a:gd name="T41" fmla="*/ 150 h 308"/>
                  <a:gd name="T42" fmla="*/ 42 w 128"/>
                  <a:gd name="T43" fmla="*/ 154 h 308"/>
                  <a:gd name="T44" fmla="*/ 50 w 128"/>
                  <a:gd name="T45" fmla="*/ 158 h 308"/>
                  <a:gd name="T46" fmla="*/ 50 w 128"/>
                  <a:gd name="T47" fmla="*/ 158 h 308"/>
                  <a:gd name="T48" fmla="*/ 70 w 128"/>
                  <a:gd name="T49" fmla="*/ 168 h 308"/>
                  <a:gd name="T50" fmla="*/ 102 w 128"/>
                  <a:gd name="T51" fmla="*/ 176 h 308"/>
                  <a:gd name="T52" fmla="*/ 102 w 128"/>
                  <a:gd name="T53" fmla="*/ 242 h 308"/>
                  <a:gd name="T54" fmla="*/ 102 w 128"/>
                  <a:gd name="T55" fmla="*/ 242 h 308"/>
                  <a:gd name="T56" fmla="*/ 90 w 128"/>
                  <a:gd name="T57" fmla="*/ 236 h 308"/>
                  <a:gd name="T58" fmla="*/ 84 w 128"/>
                  <a:gd name="T59" fmla="*/ 228 h 308"/>
                  <a:gd name="T60" fmla="*/ 84 w 128"/>
                  <a:gd name="T61" fmla="*/ 228 h 308"/>
                  <a:gd name="T62" fmla="*/ 78 w 128"/>
                  <a:gd name="T63" fmla="*/ 218 h 308"/>
                  <a:gd name="T64" fmla="*/ 74 w 128"/>
                  <a:gd name="T65" fmla="*/ 202 h 308"/>
                  <a:gd name="T66" fmla="*/ 0 w 128"/>
                  <a:gd name="T67" fmla="*/ 210 h 308"/>
                  <a:gd name="T68" fmla="*/ 0 w 128"/>
                  <a:gd name="T69" fmla="*/ 210 h 308"/>
                  <a:gd name="T70" fmla="*/ 4 w 128"/>
                  <a:gd name="T71" fmla="*/ 228 h 308"/>
                  <a:gd name="T72" fmla="*/ 10 w 128"/>
                  <a:gd name="T73" fmla="*/ 242 h 308"/>
                  <a:gd name="T74" fmla="*/ 10 w 128"/>
                  <a:gd name="T75" fmla="*/ 242 h 308"/>
                  <a:gd name="T76" fmla="*/ 18 w 128"/>
                  <a:gd name="T77" fmla="*/ 254 h 308"/>
                  <a:gd name="T78" fmla="*/ 28 w 128"/>
                  <a:gd name="T79" fmla="*/ 266 h 308"/>
                  <a:gd name="T80" fmla="*/ 28 w 128"/>
                  <a:gd name="T81" fmla="*/ 266 h 308"/>
                  <a:gd name="T82" fmla="*/ 42 w 128"/>
                  <a:gd name="T83" fmla="*/ 276 h 308"/>
                  <a:gd name="T84" fmla="*/ 58 w 128"/>
                  <a:gd name="T85" fmla="*/ 284 h 308"/>
                  <a:gd name="T86" fmla="*/ 58 w 128"/>
                  <a:gd name="T87" fmla="*/ 284 h 308"/>
                  <a:gd name="T88" fmla="*/ 78 w 128"/>
                  <a:gd name="T89" fmla="*/ 288 h 308"/>
                  <a:gd name="T90" fmla="*/ 102 w 128"/>
                  <a:gd name="T91" fmla="*/ 292 h 308"/>
                  <a:gd name="T92" fmla="*/ 102 w 128"/>
                  <a:gd name="T93" fmla="*/ 308 h 308"/>
                  <a:gd name="T94" fmla="*/ 128 w 128"/>
                  <a:gd name="T95" fmla="*/ 308 h 308"/>
                  <a:gd name="T96" fmla="*/ 86 w 128"/>
                  <a:gd name="T97" fmla="*/ 100 h 308"/>
                  <a:gd name="T98" fmla="*/ 86 w 128"/>
                  <a:gd name="T99" fmla="*/ 100 h 308"/>
                  <a:gd name="T100" fmla="*/ 82 w 128"/>
                  <a:gd name="T101" fmla="*/ 92 h 308"/>
                  <a:gd name="T102" fmla="*/ 80 w 128"/>
                  <a:gd name="T103" fmla="*/ 86 h 308"/>
                  <a:gd name="T104" fmla="*/ 80 w 128"/>
                  <a:gd name="T105" fmla="*/ 86 h 308"/>
                  <a:gd name="T106" fmla="*/ 82 w 128"/>
                  <a:gd name="T107" fmla="*/ 78 h 308"/>
                  <a:gd name="T108" fmla="*/ 86 w 128"/>
                  <a:gd name="T109" fmla="*/ 72 h 308"/>
                  <a:gd name="T110" fmla="*/ 86 w 128"/>
                  <a:gd name="T111" fmla="*/ 72 h 308"/>
                  <a:gd name="T112" fmla="*/ 92 w 128"/>
                  <a:gd name="T113" fmla="*/ 66 h 308"/>
                  <a:gd name="T114" fmla="*/ 102 w 128"/>
                  <a:gd name="T115" fmla="*/ 62 h 308"/>
                  <a:gd name="T116" fmla="*/ 102 w 128"/>
                  <a:gd name="T117" fmla="*/ 110 h 308"/>
                  <a:gd name="T118" fmla="*/ 102 w 128"/>
                  <a:gd name="T119" fmla="*/ 110 h 308"/>
                  <a:gd name="T120" fmla="*/ 92 w 128"/>
                  <a:gd name="T121" fmla="*/ 106 h 308"/>
                  <a:gd name="T122" fmla="*/ 86 w 128"/>
                  <a:gd name="T123" fmla="*/ 100 h 308"/>
                  <a:gd name="T124" fmla="*/ 86 w 128"/>
                  <a:gd name="T125" fmla="*/ 10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308">
                    <a:moveTo>
                      <a:pt x="128" y="308"/>
                    </a:moveTo>
                    <a:lnTo>
                      <a:pt x="128" y="0"/>
                    </a:lnTo>
                    <a:lnTo>
                      <a:pt x="102" y="0"/>
                    </a:lnTo>
                    <a:lnTo>
                      <a:pt x="102" y="14"/>
                    </a:lnTo>
                    <a:lnTo>
                      <a:pt x="102" y="14"/>
                    </a:lnTo>
                    <a:lnTo>
                      <a:pt x="80" y="16"/>
                    </a:lnTo>
                    <a:lnTo>
                      <a:pt x="62" y="22"/>
                    </a:lnTo>
                    <a:lnTo>
                      <a:pt x="46" y="30"/>
                    </a:lnTo>
                    <a:lnTo>
                      <a:pt x="34" y="40"/>
                    </a:lnTo>
                    <a:lnTo>
                      <a:pt x="34" y="40"/>
                    </a:lnTo>
                    <a:lnTo>
                      <a:pt x="24" y="50"/>
                    </a:lnTo>
                    <a:lnTo>
                      <a:pt x="16" y="64"/>
                    </a:lnTo>
                    <a:lnTo>
                      <a:pt x="12" y="78"/>
                    </a:lnTo>
                    <a:lnTo>
                      <a:pt x="10" y="94"/>
                    </a:lnTo>
                    <a:lnTo>
                      <a:pt x="10" y="94"/>
                    </a:lnTo>
                    <a:lnTo>
                      <a:pt x="12" y="106"/>
                    </a:lnTo>
                    <a:lnTo>
                      <a:pt x="14" y="116"/>
                    </a:lnTo>
                    <a:lnTo>
                      <a:pt x="18" y="126"/>
                    </a:lnTo>
                    <a:lnTo>
                      <a:pt x="22" y="134"/>
                    </a:lnTo>
                    <a:lnTo>
                      <a:pt x="22" y="134"/>
                    </a:lnTo>
                    <a:lnTo>
                      <a:pt x="34" y="150"/>
                    </a:lnTo>
                    <a:lnTo>
                      <a:pt x="42" y="154"/>
                    </a:lnTo>
                    <a:lnTo>
                      <a:pt x="50" y="158"/>
                    </a:lnTo>
                    <a:lnTo>
                      <a:pt x="50" y="158"/>
                    </a:lnTo>
                    <a:lnTo>
                      <a:pt x="70" y="168"/>
                    </a:lnTo>
                    <a:lnTo>
                      <a:pt x="102" y="176"/>
                    </a:lnTo>
                    <a:lnTo>
                      <a:pt x="102" y="242"/>
                    </a:lnTo>
                    <a:lnTo>
                      <a:pt x="102" y="242"/>
                    </a:lnTo>
                    <a:lnTo>
                      <a:pt x="90" y="236"/>
                    </a:lnTo>
                    <a:lnTo>
                      <a:pt x="84" y="228"/>
                    </a:lnTo>
                    <a:lnTo>
                      <a:pt x="84" y="228"/>
                    </a:lnTo>
                    <a:lnTo>
                      <a:pt x="78" y="218"/>
                    </a:lnTo>
                    <a:lnTo>
                      <a:pt x="74" y="202"/>
                    </a:lnTo>
                    <a:lnTo>
                      <a:pt x="0" y="210"/>
                    </a:lnTo>
                    <a:lnTo>
                      <a:pt x="0" y="210"/>
                    </a:lnTo>
                    <a:lnTo>
                      <a:pt x="4" y="228"/>
                    </a:lnTo>
                    <a:lnTo>
                      <a:pt x="10" y="242"/>
                    </a:lnTo>
                    <a:lnTo>
                      <a:pt x="10" y="242"/>
                    </a:lnTo>
                    <a:lnTo>
                      <a:pt x="18" y="254"/>
                    </a:lnTo>
                    <a:lnTo>
                      <a:pt x="28" y="266"/>
                    </a:lnTo>
                    <a:lnTo>
                      <a:pt x="28" y="266"/>
                    </a:lnTo>
                    <a:lnTo>
                      <a:pt x="42" y="276"/>
                    </a:lnTo>
                    <a:lnTo>
                      <a:pt x="58" y="284"/>
                    </a:lnTo>
                    <a:lnTo>
                      <a:pt x="58" y="284"/>
                    </a:lnTo>
                    <a:lnTo>
                      <a:pt x="78" y="288"/>
                    </a:lnTo>
                    <a:lnTo>
                      <a:pt x="102" y="292"/>
                    </a:lnTo>
                    <a:lnTo>
                      <a:pt x="102" y="308"/>
                    </a:lnTo>
                    <a:lnTo>
                      <a:pt x="128" y="308"/>
                    </a:lnTo>
                    <a:close/>
                    <a:moveTo>
                      <a:pt x="86" y="100"/>
                    </a:moveTo>
                    <a:lnTo>
                      <a:pt x="86" y="100"/>
                    </a:lnTo>
                    <a:lnTo>
                      <a:pt x="82" y="92"/>
                    </a:lnTo>
                    <a:lnTo>
                      <a:pt x="80" y="86"/>
                    </a:lnTo>
                    <a:lnTo>
                      <a:pt x="80" y="86"/>
                    </a:lnTo>
                    <a:lnTo>
                      <a:pt x="82" y="78"/>
                    </a:lnTo>
                    <a:lnTo>
                      <a:pt x="86" y="72"/>
                    </a:lnTo>
                    <a:lnTo>
                      <a:pt x="86" y="72"/>
                    </a:lnTo>
                    <a:lnTo>
                      <a:pt x="92" y="66"/>
                    </a:lnTo>
                    <a:lnTo>
                      <a:pt x="102" y="62"/>
                    </a:lnTo>
                    <a:lnTo>
                      <a:pt x="102" y="110"/>
                    </a:lnTo>
                    <a:lnTo>
                      <a:pt x="102" y="110"/>
                    </a:lnTo>
                    <a:lnTo>
                      <a:pt x="92" y="106"/>
                    </a:lnTo>
                    <a:lnTo>
                      <a:pt x="86" y="100"/>
                    </a:lnTo>
                    <a:lnTo>
                      <a:pt x="86" y="100"/>
                    </a:lnTo>
                    <a:close/>
                  </a:path>
                </a:pathLst>
              </a:custGeom>
              <a:grpFill/>
              <a:ln w="25400" cap="flat" cmpd="sng" algn="ctr">
                <a:noFill/>
                <a:prstDash val="solid"/>
              </a:ln>
              <a:effectLst>
                <a:outerShdw blurRad="63500" algn="ctr" rotWithShape="0">
                  <a:prstClr val="black">
                    <a:alpha val="40000"/>
                  </a:prstClr>
                </a:outerShdw>
              </a:effectLst>
              <a:extLst/>
            </p:spPr>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bg1"/>
                  </a:solidFill>
                  <a:latin typeface="Arial" panose="020B0604020202020204" pitchFamily="34" charset="0"/>
                  <a:ea typeface="微软雅黑" panose="020B0503020204020204" pitchFamily="34" charset="-122"/>
                </a:endParaRPr>
              </a:p>
            </p:txBody>
          </p:sp>
        </p:grpSp>
      </p:grpSp>
      <p:grpSp>
        <p:nvGrpSpPr>
          <p:cNvPr id="20" name="组合 19"/>
          <p:cNvGrpSpPr/>
          <p:nvPr/>
        </p:nvGrpSpPr>
        <p:grpSpPr>
          <a:xfrm>
            <a:off x="3949944" y="4132724"/>
            <a:ext cx="1253831" cy="1253824"/>
            <a:chOff x="4641550" y="3820609"/>
            <a:chExt cx="587801" cy="587801"/>
          </a:xfrm>
          <a:solidFill>
            <a:schemeClr val="bg1"/>
          </a:solidFill>
        </p:grpSpPr>
        <p:sp>
          <p:nvSpPr>
            <p:cNvPr id="21" name="同心圆 20"/>
            <p:cNvSpPr/>
            <p:nvPr/>
          </p:nvSpPr>
          <p:spPr>
            <a:xfrm>
              <a:off x="4641550" y="3820609"/>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bg1"/>
                </a:solidFill>
                <a:latin typeface="Arial" panose="020B0604020202020204" pitchFamily="34" charset="0"/>
                <a:ea typeface="微软雅黑" panose="020B0503020204020204" pitchFamily="34" charset="-122"/>
              </a:endParaRPr>
            </a:p>
          </p:txBody>
        </p:sp>
        <p:grpSp>
          <p:nvGrpSpPr>
            <p:cNvPr id="22" name="组合 21"/>
            <p:cNvGrpSpPr/>
            <p:nvPr/>
          </p:nvGrpSpPr>
          <p:grpSpPr>
            <a:xfrm>
              <a:off x="4767685" y="3993961"/>
              <a:ext cx="335530" cy="285698"/>
              <a:chOff x="2570163" y="3632200"/>
              <a:chExt cx="641350" cy="546100"/>
            </a:xfrm>
            <a:grpFill/>
          </p:grpSpPr>
          <p:sp>
            <p:nvSpPr>
              <p:cNvPr id="23" name="Freeform 80"/>
              <p:cNvSpPr>
                <a:spLocks/>
              </p:cNvSpPr>
              <p:nvPr/>
            </p:nvSpPr>
            <p:spPr bwMode="auto">
              <a:xfrm>
                <a:off x="2970213" y="3632200"/>
                <a:ext cx="241300" cy="241300"/>
              </a:xfrm>
              <a:custGeom>
                <a:avLst/>
                <a:gdLst>
                  <a:gd name="T0" fmla="*/ 122 w 152"/>
                  <a:gd name="T1" fmla="*/ 148 h 152"/>
                  <a:gd name="T2" fmla="*/ 122 w 152"/>
                  <a:gd name="T3" fmla="*/ 148 h 152"/>
                  <a:gd name="T4" fmla="*/ 120 w 152"/>
                  <a:gd name="T5" fmla="*/ 150 h 152"/>
                  <a:gd name="T6" fmla="*/ 116 w 152"/>
                  <a:gd name="T7" fmla="*/ 152 h 152"/>
                  <a:gd name="T8" fmla="*/ 112 w 152"/>
                  <a:gd name="T9" fmla="*/ 150 h 152"/>
                  <a:gd name="T10" fmla="*/ 108 w 152"/>
                  <a:gd name="T11" fmla="*/ 148 h 152"/>
                  <a:gd name="T12" fmla="*/ 2 w 152"/>
                  <a:gd name="T13" fmla="*/ 42 h 152"/>
                  <a:gd name="T14" fmla="*/ 2 w 152"/>
                  <a:gd name="T15" fmla="*/ 42 h 152"/>
                  <a:gd name="T16" fmla="*/ 0 w 152"/>
                  <a:gd name="T17" fmla="*/ 40 h 152"/>
                  <a:gd name="T18" fmla="*/ 0 w 152"/>
                  <a:gd name="T19" fmla="*/ 36 h 152"/>
                  <a:gd name="T20" fmla="*/ 0 w 152"/>
                  <a:gd name="T21" fmla="*/ 32 h 152"/>
                  <a:gd name="T22" fmla="*/ 2 w 152"/>
                  <a:gd name="T23" fmla="*/ 28 h 152"/>
                  <a:gd name="T24" fmla="*/ 28 w 152"/>
                  <a:gd name="T25" fmla="*/ 2 h 152"/>
                  <a:gd name="T26" fmla="*/ 28 w 152"/>
                  <a:gd name="T27" fmla="*/ 2 h 152"/>
                  <a:gd name="T28" fmla="*/ 32 w 152"/>
                  <a:gd name="T29" fmla="*/ 0 h 152"/>
                  <a:gd name="T30" fmla="*/ 36 w 152"/>
                  <a:gd name="T31" fmla="*/ 0 h 152"/>
                  <a:gd name="T32" fmla="*/ 40 w 152"/>
                  <a:gd name="T33" fmla="*/ 0 h 152"/>
                  <a:gd name="T34" fmla="*/ 42 w 152"/>
                  <a:gd name="T35" fmla="*/ 2 h 152"/>
                  <a:gd name="T36" fmla="*/ 148 w 152"/>
                  <a:gd name="T37" fmla="*/ 108 h 152"/>
                  <a:gd name="T38" fmla="*/ 148 w 152"/>
                  <a:gd name="T39" fmla="*/ 108 h 152"/>
                  <a:gd name="T40" fmla="*/ 152 w 152"/>
                  <a:gd name="T41" fmla="*/ 112 h 152"/>
                  <a:gd name="T42" fmla="*/ 152 w 152"/>
                  <a:gd name="T43" fmla="*/ 116 h 152"/>
                  <a:gd name="T44" fmla="*/ 152 w 152"/>
                  <a:gd name="T45" fmla="*/ 118 h 152"/>
                  <a:gd name="T46" fmla="*/ 148 w 152"/>
                  <a:gd name="T47" fmla="*/ 122 h 152"/>
                  <a:gd name="T48" fmla="*/ 122 w 152"/>
                  <a:gd name="T49" fmla="*/ 14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2">
                    <a:moveTo>
                      <a:pt x="122" y="148"/>
                    </a:moveTo>
                    <a:lnTo>
                      <a:pt x="122" y="148"/>
                    </a:lnTo>
                    <a:lnTo>
                      <a:pt x="120" y="150"/>
                    </a:lnTo>
                    <a:lnTo>
                      <a:pt x="116" y="152"/>
                    </a:lnTo>
                    <a:lnTo>
                      <a:pt x="112" y="150"/>
                    </a:lnTo>
                    <a:lnTo>
                      <a:pt x="108" y="148"/>
                    </a:lnTo>
                    <a:lnTo>
                      <a:pt x="2" y="42"/>
                    </a:lnTo>
                    <a:lnTo>
                      <a:pt x="2" y="42"/>
                    </a:lnTo>
                    <a:lnTo>
                      <a:pt x="0" y="40"/>
                    </a:lnTo>
                    <a:lnTo>
                      <a:pt x="0" y="36"/>
                    </a:lnTo>
                    <a:lnTo>
                      <a:pt x="0" y="32"/>
                    </a:lnTo>
                    <a:lnTo>
                      <a:pt x="2" y="28"/>
                    </a:lnTo>
                    <a:lnTo>
                      <a:pt x="28" y="2"/>
                    </a:lnTo>
                    <a:lnTo>
                      <a:pt x="28" y="2"/>
                    </a:lnTo>
                    <a:lnTo>
                      <a:pt x="32" y="0"/>
                    </a:lnTo>
                    <a:lnTo>
                      <a:pt x="36" y="0"/>
                    </a:lnTo>
                    <a:lnTo>
                      <a:pt x="40" y="0"/>
                    </a:lnTo>
                    <a:lnTo>
                      <a:pt x="42" y="2"/>
                    </a:lnTo>
                    <a:lnTo>
                      <a:pt x="148" y="108"/>
                    </a:lnTo>
                    <a:lnTo>
                      <a:pt x="148" y="108"/>
                    </a:lnTo>
                    <a:lnTo>
                      <a:pt x="152" y="112"/>
                    </a:lnTo>
                    <a:lnTo>
                      <a:pt x="152" y="116"/>
                    </a:lnTo>
                    <a:lnTo>
                      <a:pt x="152" y="118"/>
                    </a:lnTo>
                    <a:lnTo>
                      <a:pt x="148" y="122"/>
                    </a:lnTo>
                    <a:lnTo>
                      <a:pt x="122" y="1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24" name="Freeform 81"/>
              <p:cNvSpPr>
                <a:spLocks/>
              </p:cNvSpPr>
              <p:nvPr/>
            </p:nvSpPr>
            <p:spPr bwMode="auto">
              <a:xfrm>
                <a:off x="2671763" y="3794125"/>
                <a:ext cx="428625" cy="384175"/>
              </a:xfrm>
              <a:custGeom>
                <a:avLst/>
                <a:gdLst>
                  <a:gd name="T0" fmla="*/ 168 w 270"/>
                  <a:gd name="T1" fmla="*/ 24 h 242"/>
                  <a:gd name="T2" fmla="*/ 136 w 270"/>
                  <a:gd name="T3" fmla="*/ 54 h 242"/>
                  <a:gd name="T4" fmla="*/ 134 w 270"/>
                  <a:gd name="T5" fmla="*/ 60 h 242"/>
                  <a:gd name="T6" fmla="*/ 124 w 270"/>
                  <a:gd name="T7" fmla="*/ 70 h 242"/>
                  <a:gd name="T8" fmla="*/ 118 w 270"/>
                  <a:gd name="T9" fmla="*/ 74 h 242"/>
                  <a:gd name="T10" fmla="*/ 106 w 270"/>
                  <a:gd name="T11" fmla="*/ 78 h 242"/>
                  <a:gd name="T12" fmla="*/ 92 w 270"/>
                  <a:gd name="T13" fmla="*/ 76 h 242"/>
                  <a:gd name="T14" fmla="*/ 84 w 270"/>
                  <a:gd name="T15" fmla="*/ 72 h 242"/>
                  <a:gd name="T16" fmla="*/ 78 w 270"/>
                  <a:gd name="T17" fmla="*/ 68 h 242"/>
                  <a:gd name="T18" fmla="*/ 70 w 270"/>
                  <a:gd name="T19" fmla="*/ 50 h 242"/>
                  <a:gd name="T20" fmla="*/ 70 w 270"/>
                  <a:gd name="T21" fmla="*/ 32 h 242"/>
                  <a:gd name="T22" fmla="*/ 4 w 270"/>
                  <a:gd name="T23" fmla="*/ 78 h 242"/>
                  <a:gd name="T24" fmla="*/ 2 w 270"/>
                  <a:gd name="T25" fmla="*/ 80 h 242"/>
                  <a:gd name="T26" fmla="*/ 2 w 270"/>
                  <a:gd name="T27" fmla="*/ 86 h 242"/>
                  <a:gd name="T28" fmla="*/ 10 w 270"/>
                  <a:gd name="T29" fmla="*/ 98 h 242"/>
                  <a:gd name="T30" fmla="*/ 26 w 270"/>
                  <a:gd name="T31" fmla="*/ 82 h 242"/>
                  <a:gd name="T32" fmla="*/ 42 w 270"/>
                  <a:gd name="T33" fmla="*/ 76 h 242"/>
                  <a:gd name="T34" fmla="*/ 60 w 270"/>
                  <a:gd name="T35" fmla="*/ 82 h 242"/>
                  <a:gd name="T36" fmla="*/ 66 w 270"/>
                  <a:gd name="T37" fmla="*/ 90 h 242"/>
                  <a:gd name="T38" fmla="*/ 66 w 270"/>
                  <a:gd name="T39" fmla="*/ 100 h 242"/>
                  <a:gd name="T40" fmla="*/ 84 w 270"/>
                  <a:gd name="T41" fmla="*/ 108 h 242"/>
                  <a:gd name="T42" fmla="*/ 90 w 270"/>
                  <a:gd name="T43" fmla="*/ 116 h 242"/>
                  <a:gd name="T44" fmla="*/ 92 w 270"/>
                  <a:gd name="T45" fmla="*/ 124 h 242"/>
                  <a:gd name="T46" fmla="*/ 108 w 270"/>
                  <a:gd name="T47" fmla="*/ 132 h 242"/>
                  <a:gd name="T48" fmla="*/ 114 w 270"/>
                  <a:gd name="T49" fmla="*/ 140 h 242"/>
                  <a:gd name="T50" fmla="*/ 116 w 270"/>
                  <a:gd name="T51" fmla="*/ 148 h 242"/>
                  <a:gd name="T52" fmla="*/ 132 w 270"/>
                  <a:gd name="T53" fmla="*/ 156 h 242"/>
                  <a:gd name="T54" fmla="*/ 138 w 270"/>
                  <a:gd name="T55" fmla="*/ 164 h 242"/>
                  <a:gd name="T56" fmla="*/ 138 w 270"/>
                  <a:gd name="T57" fmla="*/ 182 h 242"/>
                  <a:gd name="T58" fmla="*/ 118 w 270"/>
                  <a:gd name="T59" fmla="*/ 204 h 242"/>
                  <a:gd name="T60" fmla="*/ 150 w 270"/>
                  <a:gd name="T61" fmla="*/ 236 h 242"/>
                  <a:gd name="T62" fmla="*/ 162 w 270"/>
                  <a:gd name="T63" fmla="*/ 242 h 242"/>
                  <a:gd name="T64" fmla="*/ 172 w 270"/>
                  <a:gd name="T65" fmla="*/ 236 h 242"/>
                  <a:gd name="T66" fmla="*/ 176 w 270"/>
                  <a:gd name="T67" fmla="*/ 232 h 242"/>
                  <a:gd name="T68" fmla="*/ 176 w 270"/>
                  <a:gd name="T69" fmla="*/ 218 h 242"/>
                  <a:gd name="T70" fmla="*/ 148 w 270"/>
                  <a:gd name="T71" fmla="*/ 188 h 242"/>
                  <a:gd name="T72" fmla="*/ 146 w 270"/>
                  <a:gd name="T73" fmla="*/ 184 h 242"/>
                  <a:gd name="T74" fmla="*/ 148 w 270"/>
                  <a:gd name="T75" fmla="*/ 180 h 242"/>
                  <a:gd name="T76" fmla="*/ 156 w 270"/>
                  <a:gd name="T77" fmla="*/ 180 h 242"/>
                  <a:gd name="T78" fmla="*/ 180 w 270"/>
                  <a:gd name="T79" fmla="*/ 206 h 242"/>
                  <a:gd name="T80" fmla="*/ 192 w 270"/>
                  <a:gd name="T81" fmla="*/ 210 h 242"/>
                  <a:gd name="T82" fmla="*/ 204 w 270"/>
                  <a:gd name="T83" fmla="*/ 206 h 242"/>
                  <a:gd name="T84" fmla="*/ 208 w 270"/>
                  <a:gd name="T85" fmla="*/ 200 h 242"/>
                  <a:gd name="T86" fmla="*/ 208 w 270"/>
                  <a:gd name="T87" fmla="*/ 188 h 242"/>
                  <a:gd name="T88" fmla="*/ 178 w 270"/>
                  <a:gd name="T89" fmla="*/ 158 h 242"/>
                  <a:gd name="T90" fmla="*/ 176 w 270"/>
                  <a:gd name="T91" fmla="*/ 154 h 242"/>
                  <a:gd name="T92" fmla="*/ 178 w 270"/>
                  <a:gd name="T93" fmla="*/ 150 h 242"/>
                  <a:gd name="T94" fmla="*/ 186 w 270"/>
                  <a:gd name="T95" fmla="*/ 150 h 242"/>
                  <a:gd name="T96" fmla="*/ 212 w 270"/>
                  <a:gd name="T97" fmla="*/ 174 h 242"/>
                  <a:gd name="T98" fmla="*/ 224 w 270"/>
                  <a:gd name="T99" fmla="*/ 180 h 242"/>
                  <a:gd name="T100" fmla="*/ 234 w 270"/>
                  <a:gd name="T101" fmla="*/ 174 h 242"/>
                  <a:gd name="T102" fmla="*/ 238 w 270"/>
                  <a:gd name="T103" fmla="*/ 170 h 242"/>
                  <a:gd name="T104" fmla="*/ 238 w 270"/>
                  <a:gd name="T105" fmla="*/ 158 h 242"/>
                  <a:gd name="T106" fmla="*/ 210 w 270"/>
                  <a:gd name="T107" fmla="*/ 126 h 242"/>
                  <a:gd name="T108" fmla="*/ 208 w 270"/>
                  <a:gd name="T109" fmla="*/ 122 h 242"/>
                  <a:gd name="T110" fmla="*/ 210 w 270"/>
                  <a:gd name="T111" fmla="*/ 118 h 242"/>
                  <a:gd name="T112" fmla="*/ 218 w 270"/>
                  <a:gd name="T113" fmla="*/ 118 h 242"/>
                  <a:gd name="T114" fmla="*/ 242 w 270"/>
                  <a:gd name="T115" fmla="*/ 144 h 242"/>
                  <a:gd name="T116" fmla="*/ 254 w 270"/>
                  <a:gd name="T117" fmla="*/ 148 h 242"/>
                  <a:gd name="T118" fmla="*/ 266 w 270"/>
                  <a:gd name="T119" fmla="*/ 144 h 242"/>
                  <a:gd name="T120" fmla="*/ 270 w 270"/>
                  <a:gd name="T121" fmla="*/ 138 h 242"/>
                  <a:gd name="T122" fmla="*/ 270 w 270"/>
                  <a:gd name="T123" fmla="*/ 126 h 242"/>
                  <a:gd name="T124" fmla="*/ 266 w 270"/>
                  <a:gd name="T125" fmla="*/ 12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242">
                    <a:moveTo>
                      <a:pt x="266" y="120"/>
                    </a:moveTo>
                    <a:lnTo>
                      <a:pt x="168" y="24"/>
                    </a:lnTo>
                    <a:lnTo>
                      <a:pt x="144" y="34"/>
                    </a:lnTo>
                    <a:lnTo>
                      <a:pt x="136" y="54"/>
                    </a:lnTo>
                    <a:lnTo>
                      <a:pt x="136" y="54"/>
                    </a:lnTo>
                    <a:lnTo>
                      <a:pt x="134" y="60"/>
                    </a:lnTo>
                    <a:lnTo>
                      <a:pt x="130" y="66"/>
                    </a:lnTo>
                    <a:lnTo>
                      <a:pt x="124" y="70"/>
                    </a:lnTo>
                    <a:lnTo>
                      <a:pt x="118" y="74"/>
                    </a:lnTo>
                    <a:lnTo>
                      <a:pt x="118" y="74"/>
                    </a:lnTo>
                    <a:lnTo>
                      <a:pt x="112" y="76"/>
                    </a:lnTo>
                    <a:lnTo>
                      <a:pt x="106" y="78"/>
                    </a:lnTo>
                    <a:lnTo>
                      <a:pt x="98" y="78"/>
                    </a:lnTo>
                    <a:lnTo>
                      <a:pt x="92" y="76"/>
                    </a:lnTo>
                    <a:lnTo>
                      <a:pt x="92" y="76"/>
                    </a:lnTo>
                    <a:lnTo>
                      <a:pt x="84" y="72"/>
                    </a:lnTo>
                    <a:lnTo>
                      <a:pt x="78" y="68"/>
                    </a:lnTo>
                    <a:lnTo>
                      <a:pt x="78" y="68"/>
                    </a:lnTo>
                    <a:lnTo>
                      <a:pt x="72" y="60"/>
                    </a:lnTo>
                    <a:lnTo>
                      <a:pt x="70" y="50"/>
                    </a:lnTo>
                    <a:lnTo>
                      <a:pt x="68" y="42"/>
                    </a:lnTo>
                    <a:lnTo>
                      <a:pt x="70" y="32"/>
                    </a:lnTo>
                    <a:lnTo>
                      <a:pt x="82" y="0"/>
                    </a:lnTo>
                    <a:lnTo>
                      <a:pt x="4" y="78"/>
                    </a:lnTo>
                    <a:lnTo>
                      <a:pt x="4" y="78"/>
                    </a:lnTo>
                    <a:lnTo>
                      <a:pt x="2" y="80"/>
                    </a:lnTo>
                    <a:lnTo>
                      <a:pt x="0" y="84"/>
                    </a:lnTo>
                    <a:lnTo>
                      <a:pt x="2" y="86"/>
                    </a:lnTo>
                    <a:lnTo>
                      <a:pt x="4" y="90"/>
                    </a:lnTo>
                    <a:lnTo>
                      <a:pt x="10" y="98"/>
                    </a:lnTo>
                    <a:lnTo>
                      <a:pt x="26" y="82"/>
                    </a:lnTo>
                    <a:lnTo>
                      <a:pt x="26" y="82"/>
                    </a:lnTo>
                    <a:lnTo>
                      <a:pt x="34" y="78"/>
                    </a:lnTo>
                    <a:lnTo>
                      <a:pt x="42" y="76"/>
                    </a:lnTo>
                    <a:lnTo>
                      <a:pt x="52" y="78"/>
                    </a:lnTo>
                    <a:lnTo>
                      <a:pt x="60" y="82"/>
                    </a:lnTo>
                    <a:lnTo>
                      <a:pt x="60" y="82"/>
                    </a:lnTo>
                    <a:lnTo>
                      <a:pt x="66" y="90"/>
                    </a:lnTo>
                    <a:lnTo>
                      <a:pt x="66" y="100"/>
                    </a:lnTo>
                    <a:lnTo>
                      <a:pt x="66" y="100"/>
                    </a:lnTo>
                    <a:lnTo>
                      <a:pt x="76" y="102"/>
                    </a:lnTo>
                    <a:lnTo>
                      <a:pt x="84" y="108"/>
                    </a:lnTo>
                    <a:lnTo>
                      <a:pt x="84" y="108"/>
                    </a:lnTo>
                    <a:lnTo>
                      <a:pt x="90" y="116"/>
                    </a:lnTo>
                    <a:lnTo>
                      <a:pt x="92" y="124"/>
                    </a:lnTo>
                    <a:lnTo>
                      <a:pt x="92" y="124"/>
                    </a:lnTo>
                    <a:lnTo>
                      <a:pt x="100" y="126"/>
                    </a:lnTo>
                    <a:lnTo>
                      <a:pt x="108" y="132"/>
                    </a:lnTo>
                    <a:lnTo>
                      <a:pt x="108" y="132"/>
                    </a:lnTo>
                    <a:lnTo>
                      <a:pt x="114" y="140"/>
                    </a:lnTo>
                    <a:lnTo>
                      <a:pt x="116" y="148"/>
                    </a:lnTo>
                    <a:lnTo>
                      <a:pt x="116" y="148"/>
                    </a:lnTo>
                    <a:lnTo>
                      <a:pt x="124" y="150"/>
                    </a:lnTo>
                    <a:lnTo>
                      <a:pt x="132" y="156"/>
                    </a:lnTo>
                    <a:lnTo>
                      <a:pt x="132" y="156"/>
                    </a:lnTo>
                    <a:lnTo>
                      <a:pt x="138" y="164"/>
                    </a:lnTo>
                    <a:lnTo>
                      <a:pt x="140" y="174"/>
                    </a:lnTo>
                    <a:lnTo>
                      <a:pt x="138" y="182"/>
                    </a:lnTo>
                    <a:lnTo>
                      <a:pt x="132" y="190"/>
                    </a:lnTo>
                    <a:lnTo>
                      <a:pt x="118" y="204"/>
                    </a:lnTo>
                    <a:lnTo>
                      <a:pt x="150" y="236"/>
                    </a:lnTo>
                    <a:lnTo>
                      <a:pt x="150" y="236"/>
                    </a:lnTo>
                    <a:lnTo>
                      <a:pt x="156" y="240"/>
                    </a:lnTo>
                    <a:lnTo>
                      <a:pt x="162" y="242"/>
                    </a:lnTo>
                    <a:lnTo>
                      <a:pt x="168" y="240"/>
                    </a:lnTo>
                    <a:lnTo>
                      <a:pt x="172" y="236"/>
                    </a:lnTo>
                    <a:lnTo>
                      <a:pt x="172" y="236"/>
                    </a:lnTo>
                    <a:lnTo>
                      <a:pt x="176" y="232"/>
                    </a:lnTo>
                    <a:lnTo>
                      <a:pt x="178" y="224"/>
                    </a:lnTo>
                    <a:lnTo>
                      <a:pt x="176" y="218"/>
                    </a:lnTo>
                    <a:lnTo>
                      <a:pt x="172" y="214"/>
                    </a:lnTo>
                    <a:lnTo>
                      <a:pt x="148" y="188"/>
                    </a:lnTo>
                    <a:lnTo>
                      <a:pt x="148" y="188"/>
                    </a:lnTo>
                    <a:lnTo>
                      <a:pt x="146" y="184"/>
                    </a:lnTo>
                    <a:lnTo>
                      <a:pt x="148" y="180"/>
                    </a:lnTo>
                    <a:lnTo>
                      <a:pt x="148" y="180"/>
                    </a:lnTo>
                    <a:lnTo>
                      <a:pt x="152" y="178"/>
                    </a:lnTo>
                    <a:lnTo>
                      <a:pt x="156" y="180"/>
                    </a:lnTo>
                    <a:lnTo>
                      <a:pt x="180" y="206"/>
                    </a:lnTo>
                    <a:lnTo>
                      <a:pt x="180" y="206"/>
                    </a:lnTo>
                    <a:lnTo>
                      <a:pt x="186" y="210"/>
                    </a:lnTo>
                    <a:lnTo>
                      <a:pt x="192" y="210"/>
                    </a:lnTo>
                    <a:lnTo>
                      <a:pt x="198" y="210"/>
                    </a:lnTo>
                    <a:lnTo>
                      <a:pt x="204" y="206"/>
                    </a:lnTo>
                    <a:lnTo>
                      <a:pt x="204" y="206"/>
                    </a:lnTo>
                    <a:lnTo>
                      <a:pt x="208" y="200"/>
                    </a:lnTo>
                    <a:lnTo>
                      <a:pt x="208" y="194"/>
                    </a:lnTo>
                    <a:lnTo>
                      <a:pt x="208" y="188"/>
                    </a:lnTo>
                    <a:lnTo>
                      <a:pt x="204" y="182"/>
                    </a:lnTo>
                    <a:lnTo>
                      <a:pt x="178" y="158"/>
                    </a:lnTo>
                    <a:lnTo>
                      <a:pt x="178" y="158"/>
                    </a:lnTo>
                    <a:lnTo>
                      <a:pt x="176" y="154"/>
                    </a:lnTo>
                    <a:lnTo>
                      <a:pt x="178" y="150"/>
                    </a:lnTo>
                    <a:lnTo>
                      <a:pt x="178" y="150"/>
                    </a:lnTo>
                    <a:lnTo>
                      <a:pt x="182" y="148"/>
                    </a:lnTo>
                    <a:lnTo>
                      <a:pt x="186" y="150"/>
                    </a:lnTo>
                    <a:lnTo>
                      <a:pt x="212" y="174"/>
                    </a:lnTo>
                    <a:lnTo>
                      <a:pt x="212" y="174"/>
                    </a:lnTo>
                    <a:lnTo>
                      <a:pt x="218" y="178"/>
                    </a:lnTo>
                    <a:lnTo>
                      <a:pt x="224" y="180"/>
                    </a:lnTo>
                    <a:lnTo>
                      <a:pt x="230" y="178"/>
                    </a:lnTo>
                    <a:lnTo>
                      <a:pt x="234" y="174"/>
                    </a:lnTo>
                    <a:lnTo>
                      <a:pt x="234" y="174"/>
                    </a:lnTo>
                    <a:lnTo>
                      <a:pt x="238" y="170"/>
                    </a:lnTo>
                    <a:lnTo>
                      <a:pt x="240" y="164"/>
                    </a:lnTo>
                    <a:lnTo>
                      <a:pt x="238" y="158"/>
                    </a:lnTo>
                    <a:lnTo>
                      <a:pt x="234" y="152"/>
                    </a:lnTo>
                    <a:lnTo>
                      <a:pt x="210" y="126"/>
                    </a:lnTo>
                    <a:lnTo>
                      <a:pt x="210" y="126"/>
                    </a:lnTo>
                    <a:lnTo>
                      <a:pt x="208" y="122"/>
                    </a:lnTo>
                    <a:lnTo>
                      <a:pt x="210" y="118"/>
                    </a:lnTo>
                    <a:lnTo>
                      <a:pt x="210" y="118"/>
                    </a:lnTo>
                    <a:lnTo>
                      <a:pt x="214" y="116"/>
                    </a:lnTo>
                    <a:lnTo>
                      <a:pt x="218" y="118"/>
                    </a:lnTo>
                    <a:lnTo>
                      <a:pt x="242" y="144"/>
                    </a:lnTo>
                    <a:lnTo>
                      <a:pt x="242" y="144"/>
                    </a:lnTo>
                    <a:lnTo>
                      <a:pt x="248" y="148"/>
                    </a:lnTo>
                    <a:lnTo>
                      <a:pt x="254" y="148"/>
                    </a:lnTo>
                    <a:lnTo>
                      <a:pt x="260" y="148"/>
                    </a:lnTo>
                    <a:lnTo>
                      <a:pt x="266" y="144"/>
                    </a:lnTo>
                    <a:lnTo>
                      <a:pt x="266" y="144"/>
                    </a:lnTo>
                    <a:lnTo>
                      <a:pt x="270" y="138"/>
                    </a:lnTo>
                    <a:lnTo>
                      <a:pt x="270" y="132"/>
                    </a:lnTo>
                    <a:lnTo>
                      <a:pt x="270" y="126"/>
                    </a:lnTo>
                    <a:lnTo>
                      <a:pt x="266" y="120"/>
                    </a:lnTo>
                    <a:lnTo>
                      <a:pt x="266"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25" name="Freeform 82"/>
              <p:cNvSpPr>
                <a:spLocks/>
              </p:cNvSpPr>
              <p:nvPr/>
            </p:nvSpPr>
            <p:spPr bwMode="auto">
              <a:xfrm>
                <a:off x="2570163" y="3663950"/>
                <a:ext cx="260350" cy="260350"/>
              </a:xfrm>
              <a:custGeom>
                <a:avLst/>
                <a:gdLst>
                  <a:gd name="T0" fmla="*/ 160 w 164"/>
                  <a:gd name="T1" fmla="*/ 32 h 164"/>
                  <a:gd name="T2" fmla="*/ 160 w 164"/>
                  <a:gd name="T3" fmla="*/ 32 h 164"/>
                  <a:gd name="T4" fmla="*/ 162 w 164"/>
                  <a:gd name="T5" fmla="*/ 34 h 164"/>
                  <a:gd name="T6" fmla="*/ 164 w 164"/>
                  <a:gd name="T7" fmla="*/ 38 h 164"/>
                  <a:gd name="T8" fmla="*/ 162 w 164"/>
                  <a:gd name="T9" fmla="*/ 42 h 164"/>
                  <a:gd name="T10" fmla="*/ 160 w 164"/>
                  <a:gd name="T11" fmla="*/ 46 h 164"/>
                  <a:gd name="T12" fmla="*/ 44 w 164"/>
                  <a:gd name="T13" fmla="*/ 162 h 164"/>
                  <a:gd name="T14" fmla="*/ 44 w 164"/>
                  <a:gd name="T15" fmla="*/ 162 h 164"/>
                  <a:gd name="T16" fmla="*/ 42 w 164"/>
                  <a:gd name="T17" fmla="*/ 164 h 164"/>
                  <a:gd name="T18" fmla="*/ 38 w 164"/>
                  <a:gd name="T19" fmla="*/ 164 h 164"/>
                  <a:gd name="T20" fmla="*/ 34 w 164"/>
                  <a:gd name="T21" fmla="*/ 164 h 164"/>
                  <a:gd name="T22" fmla="*/ 30 w 164"/>
                  <a:gd name="T23" fmla="*/ 162 h 164"/>
                  <a:gd name="T24" fmla="*/ 2 w 164"/>
                  <a:gd name="T25" fmla="*/ 132 h 164"/>
                  <a:gd name="T26" fmla="*/ 2 w 164"/>
                  <a:gd name="T27" fmla="*/ 132 h 164"/>
                  <a:gd name="T28" fmla="*/ 0 w 164"/>
                  <a:gd name="T29" fmla="*/ 130 h 164"/>
                  <a:gd name="T30" fmla="*/ 0 w 164"/>
                  <a:gd name="T31" fmla="*/ 126 h 164"/>
                  <a:gd name="T32" fmla="*/ 0 w 164"/>
                  <a:gd name="T33" fmla="*/ 122 h 164"/>
                  <a:gd name="T34" fmla="*/ 2 w 164"/>
                  <a:gd name="T35" fmla="*/ 118 h 164"/>
                  <a:gd name="T36" fmla="*/ 118 w 164"/>
                  <a:gd name="T37" fmla="*/ 2 h 164"/>
                  <a:gd name="T38" fmla="*/ 118 w 164"/>
                  <a:gd name="T39" fmla="*/ 2 h 164"/>
                  <a:gd name="T40" fmla="*/ 122 w 164"/>
                  <a:gd name="T41" fmla="*/ 0 h 164"/>
                  <a:gd name="T42" fmla="*/ 124 w 164"/>
                  <a:gd name="T43" fmla="*/ 0 h 164"/>
                  <a:gd name="T44" fmla="*/ 128 w 164"/>
                  <a:gd name="T45" fmla="*/ 0 h 164"/>
                  <a:gd name="T46" fmla="*/ 132 w 164"/>
                  <a:gd name="T47" fmla="*/ 2 h 164"/>
                  <a:gd name="T48" fmla="*/ 160 w 164"/>
                  <a:gd name="T49" fmla="*/ 3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64">
                    <a:moveTo>
                      <a:pt x="160" y="32"/>
                    </a:moveTo>
                    <a:lnTo>
                      <a:pt x="160" y="32"/>
                    </a:lnTo>
                    <a:lnTo>
                      <a:pt x="162" y="34"/>
                    </a:lnTo>
                    <a:lnTo>
                      <a:pt x="164" y="38"/>
                    </a:lnTo>
                    <a:lnTo>
                      <a:pt x="162" y="42"/>
                    </a:lnTo>
                    <a:lnTo>
                      <a:pt x="160" y="46"/>
                    </a:lnTo>
                    <a:lnTo>
                      <a:pt x="44" y="162"/>
                    </a:lnTo>
                    <a:lnTo>
                      <a:pt x="44" y="162"/>
                    </a:lnTo>
                    <a:lnTo>
                      <a:pt x="42" y="164"/>
                    </a:lnTo>
                    <a:lnTo>
                      <a:pt x="38" y="164"/>
                    </a:lnTo>
                    <a:lnTo>
                      <a:pt x="34" y="164"/>
                    </a:lnTo>
                    <a:lnTo>
                      <a:pt x="30" y="162"/>
                    </a:lnTo>
                    <a:lnTo>
                      <a:pt x="2" y="132"/>
                    </a:lnTo>
                    <a:lnTo>
                      <a:pt x="2" y="132"/>
                    </a:lnTo>
                    <a:lnTo>
                      <a:pt x="0" y="130"/>
                    </a:lnTo>
                    <a:lnTo>
                      <a:pt x="0" y="126"/>
                    </a:lnTo>
                    <a:lnTo>
                      <a:pt x="0" y="122"/>
                    </a:lnTo>
                    <a:lnTo>
                      <a:pt x="2" y="118"/>
                    </a:lnTo>
                    <a:lnTo>
                      <a:pt x="118" y="2"/>
                    </a:lnTo>
                    <a:lnTo>
                      <a:pt x="118" y="2"/>
                    </a:lnTo>
                    <a:lnTo>
                      <a:pt x="122" y="0"/>
                    </a:lnTo>
                    <a:lnTo>
                      <a:pt x="124" y="0"/>
                    </a:lnTo>
                    <a:lnTo>
                      <a:pt x="128" y="0"/>
                    </a:lnTo>
                    <a:lnTo>
                      <a:pt x="132" y="2"/>
                    </a:lnTo>
                    <a:lnTo>
                      <a:pt x="16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26" name="Freeform 83"/>
              <p:cNvSpPr>
                <a:spLocks noEditPoints="1"/>
              </p:cNvSpPr>
              <p:nvPr/>
            </p:nvSpPr>
            <p:spPr bwMode="auto">
              <a:xfrm>
                <a:off x="2687638" y="3724275"/>
                <a:ext cx="406400" cy="396875"/>
              </a:xfrm>
              <a:custGeom>
                <a:avLst/>
                <a:gdLst>
                  <a:gd name="T0" fmla="*/ 186 w 256"/>
                  <a:gd name="T1" fmla="*/ 8 h 250"/>
                  <a:gd name="T2" fmla="*/ 166 w 256"/>
                  <a:gd name="T3" fmla="*/ 0 h 250"/>
                  <a:gd name="T4" fmla="*/ 100 w 256"/>
                  <a:gd name="T5" fmla="*/ 30 h 250"/>
                  <a:gd name="T6" fmla="*/ 86 w 256"/>
                  <a:gd name="T7" fmla="*/ 44 h 250"/>
                  <a:gd name="T8" fmla="*/ 72 w 256"/>
                  <a:gd name="T9" fmla="*/ 86 h 250"/>
                  <a:gd name="T10" fmla="*/ 80 w 256"/>
                  <a:gd name="T11" fmla="*/ 104 h 250"/>
                  <a:gd name="T12" fmla="*/ 88 w 256"/>
                  <a:gd name="T13" fmla="*/ 108 h 250"/>
                  <a:gd name="T14" fmla="*/ 112 w 256"/>
                  <a:gd name="T15" fmla="*/ 102 h 250"/>
                  <a:gd name="T16" fmla="*/ 162 w 256"/>
                  <a:gd name="T17" fmla="*/ 56 h 250"/>
                  <a:gd name="T18" fmla="*/ 250 w 256"/>
                  <a:gd name="T19" fmla="*/ 106 h 250"/>
                  <a:gd name="T20" fmla="*/ 254 w 256"/>
                  <a:gd name="T21" fmla="*/ 78 h 250"/>
                  <a:gd name="T22" fmla="*/ 42 w 256"/>
                  <a:gd name="T23" fmla="*/ 136 h 250"/>
                  <a:gd name="T24" fmla="*/ 32 w 256"/>
                  <a:gd name="T25" fmla="*/ 132 h 250"/>
                  <a:gd name="T26" fmla="*/ 4 w 256"/>
                  <a:gd name="T27" fmla="*/ 156 h 250"/>
                  <a:gd name="T28" fmla="*/ 0 w 256"/>
                  <a:gd name="T29" fmla="*/ 164 h 250"/>
                  <a:gd name="T30" fmla="*/ 4 w 256"/>
                  <a:gd name="T31" fmla="*/ 174 h 250"/>
                  <a:gd name="T32" fmla="*/ 18 w 256"/>
                  <a:gd name="T33" fmla="*/ 176 h 250"/>
                  <a:gd name="T34" fmla="*/ 42 w 256"/>
                  <a:gd name="T35" fmla="*/ 154 h 250"/>
                  <a:gd name="T36" fmla="*/ 44 w 256"/>
                  <a:gd name="T37" fmla="*/ 140 h 250"/>
                  <a:gd name="T38" fmla="*/ 66 w 256"/>
                  <a:gd name="T39" fmla="*/ 160 h 250"/>
                  <a:gd name="T40" fmla="*/ 56 w 256"/>
                  <a:gd name="T41" fmla="*/ 156 h 250"/>
                  <a:gd name="T42" fmla="*/ 28 w 256"/>
                  <a:gd name="T43" fmla="*/ 180 h 250"/>
                  <a:gd name="T44" fmla="*/ 24 w 256"/>
                  <a:gd name="T45" fmla="*/ 188 h 250"/>
                  <a:gd name="T46" fmla="*/ 28 w 256"/>
                  <a:gd name="T47" fmla="*/ 198 h 250"/>
                  <a:gd name="T48" fmla="*/ 42 w 256"/>
                  <a:gd name="T49" fmla="*/ 200 h 250"/>
                  <a:gd name="T50" fmla="*/ 66 w 256"/>
                  <a:gd name="T51" fmla="*/ 178 h 250"/>
                  <a:gd name="T52" fmla="*/ 68 w 256"/>
                  <a:gd name="T53" fmla="*/ 164 h 250"/>
                  <a:gd name="T54" fmla="*/ 96 w 256"/>
                  <a:gd name="T55" fmla="*/ 208 h 250"/>
                  <a:gd name="T56" fmla="*/ 74 w 256"/>
                  <a:gd name="T57" fmla="*/ 232 h 250"/>
                  <a:gd name="T58" fmla="*/ 76 w 256"/>
                  <a:gd name="T59" fmla="*/ 246 h 250"/>
                  <a:gd name="T60" fmla="*/ 86 w 256"/>
                  <a:gd name="T61" fmla="*/ 250 h 250"/>
                  <a:gd name="T62" fmla="*/ 114 w 256"/>
                  <a:gd name="T63" fmla="*/ 226 h 250"/>
                  <a:gd name="T64" fmla="*/ 118 w 256"/>
                  <a:gd name="T65" fmla="*/ 218 h 250"/>
                  <a:gd name="T66" fmla="*/ 114 w 256"/>
                  <a:gd name="T67" fmla="*/ 208 h 250"/>
                  <a:gd name="T68" fmla="*/ 100 w 256"/>
                  <a:gd name="T69" fmla="*/ 206 h 250"/>
                  <a:gd name="T70" fmla="*/ 90 w 256"/>
                  <a:gd name="T71" fmla="*/ 184 h 250"/>
                  <a:gd name="T72" fmla="*/ 82 w 256"/>
                  <a:gd name="T73" fmla="*/ 180 h 250"/>
                  <a:gd name="T74" fmla="*/ 52 w 256"/>
                  <a:gd name="T75" fmla="*/ 204 h 250"/>
                  <a:gd name="T76" fmla="*/ 48 w 256"/>
                  <a:gd name="T77" fmla="*/ 212 h 250"/>
                  <a:gd name="T78" fmla="*/ 52 w 256"/>
                  <a:gd name="T79" fmla="*/ 222 h 250"/>
                  <a:gd name="T80" fmla="*/ 66 w 256"/>
                  <a:gd name="T81" fmla="*/ 224 h 250"/>
                  <a:gd name="T82" fmla="*/ 90 w 256"/>
                  <a:gd name="T83" fmla="*/ 202 h 250"/>
                  <a:gd name="T84" fmla="*/ 92 w 256"/>
                  <a:gd name="T85" fmla="*/ 18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6" h="250">
                    <a:moveTo>
                      <a:pt x="250" y="70"/>
                    </a:moveTo>
                    <a:lnTo>
                      <a:pt x="186" y="8"/>
                    </a:lnTo>
                    <a:lnTo>
                      <a:pt x="186" y="8"/>
                    </a:lnTo>
                    <a:lnTo>
                      <a:pt x="180" y="4"/>
                    </a:lnTo>
                    <a:lnTo>
                      <a:pt x="174" y="0"/>
                    </a:lnTo>
                    <a:lnTo>
                      <a:pt x="166" y="0"/>
                    </a:lnTo>
                    <a:lnTo>
                      <a:pt x="158" y="4"/>
                    </a:lnTo>
                    <a:lnTo>
                      <a:pt x="158" y="4"/>
                    </a:lnTo>
                    <a:lnTo>
                      <a:pt x="100" y="30"/>
                    </a:lnTo>
                    <a:lnTo>
                      <a:pt x="100" y="30"/>
                    </a:lnTo>
                    <a:lnTo>
                      <a:pt x="92" y="36"/>
                    </a:lnTo>
                    <a:lnTo>
                      <a:pt x="86" y="44"/>
                    </a:lnTo>
                    <a:lnTo>
                      <a:pt x="74" y="80"/>
                    </a:lnTo>
                    <a:lnTo>
                      <a:pt x="74" y="80"/>
                    </a:lnTo>
                    <a:lnTo>
                      <a:pt x="72" y="86"/>
                    </a:lnTo>
                    <a:lnTo>
                      <a:pt x="74" y="92"/>
                    </a:lnTo>
                    <a:lnTo>
                      <a:pt x="76" y="98"/>
                    </a:lnTo>
                    <a:lnTo>
                      <a:pt x="80" y="104"/>
                    </a:lnTo>
                    <a:lnTo>
                      <a:pt x="80" y="104"/>
                    </a:lnTo>
                    <a:lnTo>
                      <a:pt x="88" y="108"/>
                    </a:lnTo>
                    <a:lnTo>
                      <a:pt x="88" y="108"/>
                    </a:lnTo>
                    <a:lnTo>
                      <a:pt x="96" y="110"/>
                    </a:lnTo>
                    <a:lnTo>
                      <a:pt x="104" y="108"/>
                    </a:lnTo>
                    <a:lnTo>
                      <a:pt x="112" y="102"/>
                    </a:lnTo>
                    <a:lnTo>
                      <a:pt x="116" y="94"/>
                    </a:lnTo>
                    <a:lnTo>
                      <a:pt x="126" y="68"/>
                    </a:lnTo>
                    <a:lnTo>
                      <a:pt x="162" y="56"/>
                    </a:lnTo>
                    <a:lnTo>
                      <a:pt x="232" y="124"/>
                    </a:lnTo>
                    <a:lnTo>
                      <a:pt x="250" y="106"/>
                    </a:lnTo>
                    <a:lnTo>
                      <a:pt x="250" y="106"/>
                    </a:lnTo>
                    <a:lnTo>
                      <a:pt x="254" y="98"/>
                    </a:lnTo>
                    <a:lnTo>
                      <a:pt x="256" y="88"/>
                    </a:lnTo>
                    <a:lnTo>
                      <a:pt x="254" y="78"/>
                    </a:lnTo>
                    <a:lnTo>
                      <a:pt x="250" y="70"/>
                    </a:lnTo>
                    <a:lnTo>
                      <a:pt x="250" y="70"/>
                    </a:lnTo>
                    <a:close/>
                    <a:moveTo>
                      <a:pt x="42" y="136"/>
                    </a:moveTo>
                    <a:lnTo>
                      <a:pt x="42" y="136"/>
                    </a:lnTo>
                    <a:lnTo>
                      <a:pt x="38" y="132"/>
                    </a:lnTo>
                    <a:lnTo>
                      <a:pt x="32" y="132"/>
                    </a:lnTo>
                    <a:lnTo>
                      <a:pt x="28" y="132"/>
                    </a:lnTo>
                    <a:lnTo>
                      <a:pt x="24" y="136"/>
                    </a:lnTo>
                    <a:lnTo>
                      <a:pt x="4" y="156"/>
                    </a:lnTo>
                    <a:lnTo>
                      <a:pt x="4" y="156"/>
                    </a:lnTo>
                    <a:lnTo>
                      <a:pt x="0" y="160"/>
                    </a:lnTo>
                    <a:lnTo>
                      <a:pt x="0" y="164"/>
                    </a:lnTo>
                    <a:lnTo>
                      <a:pt x="0" y="170"/>
                    </a:lnTo>
                    <a:lnTo>
                      <a:pt x="4" y="174"/>
                    </a:lnTo>
                    <a:lnTo>
                      <a:pt x="4" y="174"/>
                    </a:lnTo>
                    <a:lnTo>
                      <a:pt x="8" y="176"/>
                    </a:lnTo>
                    <a:lnTo>
                      <a:pt x="12" y="178"/>
                    </a:lnTo>
                    <a:lnTo>
                      <a:pt x="18" y="176"/>
                    </a:lnTo>
                    <a:lnTo>
                      <a:pt x="22" y="174"/>
                    </a:lnTo>
                    <a:lnTo>
                      <a:pt x="42" y="154"/>
                    </a:lnTo>
                    <a:lnTo>
                      <a:pt x="42" y="154"/>
                    </a:lnTo>
                    <a:lnTo>
                      <a:pt x="44" y="150"/>
                    </a:lnTo>
                    <a:lnTo>
                      <a:pt x="46" y="144"/>
                    </a:lnTo>
                    <a:lnTo>
                      <a:pt x="44" y="140"/>
                    </a:lnTo>
                    <a:lnTo>
                      <a:pt x="42" y="136"/>
                    </a:lnTo>
                    <a:lnTo>
                      <a:pt x="42" y="136"/>
                    </a:lnTo>
                    <a:close/>
                    <a:moveTo>
                      <a:pt x="66" y="160"/>
                    </a:moveTo>
                    <a:lnTo>
                      <a:pt x="66" y="160"/>
                    </a:lnTo>
                    <a:lnTo>
                      <a:pt x="62" y="156"/>
                    </a:lnTo>
                    <a:lnTo>
                      <a:pt x="56" y="156"/>
                    </a:lnTo>
                    <a:lnTo>
                      <a:pt x="52" y="156"/>
                    </a:lnTo>
                    <a:lnTo>
                      <a:pt x="48" y="160"/>
                    </a:lnTo>
                    <a:lnTo>
                      <a:pt x="28" y="180"/>
                    </a:lnTo>
                    <a:lnTo>
                      <a:pt x="28" y="180"/>
                    </a:lnTo>
                    <a:lnTo>
                      <a:pt x="24" y="184"/>
                    </a:lnTo>
                    <a:lnTo>
                      <a:pt x="24" y="188"/>
                    </a:lnTo>
                    <a:lnTo>
                      <a:pt x="24" y="194"/>
                    </a:lnTo>
                    <a:lnTo>
                      <a:pt x="28" y="198"/>
                    </a:lnTo>
                    <a:lnTo>
                      <a:pt x="28" y="198"/>
                    </a:lnTo>
                    <a:lnTo>
                      <a:pt x="32" y="200"/>
                    </a:lnTo>
                    <a:lnTo>
                      <a:pt x="36" y="202"/>
                    </a:lnTo>
                    <a:lnTo>
                      <a:pt x="42" y="200"/>
                    </a:lnTo>
                    <a:lnTo>
                      <a:pt x="46" y="198"/>
                    </a:lnTo>
                    <a:lnTo>
                      <a:pt x="66" y="178"/>
                    </a:lnTo>
                    <a:lnTo>
                      <a:pt x="66" y="178"/>
                    </a:lnTo>
                    <a:lnTo>
                      <a:pt x="68" y="174"/>
                    </a:lnTo>
                    <a:lnTo>
                      <a:pt x="70" y="168"/>
                    </a:lnTo>
                    <a:lnTo>
                      <a:pt x="68" y="164"/>
                    </a:lnTo>
                    <a:lnTo>
                      <a:pt x="66" y="160"/>
                    </a:lnTo>
                    <a:lnTo>
                      <a:pt x="66" y="160"/>
                    </a:lnTo>
                    <a:close/>
                    <a:moveTo>
                      <a:pt x="96" y="208"/>
                    </a:moveTo>
                    <a:lnTo>
                      <a:pt x="76" y="228"/>
                    </a:lnTo>
                    <a:lnTo>
                      <a:pt x="76" y="228"/>
                    </a:lnTo>
                    <a:lnTo>
                      <a:pt x="74" y="232"/>
                    </a:lnTo>
                    <a:lnTo>
                      <a:pt x="72" y="238"/>
                    </a:lnTo>
                    <a:lnTo>
                      <a:pt x="74" y="242"/>
                    </a:lnTo>
                    <a:lnTo>
                      <a:pt x="76" y="246"/>
                    </a:lnTo>
                    <a:lnTo>
                      <a:pt x="76" y="246"/>
                    </a:lnTo>
                    <a:lnTo>
                      <a:pt x="80" y="250"/>
                    </a:lnTo>
                    <a:lnTo>
                      <a:pt x="86" y="250"/>
                    </a:lnTo>
                    <a:lnTo>
                      <a:pt x="90" y="250"/>
                    </a:lnTo>
                    <a:lnTo>
                      <a:pt x="94" y="246"/>
                    </a:lnTo>
                    <a:lnTo>
                      <a:pt x="114" y="226"/>
                    </a:lnTo>
                    <a:lnTo>
                      <a:pt x="114" y="226"/>
                    </a:lnTo>
                    <a:lnTo>
                      <a:pt x="118" y="222"/>
                    </a:lnTo>
                    <a:lnTo>
                      <a:pt x="118" y="218"/>
                    </a:lnTo>
                    <a:lnTo>
                      <a:pt x="118" y="212"/>
                    </a:lnTo>
                    <a:lnTo>
                      <a:pt x="114" y="208"/>
                    </a:lnTo>
                    <a:lnTo>
                      <a:pt x="114" y="208"/>
                    </a:lnTo>
                    <a:lnTo>
                      <a:pt x="110" y="206"/>
                    </a:lnTo>
                    <a:lnTo>
                      <a:pt x="106" y="204"/>
                    </a:lnTo>
                    <a:lnTo>
                      <a:pt x="100" y="206"/>
                    </a:lnTo>
                    <a:lnTo>
                      <a:pt x="96" y="208"/>
                    </a:lnTo>
                    <a:lnTo>
                      <a:pt x="96" y="208"/>
                    </a:lnTo>
                    <a:close/>
                    <a:moveTo>
                      <a:pt x="90" y="184"/>
                    </a:moveTo>
                    <a:lnTo>
                      <a:pt x="90" y="184"/>
                    </a:lnTo>
                    <a:lnTo>
                      <a:pt x="86" y="180"/>
                    </a:lnTo>
                    <a:lnTo>
                      <a:pt x="82" y="180"/>
                    </a:lnTo>
                    <a:lnTo>
                      <a:pt x="76" y="180"/>
                    </a:lnTo>
                    <a:lnTo>
                      <a:pt x="72" y="184"/>
                    </a:lnTo>
                    <a:lnTo>
                      <a:pt x="52" y="204"/>
                    </a:lnTo>
                    <a:lnTo>
                      <a:pt x="52" y="204"/>
                    </a:lnTo>
                    <a:lnTo>
                      <a:pt x="50" y="208"/>
                    </a:lnTo>
                    <a:lnTo>
                      <a:pt x="48" y="212"/>
                    </a:lnTo>
                    <a:lnTo>
                      <a:pt x="50" y="218"/>
                    </a:lnTo>
                    <a:lnTo>
                      <a:pt x="52" y="222"/>
                    </a:lnTo>
                    <a:lnTo>
                      <a:pt x="52" y="222"/>
                    </a:lnTo>
                    <a:lnTo>
                      <a:pt x="56" y="224"/>
                    </a:lnTo>
                    <a:lnTo>
                      <a:pt x="60" y="226"/>
                    </a:lnTo>
                    <a:lnTo>
                      <a:pt x="66" y="224"/>
                    </a:lnTo>
                    <a:lnTo>
                      <a:pt x="70" y="222"/>
                    </a:lnTo>
                    <a:lnTo>
                      <a:pt x="90" y="202"/>
                    </a:lnTo>
                    <a:lnTo>
                      <a:pt x="90" y="202"/>
                    </a:lnTo>
                    <a:lnTo>
                      <a:pt x="92" y="198"/>
                    </a:lnTo>
                    <a:lnTo>
                      <a:pt x="94" y="192"/>
                    </a:lnTo>
                    <a:lnTo>
                      <a:pt x="92" y="188"/>
                    </a:lnTo>
                    <a:lnTo>
                      <a:pt x="90" y="184"/>
                    </a:lnTo>
                    <a:lnTo>
                      <a:pt x="90"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grpSp>
      </p:grpSp>
      <p:grpSp>
        <p:nvGrpSpPr>
          <p:cNvPr id="27" name="组合 26"/>
          <p:cNvGrpSpPr/>
          <p:nvPr/>
        </p:nvGrpSpPr>
        <p:grpSpPr>
          <a:xfrm>
            <a:off x="397549" y="2404532"/>
            <a:ext cx="1253831" cy="1253824"/>
            <a:chOff x="4641550" y="1440594"/>
            <a:chExt cx="587801" cy="587801"/>
          </a:xfrm>
          <a:solidFill>
            <a:schemeClr val="bg1"/>
          </a:solidFill>
        </p:grpSpPr>
        <p:sp>
          <p:nvSpPr>
            <p:cNvPr id="28" name="同心圆 27"/>
            <p:cNvSpPr/>
            <p:nvPr/>
          </p:nvSpPr>
          <p:spPr>
            <a:xfrm>
              <a:off x="4641550" y="1440594"/>
              <a:ext cx="587801" cy="587801"/>
            </a:xfrm>
            <a:prstGeom prst="donut">
              <a:avLst>
                <a:gd name="adj" fmla="val 4879"/>
              </a:avLst>
            </a:prstGeom>
            <a:grpFill/>
            <a:ln w="25400" cap="flat" cmpd="sng" algn="ctr">
              <a:noFill/>
              <a:prstDash val="solid"/>
            </a:ln>
            <a:effectLst>
              <a:outerShdw blurRad="63500" algn="ctr" rotWithShape="0">
                <a:prstClr val="black">
                  <a:alpha val="40000"/>
                </a:prstClr>
              </a:outerShdw>
            </a:effectLst>
          </p:spPr>
          <p:txBody>
            <a:bodyPr rot="0" spcFirstLastPara="0" vertOverflow="overflow" horzOverflow="overflow" vert="horz" wrap="square" lIns="96429" tIns="48214" rIns="96429" bIns="48214" numCol="1" spcCol="0" rtlCol="0" fromWordArt="0" anchor="ctr" anchorCtr="0" forceAA="0" compatLnSpc="1">
              <a:prstTxWarp prst="textNoShape">
                <a:avLst/>
              </a:prstTxWarp>
              <a:noAutofit/>
            </a:bodyPr>
            <a:lstStyle/>
            <a:p>
              <a:pPr algn="ctr" defTabSz="964326">
                <a:lnSpc>
                  <a:spcPct val="130000"/>
                </a:lnSpc>
              </a:pPr>
              <a:endParaRPr lang="zh-CN" altLang="en-US" sz="1476" kern="0">
                <a:solidFill>
                  <a:schemeClr val="bg1"/>
                </a:solidFill>
                <a:latin typeface="Arial" panose="020B0604020202020204" pitchFamily="34" charset="0"/>
                <a:ea typeface="微软雅黑" panose="020B0503020204020204" pitchFamily="34" charset="-122"/>
              </a:endParaRPr>
            </a:p>
          </p:txBody>
        </p:sp>
        <p:grpSp>
          <p:nvGrpSpPr>
            <p:cNvPr id="29" name="组合 28"/>
            <p:cNvGrpSpPr/>
            <p:nvPr/>
          </p:nvGrpSpPr>
          <p:grpSpPr>
            <a:xfrm>
              <a:off x="4795215" y="1597882"/>
              <a:ext cx="286520" cy="248944"/>
              <a:chOff x="2601913" y="584200"/>
              <a:chExt cx="581025" cy="504825"/>
            </a:xfrm>
            <a:grpFill/>
          </p:grpSpPr>
          <p:sp>
            <p:nvSpPr>
              <p:cNvPr id="30" name="Freeform 21"/>
              <p:cNvSpPr>
                <a:spLocks/>
              </p:cNvSpPr>
              <p:nvPr/>
            </p:nvSpPr>
            <p:spPr bwMode="auto">
              <a:xfrm>
                <a:off x="2601913" y="1054100"/>
                <a:ext cx="581025" cy="34925"/>
              </a:xfrm>
              <a:custGeom>
                <a:avLst/>
                <a:gdLst>
                  <a:gd name="T0" fmla="*/ 352 w 366"/>
                  <a:gd name="T1" fmla="*/ 0 h 22"/>
                  <a:gd name="T2" fmla="*/ 14 w 366"/>
                  <a:gd name="T3" fmla="*/ 0 h 22"/>
                  <a:gd name="T4" fmla="*/ 14 w 366"/>
                  <a:gd name="T5" fmla="*/ 0 h 22"/>
                  <a:gd name="T6" fmla="*/ 8 w 366"/>
                  <a:gd name="T7" fmla="*/ 0 h 22"/>
                  <a:gd name="T8" fmla="*/ 4 w 366"/>
                  <a:gd name="T9" fmla="*/ 2 h 22"/>
                  <a:gd name="T10" fmla="*/ 0 w 366"/>
                  <a:gd name="T11" fmla="*/ 6 h 22"/>
                  <a:gd name="T12" fmla="*/ 0 w 366"/>
                  <a:gd name="T13" fmla="*/ 10 h 22"/>
                  <a:gd name="T14" fmla="*/ 0 w 366"/>
                  <a:gd name="T15" fmla="*/ 12 h 22"/>
                  <a:gd name="T16" fmla="*/ 0 w 366"/>
                  <a:gd name="T17" fmla="*/ 12 h 22"/>
                  <a:gd name="T18" fmla="*/ 0 w 366"/>
                  <a:gd name="T19" fmla="*/ 16 h 22"/>
                  <a:gd name="T20" fmla="*/ 4 w 366"/>
                  <a:gd name="T21" fmla="*/ 20 h 22"/>
                  <a:gd name="T22" fmla="*/ 8 w 366"/>
                  <a:gd name="T23" fmla="*/ 22 h 22"/>
                  <a:gd name="T24" fmla="*/ 14 w 366"/>
                  <a:gd name="T25" fmla="*/ 22 h 22"/>
                  <a:gd name="T26" fmla="*/ 352 w 366"/>
                  <a:gd name="T27" fmla="*/ 22 h 22"/>
                  <a:gd name="T28" fmla="*/ 352 w 366"/>
                  <a:gd name="T29" fmla="*/ 22 h 22"/>
                  <a:gd name="T30" fmla="*/ 358 w 366"/>
                  <a:gd name="T31" fmla="*/ 22 h 22"/>
                  <a:gd name="T32" fmla="*/ 362 w 366"/>
                  <a:gd name="T33" fmla="*/ 20 h 22"/>
                  <a:gd name="T34" fmla="*/ 366 w 366"/>
                  <a:gd name="T35" fmla="*/ 16 h 22"/>
                  <a:gd name="T36" fmla="*/ 366 w 366"/>
                  <a:gd name="T37" fmla="*/ 12 h 22"/>
                  <a:gd name="T38" fmla="*/ 366 w 366"/>
                  <a:gd name="T39" fmla="*/ 10 h 22"/>
                  <a:gd name="T40" fmla="*/ 366 w 366"/>
                  <a:gd name="T41" fmla="*/ 10 h 22"/>
                  <a:gd name="T42" fmla="*/ 366 w 366"/>
                  <a:gd name="T43" fmla="*/ 6 h 22"/>
                  <a:gd name="T44" fmla="*/ 362 w 366"/>
                  <a:gd name="T45" fmla="*/ 2 h 22"/>
                  <a:gd name="T46" fmla="*/ 358 w 366"/>
                  <a:gd name="T47" fmla="*/ 0 h 22"/>
                  <a:gd name="T48" fmla="*/ 352 w 366"/>
                  <a:gd name="T49" fmla="*/ 0 h 22"/>
                  <a:gd name="T50" fmla="*/ 352 w 366"/>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6" h="22">
                    <a:moveTo>
                      <a:pt x="352" y="0"/>
                    </a:moveTo>
                    <a:lnTo>
                      <a:pt x="14" y="0"/>
                    </a:lnTo>
                    <a:lnTo>
                      <a:pt x="14" y="0"/>
                    </a:lnTo>
                    <a:lnTo>
                      <a:pt x="8" y="0"/>
                    </a:lnTo>
                    <a:lnTo>
                      <a:pt x="4" y="2"/>
                    </a:lnTo>
                    <a:lnTo>
                      <a:pt x="0" y="6"/>
                    </a:lnTo>
                    <a:lnTo>
                      <a:pt x="0" y="10"/>
                    </a:lnTo>
                    <a:lnTo>
                      <a:pt x="0" y="12"/>
                    </a:lnTo>
                    <a:lnTo>
                      <a:pt x="0" y="12"/>
                    </a:lnTo>
                    <a:lnTo>
                      <a:pt x="0" y="16"/>
                    </a:lnTo>
                    <a:lnTo>
                      <a:pt x="4" y="20"/>
                    </a:lnTo>
                    <a:lnTo>
                      <a:pt x="8" y="22"/>
                    </a:lnTo>
                    <a:lnTo>
                      <a:pt x="14" y="22"/>
                    </a:lnTo>
                    <a:lnTo>
                      <a:pt x="352" y="22"/>
                    </a:lnTo>
                    <a:lnTo>
                      <a:pt x="352" y="22"/>
                    </a:lnTo>
                    <a:lnTo>
                      <a:pt x="358" y="22"/>
                    </a:lnTo>
                    <a:lnTo>
                      <a:pt x="362" y="20"/>
                    </a:lnTo>
                    <a:lnTo>
                      <a:pt x="366" y="16"/>
                    </a:lnTo>
                    <a:lnTo>
                      <a:pt x="366" y="12"/>
                    </a:lnTo>
                    <a:lnTo>
                      <a:pt x="366" y="10"/>
                    </a:lnTo>
                    <a:lnTo>
                      <a:pt x="366" y="10"/>
                    </a:lnTo>
                    <a:lnTo>
                      <a:pt x="366" y="6"/>
                    </a:lnTo>
                    <a:lnTo>
                      <a:pt x="362" y="2"/>
                    </a:lnTo>
                    <a:lnTo>
                      <a:pt x="358" y="0"/>
                    </a:lnTo>
                    <a:lnTo>
                      <a:pt x="352" y="0"/>
                    </a:lnTo>
                    <a:lnTo>
                      <a:pt x="3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31" name="Freeform 22"/>
              <p:cNvSpPr>
                <a:spLocks noEditPoints="1"/>
              </p:cNvSpPr>
              <p:nvPr/>
            </p:nvSpPr>
            <p:spPr bwMode="auto">
              <a:xfrm>
                <a:off x="2687638" y="752475"/>
                <a:ext cx="409575" cy="206375"/>
              </a:xfrm>
              <a:custGeom>
                <a:avLst/>
                <a:gdLst>
                  <a:gd name="T0" fmla="*/ 118 w 258"/>
                  <a:gd name="T1" fmla="*/ 0 h 130"/>
                  <a:gd name="T2" fmla="*/ 112 w 258"/>
                  <a:gd name="T3" fmla="*/ 2 h 130"/>
                  <a:gd name="T4" fmla="*/ 104 w 258"/>
                  <a:gd name="T5" fmla="*/ 8 h 130"/>
                  <a:gd name="T6" fmla="*/ 104 w 258"/>
                  <a:gd name="T7" fmla="*/ 116 h 130"/>
                  <a:gd name="T8" fmla="*/ 104 w 258"/>
                  <a:gd name="T9" fmla="*/ 122 h 130"/>
                  <a:gd name="T10" fmla="*/ 112 w 258"/>
                  <a:gd name="T11" fmla="*/ 128 h 130"/>
                  <a:gd name="T12" fmla="*/ 140 w 258"/>
                  <a:gd name="T13" fmla="*/ 130 h 130"/>
                  <a:gd name="T14" fmla="*/ 146 w 258"/>
                  <a:gd name="T15" fmla="*/ 128 h 130"/>
                  <a:gd name="T16" fmla="*/ 154 w 258"/>
                  <a:gd name="T17" fmla="*/ 122 h 130"/>
                  <a:gd name="T18" fmla="*/ 154 w 258"/>
                  <a:gd name="T19" fmla="*/ 14 h 130"/>
                  <a:gd name="T20" fmla="*/ 154 w 258"/>
                  <a:gd name="T21" fmla="*/ 8 h 130"/>
                  <a:gd name="T22" fmla="*/ 146 w 258"/>
                  <a:gd name="T23" fmla="*/ 2 h 130"/>
                  <a:gd name="T24" fmla="*/ 140 w 258"/>
                  <a:gd name="T25" fmla="*/ 0 h 130"/>
                  <a:gd name="T26" fmla="*/ 14 w 258"/>
                  <a:gd name="T27" fmla="*/ 0 h 130"/>
                  <a:gd name="T28" fmla="*/ 8 w 258"/>
                  <a:gd name="T29" fmla="*/ 2 h 130"/>
                  <a:gd name="T30" fmla="*/ 2 w 258"/>
                  <a:gd name="T31" fmla="*/ 8 h 130"/>
                  <a:gd name="T32" fmla="*/ 0 w 258"/>
                  <a:gd name="T33" fmla="*/ 116 h 130"/>
                  <a:gd name="T34" fmla="*/ 2 w 258"/>
                  <a:gd name="T35" fmla="*/ 122 h 130"/>
                  <a:gd name="T36" fmla="*/ 8 w 258"/>
                  <a:gd name="T37" fmla="*/ 128 h 130"/>
                  <a:gd name="T38" fmla="*/ 38 w 258"/>
                  <a:gd name="T39" fmla="*/ 130 h 130"/>
                  <a:gd name="T40" fmla="*/ 42 w 258"/>
                  <a:gd name="T41" fmla="*/ 128 h 130"/>
                  <a:gd name="T42" fmla="*/ 50 w 258"/>
                  <a:gd name="T43" fmla="*/ 122 h 130"/>
                  <a:gd name="T44" fmla="*/ 52 w 258"/>
                  <a:gd name="T45" fmla="*/ 14 h 130"/>
                  <a:gd name="T46" fmla="*/ 50 w 258"/>
                  <a:gd name="T47" fmla="*/ 8 h 130"/>
                  <a:gd name="T48" fmla="*/ 42 w 258"/>
                  <a:gd name="T49" fmla="*/ 2 h 130"/>
                  <a:gd name="T50" fmla="*/ 38 w 258"/>
                  <a:gd name="T51" fmla="*/ 0 h 130"/>
                  <a:gd name="T52" fmla="*/ 220 w 258"/>
                  <a:gd name="T53" fmla="*/ 0 h 130"/>
                  <a:gd name="T54" fmla="*/ 216 w 258"/>
                  <a:gd name="T55" fmla="*/ 2 h 130"/>
                  <a:gd name="T56" fmla="*/ 208 w 258"/>
                  <a:gd name="T57" fmla="*/ 8 h 130"/>
                  <a:gd name="T58" fmla="*/ 206 w 258"/>
                  <a:gd name="T59" fmla="*/ 116 h 130"/>
                  <a:gd name="T60" fmla="*/ 208 w 258"/>
                  <a:gd name="T61" fmla="*/ 122 h 130"/>
                  <a:gd name="T62" fmla="*/ 216 w 258"/>
                  <a:gd name="T63" fmla="*/ 128 h 130"/>
                  <a:gd name="T64" fmla="*/ 244 w 258"/>
                  <a:gd name="T65" fmla="*/ 130 h 130"/>
                  <a:gd name="T66" fmla="*/ 250 w 258"/>
                  <a:gd name="T67" fmla="*/ 128 h 130"/>
                  <a:gd name="T68" fmla="*/ 256 w 258"/>
                  <a:gd name="T69" fmla="*/ 122 h 130"/>
                  <a:gd name="T70" fmla="*/ 258 w 258"/>
                  <a:gd name="T71" fmla="*/ 14 h 130"/>
                  <a:gd name="T72" fmla="*/ 256 w 258"/>
                  <a:gd name="T73" fmla="*/ 8 h 130"/>
                  <a:gd name="T74" fmla="*/ 250 w 258"/>
                  <a:gd name="T75" fmla="*/ 2 h 130"/>
                  <a:gd name="T76" fmla="*/ 244 w 258"/>
                  <a:gd name="T7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8" h="130">
                    <a:moveTo>
                      <a:pt x="140" y="0"/>
                    </a:moveTo>
                    <a:lnTo>
                      <a:pt x="118" y="0"/>
                    </a:lnTo>
                    <a:lnTo>
                      <a:pt x="118" y="0"/>
                    </a:lnTo>
                    <a:lnTo>
                      <a:pt x="112" y="2"/>
                    </a:lnTo>
                    <a:lnTo>
                      <a:pt x="108" y="4"/>
                    </a:lnTo>
                    <a:lnTo>
                      <a:pt x="104" y="8"/>
                    </a:lnTo>
                    <a:lnTo>
                      <a:pt x="104" y="14"/>
                    </a:lnTo>
                    <a:lnTo>
                      <a:pt x="104" y="116"/>
                    </a:lnTo>
                    <a:lnTo>
                      <a:pt x="104" y="116"/>
                    </a:lnTo>
                    <a:lnTo>
                      <a:pt x="104" y="122"/>
                    </a:lnTo>
                    <a:lnTo>
                      <a:pt x="108" y="126"/>
                    </a:lnTo>
                    <a:lnTo>
                      <a:pt x="112" y="128"/>
                    </a:lnTo>
                    <a:lnTo>
                      <a:pt x="118" y="130"/>
                    </a:lnTo>
                    <a:lnTo>
                      <a:pt x="140" y="130"/>
                    </a:lnTo>
                    <a:lnTo>
                      <a:pt x="140" y="130"/>
                    </a:lnTo>
                    <a:lnTo>
                      <a:pt x="146" y="128"/>
                    </a:lnTo>
                    <a:lnTo>
                      <a:pt x="150" y="126"/>
                    </a:lnTo>
                    <a:lnTo>
                      <a:pt x="154" y="122"/>
                    </a:lnTo>
                    <a:lnTo>
                      <a:pt x="154" y="116"/>
                    </a:lnTo>
                    <a:lnTo>
                      <a:pt x="154" y="14"/>
                    </a:lnTo>
                    <a:lnTo>
                      <a:pt x="154" y="14"/>
                    </a:lnTo>
                    <a:lnTo>
                      <a:pt x="154" y="8"/>
                    </a:lnTo>
                    <a:lnTo>
                      <a:pt x="150" y="4"/>
                    </a:lnTo>
                    <a:lnTo>
                      <a:pt x="146" y="2"/>
                    </a:lnTo>
                    <a:lnTo>
                      <a:pt x="140" y="0"/>
                    </a:lnTo>
                    <a:lnTo>
                      <a:pt x="140" y="0"/>
                    </a:lnTo>
                    <a:close/>
                    <a:moveTo>
                      <a:pt x="38" y="0"/>
                    </a:moveTo>
                    <a:lnTo>
                      <a:pt x="14" y="0"/>
                    </a:lnTo>
                    <a:lnTo>
                      <a:pt x="14" y="0"/>
                    </a:lnTo>
                    <a:lnTo>
                      <a:pt x="8" y="2"/>
                    </a:lnTo>
                    <a:lnTo>
                      <a:pt x="4" y="4"/>
                    </a:lnTo>
                    <a:lnTo>
                      <a:pt x="2" y="8"/>
                    </a:lnTo>
                    <a:lnTo>
                      <a:pt x="0" y="14"/>
                    </a:lnTo>
                    <a:lnTo>
                      <a:pt x="0" y="116"/>
                    </a:lnTo>
                    <a:lnTo>
                      <a:pt x="0" y="116"/>
                    </a:lnTo>
                    <a:lnTo>
                      <a:pt x="2" y="122"/>
                    </a:lnTo>
                    <a:lnTo>
                      <a:pt x="4" y="126"/>
                    </a:lnTo>
                    <a:lnTo>
                      <a:pt x="8" y="128"/>
                    </a:lnTo>
                    <a:lnTo>
                      <a:pt x="14" y="130"/>
                    </a:lnTo>
                    <a:lnTo>
                      <a:pt x="38" y="130"/>
                    </a:lnTo>
                    <a:lnTo>
                      <a:pt x="38" y="130"/>
                    </a:lnTo>
                    <a:lnTo>
                      <a:pt x="42" y="128"/>
                    </a:lnTo>
                    <a:lnTo>
                      <a:pt x="48" y="126"/>
                    </a:lnTo>
                    <a:lnTo>
                      <a:pt x="50" y="122"/>
                    </a:lnTo>
                    <a:lnTo>
                      <a:pt x="52" y="116"/>
                    </a:lnTo>
                    <a:lnTo>
                      <a:pt x="52" y="14"/>
                    </a:lnTo>
                    <a:lnTo>
                      <a:pt x="52" y="14"/>
                    </a:lnTo>
                    <a:lnTo>
                      <a:pt x="50" y="8"/>
                    </a:lnTo>
                    <a:lnTo>
                      <a:pt x="48" y="4"/>
                    </a:lnTo>
                    <a:lnTo>
                      <a:pt x="42" y="2"/>
                    </a:lnTo>
                    <a:lnTo>
                      <a:pt x="38" y="0"/>
                    </a:lnTo>
                    <a:lnTo>
                      <a:pt x="38" y="0"/>
                    </a:lnTo>
                    <a:close/>
                    <a:moveTo>
                      <a:pt x="244" y="0"/>
                    </a:moveTo>
                    <a:lnTo>
                      <a:pt x="220" y="0"/>
                    </a:lnTo>
                    <a:lnTo>
                      <a:pt x="220" y="0"/>
                    </a:lnTo>
                    <a:lnTo>
                      <a:pt x="216" y="2"/>
                    </a:lnTo>
                    <a:lnTo>
                      <a:pt x="210" y="4"/>
                    </a:lnTo>
                    <a:lnTo>
                      <a:pt x="208" y="8"/>
                    </a:lnTo>
                    <a:lnTo>
                      <a:pt x="206" y="14"/>
                    </a:lnTo>
                    <a:lnTo>
                      <a:pt x="206" y="116"/>
                    </a:lnTo>
                    <a:lnTo>
                      <a:pt x="206" y="116"/>
                    </a:lnTo>
                    <a:lnTo>
                      <a:pt x="208" y="122"/>
                    </a:lnTo>
                    <a:lnTo>
                      <a:pt x="210" y="126"/>
                    </a:lnTo>
                    <a:lnTo>
                      <a:pt x="216" y="128"/>
                    </a:lnTo>
                    <a:lnTo>
                      <a:pt x="220" y="130"/>
                    </a:lnTo>
                    <a:lnTo>
                      <a:pt x="244" y="130"/>
                    </a:lnTo>
                    <a:lnTo>
                      <a:pt x="244" y="130"/>
                    </a:lnTo>
                    <a:lnTo>
                      <a:pt x="250" y="128"/>
                    </a:lnTo>
                    <a:lnTo>
                      <a:pt x="254" y="126"/>
                    </a:lnTo>
                    <a:lnTo>
                      <a:pt x="256" y="122"/>
                    </a:lnTo>
                    <a:lnTo>
                      <a:pt x="258" y="116"/>
                    </a:lnTo>
                    <a:lnTo>
                      <a:pt x="258" y="14"/>
                    </a:lnTo>
                    <a:lnTo>
                      <a:pt x="258" y="14"/>
                    </a:lnTo>
                    <a:lnTo>
                      <a:pt x="256" y="8"/>
                    </a:lnTo>
                    <a:lnTo>
                      <a:pt x="254" y="4"/>
                    </a:lnTo>
                    <a:lnTo>
                      <a:pt x="250" y="2"/>
                    </a:lnTo>
                    <a:lnTo>
                      <a:pt x="244" y="0"/>
                    </a:lnTo>
                    <a:lnTo>
                      <a:pt x="2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32" name="Freeform 23"/>
              <p:cNvSpPr>
                <a:spLocks/>
              </p:cNvSpPr>
              <p:nvPr/>
            </p:nvSpPr>
            <p:spPr bwMode="auto">
              <a:xfrm>
                <a:off x="2601913" y="584200"/>
                <a:ext cx="581025" cy="136525"/>
              </a:xfrm>
              <a:custGeom>
                <a:avLst/>
                <a:gdLst>
                  <a:gd name="T0" fmla="*/ 358 w 366"/>
                  <a:gd name="T1" fmla="*/ 66 h 86"/>
                  <a:gd name="T2" fmla="*/ 186 w 366"/>
                  <a:gd name="T3" fmla="*/ 0 h 86"/>
                  <a:gd name="T4" fmla="*/ 186 w 366"/>
                  <a:gd name="T5" fmla="*/ 0 h 86"/>
                  <a:gd name="T6" fmla="*/ 180 w 366"/>
                  <a:gd name="T7" fmla="*/ 0 h 86"/>
                  <a:gd name="T8" fmla="*/ 8 w 366"/>
                  <a:gd name="T9" fmla="*/ 66 h 86"/>
                  <a:gd name="T10" fmla="*/ 8 w 366"/>
                  <a:gd name="T11" fmla="*/ 66 h 86"/>
                  <a:gd name="T12" fmla="*/ 4 w 366"/>
                  <a:gd name="T13" fmla="*/ 68 h 86"/>
                  <a:gd name="T14" fmla="*/ 2 w 366"/>
                  <a:gd name="T15" fmla="*/ 70 h 86"/>
                  <a:gd name="T16" fmla="*/ 0 w 366"/>
                  <a:gd name="T17" fmla="*/ 74 h 86"/>
                  <a:gd name="T18" fmla="*/ 0 w 366"/>
                  <a:gd name="T19" fmla="*/ 78 h 86"/>
                  <a:gd name="T20" fmla="*/ 0 w 366"/>
                  <a:gd name="T21" fmla="*/ 78 h 86"/>
                  <a:gd name="T22" fmla="*/ 2 w 366"/>
                  <a:gd name="T23" fmla="*/ 80 h 86"/>
                  <a:gd name="T24" fmla="*/ 4 w 366"/>
                  <a:gd name="T25" fmla="*/ 82 h 86"/>
                  <a:gd name="T26" fmla="*/ 6 w 366"/>
                  <a:gd name="T27" fmla="*/ 84 h 86"/>
                  <a:gd name="T28" fmla="*/ 10 w 366"/>
                  <a:gd name="T29" fmla="*/ 86 h 86"/>
                  <a:gd name="T30" fmla="*/ 356 w 366"/>
                  <a:gd name="T31" fmla="*/ 86 h 86"/>
                  <a:gd name="T32" fmla="*/ 356 w 366"/>
                  <a:gd name="T33" fmla="*/ 86 h 86"/>
                  <a:gd name="T34" fmla="*/ 360 w 366"/>
                  <a:gd name="T35" fmla="*/ 84 h 86"/>
                  <a:gd name="T36" fmla="*/ 362 w 366"/>
                  <a:gd name="T37" fmla="*/ 82 h 86"/>
                  <a:gd name="T38" fmla="*/ 364 w 366"/>
                  <a:gd name="T39" fmla="*/ 80 h 86"/>
                  <a:gd name="T40" fmla="*/ 366 w 366"/>
                  <a:gd name="T41" fmla="*/ 78 h 86"/>
                  <a:gd name="T42" fmla="*/ 366 w 366"/>
                  <a:gd name="T43" fmla="*/ 78 h 86"/>
                  <a:gd name="T44" fmla="*/ 366 w 366"/>
                  <a:gd name="T45" fmla="*/ 74 h 86"/>
                  <a:gd name="T46" fmla="*/ 364 w 366"/>
                  <a:gd name="T47" fmla="*/ 70 h 86"/>
                  <a:gd name="T48" fmla="*/ 362 w 366"/>
                  <a:gd name="T49" fmla="*/ 68 h 86"/>
                  <a:gd name="T50" fmla="*/ 358 w 366"/>
                  <a:gd name="T51" fmla="*/ 66 h 86"/>
                  <a:gd name="T52" fmla="*/ 358 w 36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86">
                    <a:moveTo>
                      <a:pt x="358" y="66"/>
                    </a:moveTo>
                    <a:lnTo>
                      <a:pt x="186" y="0"/>
                    </a:lnTo>
                    <a:lnTo>
                      <a:pt x="186" y="0"/>
                    </a:lnTo>
                    <a:lnTo>
                      <a:pt x="180" y="0"/>
                    </a:lnTo>
                    <a:lnTo>
                      <a:pt x="8" y="66"/>
                    </a:lnTo>
                    <a:lnTo>
                      <a:pt x="8" y="66"/>
                    </a:lnTo>
                    <a:lnTo>
                      <a:pt x="4" y="68"/>
                    </a:lnTo>
                    <a:lnTo>
                      <a:pt x="2" y="70"/>
                    </a:lnTo>
                    <a:lnTo>
                      <a:pt x="0" y="74"/>
                    </a:lnTo>
                    <a:lnTo>
                      <a:pt x="0" y="78"/>
                    </a:lnTo>
                    <a:lnTo>
                      <a:pt x="0" y="78"/>
                    </a:lnTo>
                    <a:lnTo>
                      <a:pt x="2" y="80"/>
                    </a:lnTo>
                    <a:lnTo>
                      <a:pt x="4" y="82"/>
                    </a:lnTo>
                    <a:lnTo>
                      <a:pt x="6" y="84"/>
                    </a:lnTo>
                    <a:lnTo>
                      <a:pt x="10" y="86"/>
                    </a:lnTo>
                    <a:lnTo>
                      <a:pt x="356" y="86"/>
                    </a:lnTo>
                    <a:lnTo>
                      <a:pt x="356" y="86"/>
                    </a:lnTo>
                    <a:lnTo>
                      <a:pt x="360" y="84"/>
                    </a:lnTo>
                    <a:lnTo>
                      <a:pt x="362" y="82"/>
                    </a:lnTo>
                    <a:lnTo>
                      <a:pt x="364" y="80"/>
                    </a:lnTo>
                    <a:lnTo>
                      <a:pt x="366" y="78"/>
                    </a:lnTo>
                    <a:lnTo>
                      <a:pt x="366" y="78"/>
                    </a:lnTo>
                    <a:lnTo>
                      <a:pt x="366" y="74"/>
                    </a:lnTo>
                    <a:lnTo>
                      <a:pt x="364" y="70"/>
                    </a:lnTo>
                    <a:lnTo>
                      <a:pt x="362" y="68"/>
                    </a:lnTo>
                    <a:lnTo>
                      <a:pt x="358" y="66"/>
                    </a:lnTo>
                    <a:lnTo>
                      <a:pt x="358"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sp>
            <p:nvSpPr>
              <p:cNvPr id="33" name="Freeform 84"/>
              <p:cNvSpPr>
                <a:spLocks/>
              </p:cNvSpPr>
              <p:nvPr/>
            </p:nvSpPr>
            <p:spPr bwMode="auto">
              <a:xfrm>
                <a:off x="2630488" y="987425"/>
                <a:ext cx="523875" cy="38100"/>
              </a:xfrm>
              <a:custGeom>
                <a:avLst/>
                <a:gdLst>
                  <a:gd name="T0" fmla="*/ 330 w 330"/>
                  <a:gd name="T1" fmla="*/ 12 h 24"/>
                  <a:gd name="T2" fmla="*/ 330 w 330"/>
                  <a:gd name="T3" fmla="*/ 12 h 24"/>
                  <a:gd name="T4" fmla="*/ 330 w 330"/>
                  <a:gd name="T5" fmla="*/ 12 h 24"/>
                  <a:gd name="T6" fmla="*/ 330 w 330"/>
                  <a:gd name="T7" fmla="*/ 18 h 24"/>
                  <a:gd name="T8" fmla="*/ 326 w 330"/>
                  <a:gd name="T9" fmla="*/ 20 h 24"/>
                  <a:gd name="T10" fmla="*/ 322 w 330"/>
                  <a:gd name="T11" fmla="*/ 24 h 24"/>
                  <a:gd name="T12" fmla="*/ 316 w 330"/>
                  <a:gd name="T13" fmla="*/ 24 h 24"/>
                  <a:gd name="T14" fmla="*/ 14 w 330"/>
                  <a:gd name="T15" fmla="*/ 24 h 24"/>
                  <a:gd name="T16" fmla="*/ 14 w 330"/>
                  <a:gd name="T17" fmla="*/ 24 h 24"/>
                  <a:gd name="T18" fmla="*/ 8 w 330"/>
                  <a:gd name="T19" fmla="*/ 24 h 24"/>
                  <a:gd name="T20" fmla="*/ 4 w 330"/>
                  <a:gd name="T21" fmla="*/ 20 h 24"/>
                  <a:gd name="T22" fmla="*/ 0 w 330"/>
                  <a:gd name="T23" fmla="*/ 18 h 24"/>
                  <a:gd name="T24" fmla="*/ 0 w 330"/>
                  <a:gd name="T25" fmla="*/ 12 h 24"/>
                  <a:gd name="T26" fmla="*/ 0 w 330"/>
                  <a:gd name="T27" fmla="*/ 12 h 24"/>
                  <a:gd name="T28" fmla="*/ 0 w 330"/>
                  <a:gd name="T29" fmla="*/ 12 h 24"/>
                  <a:gd name="T30" fmla="*/ 0 w 330"/>
                  <a:gd name="T31" fmla="*/ 8 h 24"/>
                  <a:gd name="T32" fmla="*/ 4 w 330"/>
                  <a:gd name="T33" fmla="*/ 4 h 24"/>
                  <a:gd name="T34" fmla="*/ 8 w 330"/>
                  <a:gd name="T35" fmla="*/ 2 h 24"/>
                  <a:gd name="T36" fmla="*/ 14 w 330"/>
                  <a:gd name="T37" fmla="*/ 0 h 24"/>
                  <a:gd name="T38" fmla="*/ 316 w 330"/>
                  <a:gd name="T39" fmla="*/ 0 h 24"/>
                  <a:gd name="T40" fmla="*/ 316 w 330"/>
                  <a:gd name="T41" fmla="*/ 0 h 24"/>
                  <a:gd name="T42" fmla="*/ 322 w 330"/>
                  <a:gd name="T43" fmla="*/ 2 h 24"/>
                  <a:gd name="T44" fmla="*/ 326 w 330"/>
                  <a:gd name="T45" fmla="*/ 4 h 24"/>
                  <a:gd name="T46" fmla="*/ 330 w 330"/>
                  <a:gd name="T47" fmla="*/ 8 h 24"/>
                  <a:gd name="T48" fmla="*/ 330 w 330"/>
                  <a:gd name="T49" fmla="*/ 12 h 24"/>
                  <a:gd name="T50" fmla="*/ 330 w 330"/>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0" h="24">
                    <a:moveTo>
                      <a:pt x="330" y="12"/>
                    </a:moveTo>
                    <a:lnTo>
                      <a:pt x="330" y="12"/>
                    </a:lnTo>
                    <a:lnTo>
                      <a:pt x="330" y="12"/>
                    </a:lnTo>
                    <a:lnTo>
                      <a:pt x="330" y="18"/>
                    </a:lnTo>
                    <a:lnTo>
                      <a:pt x="326" y="20"/>
                    </a:lnTo>
                    <a:lnTo>
                      <a:pt x="322" y="24"/>
                    </a:lnTo>
                    <a:lnTo>
                      <a:pt x="316" y="24"/>
                    </a:lnTo>
                    <a:lnTo>
                      <a:pt x="14" y="24"/>
                    </a:lnTo>
                    <a:lnTo>
                      <a:pt x="14" y="24"/>
                    </a:lnTo>
                    <a:lnTo>
                      <a:pt x="8" y="24"/>
                    </a:lnTo>
                    <a:lnTo>
                      <a:pt x="4" y="20"/>
                    </a:lnTo>
                    <a:lnTo>
                      <a:pt x="0" y="18"/>
                    </a:lnTo>
                    <a:lnTo>
                      <a:pt x="0" y="12"/>
                    </a:lnTo>
                    <a:lnTo>
                      <a:pt x="0" y="12"/>
                    </a:lnTo>
                    <a:lnTo>
                      <a:pt x="0" y="12"/>
                    </a:lnTo>
                    <a:lnTo>
                      <a:pt x="0" y="8"/>
                    </a:lnTo>
                    <a:lnTo>
                      <a:pt x="4" y="4"/>
                    </a:lnTo>
                    <a:lnTo>
                      <a:pt x="8" y="2"/>
                    </a:lnTo>
                    <a:lnTo>
                      <a:pt x="14" y="0"/>
                    </a:lnTo>
                    <a:lnTo>
                      <a:pt x="316" y="0"/>
                    </a:lnTo>
                    <a:lnTo>
                      <a:pt x="316" y="0"/>
                    </a:lnTo>
                    <a:lnTo>
                      <a:pt x="322" y="2"/>
                    </a:lnTo>
                    <a:lnTo>
                      <a:pt x="326" y="4"/>
                    </a:lnTo>
                    <a:lnTo>
                      <a:pt x="330" y="8"/>
                    </a:lnTo>
                    <a:lnTo>
                      <a:pt x="330" y="12"/>
                    </a:lnTo>
                    <a:lnTo>
                      <a:pt x="33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bg1"/>
                  </a:solidFill>
                </a:endParaRPr>
              </a:p>
            </p:txBody>
          </p:sp>
        </p:grpSp>
      </p:grpSp>
      <p:grpSp>
        <p:nvGrpSpPr>
          <p:cNvPr id="34" name="组合 33"/>
          <p:cNvGrpSpPr/>
          <p:nvPr/>
        </p:nvGrpSpPr>
        <p:grpSpPr>
          <a:xfrm>
            <a:off x="1851100" y="4158336"/>
            <a:ext cx="2123535" cy="1339855"/>
            <a:chOff x="6529453" y="2270537"/>
            <a:chExt cx="2123535" cy="1339855"/>
          </a:xfrm>
        </p:grpSpPr>
        <p:sp>
          <p:nvSpPr>
            <p:cNvPr id="35"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p>
          </p:txBody>
        </p:sp>
        <p:sp>
          <p:nvSpPr>
            <p:cNvPr id="36"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5341581" y="2349289"/>
            <a:ext cx="2123535" cy="1339855"/>
            <a:chOff x="6529453" y="2270537"/>
            <a:chExt cx="2123535" cy="1339855"/>
          </a:xfrm>
        </p:grpSpPr>
        <p:sp>
          <p:nvSpPr>
            <p:cNvPr id="38"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p>
          </p:txBody>
        </p:sp>
        <p:sp>
          <p:nvSpPr>
            <p:cNvPr id="39"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1859916" y="2403621"/>
            <a:ext cx="2123535" cy="1339855"/>
            <a:chOff x="6529453" y="2270537"/>
            <a:chExt cx="2123535" cy="1339855"/>
          </a:xfrm>
        </p:grpSpPr>
        <p:sp>
          <p:nvSpPr>
            <p:cNvPr id="41"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p>
          </p:txBody>
        </p:sp>
        <p:sp>
          <p:nvSpPr>
            <p:cNvPr id="42"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5376149" y="4166866"/>
            <a:ext cx="2123535" cy="1339855"/>
            <a:chOff x="6529453" y="2270537"/>
            <a:chExt cx="2123535" cy="1339855"/>
          </a:xfrm>
        </p:grpSpPr>
        <p:sp>
          <p:nvSpPr>
            <p:cNvPr id="44" name="TextBox 28"/>
            <p:cNvSpPr txBox="1"/>
            <p:nvPr/>
          </p:nvSpPr>
          <p:spPr>
            <a:xfrm>
              <a:off x="6529454" y="2270537"/>
              <a:ext cx="1107996" cy="417743"/>
            </a:xfrm>
            <a:prstGeom prst="rect">
              <a:avLst/>
            </a:prstGeom>
            <a:noFill/>
          </p:spPr>
          <p:txBody>
            <a:bodyPr wrap="none" rtlCol="0">
              <a:spAutoFit/>
            </a:bodyPr>
            <a:lstStyle/>
            <a:p>
              <a:pPr>
                <a:lnSpc>
                  <a:spcPct val="130000"/>
                </a:lnSpc>
              </a:pPr>
              <a:r>
                <a:rPr lang="zh-CN" altLang="en-US" dirty="0">
                  <a:solidFill>
                    <a:schemeClr val="bg1"/>
                  </a:solidFill>
                  <a:latin typeface="迷你简菱心" panose="02010609000101010101" pitchFamily="49" charset="-122"/>
                  <a:ea typeface="迷你简菱心" panose="02010609000101010101" pitchFamily="49" charset="-122"/>
                  <a:sym typeface="Arial" panose="020B0604020202020204" pitchFamily="34" charset="0"/>
                </a:rPr>
                <a:t>电视销售</a:t>
              </a:r>
            </a:p>
          </p:txBody>
        </p:sp>
        <p:sp>
          <p:nvSpPr>
            <p:cNvPr id="45" name="Rectangle 29"/>
            <p:cNvSpPr/>
            <p:nvPr/>
          </p:nvSpPr>
          <p:spPr>
            <a:xfrm>
              <a:off x="6529453" y="2637818"/>
              <a:ext cx="2123535" cy="972574"/>
            </a:xfrm>
            <a:prstGeom prst="rect">
              <a:avLst/>
            </a:prstGeom>
          </p:spPr>
          <p:txBody>
            <a:bodyPr wrap="square">
              <a:spAutoFit/>
            </a:bodyPr>
            <a:lstStyle/>
            <a:p>
              <a:pPr>
                <a:lnSpc>
                  <a:spcPct val="130000"/>
                </a:lnSpc>
              </a:pPr>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2246788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16" presetClass="entr" presetSubtype="37"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500"/>
                                        <p:tgtEl>
                                          <p:spTgt spid="6"/>
                                        </p:tgtEl>
                                      </p:cBhvr>
                                    </p:animEffect>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9" presetClass="entr" presetSubtype="0" decel="10000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 calcmode="lin" valueType="num">
                                      <p:cBhvr>
                                        <p:cTn id="33" dur="500" fill="hold"/>
                                        <p:tgtEl>
                                          <p:spTgt spid="27"/>
                                        </p:tgtEl>
                                        <p:attrNameLst>
                                          <p:attrName>style.rotation</p:attrName>
                                        </p:attrNameLst>
                                      </p:cBhvr>
                                      <p:tavLst>
                                        <p:tav tm="0">
                                          <p:val>
                                            <p:fltVal val="360"/>
                                          </p:val>
                                        </p:tav>
                                        <p:tav tm="100000">
                                          <p:val>
                                            <p:fltVal val="0"/>
                                          </p:val>
                                        </p:tav>
                                      </p:tavLst>
                                    </p:anim>
                                    <p:animEffect transition="in" filter="fade">
                                      <p:cBhvr>
                                        <p:cTn id="34" dur="500"/>
                                        <p:tgtEl>
                                          <p:spTgt spid="27"/>
                                        </p:tgtEl>
                                      </p:cBhvr>
                                    </p:animEffect>
                                  </p:childTnLst>
                                </p:cTn>
                              </p:par>
                              <p:par>
                                <p:cTn id="35" presetID="12" presetClass="entr" presetSubtype="4"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p:tgtEl>
                                          <p:spTgt spid="40"/>
                                        </p:tgtEl>
                                        <p:attrNameLst>
                                          <p:attrName>ppt_y</p:attrName>
                                        </p:attrNameLst>
                                      </p:cBhvr>
                                      <p:tavLst>
                                        <p:tav tm="0">
                                          <p:val>
                                            <p:strVal val="#ppt_y+#ppt_h*1.125000"/>
                                          </p:val>
                                        </p:tav>
                                        <p:tav tm="100000">
                                          <p:val>
                                            <p:strVal val="#ppt_y"/>
                                          </p:val>
                                        </p:tav>
                                      </p:tavLst>
                                    </p:anim>
                                    <p:animEffect transition="in" filter="wipe(up)">
                                      <p:cBhvr>
                                        <p:cTn id="38" dur="500"/>
                                        <p:tgtEl>
                                          <p:spTgt spid="40"/>
                                        </p:tgtEl>
                                      </p:cBhvr>
                                    </p:animEffect>
                                  </p:childTnLst>
                                </p:cTn>
                              </p:par>
                            </p:childTnLst>
                          </p:cTn>
                        </p:par>
                        <p:par>
                          <p:cTn id="39" fill="hold">
                            <p:stCondLst>
                              <p:cond delay="2250"/>
                            </p:stCondLst>
                            <p:childTnLst>
                              <p:par>
                                <p:cTn id="40" presetID="49" presetClass="entr" presetSubtype="0" decel="100000"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 calcmode="lin" valueType="num">
                                      <p:cBhvr>
                                        <p:cTn id="44" dur="500" fill="hold"/>
                                        <p:tgtEl>
                                          <p:spTgt spid="10"/>
                                        </p:tgtEl>
                                        <p:attrNameLst>
                                          <p:attrName>style.rotation</p:attrName>
                                        </p:attrNameLst>
                                      </p:cBhvr>
                                      <p:tavLst>
                                        <p:tav tm="0">
                                          <p:val>
                                            <p:fltVal val="360"/>
                                          </p:val>
                                        </p:tav>
                                        <p:tav tm="100000">
                                          <p:val>
                                            <p:fltVal val="0"/>
                                          </p:val>
                                        </p:tav>
                                      </p:tavLst>
                                    </p:anim>
                                    <p:animEffect transition="in" filter="fade">
                                      <p:cBhvr>
                                        <p:cTn id="45" dur="500"/>
                                        <p:tgtEl>
                                          <p:spTgt spid="10"/>
                                        </p:tgtEl>
                                      </p:cBhvr>
                                    </p:animEffect>
                                  </p:childTnLst>
                                </p:cTn>
                              </p:par>
                              <p:par>
                                <p:cTn id="46" presetID="12" presetClass="entr" presetSubtype="4"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up)">
                                      <p:cBhvr>
                                        <p:cTn id="49" dur="500"/>
                                        <p:tgtEl>
                                          <p:spTgt spid="37"/>
                                        </p:tgtEl>
                                      </p:cBhvr>
                                    </p:animEffect>
                                  </p:childTnLst>
                                </p:cTn>
                              </p:par>
                            </p:childTnLst>
                          </p:cTn>
                        </p:par>
                        <p:par>
                          <p:cTn id="50" fill="hold">
                            <p:stCondLst>
                              <p:cond delay="2750"/>
                            </p:stCondLst>
                            <p:childTnLst>
                              <p:par>
                                <p:cTn id="51" presetID="49" presetClass="entr" presetSubtype="0" decel="10000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 calcmode="lin" valueType="num">
                                      <p:cBhvr>
                                        <p:cTn id="55" dur="500" fill="hold"/>
                                        <p:tgtEl>
                                          <p:spTgt spid="15"/>
                                        </p:tgtEl>
                                        <p:attrNameLst>
                                          <p:attrName>style.rotation</p:attrName>
                                        </p:attrNameLst>
                                      </p:cBhvr>
                                      <p:tavLst>
                                        <p:tav tm="0">
                                          <p:val>
                                            <p:fltVal val="360"/>
                                          </p:val>
                                        </p:tav>
                                        <p:tav tm="100000">
                                          <p:val>
                                            <p:fltVal val="0"/>
                                          </p:val>
                                        </p:tav>
                                      </p:tavLst>
                                    </p:anim>
                                    <p:animEffect transition="in" filter="fade">
                                      <p:cBhvr>
                                        <p:cTn id="56" dur="500"/>
                                        <p:tgtEl>
                                          <p:spTgt spid="15"/>
                                        </p:tgtEl>
                                      </p:cBhvr>
                                    </p:animEffect>
                                  </p:childTnLst>
                                </p:cTn>
                              </p:par>
                              <p:par>
                                <p:cTn id="57" presetID="12" presetClass="entr" presetSubtype="4" fill="hold" nodeType="with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p:tgtEl>
                                          <p:spTgt spid="34"/>
                                        </p:tgtEl>
                                        <p:attrNameLst>
                                          <p:attrName>ppt_y</p:attrName>
                                        </p:attrNameLst>
                                      </p:cBhvr>
                                      <p:tavLst>
                                        <p:tav tm="0">
                                          <p:val>
                                            <p:strVal val="#ppt_y+#ppt_h*1.125000"/>
                                          </p:val>
                                        </p:tav>
                                        <p:tav tm="100000">
                                          <p:val>
                                            <p:strVal val="#ppt_y"/>
                                          </p:val>
                                        </p:tav>
                                      </p:tavLst>
                                    </p:anim>
                                    <p:animEffect transition="in" filter="wipe(up)">
                                      <p:cBhvr>
                                        <p:cTn id="60" dur="500"/>
                                        <p:tgtEl>
                                          <p:spTgt spid="34"/>
                                        </p:tgtEl>
                                      </p:cBhvr>
                                    </p:animEffect>
                                  </p:childTnLst>
                                </p:cTn>
                              </p:par>
                            </p:childTnLst>
                          </p:cTn>
                        </p:par>
                        <p:par>
                          <p:cTn id="61" fill="hold">
                            <p:stCondLst>
                              <p:cond delay="3250"/>
                            </p:stCondLst>
                            <p:childTnLst>
                              <p:par>
                                <p:cTn id="62" presetID="49" presetClass="entr" presetSubtype="0" decel="100000"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p:cTn id="64" dur="500" fill="hold"/>
                                        <p:tgtEl>
                                          <p:spTgt spid="20"/>
                                        </p:tgtEl>
                                        <p:attrNameLst>
                                          <p:attrName>ppt_w</p:attrName>
                                        </p:attrNameLst>
                                      </p:cBhvr>
                                      <p:tavLst>
                                        <p:tav tm="0">
                                          <p:val>
                                            <p:fltVal val="0"/>
                                          </p:val>
                                        </p:tav>
                                        <p:tav tm="100000">
                                          <p:val>
                                            <p:strVal val="#ppt_w"/>
                                          </p:val>
                                        </p:tav>
                                      </p:tavLst>
                                    </p:anim>
                                    <p:anim calcmode="lin" valueType="num">
                                      <p:cBhvr>
                                        <p:cTn id="65" dur="500" fill="hold"/>
                                        <p:tgtEl>
                                          <p:spTgt spid="20"/>
                                        </p:tgtEl>
                                        <p:attrNameLst>
                                          <p:attrName>ppt_h</p:attrName>
                                        </p:attrNameLst>
                                      </p:cBhvr>
                                      <p:tavLst>
                                        <p:tav tm="0">
                                          <p:val>
                                            <p:fltVal val="0"/>
                                          </p:val>
                                        </p:tav>
                                        <p:tav tm="100000">
                                          <p:val>
                                            <p:strVal val="#ppt_h"/>
                                          </p:val>
                                        </p:tav>
                                      </p:tavLst>
                                    </p:anim>
                                    <p:anim calcmode="lin" valueType="num">
                                      <p:cBhvr>
                                        <p:cTn id="66" dur="500" fill="hold"/>
                                        <p:tgtEl>
                                          <p:spTgt spid="20"/>
                                        </p:tgtEl>
                                        <p:attrNameLst>
                                          <p:attrName>style.rotation</p:attrName>
                                        </p:attrNameLst>
                                      </p:cBhvr>
                                      <p:tavLst>
                                        <p:tav tm="0">
                                          <p:val>
                                            <p:fltVal val="360"/>
                                          </p:val>
                                        </p:tav>
                                        <p:tav tm="100000">
                                          <p:val>
                                            <p:fltVal val="0"/>
                                          </p:val>
                                        </p:tav>
                                      </p:tavLst>
                                    </p:anim>
                                    <p:animEffect transition="in" filter="fade">
                                      <p:cBhvr>
                                        <p:cTn id="67" dur="500"/>
                                        <p:tgtEl>
                                          <p:spTgt spid="20"/>
                                        </p:tgtEl>
                                      </p:cBhvr>
                                    </p:animEffect>
                                  </p:childTnLst>
                                </p:cTn>
                              </p:par>
                              <p:par>
                                <p:cTn id="68" presetID="12" presetClass="entr" presetSubtype="4" fill="hold" nodeType="with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additive="base">
                                        <p:cTn id="70" dur="500"/>
                                        <p:tgtEl>
                                          <p:spTgt spid="43"/>
                                        </p:tgtEl>
                                        <p:attrNameLst>
                                          <p:attrName>ppt_y</p:attrName>
                                        </p:attrNameLst>
                                      </p:cBhvr>
                                      <p:tavLst>
                                        <p:tav tm="0">
                                          <p:val>
                                            <p:strVal val="#ppt_y+#ppt_h*1.125000"/>
                                          </p:val>
                                        </p:tav>
                                        <p:tav tm="100000">
                                          <p:val>
                                            <p:strVal val="#ppt_y"/>
                                          </p:val>
                                        </p:tav>
                                      </p:tavLst>
                                    </p:anim>
                                    <p:animEffect transition="in" filter="wipe(up)">
                                      <p:cBhvr>
                                        <p:cTn id="7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一、销售分类</a:t>
            </a:r>
          </a:p>
        </p:txBody>
      </p:sp>
      <p:sp>
        <p:nvSpPr>
          <p:cNvPr id="46" name="Oval 6"/>
          <p:cNvSpPr>
            <a:spLocks noChangeArrowheads="1"/>
          </p:cNvSpPr>
          <p:nvPr/>
        </p:nvSpPr>
        <p:spPr bwMode="auto">
          <a:xfrm>
            <a:off x="1299957" y="1383038"/>
            <a:ext cx="5022730" cy="5026450"/>
          </a:xfrm>
          <a:prstGeom prst="ellipse">
            <a:avLst/>
          </a:prstGeom>
          <a:noFill/>
          <a:ln w="9">
            <a:solidFill>
              <a:schemeClr val="bg1">
                <a:lumMod val="65000"/>
              </a:schemeClr>
            </a:solidFill>
            <a:prstDash val="dash"/>
            <a:round/>
            <a:headEnd/>
            <a:tailEnd/>
          </a:ln>
          <a:extLst>
            <a:ext uri="{909E8E84-426E-40DD-AFC4-6F175D3DCCD1}">
              <a14:hiddenFill xmlns:a14="http://schemas.microsoft.com/office/drawing/2010/main">
                <a:solidFill>
                  <a:srgbClr val="FFFFFF"/>
                </a:solidFill>
              </a14:hiddenFill>
            </a:ext>
          </a:ex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1" dirty="0">
              <a:solidFill>
                <a:schemeClr val="tx1"/>
              </a:solidFill>
              <a:ea typeface="宋体" pitchFamily="2" charset="-122"/>
            </a:endParaRPr>
          </a:p>
        </p:txBody>
      </p:sp>
      <p:sp>
        <p:nvSpPr>
          <p:cNvPr id="47" name="Oval 10"/>
          <p:cNvSpPr>
            <a:spLocks noChangeArrowheads="1"/>
          </p:cNvSpPr>
          <p:nvPr/>
        </p:nvSpPr>
        <p:spPr bwMode="auto">
          <a:xfrm>
            <a:off x="5064628" y="1611582"/>
            <a:ext cx="585405" cy="585653"/>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399" b="1" dirty="0">
                <a:solidFill>
                  <a:schemeClr val="bg1"/>
                </a:solidFill>
                <a:latin typeface="微软雅黑" pitchFamily="34" charset="-122"/>
              </a:rPr>
              <a:t>1</a:t>
            </a:r>
            <a:endParaRPr lang="zh-CN" altLang="en-US" sz="2399" b="1" dirty="0">
              <a:solidFill>
                <a:schemeClr val="bg1"/>
              </a:solidFill>
              <a:latin typeface="微软雅黑" pitchFamily="34" charset="-122"/>
            </a:endParaRPr>
          </a:p>
        </p:txBody>
      </p:sp>
      <p:sp>
        <p:nvSpPr>
          <p:cNvPr id="48" name="Oval 11"/>
          <p:cNvSpPr>
            <a:spLocks noChangeArrowheads="1"/>
          </p:cNvSpPr>
          <p:nvPr/>
        </p:nvSpPr>
        <p:spPr bwMode="auto">
          <a:xfrm>
            <a:off x="5064628" y="5595286"/>
            <a:ext cx="585405" cy="585653"/>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399" b="1" dirty="0">
                <a:solidFill>
                  <a:schemeClr val="bg1"/>
                </a:solidFill>
                <a:latin typeface="微软雅黑" pitchFamily="34" charset="-122"/>
              </a:rPr>
              <a:t>5</a:t>
            </a:r>
            <a:endParaRPr lang="zh-CN" altLang="en-US" sz="2399" b="1" dirty="0">
              <a:solidFill>
                <a:schemeClr val="bg1"/>
              </a:solidFill>
              <a:latin typeface="微软雅黑" pitchFamily="34" charset="-122"/>
            </a:endParaRPr>
          </a:p>
        </p:txBody>
      </p:sp>
      <p:sp>
        <p:nvSpPr>
          <p:cNvPr id="49" name="Oval 12"/>
          <p:cNvSpPr>
            <a:spLocks noChangeArrowheads="1"/>
          </p:cNvSpPr>
          <p:nvPr/>
        </p:nvSpPr>
        <p:spPr bwMode="auto">
          <a:xfrm>
            <a:off x="5769013" y="4669987"/>
            <a:ext cx="586989" cy="585651"/>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399" b="1" dirty="0">
                <a:solidFill>
                  <a:schemeClr val="bg1"/>
                </a:solidFill>
                <a:latin typeface="微软雅黑" pitchFamily="34" charset="-122"/>
              </a:rPr>
              <a:t>4</a:t>
            </a:r>
            <a:endParaRPr lang="zh-CN" altLang="en-US" sz="2399" b="1" dirty="0">
              <a:solidFill>
                <a:schemeClr val="bg1"/>
              </a:solidFill>
              <a:latin typeface="微软雅黑" pitchFamily="34" charset="-122"/>
            </a:endParaRPr>
          </a:p>
        </p:txBody>
      </p:sp>
      <p:sp>
        <p:nvSpPr>
          <p:cNvPr id="50" name="Oval 13"/>
          <p:cNvSpPr>
            <a:spLocks noChangeArrowheads="1"/>
          </p:cNvSpPr>
          <p:nvPr/>
        </p:nvSpPr>
        <p:spPr bwMode="auto">
          <a:xfrm>
            <a:off x="5769013" y="2536881"/>
            <a:ext cx="586989" cy="585651"/>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399" b="1" dirty="0">
                <a:solidFill>
                  <a:schemeClr val="bg1"/>
                </a:solidFill>
                <a:latin typeface="微软雅黑" pitchFamily="34" charset="-122"/>
              </a:rPr>
              <a:t>2</a:t>
            </a:r>
            <a:endParaRPr lang="zh-CN" altLang="en-US" sz="2399" b="1" dirty="0">
              <a:solidFill>
                <a:schemeClr val="bg1"/>
              </a:solidFill>
              <a:latin typeface="微软雅黑" pitchFamily="34" charset="-122"/>
            </a:endParaRPr>
          </a:p>
        </p:txBody>
      </p:sp>
      <p:sp>
        <p:nvSpPr>
          <p:cNvPr id="51" name="Oval 14"/>
          <p:cNvSpPr>
            <a:spLocks noChangeArrowheads="1"/>
          </p:cNvSpPr>
          <p:nvPr/>
        </p:nvSpPr>
        <p:spPr bwMode="auto">
          <a:xfrm>
            <a:off x="5997465" y="3603435"/>
            <a:ext cx="585405" cy="585651"/>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399" b="1" dirty="0">
                <a:solidFill>
                  <a:schemeClr val="bg1"/>
                </a:solidFill>
                <a:latin typeface="微软雅黑" pitchFamily="34" charset="-122"/>
              </a:rPr>
              <a:t>3</a:t>
            </a:r>
            <a:endParaRPr lang="zh-CN" altLang="en-US" sz="2399" b="1" dirty="0">
              <a:solidFill>
                <a:schemeClr val="bg1"/>
              </a:solidFill>
              <a:latin typeface="微软雅黑" pitchFamily="34" charset="-122"/>
            </a:endParaRPr>
          </a:p>
        </p:txBody>
      </p:sp>
      <p:sp>
        <p:nvSpPr>
          <p:cNvPr id="52" name="Oval 7"/>
          <p:cNvSpPr>
            <a:spLocks noChangeArrowheads="1"/>
          </p:cNvSpPr>
          <p:nvPr/>
        </p:nvSpPr>
        <p:spPr bwMode="auto">
          <a:xfrm>
            <a:off x="1190493" y="1656021"/>
            <a:ext cx="4450020" cy="444873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1" dirty="0">
              <a:solidFill>
                <a:schemeClr val="tx1"/>
              </a:solidFill>
              <a:ea typeface="宋体" pitchFamily="2" charset="-122"/>
            </a:endParaRPr>
          </a:p>
        </p:txBody>
      </p:sp>
      <p:sp>
        <p:nvSpPr>
          <p:cNvPr id="53" name="Oval 8"/>
          <p:cNvSpPr>
            <a:spLocks noChangeArrowheads="1"/>
          </p:cNvSpPr>
          <p:nvPr/>
        </p:nvSpPr>
        <p:spPr bwMode="auto">
          <a:xfrm>
            <a:off x="1495093" y="1959168"/>
            <a:ext cx="3840819" cy="3842447"/>
          </a:xfrm>
          <a:prstGeom prst="ellipse">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1" dirty="0">
              <a:solidFill>
                <a:schemeClr val="tx1"/>
              </a:solidFill>
              <a:ea typeface="宋体" pitchFamily="2" charset="-122"/>
            </a:endParaRPr>
          </a:p>
        </p:txBody>
      </p:sp>
      <p:pic>
        <p:nvPicPr>
          <p:cNvPr id="54" name="Picture 3" descr="C:\Users\Administrator\Desktop\图片2mm.png"/>
          <p:cNvPicPr>
            <a:picLocks noChangeAspect="1" noChangeArrowheads="1"/>
          </p:cNvPicPr>
          <p:nvPr/>
        </p:nvPicPr>
        <p:blipFill>
          <a:blip r:embed="rId5" cstate="print">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1488289" y="1968568"/>
            <a:ext cx="3842681" cy="3842681"/>
          </a:xfrm>
          <a:prstGeom prst="rect">
            <a:avLst/>
          </a:prstGeom>
          <a:noFill/>
          <a:extLst>
            <a:ext uri="{909E8E84-426E-40DD-AFC4-6F175D3DCCD1}">
              <a14:hiddenFill xmlns:a14="http://schemas.microsoft.com/office/drawing/2010/main">
                <a:solidFill>
                  <a:srgbClr val="FFFFFF"/>
                </a:solidFill>
              </a14:hiddenFill>
            </a:ext>
          </a:extLst>
        </p:spPr>
      </p:pic>
      <p:sp>
        <p:nvSpPr>
          <p:cNvPr id="55" name="Oval 9"/>
          <p:cNvSpPr>
            <a:spLocks noChangeArrowheads="1"/>
          </p:cNvSpPr>
          <p:nvPr/>
        </p:nvSpPr>
        <p:spPr bwMode="auto">
          <a:xfrm>
            <a:off x="781614" y="4176818"/>
            <a:ext cx="1590789" cy="1591465"/>
          </a:xfrm>
          <a:prstGeom prst="ellipse">
            <a:avLst/>
          </a:prstGeom>
          <a:solidFill>
            <a:srgbClr val="019DD5"/>
          </a:solidFill>
          <a:ln>
            <a:noFill/>
          </a:ln>
          <a:effectLst>
            <a:outerShdw blurRad="63500" algn="ctr" rotWithShape="0">
              <a:prstClr val="black">
                <a:alpha val="40000"/>
              </a:prstClr>
            </a:outerShdw>
          </a:effectLst>
        </p:spPr>
        <p:txBody>
          <a:bodyPr lIns="91360" tIns="45681" rIns="91360" bIns="45681"/>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1" dirty="0">
              <a:solidFill>
                <a:schemeClr val="tx1"/>
              </a:solidFill>
              <a:ea typeface="宋体" pitchFamily="2" charset="-122"/>
            </a:endParaRPr>
          </a:p>
        </p:txBody>
      </p:sp>
      <p:sp>
        <p:nvSpPr>
          <p:cNvPr id="56" name="TextBox 18"/>
          <p:cNvSpPr txBox="1">
            <a:spLocks noChangeArrowheads="1"/>
          </p:cNvSpPr>
          <p:nvPr/>
        </p:nvSpPr>
        <p:spPr bwMode="auto">
          <a:xfrm>
            <a:off x="1112176" y="4506444"/>
            <a:ext cx="929664" cy="912735"/>
          </a:xfrm>
          <a:prstGeom prst="rect">
            <a:avLst/>
          </a:prstGeom>
          <a:noFill/>
          <a:ln>
            <a:noFill/>
          </a:ln>
          <a:effectLst>
            <a:outerShdw blurRad="63500" algn="ctr" rotWithShape="0">
              <a:prstClr val="black">
                <a:alpha val="40000"/>
              </a:prstClr>
            </a:outerShdw>
          </a:effectLst>
          <a:extLst/>
        </p:spPr>
        <p:txBody>
          <a:bodyPr wrap="square" lIns="91360" tIns="45681" rIns="91360" bIns="45681">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2666" dirty="0" smtClean="0">
                <a:solidFill>
                  <a:schemeClr val="bg1"/>
                </a:solidFill>
                <a:latin typeface="迷你简菱心" panose="02010609000101010101" pitchFamily="49" charset="-122"/>
                <a:ea typeface="迷你简菱心" panose="02010609000101010101" pitchFamily="49" charset="-122"/>
              </a:rPr>
              <a:t>关系销售</a:t>
            </a:r>
            <a:endParaRPr lang="en-US" altLang="zh-CN" sz="2666" dirty="0">
              <a:solidFill>
                <a:schemeClr val="bg1"/>
              </a:solidFill>
              <a:latin typeface="迷你简菱心" panose="02010609000101010101" pitchFamily="49" charset="-122"/>
              <a:ea typeface="迷你简菱心" panose="02010609000101010101" pitchFamily="49" charset="-122"/>
            </a:endParaRPr>
          </a:p>
        </p:txBody>
      </p:sp>
      <p:sp>
        <p:nvSpPr>
          <p:cNvPr id="57" name="矩形 1"/>
          <p:cNvSpPr>
            <a:spLocks noChangeArrowheads="1"/>
          </p:cNvSpPr>
          <p:nvPr/>
        </p:nvSpPr>
        <p:spPr bwMode="auto">
          <a:xfrm>
            <a:off x="5947740" y="1481897"/>
            <a:ext cx="5221317"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矩形 1"/>
          <p:cNvSpPr>
            <a:spLocks noChangeArrowheads="1"/>
          </p:cNvSpPr>
          <p:nvPr/>
        </p:nvSpPr>
        <p:spPr bwMode="auto">
          <a:xfrm>
            <a:off x="6677633" y="2506597"/>
            <a:ext cx="4822860"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1"/>
          <p:cNvSpPr>
            <a:spLocks noChangeArrowheads="1"/>
          </p:cNvSpPr>
          <p:nvPr/>
        </p:nvSpPr>
        <p:spPr bwMode="auto">
          <a:xfrm>
            <a:off x="6830660" y="3640780"/>
            <a:ext cx="4822860"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矩形 1"/>
          <p:cNvSpPr>
            <a:spLocks noChangeArrowheads="1"/>
          </p:cNvSpPr>
          <p:nvPr/>
        </p:nvSpPr>
        <p:spPr bwMode="auto">
          <a:xfrm>
            <a:off x="6677633" y="4699716"/>
            <a:ext cx="4822860"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1"/>
          <p:cNvSpPr>
            <a:spLocks noChangeArrowheads="1"/>
          </p:cNvSpPr>
          <p:nvPr/>
        </p:nvSpPr>
        <p:spPr bwMode="auto">
          <a:xfrm>
            <a:off x="5947740" y="5629284"/>
            <a:ext cx="5221317" cy="61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46" tIns="60923" rIns="121846" bIns="60923">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rPr>
              <a:t>此处添加标题内容点击此处添加内容点击此处添加内容此处添加标题内容点击此处添加内容点击此处添加内容</a:t>
            </a:r>
            <a:endParaRPr lang="zh-CN" altLang="zh-CN" sz="1333"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37126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1" presetClass="entr" presetSubtype="1"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heel(1)">
                                      <p:cBhvr>
                                        <p:cTn id="21" dur="1000"/>
                                        <p:tgtEl>
                                          <p:spTgt spid="53"/>
                                        </p:tgtEl>
                                      </p:cBhvr>
                                    </p:animEffect>
                                  </p:childTnLst>
                                </p:cTn>
                              </p:par>
                              <p:par>
                                <p:cTn id="22" presetID="21" presetClass="entr" presetSubtype="1"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heel(1)">
                                      <p:cBhvr>
                                        <p:cTn id="24" dur="1000"/>
                                        <p:tgtEl>
                                          <p:spTgt spid="54"/>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heel(1)">
                                      <p:cBhvr>
                                        <p:cTn id="27" dur="1000"/>
                                        <p:tgtEl>
                                          <p:spTgt spid="52"/>
                                        </p:tgtEl>
                                      </p:cBhvr>
                                    </p:animEffect>
                                  </p:childTnLst>
                                </p:cTn>
                              </p:par>
                            </p:childTnLst>
                          </p:cTn>
                        </p:par>
                        <p:par>
                          <p:cTn id="28" fill="hold">
                            <p:stCondLst>
                              <p:cond delay="175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250"/>
                            </p:stCondLst>
                            <p:childTnLst>
                              <p:par>
                                <p:cTn id="35" presetID="52" presetClass="entr" presetSubtype="0"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Scale>
                                      <p:cBhvr>
                                        <p:cTn id="37"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55"/>
                                        </p:tgtEl>
                                        <p:attrNameLst>
                                          <p:attrName>ppt_x,ppt_y</p:attrName>
                                        </p:attrNameLst>
                                      </p:cBhvr>
                                      <p:rCtr x="0" y="0"/>
                                    </p:animMotion>
                                    <p:animEffect transition="in" filter="fade">
                                      <p:cBhvr>
                                        <p:cTn id="39" dur="1000"/>
                                        <p:tgtEl>
                                          <p:spTgt spid="55"/>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Scale>
                                      <p:cBhvr>
                                        <p:cTn id="42"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3" dur="1000" decel="50000" fill="hold">
                                          <p:stCondLst>
                                            <p:cond delay="0"/>
                                          </p:stCondLst>
                                        </p:cTn>
                                        <p:tgtEl>
                                          <p:spTgt spid="56"/>
                                        </p:tgtEl>
                                        <p:attrNameLst>
                                          <p:attrName>ppt_x,ppt_y</p:attrName>
                                        </p:attrNameLst>
                                      </p:cBhvr>
                                      <p:rCtr x="0" y="0"/>
                                    </p:animMotion>
                                    <p:animEffect transition="in" filter="fade">
                                      <p:cBhvr>
                                        <p:cTn id="44" dur="1000"/>
                                        <p:tgtEl>
                                          <p:spTgt spid="56"/>
                                        </p:tgtEl>
                                      </p:cBhvr>
                                    </p:animEffect>
                                  </p:childTnLst>
                                </p:cTn>
                              </p:par>
                            </p:childTnLst>
                          </p:cTn>
                        </p:par>
                        <p:par>
                          <p:cTn id="45" fill="hold">
                            <p:stCondLst>
                              <p:cond delay="3250"/>
                            </p:stCondLst>
                            <p:childTnLst>
                              <p:par>
                                <p:cTn id="46" presetID="1" presetClass="entr" presetSubtype="0"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2.91667E-6 3.7037E-6 L -0.17356 0.29051 " pathEditMode="relative" rAng="0" ptsTypes="AA">
                                      <p:cBhvr>
                                        <p:cTn id="57" dur="500" spd="-99900" fill="hold"/>
                                        <p:tgtEl>
                                          <p:spTgt spid="47"/>
                                        </p:tgtEl>
                                        <p:attrNameLst>
                                          <p:attrName>ppt_x,ppt_y</p:attrName>
                                        </p:attrNameLst>
                                      </p:cBhvr>
                                      <p:rCtr x="-8685" y="14514"/>
                                    </p:animMotion>
                                  </p:childTnLst>
                                </p:cTn>
                              </p:par>
                              <p:par>
                                <p:cTn id="58" presetID="35" presetClass="path" presetSubtype="0" accel="50000" decel="50000" fill="hold" grpId="1" nodeType="withEffect">
                                  <p:stCondLst>
                                    <p:cond delay="0"/>
                                  </p:stCondLst>
                                  <p:childTnLst>
                                    <p:animMotion origin="layout" path="M 4.375E-6 0 L -0.23138 0.15556 " pathEditMode="relative" rAng="0" ptsTypes="AA">
                                      <p:cBhvr>
                                        <p:cTn id="59" dur="500" spd="-99900" fill="hold"/>
                                        <p:tgtEl>
                                          <p:spTgt spid="50"/>
                                        </p:tgtEl>
                                        <p:attrNameLst>
                                          <p:attrName>ppt_x,ppt_y</p:attrName>
                                        </p:attrNameLst>
                                      </p:cBhvr>
                                      <p:rCtr x="-11576" y="7778"/>
                                    </p:animMotion>
                                  </p:childTnLst>
                                </p:cTn>
                              </p:par>
                              <p:par>
                                <p:cTn id="60" presetID="35" presetClass="path" presetSubtype="0" accel="50000" decel="50000" fill="hold" grpId="1" nodeType="withEffect">
                                  <p:stCondLst>
                                    <p:cond delay="0"/>
                                  </p:stCondLst>
                                  <p:childTnLst>
                                    <p:animMotion origin="layout" path="M 4.58333E-6 4.44444E-6 L -0.25 4.44444E-6 " pathEditMode="relative" rAng="0" ptsTypes="AA">
                                      <p:cBhvr>
                                        <p:cTn id="61" dur="500" spd="-99900" fill="hold"/>
                                        <p:tgtEl>
                                          <p:spTgt spid="51"/>
                                        </p:tgtEl>
                                        <p:attrNameLst>
                                          <p:attrName>ppt_x,ppt_y</p:attrName>
                                        </p:attrNameLst>
                                      </p:cBhvr>
                                      <p:rCtr x="-12500" y="0"/>
                                    </p:animMotion>
                                  </p:childTnLst>
                                </p:cTn>
                              </p:par>
                              <p:par>
                                <p:cTn id="62" presetID="35" presetClass="path" presetSubtype="0" accel="50000" decel="50000" fill="hold" grpId="1" nodeType="withEffect">
                                  <p:stCondLst>
                                    <p:cond delay="0"/>
                                  </p:stCondLst>
                                  <p:childTnLst>
                                    <p:animMotion origin="layout" path="M 4.375E-6 -1.11111E-6 L -0.23138 -0.15555 " pathEditMode="relative" rAng="0" ptsTypes="AA">
                                      <p:cBhvr>
                                        <p:cTn id="63" dur="500" spd="-99900" fill="hold"/>
                                        <p:tgtEl>
                                          <p:spTgt spid="49"/>
                                        </p:tgtEl>
                                        <p:attrNameLst>
                                          <p:attrName>ppt_x,ppt_y</p:attrName>
                                        </p:attrNameLst>
                                      </p:cBhvr>
                                      <p:rCtr x="-11576" y="-7778"/>
                                    </p:animMotion>
                                  </p:childTnLst>
                                </p:cTn>
                              </p:par>
                              <p:par>
                                <p:cTn id="64" presetID="35" presetClass="path" presetSubtype="0" accel="50000" decel="50000" fill="hold" grpId="1" nodeType="withEffect">
                                  <p:stCondLst>
                                    <p:cond delay="0"/>
                                  </p:stCondLst>
                                  <p:childTnLst>
                                    <p:animMotion origin="layout" path="M -2.91667E-6 -4.81481E-6 L -0.17356 -0.2905 " pathEditMode="relative" rAng="0" ptsTypes="AA">
                                      <p:cBhvr>
                                        <p:cTn id="65" dur="500" spd="-99900" fill="hold"/>
                                        <p:tgtEl>
                                          <p:spTgt spid="48"/>
                                        </p:tgtEl>
                                        <p:attrNameLst>
                                          <p:attrName>ppt_x,ppt_y</p:attrName>
                                        </p:attrNameLst>
                                      </p:cBhvr>
                                      <p:rCtr x="-8685" y="-14537"/>
                                    </p:animMotion>
                                  </p:childTnLst>
                                </p:cTn>
                              </p:par>
                            </p:childTnLst>
                          </p:cTn>
                        </p:par>
                        <p:par>
                          <p:cTn id="66" fill="hold">
                            <p:stCondLst>
                              <p:cond delay="3750"/>
                            </p:stCondLst>
                            <p:childTnLst>
                              <p:par>
                                <p:cTn id="67" presetID="47" presetClass="entr" presetSubtype="0" fill="hold" grpId="0" nodeType="afterEffect">
                                  <p:stCondLst>
                                    <p:cond delay="0"/>
                                  </p:stCondLst>
                                  <p:childTnLst>
                                    <p:set>
                                      <p:cBhvr>
                                        <p:cTn id="68" dur="1" fill="hold">
                                          <p:stCondLst>
                                            <p:cond delay="0"/>
                                          </p:stCondLst>
                                        </p:cTn>
                                        <p:tgtEl>
                                          <p:spTgt spid="57"/>
                                        </p:tgtEl>
                                        <p:attrNameLst>
                                          <p:attrName>style.visibility</p:attrName>
                                        </p:attrNameLst>
                                      </p:cBhvr>
                                      <p:to>
                                        <p:strVal val="visible"/>
                                      </p:to>
                                    </p:set>
                                    <p:animEffect transition="in" filter="fade">
                                      <p:cBhvr>
                                        <p:cTn id="69" dur="1000"/>
                                        <p:tgtEl>
                                          <p:spTgt spid="57"/>
                                        </p:tgtEl>
                                      </p:cBhvr>
                                    </p:animEffect>
                                    <p:anim calcmode="lin" valueType="num">
                                      <p:cBhvr>
                                        <p:cTn id="70" dur="1000" fill="hold"/>
                                        <p:tgtEl>
                                          <p:spTgt spid="57"/>
                                        </p:tgtEl>
                                        <p:attrNameLst>
                                          <p:attrName>ppt_x</p:attrName>
                                        </p:attrNameLst>
                                      </p:cBhvr>
                                      <p:tavLst>
                                        <p:tav tm="0">
                                          <p:val>
                                            <p:strVal val="#ppt_x"/>
                                          </p:val>
                                        </p:tav>
                                        <p:tav tm="100000">
                                          <p:val>
                                            <p:strVal val="#ppt_x"/>
                                          </p:val>
                                        </p:tav>
                                      </p:tavLst>
                                    </p:anim>
                                    <p:anim calcmode="lin" valueType="num">
                                      <p:cBhvr>
                                        <p:cTn id="71" dur="1000" fill="hold"/>
                                        <p:tgtEl>
                                          <p:spTgt spid="5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1000"/>
                                        <p:tgtEl>
                                          <p:spTgt spid="58"/>
                                        </p:tgtEl>
                                      </p:cBhvr>
                                    </p:animEffect>
                                    <p:anim calcmode="lin" valueType="num">
                                      <p:cBhvr>
                                        <p:cTn id="75" dur="1000" fill="hold"/>
                                        <p:tgtEl>
                                          <p:spTgt spid="58"/>
                                        </p:tgtEl>
                                        <p:attrNameLst>
                                          <p:attrName>ppt_x</p:attrName>
                                        </p:attrNameLst>
                                      </p:cBhvr>
                                      <p:tavLst>
                                        <p:tav tm="0">
                                          <p:val>
                                            <p:strVal val="#ppt_x"/>
                                          </p:val>
                                        </p:tav>
                                        <p:tav tm="100000">
                                          <p:val>
                                            <p:strVal val="#ppt_x"/>
                                          </p:val>
                                        </p:tav>
                                      </p:tavLst>
                                    </p:anim>
                                    <p:anim calcmode="lin" valueType="num">
                                      <p:cBhvr>
                                        <p:cTn id="76" dur="1000" fill="hold"/>
                                        <p:tgtEl>
                                          <p:spTgt spid="58"/>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Effect transition="in" filter="fade">
                                      <p:cBhvr>
                                        <p:cTn id="79" dur="1000"/>
                                        <p:tgtEl>
                                          <p:spTgt spid="59"/>
                                        </p:tgtEl>
                                      </p:cBhvr>
                                    </p:animEffect>
                                    <p:anim calcmode="lin" valueType="num">
                                      <p:cBhvr>
                                        <p:cTn id="80" dur="1000" fill="hold"/>
                                        <p:tgtEl>
                                          <p:spTgt spid="59"/>
                                        </p:tgtEl>
                                        <p:attrNameLst>
                                          <p:attrName>ppt_x</p:attrName>
                                        </p:attrNameLst>
                                      </p:cBhvr>
                                      <p:tavLst>
                                        <p:tav tm="0">
                                          <p:val>
                                            <p:strVal val="#ppt_x"/>
                                          </p:val>
                                        </p:tav>
                                        <p:tav tm="100000">
                                          <p:val>
                                            <p:strVal val="#ppt_x"/>
                                          </p:val>
                                        </p:tav>
                                      </p:tavLst>
                                    </p:anim>
                                    <p:anim calcmode="lin" valueType="num">
                                      <p:cBhvr>
                                        <p:cTn id="81" dur="1000" fill="hold"/>
                                        <p:tgtEl>
                                          <p:spTgt spid="59"/>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fade">
                                      <p:cBhvr>
                                        <p:cTn id="84" dur="1000"/>
                                        <p:tgtEl>
                                          <p:spTgt spid="60"/>
                                        </p:tgtEl>
                                      </p:cBhvr>
                                    </p:animEffect>
                                    <p:anim calcmode="lin" valueType="num">
                                      <p:cBhvr>
                                        <p:cTn id="85" dur="1000" fill="hold"/>
                                        <p:tgtEl>
                                          <p:spTgt spid="60"/>
                                        </p:tgtEl>
                                        <p:attrNameLst>
                                          <p:attrName>ppt_x</p:attrName>
                                        </p:attrNameLst>
                                      </p:cBhvr>
                                      <p:tavLst>
                                        <p:tav tm="0">
                                          <p:val>
                                            <p:strVal val="#ppt_x"/>
                                          </p:val>
                                        </p:tav>
                                        <p:tav tm="100000">
                                          <p:val>
                                            <p:strVal val="#ppt_x"/>
                                          </p:val>
                                        </p:tav>
                                      </p:tavLst>
                                    </p:anim>
                                    <p:anim calcmode="lin" valueType="num">
                                      <p:cBhvr>
                                        <p:cTn id="86" dur="1000" fill="hold"/>
                                        <p:tgtEl>
                                          <p:spTgt spid="60"/>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61"/>
                                        </p:tgtEl>
                                        <p:attrNameLst>
                                          <p:attrName>style.visibility</p:attrName>
                                        </p:attrNameLst>
                                      </p:cBhvr>
                                      <p:to>
                                        <p:strVal val="visible"/>
                                      </p:to>
                                    </p:set>
                                    <p:animEffect transition="in" filter="fade">
                                      <p:cBhvr>
                                        <p:cTn id="89" dur="1000"/>
                                        <p:tgtEl>
                                          <p:spTgt spid="61"/>
                                        </p:tgtEl>
                                      </p:cBhvr>
                                    </p:animEffect>
                                    <p:anim calcmode="lin" valueType="num">
                                      <p:cBhvr>
                                        <p:cTn id="90" dur="1000" fill="hold"/>
                                        <p:tgtEl>
                                          <p:spTgt spid="61"/>
                                        </p:tgtEl>
                                        <p:attrNameLst>
                                          <p:attrName>ppt_x</p:attrName>
                                        </p:attrNameLst>
                                      </p:cBhvr>
                                      <p:tavLst>
                                        <p:tav tm="0">
                                          <p:val>
                                            <p:strVal val="#ppt_x"/>
                                          </p:val>
                                        </p:tav>
                                        <p:tav tm="100000">
                                          <p:val>
                                            <p:strVal val="#ppt_x"/>
                                          </p:val>
                                        </p:tav>
                                      </p:tavLst>
                                    </p:anim>
                                    <p:anim calcmode="lin" valueType="num">
                                      <p:cBhvr>
                                        <p:cTn id="91"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6" grpId="0" animBg="1"/>
      <p:bldP spid="47" grpId="0" animBg="1" autoUpdateAnimBg="0"/>
      <p:bldP spid="47" grpId="1" animBg="1" autoUpdateAnimBg="0"/>
      <p:bldP spid="48" grpId="0" animBg="1" autoUpdateAnimBg="0"/>
      <p:bldP spid="48" grpId="1" animBg="1" autoUpdateAnimBg="0"/>
      <p:bldP spid="49" grpId="0" animBg="1" autoUpdateAnimBg="0"/>
      <p:bldP spid="49" grpId="1" animBg="1" autoUpdateAnimBg="0"/>
      <p:bldP spid="50" grpId="0" animBg="1" autoUpdateAnimBg="0"/>
      <p:bldP spid="50" grpId="1" animBg="1" autoUpdateAnimBg="0"/>
      <p:bldP spid="51" grpId="0" animBg="1" autoUpdateAnimBg="0"/>
      <p:bldP spid="51" grpId="1" animBg="1" autoUpdateAnimBg="0"/>
      <p:bldP spid="52" grpId="0" animBg="1" autoUpdateAnimBg="0"/>
      <p:bldP spid="53" grpId="0" animBg="1" autoUpdateAnimBg="0"/>
      <p:bldP spid="55" grpId="0" animBg="1" autoUpdateAnimBg="0"/>
      <p:bldP spid="56" grpId="0"/>
      <p:bldP spid="57" grpId="0"/>
      <p:bldP spid="58" grpId="0"/>
      <p:bldP spid="59" grpId="0"/>
      <p:bldP spid="60" grpId="0"/>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29778" r="65980"/>
          <a:stretch/>
        </p:blipFill>
        <p:spPr>
          <a:xfrm>
            <a:off x="0" y="2577874"/>
            <a:ext cx="4147794" cy="428012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02</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产品销售</a:t>
            </a: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spTree>
    <p:extLst>
      <p:ext uri="{BB962C8B-B14F-4D97-AF65-F5344CB8AC3E}">
        <p14:creationId xmlns:p14="http://schemas.microsoft.com/office/powerpoint/2010/main" val="2587525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p>
        </p:txBody>
      </p:sp>
      <p:grpSp>
        <p:nvGrpSpPr>
          <p:cNvPr id="16" name="1000b8a3-6ec8-4e12-93eb-90becb37b989"/>
          <p:cNvGrpSpPr>
            <a:grpSpLocks noChangeAspect="1"/>
          </p:cNvGrpSpPr>
          <p:nvPr/>
        </p:nvGrpSpPr>
        <p:grpSpPr>
          <a:xfrm>
            <a:off x="1825899" y="1563777"/>
            <a:ext cx="8691499" cy="4719053"/>
            <a:chOff x="1836059" y="1268757"/>
            <a:chExt cx="8691498" cy="4719053"/>
          </a:xfrm>
        </p:grpSpPr>
        <p:sp>
          <p:nvSpPr>
            <p:cNvPr id="17"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480000" tIns="480000" rIns="480000" bIns="81280" anchor="t" anchorCtr="1" compatLnSpc="1">
              <a:prstTxWarp prst="textNoShape">
                <a:avLst/>
              </a:prstTxWarp>
              <a:normAutofit/>
            </a:bodyPr>
            <a:lstStyle/>
            <a:p>
              <a:pPr>
                <a:lnSpc>
                  <a:spcPct val="130000"/>
                </a:lnSpc>
                <a:defRPr/>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p>
          </p:txBody>
        </p:sp>
        <p:sp>
          <p:nvSpPr>
            <p:cNvPr id="18"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sz="2400"/>
            </a:p>
          </p:txBody>
        </p:sp>
        <p:sp>
          <p:nvSpPr>
            <p:cNvPr id="19"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sz="2400"/>
            </a:p>
          </p:txBody>
        </p:sp>
        <p:sp>
          <p:nvSpPr>
            <p:cNvPr id="20"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480000" tIns="480000" rIns="480000" bIns="81280" anchor="t" anchorCtr="1" compatLnSpc="1">
              <a:prstTxWarp prst="textNoShape">
                <a:avLst/>
              </a:prstTxWarp>
              <a:normAutofit/>
            </a:bodyPr>
            <a:lstStyle/>
            <a:p>
              <a:pPr>
                <a:lnSpc>
                  <a:spcPct val="130000"/>
                </a:lnSpc>
                <a:defRPr/>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endPar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1" name="Freeform: Shape 5"/>
            <p:cNvSpPr>
              <a:spLocks/>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2" name="Freeform: Shape 6"/>
            <p:cNvSpPr>
              <a:spLocks/>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3" name="Freeform: Shape 7"/>
            <p:cNvSpPr>
              <a:spLocks/>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4" name="TextBox 9"/>
            <p:cNvSpPr txBox="1">
              <a:spLocks/>
            </p:cNvSpPr>
            <p:nvPr/>
          </p:nvSpPr>
          <p:spPr bwMode="auto">
            <a:xfrm>
              <a:off x="2321529" y="3680359"/>
              <a:ext cx="1433085" cy="22987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p>
          </p:txBody>
        </p:sp>
        <p:sp>
          <p:nvSpPr>
            <p:cNvPr id="25" name="TextBox 36"/>
            <p:cNvSpPr txBox="1">
              <a:spLocks/>
            </p:cNvSpPr>
            <p:nvPr/>
          </p:nvSpPr>
          <p:spPr bwMode="auto">
            <a:xfrm>
              <a:off x="3935759" y="1268757"/>
              <a:ext cx="2392974" cy="2359525"/>
            </a:xfrm>
            <a:prstGeom prst="rect">
              <a:avLst/>
            </a:prstGeom>
            <a:noFill/>
            <a:ln w="9525">
              <a:noFill/>
              <a:miter lim="800000"/>
              <a:headEnd/>
              <a:tailEnd/>
            </a:ln>
          </p:spPr>
          <p:txBody>
            <a:bodyPr wrap="square" lIns="480000" tIns="0" rIns="480000" bIns="720000" anchor="b" anchorCtr="1">
              <a:normAutofit/>
              <a:scene3d>
                <a:camera prst="orthographicFront"/>
                <a:lightRig rig="threePt" dir="t"/>
              </a:scene3d>
              <a:sp3d>
                <a:bevelT w="0" h="0"/>
              </a:sp3d>
            </a:bodyPr>
            <a:lstStyle/>
            <a:p>
              <a:pPr>
                <a:lnSpc>
                  <a:spcPct val="130000"/>
                </a:lnSpc>
                <a:defRPr/>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p>
          </p:txBody>
        </p:sp>
        <p:sp>
          <p:nvSpPr>
            <p:cNvPr id="26" name="TextBox 13"/>
            <p:cNvSpPr txBox="1">
              <a:spLocks/>
            </p:cNvSpPr>
            <p:nvPr/>
          </p:nvSpPr>
          <p:spPr bwMode="auto">
            <a:xfrm>
              <a:off x="6517929" y="3680354"/>
              <a:ext cx="1433085" cy="22987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p>
          </p:txBody>
        </p:sp>
        <p:sp>
          <p:nvSpPr>
            <p:cNvPr id="27" name="Freeform: Shape 24"/>
            <p:cNvSpPr>
              <a:spLocks/>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8" name="Freeform: Shape 30"/>
            <p:cNvSpPr>
              <a:spLocks/>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rgbClr val="019DD5"/>
            </a:solidFill>
            <a:ln>
              <a:noFill/>
            </a:ln>
            <a:effectLst>
              <a:outerShdw blurRad="63500" algn="ctr" rotWithShape="0">
                <a:prstClr val="black">
                  <a:alpha val="40000"/>
                </a:prstClr>
              </a:outerShdw>
            </a:effectLst>
            <a:extLst/>
          </p:spPr>
          <p:txBody>
            <a:bodyPr anchor="ctr"/>
            <a:lstStyle/>
            <a:p>
              <a:pPr algn="ctr"/>
              <a:endParaRPr sz="2400"/>
            </a:p>
          </p:txBody>
        </p:sp>
        <p:sp>
          <p:nvSpPr>
            <p:cNvPr id="29" name="Freeform: Shape 31"/>
            <p:cNvSpPr>
              <a:spLocks/>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019DD5"/>
            </a:solidFill>
            <a:ln>
              <a:noFill/>
            </a:ln>
            <a:effectLst>
              <a:outerShdw blurRad="63500" algn="ctr" rotWithShape="0">
                <a:prstClr val="black">
                  <a:alpha val="40000"/>
                </a:prstClr>
              </a:outerShdw>
            </a:effectLst>
            <a:extLst/>
          </p:spPr>
          <p:txBody>
            <a:bodyPr anchor="ctr"/>
            <a:lstStyle/>
            <a:p>
              <a:pPr algn="ctr"/>
              <a:endParaRPr sz="2400"/>
            </a:p>
          </p:txBody>
        </p:sp>
        <p:sp>
          <p:nvSpPr>
            <p:cNvPr id="30" name="Freeform: Shape 32"/>
            <p:cNvSpPr>
              <a:spLocks/>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019DD5"/>
            </a:solidFill>
            <a:ln>
              <a:noFill/>
            </a:ln>
            <a:effectLst>
              <a:outerShdw blurRad="63500" algn="ctr" rotWithShape="0">
                <a:prstClr val="black">
                  <a:alpha val="40000"/>
                </a:prstClr>
              </a:outerShdw>
            </a:effectLst>
            <a:extLst/>
          </p:spPr>
          <p:txBody>
            <a:bodyPr anchor="ctr"/>
            <a:lstStyle/>
            <a:p>
              <a:pPr algn="ctr"/>
              <a:endParaRPr sz="2400"/>
            </a:p>
          </p:txBody>
        </p:sp>
        <p:sp>
          <p:nvSpPr>
            <p:cNvPr id="31" name="Freeform: Shape 33"/>
            <p:cNvSpPr>
              <a:spLocks/>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019DD5"/>
            </a:solidFill>
            <a:ln>
              <a:noFill/>
            </a:ln>
            <a:effectLst>
              <a:outerShdw blurRad="63500" algn="ctr" rotWithShape="0">
                <a:prstClr val="black">
                  <a:alpha val="40000"/>
                </a:prstClr>
              </a:outerShdw>
            </a:effectLst>
            <a:extLst/>
          </p:spPr>
          <p:txBody>
            <a:bodyPr anchor="ctr"/>
            <a:lstStyle/>
            <a:p>
              <a:pPr algn="ctr"/>
              <a:endParaRPr sz="2400"/>
            </a:p>
          </p:txBody>
        </p:sp>
        <p:sp>
          <p:nvSpPr>
            <p:cNvPr id="32" name="TextBox 37"/>
            <p:cNvSpPr txBox="1">
              <a:spLocks/>
            </p:cNvSpPr>
            <p:nvPr/>
          </p:nvSpPr>
          <p:spPr bwMode="auto">
            <a:xfrm>
              <a:off x="4416196" y="3301264"/>
              <a:ext cx="1433085" cy="22987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p>
          </p:txBody>
        </p:sp>
        <p:sp>
          <p:nvSpPr>
            <p:cNvPr id="33" name="TextBox 25"/>
            <p:cNvSpPr txBox="1">
              <a:spLocks/>
            </p:cNvSpPr>
            <p:nvPr/>
          </p:nvSpPr>
          <p:spPr bwMode="auto">
            <a:xfrm>
              <a:off x="8122751" y="1268757"/>
              <a:ext cx="2392974" cy="2359525"/>
            </a:xfrm>
            <a:prstGeom prst="rect">
              <a:avLst/>
            </a:prstGeom>
            <a:noFill/>
            <a:ln w="9525">
              <a:noFill/>
              <a:miter lim="800000"/>
              <a:headEnd/>
              <a:tailEnd/>
            </a:ln>
          </p:spPr>
          <p:txBody>
            <a:bodyPr wrap="square" lIns="480000" tIns="0" rIns="480000" bIns="720000" anchor="b" anchorCtr="1">
              <a:normAutofit/>
              <a:scene3d>
                <a:camera prst="orthographicFront"/>
                <a:lightRig rig="threePt" dir="t"/>
              </a:scene3d>
              <a:sp3d>
                <a:bevelT w="0" h="0"/>
              </a:sp3d>
            </a:bodyPr>
            <a:lstStyle/>
            <a:p>
              <a:pPr>
                <a:lnSpc>
                  <a:spcPct val="130000"/>
                </a:lnSpc>
                <a:defRPr/>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此部分内容作为文字排版占位显示 （建议使用主题字体）</a:t>
              </a:r>
            </a:p>
          </p:txBody>
        </p:sp>
        <p:sp>
          <p:nvSpPr>
            <p:cNvPr id="34" name="TextBox 21"/>
            <p:cNvSpPr txBox="1">
              <a:spLocks/>
            </p:cNvSpPr>
            <p:nvPr/>
          </p:nvSpPr>
          <p:spPr bwMode="auto">
            <a:xfrm>
              <a:off x="8608220" y="3298965"/>
              <a:ext cx="1433085" cy="22987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dirty="0">
                  <a:solidFill>
                    <a:srgbClr val="019DD5"/>
                  </a:solidFill>
                  <a:latin typeface="迷你简菱心" panose="02010609000101010101" pitchFamily="49" charset="-122"/>
                  <a:ea typeface="迷你简菱心" panose="02010609000101010101" pitchFamily="49" charset="-122"/>
                </a:rPr>
                <a:t>对产品的态度</a:t>
              </a:r>
            </a:p>
          </p:txBody>
        </p:sp>
      </p:grpSp>
    </p:spTree>
    <p:extLst>
      <p:ext uri="{BB962C8B-B14F-4D97-AF65-F5344CB8AC3E}">
        <p14:creationId xmlns:p14="http://schemas.microsoft.com/office/powerpoint/2010/main" val="38965913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p>
        </p:txBody>
      </p:sp>
      <p:sp>
        <p:nvSpPr>
          <p:cNvPr id="6" name="Rectangle 3"/>
          <p:cNvSpPr/>
          <p:nvPr/>
        </p:nvSpPr>
        <p:spPr>
          <a:xfrm>
            <a:off x="6065495" y="1563777"/>
            <a:ext cx="60959" cy="4801823"/>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grpSp>
        <p:nvGrpSpPr>
          <p:cNvPr id="7" name="组合 6"/>
          <p:cNvGrpSpPr/>
          <p:nvPr/>
        </p:nvGrpSpPr>
        <p:grpSpPr>
          <a:xfrm>
            <a:off x="1939857" y="1764478"/>
            <a:ext cx="3852428" cy="3269084"/>
            <a:chOff x="1439652" y="1092128"/>
            <a:chExt cx="2889321" cy="2451813"/>
          </a:xfrm>
        </p:grpSpPr>
        <p:grpSp>
          <p:nvGrpSpPr>
            <p:cNvPr id="8" name="Group 33"/>
            <p:cNvGrpSpPr/>
            <p:nvPr/>
          </p:nvGrpSpPr>
          <p:grpSpPr>
            <a:xfrm>
              <a:off x="3452435" y="2651679"/>
              <a:ext cx="876538" cy="892262"/>
              <a:chOff x="4852515" y="3535572"/>
              <a:chExt cx="1168717" cy="1189683"/>
            </a:xfrm>
          </p:grpSpPr>
          <p:sp>
            <p:nvSpPr>
              <p:cNvPr id="19" name="Rectangle: Diagonal Corners Rounded 11"/>
              <p:cNvSpPr/>
              <p:nvPr/>
            </p:nvSpPr>
            <p:spPr>
              <a:xfrm rot="16200000">
                <a:off x="4842032" y="3546055"/>
                <a:ext cx="1189683" cy="1168717"/>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0" name="Rectangle: Diagonal Corners Rounded 12"/>
              <p:cNvSpPr/>
              <p:nvPr/>
            </p:nvSpPr>
            <p:spPr>
              <a:xfrm rot="16200000">
                <a:off x="4949228" y="3639545"/>
                <a:ext cx="997360" cy="979782"/>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21" name="Freeform: Shape 10"/>
              <p:cNvSpPr>
                <a:spLocks/>
              </p:cNvSpPr>
              <p:nvPr/>
            </p:nvSpPr>
            <p:spPr bwMode="auto">
              <a:xfrm rot="10800000" flipV="1">
                <a:off x="5200395" y="3857401"/>
                <a:ext cx="444440" cy="48263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sz="2400"/>
              </a:p>
            </p:txBody>
          </p:sp>
        </p:grpSp>
        <p:grpSp>
          <p:nvGrpSpPr>
            <p:cNvPr id="9" name="Group 34"/>
            <p:cNvGrpSpPr/>
            <p:nvPr/>
          </p:nvGrpSpPr>
          <p:grpSpPr>
            <a:xfrm>
              <a:off x="3419427" y="1092128"/>
              <a:ext cx="909546" cy="925862"/>
              <a:chOff x="4816253" y="1456171"/>
              <a:chExt cx="1212728" cy="1234483"/>
            </a:xfrm>
          </p:grpSpPr>
          <p:sp>
            <p:nvSpPr>
              <p:cNvPr id="16" name="Rectangle: Diagonal Corners Rounded 16"/>
              <p:cNvSpPr/>
              <p:nvPr/>
            </p:nvSpPr>
            <p:spPr>
              <a:xfrm rot="16200000">
                <a:off x="4805375" y="1467049"/>
                <a:ext cx="1234483" cy="1212728"/>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7" name="Rectangle: Diagonal Corners Rounded 17"/>
              <p:cNvSpPr/>
              <p:nvPr/>
            </p:nvSpPr>
            <p:spPr>
              <a:xfrm rot="16200000">
                <a:off x="4916607" y="1564059"/>
                <a:ext cx="1034918" cy="1016679"/>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18" name="Freeform: Shape 15"/>
              <p:cNvSpPr>
                <a:spLocks/>
              </p:cNvSpPr>
              <p:nvPr/>
            </p:nvSpPr>
            <p:spPr bwMode="auto">
              <a:xfrm>
                <a:off x="5250981" y="1792284"/>
                <a:ext cx="393853" cy="57995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anchor="ctr"/>
              <a:lstStyle/>
              <a:p>
                <a:pPr algn="ctr"/>
                <a:endParaRPr sz="2400"/>
              </a:p>
            </p:txBody>
          </p:sp>
        </p:grpSp>
        <p:grpSp>
          <p:nvGrpSpPr>
            <p:cNvPr id="10" name="Group 36"/>
            <p:cNvGrpSpPr/>
            <p:nvPr/>
          </p:nvGrpSpPr>
          <p:grpSpPr>
            <a:xfrm>
              <a:off x="1439652" y="1220695"/>
              <a:ext cx="1979775" cy="668728"/>
              <a:chOff x="1918379" y="1734048"/>
              <a:chExt cx="2348822" cy="891638"/>
            </a:xfrm>
          </p:grpSpPr>
          <p:sp>
            <p:nvSpPr>
              <p:cNvPr id="14" name="TextBox 37"/>
              <p:cNvSpPr txBox="1"/>
              <p:nvPr/>
            </p:nvSpPr>
            <p:spPr>
              <a:xfrm>
                <a:off x="1918379" y="2071688"/>
                <a:ext cx="2348822" cy="553998"/>
              </a:xfrm>
              <a:prstGeom prst="rect">
                <a:avLst/>
              </a:prstGeom>
              <a:noFill/>
            </p:spPr>
            <p:txBody>
              <a:bodyPr wrap="square" rIns="480000" anchor="t" anchorCtr="0">
                <a:noAutofit/>
              </a:bodyPr>
              <a:lstStyle/>
              <a:p>
                <a:pPr algn="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p>
            </p:txBody>
          </p:sp>
          <p:sp>
            <p:nvSpPr>
              <p:cNvPr id="15" name="Rectangle 38"/>
              <p:cNvSpPr/>
              <p:nvPr/>
            </p:nvSpPr>
            <p:spPr>
              <a:xfrm>
                <a:off x="2985227" y="1734048"/>
                <a:ext cx="1281974" cy="323165"/>
              </a:xfrm>
              <a:prstGeom prst="rect">
                <a:avLst/>
              </a:prstGeom>
            </p:spPr>
            <p:txBody>
              <a:bodyPr wrap="none" lIns="0" tIns="0" rIns="480000" bIns="0" anchor="b" anchorCtr="0">
                <a:normAutofit/>
              </a:bodyPr>
              <a:lstStyle/>
              <a:p>
                <a:pPr algn="r"/>
                <a:r>
                  <a:rPr lang="zh-CN" altLang="en-US" sz="1867" dirty="0">
                    <a:solidFill>
                      <a:srgbClr val="019DD5"/>
                    </a:solidFill>
                    <a:latin typeface="迷你简菱心" panose="02010609000101010101" pitchFamily="49" charset="-122"/>
                    <a:ea typeface="迷你简菱心" panose="02010609000101010101" pitchFamily="49" charset="-122"/>
                  </a:rPr>
                  <a:t>对客户的态度</a:t>
                </a:r>
              </a:p>
            </p:txBody>
          </p:sp>
        </p:grpSp>
        <p:grpSp>
          <p:nvGrpSpPr>
            <p:cNvPr id="11" name="Group 42"/>
            <p:cNvGrpSpPr/>
            <p:nvPr/>
          </p:nvGrpSpPr>
          <p:grpSpPr>
            <a:xfrm>
              <a:off x="1439652" y="2763446"/>
              <a:ext cx="1979775" cy="668728"/>
              <a:chOff x="1918379" y="1734048"/>
              <a:chExt cx="2348822" cy="891638"/>
            </a:xfrm>
          </p:grpSpPr>
          <p:sp>
            <p:nvSpPr>
              <p:cNvPr id="12" name="TextBox 43"/>
              <p:cNvSpPr txBox="1"/>
              <p:nvPr/>
            </p:nvSpPr>
            <p:spPr>
              <a:xfrm>
                <a:off x="1918379" y="2071688"/>
                <a:ext cx="2348822" cy="553998"/>
              </a:xfrm>
              <a:prstGeom prst="rect">
                <a:avLst/>
              </a:prstGeom>
              <a:noFill/>
            </p:spPr>
            <p:txBody>
              <a:bodyPr wrap="square" rIns="480000" anchor="t" anchorCtr="0">
                <a:noAutofit/>
              </a:bodyPr>
              <a:lstStyle/>
              <a:p>
                <a:pPr algn="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p>
            </p:txBody>
          </p:sp>
          <p:sp>
            <p:nvSpPr>
              <p:cNvPr id="13" name="Rectangle 44"/>
              <p:cNvSpPr/>
              <p:nvPr/>
            </p:nvSpPr>
            <p:spPr>
              <a:xfrm>
                <a:off x="2985227" y="1734048"/>
                <a:ext cx="1281974" cy="323165"/>
              </a:xfrm>
              <a:prstGeom prst="rect">
                <a:avLst/>
              </a:prstGeom>
            </p:spPr>
            <p:txBody>
              <a:bodyPr wrap="none" lIns="0" tIns="0" rIns="480000" bIns="0" anchor="b" anchorCtr="0">
                <a:normAutofit/>
              </a:bodyPr>
              <a:lstStyle/>
              <a:p>
                <a:pPr algn="r"/>
                <a:r>
                  <a:rPr lang="zh-CN" altLang="en-US" sz="1867" dirty="0">
                    <a:solidFill>
                      <a:srgbClr val="019DD5"/>
                    </a:solidFill>
                    <a:latin typeface="迷你简菱心" panose="02010609000101010101" pitchFamily="49" charset="-122"/>
                    <a:ea typeface="迷你简菱心" panose="02010609000101010101" pitchFamily="49" charset="-122"/>
                  </a:rPr>
                  <a:t>对客户的态度</a:t>
                </a:r>
              </a:p>
            </p:txBody>
          </p:sp>
        </p:grpSp>
      </p:grpSp>
      <p:grpSp>
        <p:nvGrpSpPr>
          <p:cNvPr id="22" name="组合 21"/>
          <p:cNvGrpSpPr/>
          <p:nvPr/>
        </p:nvGrpSpPr>
        <p:grpSpPr>
          <a:xfrm>
            <a:off x="6379757" y="3036823"/>
            <a:ext cx="3841020" cy="3281973"/>
            <a:chOff x="4769577" y="2046387"/>
            <a:chExt cx="2880765" cy="2461480"/>
          </a:xfrm>
        </p:grpSpPr>
        <p:grpSp>
          <p:nvGrpSpPr>
            <p:cNvPr id="23" name="Group 32"/>
            <p:cNvGrpSpPr/>
            <p:nvPr/>
          </p:nvGrpSpPr>
          <p:grpSpPr>
            <a:xfrm>
              <a:off x="4769577" y="2046387"/>
              <a:ext cx="909546" cy="925862"/>
              <a:chOff x="6129344" y="2728516"/>
              <a:chExt cx="1212728" cy="1234483"/>
            </a:xfrm>
          </p:grpSpPr>
          <p:sp>
            <p:nvSpPr>
              <p:cNvPr id="34" name="Rectangle: Diagonal Corners Rounded 21"/>
              <p:cNvSpPr/>
              <p:nvPr/>
            </p:nvSpPr>
            <p:spPr>
              <a:xfrm rot="16200000">
                <a:off x="6118466" y="2739394"/>
                <a:ext cx="1234483" cy="1212728"/>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5" name="Rectangle: Diagonal Corners Rounded 22"/>
              <p:cNvSpPr/>
              <p:nvPr/>
            </p:nvSpPr>
            <p:spPr>
              <a:xfrm rot="16200000">
                <a:off x="6229698" y="2836404"/>
                <a:ext cx="1034918" cy="1016679"/>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6" name="Freeform: Shape 20"/>
              <p:cNvSpPr>
                <a:spLocks/>
              </p:cNvSpPr>
              <p:nvPr/>
            </p:nvSpPr>
            <p:spPr bwMode="auto">
              <a:xfrm flipH="1">
                <a:off x="6553991" y="3036256"/>
                <a:ext cx="353336" cy="594499"/>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sz="2400"/>
              </a:p>
            </p:txBody>
          </p:sp>
        </p:grpSp>
        <p:grpSp>
          <p:nvGrpSpPr>
            <p:cNvPr id="24" name="Group 35"/>
            <p:cNvGrpSpPr/>
            <p:nvPr/>
          </p:nvGrpSpPr>
          <p:grpSpPr>
            <a:xfrm>
              <a:off x="4769577" y="3582005"/>
              <a:ext cx="909546" cy="925862"/>
              <a:chOff x="6130074" y="4776007"/>
              <a:chExt cx="1212728" cy="1234483"/>
            </a:xfrm>
          </p:grpSpPr>
          <p:sp>
            <p:nvSpPr>
              <p:cNvPr id="31" name="Rectangle: Diagonal Corners Rounded 30"/>
              <p:cNvSpPr/>
              <p:nvPr/>
            </p:nvSpPr>
            <p:spPr>
              <a:xfrm rot="16200000">
                <a:off x="6119196" y="4786885"/>
                <a:ext cx="1234483" cy="1212728"/>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2" name="Rectangle: Diagonal Corners Rounded 31"/>
              <p:cNvSpPr/>
              <p:nvPr/>
            </p:nvSpPr>
            <p:spPr>
              <a:xfrm rot="16200000">
                <a:off x="6230428" y="4883895"/>
                <a:ext cx="1034918" cy="1016679"/>
              </a:xfrm>
              <a:prstGeom prst="round2DiagRect">
                <a:avLst>
                  <a:gd name="adj1" fmla="val 50000"/>
                  <a:gd name="adj2" fmla="val 0"/>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p>
            </p:txBody>
          </p:sp>
          <p:sp>
            <p:nvSpPr>
              <p:cNvPr id="33" name="Freeform: Shape 29"/>
              <p:cNvSpPr>
                <a:spLocks/>
              </p:cNvSpPr>
              <p:nvPr/>
            </p:nvSpPr>
            <p:spPr bwMode="auto">
              <a:xfrm>
                <a:off x="6453196" y="5193592"/>
                <a:ext cx="587920" cy="389587"/>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headEnd/>
                <a:tailEnd/>
              </a:ln>
            </p:spPr>
            <p:txBody>
              <a:bodyPr anchor="ctr"/>
              <a:lstStyle/>
              <a:p>
                <a:pPr algn="ctr"/>
                <a:endParaRPr sz="2400"/>
              </a:p>
            </p:txBody>
          </p:sp>
        </p:grpSp>
        <p:grpSp>
          <p:nvGrpSpPr>
            <p:cNvPr id="25" name="Group 39"/>
            <p:cNvGrpSpPr/>
            <p:nvPr/>
          </p:nvGrpSpPr>
          <p:grpSpPr>
            <a:xfrm>
              <a:off x="5679123" y="2173240"/>
              <a:ext cx="1971219" cy="799008"/>
              <a:chOff x="7996808" y="1734930"/>
              <a:chExt cx="2348822" cy="1065345"/>
            </a:xfrm>
          </p:grpSpPr>
          <p:sp>
            <p:nvSpPr>
              <p:cNvPr id="29" name="TextBox 40"/>
              <p:cNvSpPr txBox="1"/>
              <p:nvPr/>
            </p:nvSpPr>
            <p:spPr>
              <a:xfrm>
                <a:off x="7996808" y="2058095"/>
                <a:ext cx="2348822" cy="742180"/>
              </a:xfrm>
              <a:prstGeom prst="rect">
                <a:avLst/>
              </a:prstGeom>
              <a:noFill/>
            </p:spPr>
            <p:txBody>
              <a:bodyPr wrap="square" lIns="480000" rIns="288000" anchor="ctr" anchorCtr="0">
                <a:noAutofit/>
              </a:bodyPr>
              <a:lstStyle/>
              <a:p>
                <a:pP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p>
            </p:txBody>
          </p:sp>
          <p:sp>
            <p:nvSpPr>
              <p:cNvPr id="30" name="Rectangle 41"/>
              <p:cNvSpPr/>
              <p:nvPr/>
            </p:nvSpPr>
            <p:spPr>
              <a:xfrm>
                <a:off x="7996808" y="1734930"/>
                <a:ext cx="1482456" cy="323165"/>
              </a:xfrm>
              <a:prstGeom prst="rect">
                <a:avLst/>
              </a:prstGeom>
            </p:spPr>
            <p:txBody>
              <a:bodyPr wrap="none" lIns="480000" tIns="0" rIns="288000" bIns="0" anchor="ctr" anchorCtr="0">
                <a:normAutofit/>
              </a:bodyPr>
              <a:lstStyle/>
              <a:p>
                <a:r>
                  <a:rPr lang="zh-CN" altLang="en-US" sz="1867" dirty="0">
                    <a:solidFill>
                      <a:srgbClr val="019DD5"/>
                    </a:solidFill>
                    <a:latin typeface="迷你简菱心" panose="02010609000101010101" pitchFamily="49" charset="-122"/>
                    <a:ea typeface="迷你简菱心" panose="02010609000101010101" pitchFamily="49" charset="-122"/>
                  </a:rPr>
                  <a:t>对客户的态度</a:t>
                </a:r>
              </a:p>
            </p:txBody>
          </p:sp>
        </p:grpSp>
        <p:grpSp>
          <p:nvGrpSpPr>
            <p:cNvPr id="26" name="Group 45"/>
            <p:cNvGrpSpPr/>
            <p:nvPr/>
          </p:nvGrpSpPr>
          <p:grpSpPr>
            <a:xfrm>
              <a:off x="5679123" y="3708858"/>
              <a:ext cx="1971219" cy="799008"/>
              <a:chOff x="7996808" y="1734930"/>
              <a:chExt cx="2348822" cy="1065345"/>
            </a:xfrm>
          </p:grpSpPr>
          <p:sp>
            <p:nvSpPr>
              <p:cNvPr id="27" name="TextBox 46"/>
              <p:cNvSpPr txBox="1"/>
              <p:nvPr/>
            </p:nvSpPr>
            <p:spPr>
              <a:xfrm>
                <a:off x="7996808" y="2058095"/>
                <a:ext cx="2348822" cy="742180"/>
              </a:xfrm>
              <a:prstGeom prst="rect">
                <a:avLst/>
              </a:prstGeom>
              <a:noFill/>
            </p:spPr>
            <p:txBody>
              <a:bodyPr wrap="square" lIns="480000" rIns="288000" anchor="ctr" anchorCtr="0">
                <a:noAutofit/>
              </a:bodyPr>
              <a:lstStyle/>
              <a:p>
                <a:pPr>
                  <a:lnSpc>
                    <a:spcPct val="120000"/>
                  </a:lnSpc>
                </a:pPr>
                <a:r>
                  <a:rPr lang="zh-CN" altLang="en-US" sz="10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a:t>
                </a:r>
              </a:p>
            </p:txBody>
          </p:sp>
          <p:sp>
            <p:nvSpPr>
              <p:cNvPr id="28" name="Rectangle 47"/>
              <p:cNvSpPr/>
              <p:nvPr/>
            </p:nvSpPr>
            <p:spPr>
              <a:xfrm>
                <a:off x="7996808" y="1734930"/>
                <a:ext cx="1482456" cy="323165"/>
              </a:xfrm>
              <a:prstGeom prst="rect">
                <a:avLst/>
              </a:prstGeom>
            </p:spPr>
            <p:txBody>
              <a:bodyPr wrap="none" lIns="480000" tIns="0" rIns="288000" bIns="0" anchor="ctr" anchorCtr="0">
                <a:normAutofit/>
              </a:bodyPr>
              <a:lstStyle/>
              <a:p>
                <a:r>
                  <a:rPr lang="zh-CN" altLang="en-US" sz="1867" dirty="0">
                    <a:solidFill>
                      <a:srgbClr val="019DD5"/>
                    </a:solidFill>
                    <a:latin typeface="迷你简菱心" panose="02010609000101010101" pitchFamily="49" charset="-122"/>
                    <a:ea typeface="迷你简菱心" panose="02010609000101010101" pitchFamily="49" charset="-122"/>
                  </a:rPr>
                  <a:t>对客户的态度</a:t>
                </a:r>
              </a:p>
            </p:txBody>
          </p:sp>
        </p:grpSp>
      </p:grpSp>
    </p:spTree>
    <p:extLst>
      <p:ext uri="{BB962C8B-B14F-4D97-AF65-F5344CB8AC3E}">
        <p14:creationId xmlns:p14="http://schemas.microsoft.com/office/powerpoint/2010/main" val="18650060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16" presetClass="entr" presetSubtype="4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Horizontal)">
                                      <p:cBhvr>
                                        <p:cTn id="21" dur="500"/>
                                        <p:tgtEl>
                                          <p:spTgt spid="6"/>
                                        </p:tgtEl>
                                      </p:cBhvr>
                                    </p:animEffect>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p>
        </p:txBody>
      </p:sp>
      <p:grpSp>
        <p:nvGrpSpPr>
          <p:cNvPr id="6" name="Group 4"/>
          <p:cNvGrpSpPr/>
          <p:nvPr/>
        </p:nvGrpSpPr>
        <p:grpSpPr>
          <a:xfrm>
            <a:off x="1972256" y="1550642"/>
            <a:ext cx="292103" cy="5187394"/>
            <a:chOff x="1374772" y="1213680"/>
            <a:chExt cx="274322" cy="5187394"/>
          </a:xfrm>
        </p:grpSpPr>
        <p:sp>
          <p:nvSpPr>
            <p:cNvPr id="7"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8"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9"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0"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11"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cxnSp>
          <p:nvCxnSpPr>
            <p:cNvPr id="12"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3"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912729" y="2408921"/>
            <a:ext cx="3510756" cy="695326"/>
            <a:chOff x="1912729" y="2317037"/>
            <a:chExt cx="3510756" cy="695326"/>
          </a:xfrm>
        </p:grpSpPr>
        <p:sp>
          <p:nvSpPr>
            <p:cNvPr id="20"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1" name="Pentagon 9"/>
            <p:cNvSpPr/>
            <p:nvPr/>
          </p:nvSpPr>
          <p:spPr>
            <a:xfrm>
              <a:off x="1912729" y="2359899"/>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2" name="TextBox 38"/>
            <p:cNvSpPr txBox="1"/>
            <p:nvPr/>
          </p:nvSpPr>
          <p:spPr>
            <a:xfrm>
              <a:off x="1972257" y="2401395"/>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smtClean="0">
                  <a:solidFill>
                    <a:schemeClr val="bg1"/>
                  </a:solidFill>
                  <a:latin typeface="Arial" panose="020B0604020202020204" pitchFamily="34" charset="0"/>
                  <a:cs typeface="Arial" panose="020B0604020202020204" pitchFamily="34" charset="0"/>
                </a:rPr>
                <a:t>1</a:t>
              </a:r>
              <a:endParaRPr lang="en-US" sz="2800" b="1">
                <a:solidFill>
                  <a:schemeClr val="bg1"/>
                </a:solidFill>
                <a:latin typeface="Arial" panose="020B0604020202020204" pitchFamily="34" charset="0"/>
                <a:cs typeface="Arial" panose="020B0604020202020204" pitchFamily="34" charset="0"/>
              </a:endParaRPr>
            </a:p>
          </p:txBody>
        </p:sp>
        <p:sp>
          <p:nvSpPr>
            <p:cNvPr id="23" name="文本框 22"/>
            <p:cNvSpPr txBox="1"/>
            <p:nvPr/>
          </p:nvSpPr>
          <p:spPr>
            <a:xfrm>
              <a:off x="2416827" y="2388061"/>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p>
          </p:txBody>
        </p:sp>
      </p:grpSp>
      <p:grpSp>
        <p:nvGrpSpPr>
          <p:cNvPr id="24" name="组合 23"/>
          <p:cNvGrpSpPr/>
          <p:nvPr/>
        </p:nvGrpSpPr>
        <p:grpSpPr>
          <a:xfrm>
            <a:off x="1912729" y="3311220"/>
            <a:ext cx="3510756" cy="695326"/>
            <a:chOff x="1912729" y="3219336"/>
            <a:chExt cx="3510756" cy="695326"/>
          </a:xfrm>
        </p:grpSpPr>
        <p:sp>
          <p:nvSpPr>
            <p:cNvPr id="25"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6" name="Pentagon 10"/>
            <p:cNvSpPr/>
            <p:nvPr/>
          </p:nvSpPr>
          <p:spPr>
            <a:xfrm>
              <a:off x="1912729" y="3262198"/>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27" name="TextBox 191"/>
            <p:cNvSpPr txBox="1"/>
            <p:nvPr/>
          </p:nvSpPr>
          <p:spPr>
            <a:xfrm>
              <a:off x="1972257" y="3303861"/>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2</a:t>
              </a:r>
            </a:p>
          </p:txBody>
        </p:sp>
        <p:sp>
          <p:nvSpPr>
            <p:cNvPr id="28" name="文本框 27"/>
            <p:cNvSpPr txBox="1"/>
            <p:nvPr/>
          </p:nvSpPr>
          <p:spPr>
            <a:xfrm>
              <a:off x="2416827" y="3314386"/>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p>
          </p:txBody>
        </p:sp>
      </p:grpSp>
      <p:grpSp>
        <p:nvGrpSpPr>
          <p:cNvPr id="29" name="组合 28"/>
          <p:cNvGrpSpPr/>
          <p:nvPr/>
        </p:nvGrpSpPr>
        <p:grpSpPr>
          <a:xfrm>
            <a:off x="1912729" y="4213519"/>
            <a:ext cx="3510756" cy="695326"/>
            <a:chOff x="1912729" y="4121635"/>
            <a:chExt cx="3510756" cy="695326"/>
          </a:xfrm>
        </p:grpSpPr>
        <p:sp>
          <p:nvSpPr>
            <p:cNvPr id="30"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1" name="Pentagon 11"/>
            <p:cNvSpPr/>
            <p:nvPr/>
          </p:nvSpPr>
          <p:spPr>
            <a:xfrm>
              <a:off x="1912729" y="4164497"/>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5400">
                <a:latin typeface="Arial" panose="020B0604020202020204" pitchFamily="34" charset="0"/>
                <a:cs typeface="Arial" panose="020B0604020202020204" pitchFamily="34" charset="0"/>
              </a:endParaRPr>
            </a:p>
          </p:txBody>
        </p:sp>
        <p:sp>
          <p:nvSpPr>
            <p:cNvPr id="32" name="TextBox 192"/>
            <p:cNvSpPr txBox="1"/>
            <p:nvPr/>
          </p:nvSpPr>
          <p:spPr>
            <a:xfrm>
              <a:off x="1972257" y="4206327"/>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3</a:t>
              </a:r>
            </a:p>
          </p:txBody>
        </p:sp>
        <p:sp>
          <p:nvSpPr>
            <p:cNvPr id="33" name="文本框 32"/>
            <p:cNvSpPr txBox="1"/>
            <p:nvPr/>
          </p:nvSpPr>
          <p:spPr>
            <a:xfrm>
              <a:off x="2416827" y="4203829"/>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p>
          </p:txBody>
        </p:sp>
      </p:grpSp>
      <p:grpSp>
        <p:nvGrpSpPr>
          <p:cNvPr id="34" name="组合 33"/>
          <p:cNvGrpSpPr/>
          <p:nvPr/>
        </p:nvGrpSpPr>
        <p:grpSpPr>
          <a:xfrm>
            <a:off x="1912729" y="5115817"/>
            <a:ext cx="3510756" cy="695326"/>
            <a:chOff x="1912729" y="5023933"/>
            <a:chExt cx="3510756" cy="695326"/>
          </a:xfrm>
        </p:grpSpPr>
        <p:sp>
          <p:nvSpPr>
            <p:cNvPr id="35"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6" name="Pentagon 12"/>
            <p:cNvSpPr/>
            <p:nvPr/>
          </p:nvSpPr>
          <p:spPr>
            <a:xfrm>
              <a:off x="1912729" y="5066795"/>
              <a:ext cx="3510756" cy="607219"/>
            </a:xfrm>
            <a:prstGeom prst="homePlate">
              <a:avLst>
                <a:gd name="adj" fmla="val 36274"/>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cs typeface="Arial" panose="020B0604020202020204" pitchFamily="34" charset="0"/>
              </a:endParaRPr>
            </a:p>
          </p:txBody>
        </p:sp>
        <p:sp>
          <p:nvSpPr>
            <p:cNvPr id="37" name="TextBox 193"/>
            <p:cNvSpPr txBox="1"/>
            <p:nvPr/>
          </p:nvSpPr>
          <p:spPr>
            <a:xfrm>
              <a:off x="1972257" y="5108794"/>
              <a:ext cx="385042" cy="523220"/>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a:solidFill>
                    <a:schemeClr val="bg1"/>
                  </a:solidFill>
                  <a:latin typeface="Arial" panose="020B0604020202020204" pitchFamily="34" charset="0"/>
                  <a:cs typeface="Arial" panose="020B0604020202020204" pitchFamily="34" charset="0"/>
                </a:rPr>
                <a:t>4</a:t>
              </a:r>
            </a:p>
          </p:txBody>
        </p:sp>
        <p:sp>
          <p:nvSpPr>
            <p:cNvPr id="38" name="文本框 37"/>
            <p:cNvSpPr txBox="1"/>
            <p:nvPr/>
          </p:nvSpPr>
          <p:spPr>
            <a:xfrm>
              <a:off x="2416827" y="5130154"/>
              <a:ext cx="2339102" cy="523220"/>
            </a:xfrm>
            <a:prstGeom prst="rect">
              <a:avLst/>
            </a:prstGeom>
            <a:noFill/>
            <a:effectLst/>
          </p:spPr>
          <p:txBody>
            <a:bodyPr wrap="none" rtlCol="0">
              <a:spAutoFit/>
            </a:bodyPr>
            <a:lstStyle/>
            <a:p>
              <a:r>
                <a:rPr lang="zh-CN" altLang="en-US" sz="2800" dirty="0">
                  <a:solidFill>
                    <a:schemeClr val="bg1"/>
                  </a:solidFill>
                  <a:latin typeface="迷你简菱心" panose="02010609000101010101" pitchFamily="49" charset="-122"/>
                  <a:ea typeface="迷你简菱心" panose="02010609000101010101" pitchFamily="49" charset="-122"/>
                </a:rPr>
                <a:t>对自己的态度</a:t>
              </a:r>
            </a:p>
          </p:txBody>
        </p:sp>
      </p:grpSp>
      <p:sp>
        <p:nvSpPr>
          <p:cNvPr id="39" name="矩形 38"/>
          <p:cNvSpPr/>
          <p:nvPr/>
        </p:nvSpPr>
        <p:spPr>
          <a:xfrm>
            <a:off x="5786543" y="3239396"/>
            <a:ext cx="4806600" cy="76412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0" name="矩形 39"/>
          <p:cNvSpPr/>
          <p:nvPr/>
        </p:nvSpPr>
        <p:spPr>
          <a:xfrm>
            <a:off x="5786543" y="2333048"/>
            <a:ext cx="4806600" cy="78483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1" name="矩形 40"/>
          <p:cNvSpPr/>
          <p:nvPr/>
        </p:nvSpPr>
        <p:spPr>
          <a:xfrm>
            <a:off x="5786543" y="5127758"/>
            <a:ext cx="4806600" cy="76412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2" name="矩形 41"/>
          <p:cNvSpPr/>
          <p:nvPr/>
        </p:nvSpPr>
        <p:spPr>
          <a:xfrm>
            <a:off x="5786543" y="4221410"/>
            <a:ext cx="4806600" cy="764120"/>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val="29034283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par>
                                <p:cTn id="18" presetID="37"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900" decel="100000" fill="hold"/>
                                        <p:tgtEl>
                                          <p:spTgt spid="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22" presetClass="entr" presetSubtype="8" fill="hold" nodeType="withEffect">
                                  <p:stCondLst>
                                    <p:cond delay="25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par>
                                <p:cTn id="31" presetID="22" presetClass="entr" presetSubtype="8" fill="hold"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wipe(left)">
                                      <p:cBhvr>
                                        <p:cTn id="33" dur="500"/>
                                        <p:tgtEl>
                                          <p:spTgt spid="29"/>
                                        </p:tgtEl>
                                      </p:cBhvr>
                                    </p:animEffect>
                                  </p:childTnLst>
                                </p:cTn>
                              </p:par>
                              <p:par>
                                <p:cTn id="34" presetID="22" presetClass="entr" presetSubtype="8" fill="hold" nodeType="withEffect">
                                  <p:stCondLst>
                                    <p:cond delay="75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500"/>
                                        <p:tgtEl>
                                          <p:spTgt spid="34"/>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9" grpId="0"/>
      <p:bldP spid="40" grpId="0"/>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二、产品销售</a:t>
            </a:r>
          </a:p>
        </p:txBody>
      </p:sp>
      <p:grpSp>
        <p:nvGrpSpPr>
          <p:cNvPr id="6" name="组合 5"/>
          <p:cNvGrpSpPr/>
          <p:nvPr/>
        </p:nvGrpSpPr>
        <p:grpSpPr>
          <a:xfrm>
            <a:off x="5917202" y="2486455"/>
            <a:ext cx="2166180" cy="1867397"/>
            <a:chOff x="5954909" y="2393782"/>
            <a:chExt cx="2166180" cy="1867397"/>
          </a:xfrm>
        </p:grpSpPr>
        <p:sp>
          <p:nvSpPr>
            <p:cNvPr id="7" name="六边形 6"/>
            <p:cNvSpPr/>
            <p:nvPr/>
          </p:nvSpPr>
          <p:spPr>
            <a:xfrm>
              <a:off x="5954909" y="2393782"/>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8" name="任意多边形 7"/>
            <p:cNvSpPr/>
            <p:nvPr/>
          </p:nvSpPr>
          <p:spPr>
            <a:xfrm>
              <a:off x="6181464" y="2510004"/>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9" name="文本框 8"/>
            <p:cNvSpPr txBox="1"/>
            <p:nvPr/>
          </p:nvSpPr>
          <p:spPr>
            <a:xfrm>
              <a:off x="6676834" y="3327480"/>
              <a:ext cx="742511"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rPr>
                <a:t>02</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endParaRPr>
            </a:p>
          </p:txBody>
        </p:sp>
        <p:sp>
          <p:nvSpPr>
            <p:cNvPr id="10" name="Freeform 26"/>
            <p:cNvSpPr>
              <a:spLocks noEditPoints="1"/>
            </p:cNvSpPr>
            <p:nvPr/>
          </p:nvSpPr>
          <p:spPr bwMode="auto">
            <a:xfrm>
              <a:off x="6842843" y="2697362"/>
              <a:ext cx="378334" cy="397491"/>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grpSp>
        <p:nvGrpSpPr>
          <p:cNvPr id="11" name="组合 10"/>
          <p:cNvGrpSpPr/>
          <p:nvPr/>
        </p:nvGrpSpPr>
        <p:grpSpPr>
          <a:xfrm>
            <a:off x="3977577" y="3536374"/>
            <a:ext cx="2166180" cy="1867397"/>
            <a:chOff x="4015284" y="3443701"/>
            <a:chExt cx="2166180" cy="1867397"/>
          </a:xfrm>
        </p:grpSpPr>
        <p:sp>
          <p:nvSpPr>
            <p:cNvPr id="12" name="六边形 11"/>
            <p:cNvSpPr/>
            <p:nvPr/>
          </p:nvSpPr>
          <p:spPr>
            <a:xfrm>
              <a:off x="4015284" y="3443701"/>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13" name="任意多边形 12"/>
            <p:cNvSpPr/>
            <p:nvPr/>
          </p:nvSpPr>
          <p:spPr>
            <a:xfrm>
              <a:off x="4241838" y="3559923"/>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14" name="文本框 13"/>
            <p:cNvSpPr txBox="1"/>
            <p:nvPr/>
          </p:nvSpPr>
          <p:spPr>
            <a:xfrm>
              <a:off x="4760403" y="4402785"/>
              <a:ext cx="755335"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rPr>
                <a:t>03</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endParaRPr>
            </a:p>
          </p:txBody>
        </p:sp>
        <p:sp>
          <p:nvSpPr>
            <p:cNvPr id="15" name="Freeform 16"/>
            <p:cNvSpPr>
              <a:spLocks noEditPoints="1"/>
            </p:cNvSpPr>
            <p:nvPr/>
          </p:nvSpPr>
          <p:spPr bwMode="auto">
            <a:xfrm>
              <a:off x="4870125" y="3754713"/>
              <a:ext cx="511402" cy="407827"/>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grpSp>
        <p:nvGrpSpPr>
          <p:cNvPr id="16" name="组合 15"/>
          <p:cNvGrpSpPr/>
          <p:nvPr/>
        </p:nvGrpSpPr>
        <p:grpSpPr>
          <a:xfrm>
            <a:off x="4007185" y="1429410"/>
            <a:ext cx="2166180" cy="1867397"/>
            <a:chOff x="4044892" y="1336737"/>
            <a:chExt cx="2166180" cy="1867397"/>
          </a:xfrm>
        </p:grpSpPr>
        <p:sp>
          <p:nvSpPr>
            <p:cNvPr id="17" name="六边形 16"/>
            <p:cNvSpPr/>
            <p:nvPr/>
          </p:nvSpPr>
          <p:spPr>
            <a:xfrm>
              <a:off x="4044892" y="1336737"/>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18" name="任意多边形 17"/>
            <p:cNvSpPr/>
            <p:nvPr/>
          </p:nvSpPr>
          <p:spPr>
            <a:xfrm>
              <a:off x="4271446" y="1452959"/>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19" name="文本框 18"/>
            <p:cNvSpPr txBox="1"/>
            <p:nvPr/>
          </p:nvSpPr>
          <p:spPr>
            <a:xfrm>
              <a:off x="4830134" y="2295821"/>
              <a:ext cx="615874"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rPr>
                <a:t>01</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endParaRPr>
            </a:p>
          </p:txBody>
        </p:sp>
        <p:sp>
          <p:nvSpPr>
            <p:cNvPr id="20" name="Freeform 48"/>
            <p:cNvSpPr>
              <a:spLocks noEditPoints="1"/>
            </p:cNvSpPr>
            <p:nvPr/>
          </p:nvSpPr>
          <p:spPr bwMode="auto">
            <a:xfrm>
              <a:off x="4902391" y="1610641"/>
              <a:ext cx="451177" cy="431866"/>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grpSp>
        <p:nvGrpSpPr>
          <p:cNvPr id="21" name="组合 20"/>
          <p:cNvGrpSpPr/>
          <p:nvPr/>
        </p:nvGrpSpPr>
        <p:grpSpPr>
          <a:xfrm>
            <a:off x="5887595" y="4593419"/>
            <a:ext cx="2166180" cy="1867397"/>
            <a:chOff x="5925302" y="4500746"/>
            <a:chExt cx="2166180" cy="1867397"/>
          </a:xfrm>
        </p:grpSpPr>
        <p:sp>
          <p:nvSpPr>
            <p:cNvPr id="22" name="六边形 21"/>
            <p:cNvSpPr/>
            <p:nvPr/>
          </p:nvSpPr>
          <p:spPr>
            <a:xfrm>
              <a:off x="5925302" y="4500746"/>
              <a:ext cx="2166180" cy="1867397"/>
            </a:xfrm>
            <a:prstGeom prst="hexagon">
              <a:avLst/>
            </a:pr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190500" dist="63500" dir="2700000" algn="tl" rotWithShape="0">
                <a:prstClr val="black">
                  <a:alpha val="30000"/>
                </a:prstClr>
              </a:outerShdw>
              <a:softEdge rad="0"/>
            </a:effectLst>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a typeface="微软雅黑" panose="020B0503020204020204" pitchFamily="34" charset="-122"/>
              </a:endParaRPr>
            </a:p>
          </p:txBody>
        </p:sp>
        <p:sp>
          <p:nvSpPr>
            <p:cNvPr id="23" name="任意多边形 22"/>
            <p:cNvSpPr/>
            <p:nvPr/>
          </p:nvSpPr>
          <p:spPr>
            <a:xfrm>
              <a:off x="6151856" y="4616968"/>
              <a:ext cx="1718302" cy="747230"/>
            </a:xfrm>
            <a:custGeom>
              <a:avLst/>
              <a:gdLst>
                <a:gd name="connsiteX0" fmla="*/ 477371 w 2215000"/>
                <a:gd name="connsiteY0" fmla="*/ 0 h 963359"/>
                <a:gd name="connsiteX1" fmla="*/ 1737629 w 2215000"/>
                <a:gd name="connsiteY1" fmla="*/ 0 h 963359"/>
                <a:gd name="connsiteX2" fmla="*/ 2215000 w 2215000"/>
                <a:gd name="connsiteY2" fmla="*/ 954742 h 963359"/>
                <a:gd name="connsiteX3" fmla="*/ 2210692 w 2215000"/>
                <a:gd name="connsiteY3" fmla="*/ 963359 h 963359"/>
                <a:gd name="connsiteX4" fmla="*/ 4309 w 2215000"/>
                <a:gd name="connsiteY4" fmla="*/ 963359 h 963359"/>
                <a:gd name="connsiteX5" fmla="*/ 0 w 2215000"/>
                <a:gd name="connsiteY5" fmla="*/ 954742 h 963359"/>
                <a:gd name="connsiteX6" fmla="*/ 477371 w 2215000"/>
                <a:gd name="connsiteY6" fmla="*/ 0 h 96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5000" h="963359">
                  <a:moveTo>
                    <a:pt x="477371" y="0"/>
                  </a:moveTo>
                  <a:lnTo>
                    <a:pt x="1737629" y="0"/>
                  </a:lnTo>
                  <a:lnTo>
                    <a:pt x="2215000" y="954742"/>
                  </a:lnTo>
                  <a:lnTo>
                    <a:pt x="2210692" y="963359"/>
                  </a:lnTo>
                  <a:lnTo>
                    <a:pt x="4309" y="963359"/>
                  </a:lnTo>
                  <a:lnTo>
                    <a:pt x="0" y="954742"/>
                  </a:lnTo>
                  <a:lnTo>
                    <a:pt x="477371" y="0"/>
                  </a:ln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19DD5"/>
                </a:solidFill>
                <a:latin typeface="Agency FB" panose="020B0503020202020204" pitchFamily="34" charset="0"/>
              </a:endParaRPr>
            </a:p>
          </p:txBody>
        </p:sp>
        <p:sp>
          <p:nvSpPr>
            <p:cNvPr id="24" name="文本框 23"/>
            <p:cNvSpPr txBox="1"/>
            <p:nvPr/>
          </p:nvSpPr>
          <p:spPr>
            <a:xfrm>
              <a:off x="6672024" y="5434444"/>
              <a:ext cx="752129" cy="830997"/>
            </a:xfrm>
            <a:prstGeom prst="rect">
              <a:avLst/>
            </a:prstGeom>
            <a:noFill/>
          </p:spPr>
          <p:txBody>
            <a:bodyPr wrap="none" rtlCol="0">
              <a:spAutoFit/>
            </a:bodyPr>
            <a:lstStyle/>
            <a:p>
              <a:pPr algn="ctr"/>
              <a:r>
                <a:rPr lang="en-US" altLang="zh-CN" sz="4800" b="1" dirty="0" smtClean="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rPr>
                <a:t>04</a:t>
              </a:r>
              <a:endParaRPr lang="zh-CN" altLang="en-US" sz="4800" b="1" dirty="0">
                <a:solidFill>
                  <a:srgbClr val="019DD5"/>
                </a:solidFill>
                <a:latin typeface="Agency FB" panose="020B0503020202020204" pitchFamily="34" charset="0"/>
                <a:ea typeface="Kozuka Mincho Pr6N H" panose="02020900000000000000" pitchFamily="18" charset="-128"/>
                <a:cs typeface="Arial Unicode MS" panose="020B0604020202020204" pitchFamily="34" charset="-122"/>
              </a:endParaRPr>
            </a:p>
          </p:txBody>
        </p:sp>
        <p:sp>
          <p:nvSpPr>
            <p:cNvPr id="25" name="Freeform 31"/>
            <p:cNvSpPr>
              <a:spLocks noEditPoints="1"/>
            </p:cNvSpPr>
            <p:nvPr/>
          </p:nvSpPr>
          <p:spPr bwMode="auto">
            <a:xfrm>
              <a:off x="6858210" y="4809125"/>
              <a:ext cx="347600" cy="437134"/>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DFDFD"/>
            </a:solidFill>
            <a:ln>
              <a:noFill/>
            </a:ln>
          </p:spPr>
          <p:txBody>
            <a:bodyPr vert="horz" wrap="square" lIns="91440" tIns="45720" rIns="91440" bIns="45720" numCol="1" anchor="t" anchorCtr="0" compatLnSpc="1"/>
            <a:lstStyle/>
            <a:p>
              <a:pPr algn="ctr"/>
              <a:endParaRPr lang="zh-CN" altLang="en-US" b="1">
                <a:solidFill>
                  <a:srgbClr val="019DD5"/>
                </a:solidFill>
                <a:latin typeface="Agency FB" panose="020B0503020202020204" pitchFamily="34" charset="0"/>
              </a:endParaRPr>
            </a:p>
          </p:txBody>
        </p:sp>
      </p:grpSp>
      <p:sp>
        <p:nvSpPr>
          <p:cNvPr id="26" name="文本框 25"/>
          <p:cNvSpPr txBox="1"/>
          <p:nvPr/>
        </p:nvSpPr>
        <p:spPr>
          <a:xfrm>
            <a:off x="1066093" y="1973603"/>
            <a:ext cx="2658745" cy="932563"/>
          </a:xfrm>
          <a:prstGeom prst="rect">
            <a:avLst/>
          </a:prstGeom>
          <a:noFill/>
          <a:effectLst/>
        </p:spPr>
        <p:txBody>
          <a:bodyPr wrap="square" rtlCol="0">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7" name="文本框 26"/>
          <p:cNvSpPr txBox="1"/>
          <p:nvPr/>
        </p:nvSpPr>
        <p:spPr>
          <a:xfrm>
            <a:off x="1066093" y="4080567"/>
            <a:ext cx="2722439" cy="932563"/>
          </a:xfrm>
          <a:prstGeom prst="rect">
            <a:avLst/>
          </a:prstGeom>
          <a:noFill/>
          <a:effectLst/>
        </p:spPr>
        <p:txBody>
          <a:bodyPr wrap="square" rtlCol="0">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8" name="文本框 27"/>
          <p:cNvSpPr txBox="1"/>
          <p:nvPr/>
        </p:nvSpPr>
        <p:spPr>
          <a:xfrm>
            <a:off x="8499870" y="3048908"/>
            <a:ext cx="2722439" cy="932563"/>
          </a:xfrm>
          <a:prstGeom prst="rect">
            <a:avLst/>
          </a:prstGeom>
          <a:noFill/>
          <a:effectLst/>
        </p:spPr>
        <p:txBody>
          <a:bodyPr wrap="square"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9" name="文本框 28"/>
          <p:cNvSpPr txBox="1"/>
          <p:nvPr/>
        </p:nvSpPr>
        <p:spPr>
          <a:xfrm>
            <a:off x="8497420" y="5120365"/>
            <a:ext cx="2722439" cy="932563"/>
          </a:xfrm>
          <a:prstGeom prst="rect">
            <a:avLst/>
          </a:prstGeom>
          <a:noFill/>
          <a:effectLst/>
        </p:spPr>
        <p:txBody>
          <a:bodyPr wrap="square"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val="15783790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par>
                                <p:cTn id="18" presetID="23" presetClass="entr" presetSubtype="32"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p:cTn id="20" dur="750" fill="hold"/>
                                        <p:tgtEl>
                                          <p:spTgt spid="16"/>
                                        </p:tgtEl>
                                        <p:attrNameLst>
                                          <p:attrName>ppt_w</p:attrName>
                                        </p:attrNameLst>
                                      </p:cBhvr>
                                      <p:tavLst>
                                        <p:tav tm="0">
                                          <p:val>
                                            <p:strVal val="4*#ppt_w"/>
                                          </p:val>
                                        </p:tav>
                                        <p:tav tm="100000">
                                          <p:val>
                                            <p:strVal val="#ppt_w"/>
                                          </p:val>
                                        </p:tav>
                                      </p:tavLst>
                                    </p:anim>
                                    <p:anim calcmode="lin" valueType="num">
                                      <p:cBhvr>
                                        <p:cTn id="21" dur="750" fill="hold"/>
                                        <p:tgtEl>
                                          <p:spTgt spid="16"/>
                                        </p:tgtEl>
                                        <p:attrNameLst>
                                          <p:attrName>ppt_h</p:attrName>
                                        </p:attrNameLst>
                                      </p:cBhvr>
                                      <p:tavLst>
                                        <p:tav tm="0">
                                          <p:val>
                                            <p:strVal val="4*#ppt_h"/>
                                          </p:val>
                                        </p:tav>
                                        <p:tav tm="100000">
                                          <p:val>
                                            <p:strVal val="#ppt_h"/>
                                          </p:val>
                                        </p:tav>
                                      </p:tavLst>
                                    </p:anim>
                                  </p:childTnLst>
                                </p:cTn>
                              </p:par>
                            </p:childTnLst>
                          </p:cTn>
                        </p:par>
                        <p:par>
                          <p:cTn id="22" fill="hold">
                            <p:stCondLst>
                              <p:cond delay="1000"/>
                            </p:stCondLst>
                            <p:childTnLst>
                              <p:par>
                                <p:cTn id="23" presetID="26" presetClass="emph" presetSubtype="0" fill="hold" nodeType="afterEffect">
                                  <p:stCondLst>
                                    <p:cond delay="0"/>
                                  </p:stCondLst>
                                  <p:childTnLst>
                                    <p:animEffect transition="out" filter="fade">
                                      <p:cBhvr>
                                        <p:cTn id="24" dur="500" tmFilter="0, 0; .2, .5; .8, .5; 1, 0"/>
                                        <p:tgtEl>
                                          <p:spTgt spid="16"/>
                                        </p:tgtEl>
                                      </p:cBhvr>
                                    </p:animEffect>
                                    <p:animScale>
                                      <p:cBhvr>
                                        <p:cTn id="25" dur="250" autoRev="1" fill="hold"/>
                                        <p:tgtEl>
                                          <p:spTgt spid="16"/>
                                        </p:tgtEl>
                                      </p:cBhvr>
                                      <p:by x="105000" y="105000"/>
                                    </p:animScale>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2000"/>
                            </p:stCondLst>
                            <p:childTnLst>
                              <p:par>
                                <p:cTn id="31" presetID="23" presetClass="entr" presetSubtype="32"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750" fill="hold"/>
                                        <p:tgtEl>
                                          <p:spTgt spid="6"/>
                                        </p:tgtEl>
                                        <p:attrNameLst>
                                          <p:attrName>ppt_w</p:attrName>
                                        </p:attrNameLst>
                                      </p:cBhvr>
                                      <p:tavLst>
                                        <p:tav tm="0">
                                          <p:val>
                                            <p:strVal val="4*#ppt_w"/>
                                          </p:val>
                                        </p:tav>
                                        <p:tav tm="100000">
                                          <p:val>
                                            <p:strVal val="#ppt_w"/>
                                          </p:val>
                                        </p:tav>
                                      </p:tavLst>
                                    </p:anim>
                                    <p:anim calcmode="lin" valueType="num">
                                      <p:cBhvr>
                                        <p:cTn id="34" dur="750" fill="hold"/>
                                        <p:tgtEl>
                                          <p:spTgt spid="6"/>
                                        </p:tgtEl>
                                        <p:attrNameLst>
                                          <p:attrName>ppt_h</p:attrName>
                                        </p:attrNameLst>
                                      </p:cBhvr>
                                      <p:tavLst>
                                        <p:tav tm="0">
                                          <p:val>
                                            <p:strVal val="4*#ppt_h"/>
                                          </p:val>
                                        </p:tav>
                                        <p:tav tm="100000">
                                          <p:val>
                                            <p:strVal val="#ppt_h"/>
                                          </p:val>
                                        </p:tav>
                                      </p:tavLst>
                                    </p:anim>
                                  </p:childTnLst>
                                </p:cTn>
                              </p:par>
                            </p:childTnLst>
                          </p:cTn>
                        </p:par>
                        <p:par>
                          <p:cTn id="35" fill="hold">
                            <p:stCondLst>
                              <p:cond delay="2750"/>
                            </p:stCondLst>
                            <p:childTnLst>
                              <p:par>
                                <p:cTn id="36" presetID="26" presetClass="emph" presetSubtype="0" fill="hold" nodeType="afterEffect">
                                  <p:stCondLst>
                                    <p:cond delay="0"/>
                                  </p:stCondLst>
                                  <p:childTnLst>
                                    <p:animEffect transition="out" filter="fade">
                                      <p:cBhvr>
                                        <p:cTn id="37" dur="500" tmFilter="0, 0; .2, .5; .8, .5; 1, 0"/>
                                        <p:tgtEl>
                                          <p:spTgt spid="6"/>
                                        </p:tgtEl>
                                      </p:cBhvr>
                                    </p:animEffect>
                                    <p:animScale>
                                      <p:cBhvr>
                                        <p:cTn id="38" dur="250" autoRev="1" fill="hold"/>
                                        <p:tgtEl>
                                          <p:spTgt spid="6"/>
                                        </p:tgtEl>
                                      </p:cBhvr>
                                      <p:by x="105000" y="105000"/>
                                    </p:animScale>
                                  </p:childTnLst>
                                </p:cTn>
                              </p:par>
                            </p:childTnLst>
                          </p:cTn>
                        </p:par>
                        <p:par>
                          <p:cTn id="39" fill="hold">
                            <p:stCondLst>
                              <p:cond delay="3250"/>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3750"/>
                            </p:stCondLst>
                            <p:childTnLst>
                              <p:par>
                                <p:cTn id="44" presetID="23" presetClass="entr" presetSubtype="32"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750" fill="hold"/>
                                        <p:tgtEl>
                                          <p:spTgt spid="11"/>
                                        </p:tgtEl>
                                        <p:attrNameLst>
                                          <p:attrName>ppt_w</p:attrName>
                                        </p:attrNameLst>
                                      </p:cBhvr>
                                      <p:tavLst>
                                        <p:tav tm="0">
                                          <p:val>
                                            <p:strVal val="4*#ppt_w"/>
                                          </p:val>
                                        </p:tav>
                                        <p:tav tm="100000">
                                          <p:val>
                                            <p:strVal val="#ppt_w"/>
                                          </p:val>
                                        </p:tav>
                                      </p:tavLst>
                                    </p:anim>
                                    <p:anim calcmode="lin" valueType="num">
                                      <p:cBhvr>
                                        <p:cTn id="47" dur="750" fill="hold"/>
                                        <p:tgtEl>
                                          <p:spTgt spid="11"/>
                                        </p:tgtEl>
                                        <p:attrNameLst>
                                          <p:attrName>ppt_h</p:attrName>
                                        </p:attrNameLst>
                                      </p:cBhvr>
                                      <p:tavLst>
                                        <p:tav tm="0">
                                          <p:val>
                                            <p:strVal val="4*#ppt_h"/>
                                          </p:val>
                                        </p:tav>
                                        <p:tav tm="100000">
                                          <p:val>
                                            <p:strVal val="#ppt_h"/>
                                          </p:val>
                                        </p:tav>
                                      </p:tavLst>
                                    </p:anim>
                                  </p:childTnLst>
                                </p:cTn>
                              </p:par>
                            </p:childTnLst>
                          </p:cTn>
                        </p:par>
                        <p:par>
                          <p:cTn id="48" fill="hold">
                            <p:stCondLst>
                              <p:cond delay="4500"/>
                            </p:stCondLst>
                            <p:childTnLst>
                              <p:par>
                                <p:cTn id="49" presetID="26" presetClass="emph" presetSubtype="0" fill="hold" nodeType="afterEffect">
                                  <p:stCondLst>
                                    <p:cond delay="0"/>
                                  </p:stCondLst>
                                  <p:childTnLst>
                                    <p:animEffect transition="out" filter="fade">
                                      <p:cBhvr>
                                        <p:cTn id="50" dur="500" tmFilter="0, 0; .2, .5; .8, .5; 1, 0"/>
                                        <p:tgtEl>
                                          <p:spTgt spid="11"/>
                                        </p:tgtEl>
                                      </p:cBhvr>
                                    </p:animEffect>
                                    <p:animScale>
                                      <p:cBhvr>
                                        <p:cTn id="51" dur="250" autoRev="1" fill="hold"/>
                                        <p:tgtEl>
                                          <p:spTgt spid="11"/>
                                        </p:tgtEl>
                                      </p:cBhvr>
                                      <p:by x="105000" y="105000"/>
                                    </p:animScale>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left)">
                                      <p:cBhvr>
                                        <p:cTn id="55" dur="500"/>
                                        <p:tgtEl>
                                          <p:spTgt spid="27"/>
                                        </p:tgtEl>
                                      </p:cBhvr>
                                    </p:animEffect>
                                  </p:childTnLst>
                                </p:cTn>
                              </p:par>
                            </p:childTnLst>
                          </p:cTn>
                        </p:par>
                        <p:par>
                          <p:cTn id="56" fill="hold">
                            <p:stCondLst>
                              <p:cond delay="5500"/>
                            </p:stCondLst>
                            <p:childTnLst>
                              <p:par>
                                <p:cTn id="57" presetID="23" presetClass="entr" presetSubtype="32"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750" fill="hold"/>
                                        <p:tgtEl>
                                          <p:spTgt spid="21"/>
                                        </p:tgtEl>
                                        <p:attrNameLst>
                                          <p:attrName>ppt_w</p:attrName>
                                        </p:attrNameLst>
                                      </p:cBhvr>
                                      <p:tavLst>
                                        <p:tav tm="0">
                                          <p:val>
                                            <p:strVal val="4*#ppt_w"/>
                                          </p:val>
                                        </p:tav>
                                        <p:tav tm="100000">
                                          <p:val>
                                            <p:strVal val="#ppt_w"/>
                                          </p:val>
                                        </p:tav>
                                      </p:tavLst>
                                    </p:anim>
                                    <p:anim calcmode="lin" valueType="num">
                                      <p:cBhvr>
                                        <p:cTn id="60" dur="750" fill="hold"/>
                                        <p:tgtEl>
                                          <p:spTgt spid="21"/>
                                        </p:tgtEl>
                                        <p:attrNameLst>
                                          <p:attrName>ppt_h</p:attrName>
                                        </p:attrNameLst>
                                      </p:cBhvr>
                                      <p:tavLst>
                                        <p:tav tm="0">
                                          <p:val>
                                            <p:strVal val="4*#ppt_h"/>
                                          </p:val>
                                        </p:tav>
                                        <p:tav tm="100000">
                                          <p:val>
                                            <p:strVal val="#ppt_h"/>
                                          </p:val>
                                        </p:tav>
                                      </p:tavLst>
                                    </p:anim>
                                  </p:childTnLst>
                                </p:cTn>
                              </p:par>
                            </p:childTnLst>
                          </p:cTn>
                        </p:par>
                        <p:par>
                          <p:cTn id="61" fill="hold">
                            <p:stCondLst>
                              <p:cond delay="6250"/>
                            </p:stCondLst>
                            <p:childTnLst>
                              <p:par>
                                <p:cTn id="62" presetID="26" presetClass="emph" presetSubtype="0" fill="hold" nodeType="afterEffect">
                                  <p:stCondLst>
                                    <p:cond delay="0"/>
                                  </p:stCondLst>
                                  <p:childTnLst>
                                    <p:animEffect transition="out" filter="fade">
                                      <p:cBhvr>
                                        <p:cTn id="63" dur="500" tmFilter="0, 0; .2, .5; .8, .5; 1, 0"/>
                                        <p:tgtEl>
                                          <p:spTgt spid="21"/>
                                        </p:tgtEl>
                                      </p:cBhvr>
                                    </p:animEffect>
                                    <p:animScale>
                                      <p:cBhvr>
                                        <p:cTn id="64" dur="250" autoRev="1" fill="hold"/>
                                        <p:tgtEl>
                                          <p:spTgt spid="21"/>
                                        </p:tgtEl>
                                      </p:cBhvr>
                                      <p:by x="105000" y="105000"/>
                                    </p:animScale>
                                  </p:childTnLst>
                                </p:cTn>
                              </p:par>
                            </p:childTnLst>
                          </p:cTn>
                        </p:par>
                        <p:par>
                          <p:cTn id="65" fill="hold">
                            <p:stCondLst>
                              <p:cond delay="6750"/>
                            </p:stCondLst>
                            <p:childTnLst>
                              <p:par>
                                <p:cTn id="66" presetID="2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6" grpId="0"/>
      <p:bldP spid="27" grpId="0"/>
      <p:bldP spid="28"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29778" r="65980"/>
          <a:stretch/>
        </p:blipFill>
        <p:spPr>
          <a:xfrm>
            <a:off x="0" y="2577874"/>
            <a:ext cx="4147794" cy="428012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a:t>
            </a:r>
            <a:r>
              <a:rPr lang="en-US" altLang="zh-CN" sz="8800" dirty="0" smtClean="0">
                <a:solidFill>
                  <a:schemeClr val="bg1"/>
                </a:solidFill>
                <a:latin typeface="Agency FB" panose="020B0503020202020204" pitchFamily="34" charset="0"/>
              </a:rPr>
              <a:t>3</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销售技巧</a:t>
            </a: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spTree>
    <p:extLst>
      <p:ext uri="{BB962C8B-B14F-4D97-AF65-F5344CB8AC3E}">
        <p14:creationId xmlns:p14="http://schemas.microsoft.com/office/powerpoint/2010/main" val="3257275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p>
        </p:txBody>
      </p:sp>
      <p:sp>
        <p:nvSpPr>
          <p:cNvPr id="30" name="Freeform 6"/>
          <p:cNvSpPr/>
          <p:nvPr/>
        </p:nvSpPr>
        <p:spPr bwMode="auto">
          <a:xfrm>
            <a:off x="2540829" y="4380805"/>
            <a:ext cx="1350435" cy="945781"/>
          </a:xfrm>
          <a:custGeom>
            <a:avLst/>
            <a:gdLst>
              <a:gd name="T0" fmla="*/ 0 w 1432"/>
              <a:gd name="T1" fmla="*/ 290 h 1002"/>
              <a:gd name="T2" fmla="*/ 1432 w 1432"/>
              <a:gd name="T3" fmla="*/ 0 h 1002"/>
              <a:gd name="T4" fmla="*/ 1245 w 1432"/>
              <a:gd name="T5" fmla="*/ 793 h 1002"/>
              <a:gd name="T6" fmla="*/ 275 w 1432"/>
              <a:gd name="T7" fmla="*/ 1002 h 1002"/>
              <a:gd name="T8" fmla="*/ 0 w 1432"/>
              <a:gd name="T9" fmla="*/ 290 h 1002"/>
            </a:gdLst>
            <a:ahLst/>
            <a:cxnLst>
              <a:cxn ang="0">
                <a:pos x="T0" y="T1"/>
              </a:cxn>
              <a:cxn ang="0">
                <a:pos x="T2" y="T3"/>
              </a:cxn>
              <a:cxn ang="0">
                <a:pos x="T4" y="T5"/>
              </a:cxn>
              <a:cxn ang="0">
                <a:pos x="T6" y="T7"/>
              </a:cxn>
              <a:cxn ang="0">
                <a:pos x="T8" y="T9"/>
              </a:cxn>
            </a:cxnLst>
            <a:rect l="0" t="0" r="r" b="b"/>
            <a:pathLst>
              <a:path w="1432" h="1002">
                <a:moveTo>
                  <a:pt x="0" y="290"/>
                </a:moveTo>
                <a:lnTo>
                  <a:pt x="1432" y="0"/>
                </a:lnTo>
                <a:lnTo>
                  <a:pt x="1245" y="793"/>
                </a:lnTo>
                <a:lnTo>
                  <a:pt x="275" y="1002"/>
                </a:lnTo>
                <a:lnTo>
                  <a:pt x="0" y="290"/>
                </a:lnTo>
                <a:close/>
              </a:path>
            </a:pathLst>
          </a:custGeom>
          <a:solidFill>
            <a:schemeClr val="tx1">
              <a:lumMod val="85000"/>
              <a:lumOff val="15000"/>
            </a:schemeClr>
          </a:solidFill>
          <a:ln>
            <a:noFill/>
          </a:ln>
        </p:spPr>
        <p:txBody>
          <a:bodyPr vert="horz" wrap="square" lIns="91404" tIns="45702" rIns="91404" bIns="45702" numCol="1" anchor="t" anchorCtr="0" compatLnSpc="1"/>
          <a:lstStyle/>
          <a:p>
            <a:pPr defTabSz="914034" fontAlgn="base">
              <a:spcBef>
                <a:spcPct val="0"/>
              </a:spcBef>
              <a:spcAft>
                <a:spcPct val="0"/>
              </a:spcAft>
              <a:defRPr/>
            </a:pPr>
            <a:endParaRPr lang="zh-CN" altLang="en-US" sz="1799" dirty="0">
              <a:latin typeface="微软雅黑" panose="020B0503020204020204" pitchFamily="34" charset="-122"/>
              <a:ea typeface="微软雅黑" panose="020B0503020204020204" pitchFamily="34" charset="-122"/>
            </a:endParaRPr>
          </a:p>
        </p:txBody>
      </p:sp>
      <p:sp>
        <p:nvSpPr>
          <p:cNvPr id="31" name="Oval 7"/>
          <p:cNvSpPr/>
          <p:nvPr/>
        </p:nvSpPr>
        <p:spPr>
          <a:xfrm>
            <a:off x="1317343" y="3192234"/>
            <a:ext cx="2205763" cy="2205763"/>
          </a:xfrm>
          <a:prstGeom prst="ellipse">
            <a:avLst/>
          </a:prstGeom>
          <a:solidFill>
            <a:srgbClr val="019DD5"/>
          </a:solidFill>
          <a:ln>
            <a:noFill/>
          </a:ln>
          <a:effectLst>
            <a:outerShdw blurRad="63500" algn="ctr" rotWithShape="0">
              <a:prstClr val="black">
                <a:alpha val="40000"/>
              </a:prstClr>
            </a:outerShdw>
          </a:effectLst>
        </p:spPr>
        <p:txBody>
          <a:bodyPr anchor="t"/>
          <a:lstStyle/>
          <a:p>
            <a:pPr lvl="0"/>
            <a:endParaRPr lang="zh-CN" altLang="en-US" sz="1799" dirty="0">
              <a:latin typeface="微软雅黑" panose="020B0503020204020204" pitchFamily="34" charset="-122"/>
              <a:ea typeface="微软雅黑" panose="020B0503020204020204" pitchFamily="34" charset="-122"/>
            </a:endParaRPr>
          </a:p>
        </p:txBody>
      </p:sp>
      <p:sp>
        <p:nvSpPr>
          <p:cNvPr id="32" name="Freeform 8"/>
          <p:cNvSpPr/>
          <p:nvPr/>
        </p:nvSpPr>
        <p:spPr>
          <a:xfrm>
            <a:off x="742892" y="4380805"/>
            <a:ext cx="3148370" cy="717270"/>
          </a:xfrm>
          <a:custGeom>
            <a:avLst/>
            <a:gdLst/>
            <a:ahLst/>
            <a:cxnLst>
              <a:cxn ang="0">
                <a:pos x="0" y="0"/>
              </a:cxn>
              <a:cxn ang="0">
                <a:pos x="3149600" y="0"/>
              </a:cxn>
              <a:cxn ang="0">
                <a:pos x="2973102" y="717550"/>
              </a:cxn>
              <a:cxn ang="0">
                <a:pos x="259556" y="717550"/>
              </a:cxn>
              <a:cxn ang="0">
                <a:pos x="0" y="0"/>
              </a:cxn>
            </a:cxnLst>
            <a:rect l="0" t="0" r="0" b="0"/>
            <a:pathLst>
              <a:path w="3337" h="760">
                <a:moveTo>
                  <a:pt x="0" y="0"/>
                </a:moveTo>
                <a:lnTo>
                  <a:pt x="3337" y="0"/>
                </a:lnTo>
                <a:lnTo>
                  <a:pt x="3150" y="760"/>
                </a:lnTo>
                <a:lnTo>
                  <a:pt x="275" y="760"/>
                </a:lnTo>
                <a:lnTo>
                  <a:pt x="0" y="0"/>
                </a:lnTo>
                <a:close/>
              </a:path>
            </a:pathLst>
          </a:custGeom>
          <a:solidFill>
            <a:srgbClr val="4C4B50"/>
          </a:solidFill>
          <a:ln w="9525">
            <a:noFill/>
          </a:ln>
        </p:spPr>
        <p:txBody>
          <a:bodyPr/>
          <a:lstStyle/>
          <a:p>
            <a:endParaRPr lang="zh-CN" altLang="en-US" sz="1799" dirty="0">
              <a:ea typeface="微软雅黑" panose="020B0503020204020204" pitchFamily="34" charset="-122"/>
            </a:endParaRPr>
          </a:p>
        </p:txBody>
      </p:sp>
      <p:sp>
        <p:nvSpPr>
          <p:cNvPr id="33" name="TextBox 6"/>
          <p:cNvSpPr txBox="1"/>
          <p:nvPr/>
        </p:nvSpPr>
        <p:spPr>
          <a:xfrm>
            <a:off x="1810922" y="3417570"/>
            <a:ext cx="1218603" cy="923330"/>
          </a:xfrm>
          <a:prstGeom prst="rect">
            <a:avLst/>
          </a:prstGeom>
          <a:noFill/>
        </p:spPr>
        <p:txBody>
          <a:bodyPr wrap="none" rtlCol="0">
            <a:spAutoFit/>
          </a:bodyPr>
          <a:lstStyle/>
          <a:p>
            <a:pPr algn="ctr" defTabSz="914034" fontAlgn="base">
              <a:spcBef>
                <a:spcPct val="0"/>
              </a:spcBef>
              <a:spcAft>
                <a:spcPct val="0"/>
              </a:spcAft>
              <a:defRPr/>
            </a:pPr>
            <a:r>
              <a:rPr lang="en-US" altLang="zh-CN" sz="5400" dirty="0" smtClean="0">
                <a:solidFill>
                  <a:srgbClr val="F8F8F8"/>
                </a:solidFill>
                <a:latin typeface="Agency FB" panose="020B0503020202020204" pitchFamily="34" charset="0"/>
                <a:ea typeface="微软雅黑" panose="020B0503020204020204" pitchFamily="34" charset="-122"/>
              </a:rPr>
              <a:t>55%</a:t>
            </a:r>
            <a:endParaRPr lang="zh-CN" altLang="en-US" sz="5400" dirty="0">
              <a:solidFill>
                <a:srgbClr val="F8F8F8"/>
              </a:solidFill>
              <a:latin typeface="Agency FB" panose="020B0503020202020204" pitchFamily="34" charset="0"/>
              <a:ea typeface="微软雅黑" panose="020B0503020204020204" pitchFamily="34" charset="-122"/>
            </a:endParaRPr>
          </a:p>
        </p:txBody>
      </p:sp>
      <p:sp>
        <p:nvSpPr>
          <p:cNvPr id="34" name="TextBox 8"/>
          <p:cNvSpPr txBox="1"/>
          <p:nvPr/>
        </p:nvSpPr>
        <p:spPr>
          <a:xfrm>
            <a:off x="1573209" y="4523625"/>
            <a:ext cx="1313180" cy="430759"/>
          </a:xfrm>
          <a:prstGeom prst="rect">
            <a:avLst/>
          </a:prstGeom>
          <a:noFill/>
        </p:spPr>
        <p:txBody>
          <a:bodyPr wrap="none" rtlCol="0">
            <a:spAutoFit/>
          </a:bodyPr>
          <a:lstStyle/>
          <a:p>
            <a:pPr algn="ctr" defTabSz="914034" fontAlgn="base">
              <a:spcBef>
                <a:spcPct val="0"/>
              </a:spcBef>
              <a:spcAft>
                <a:spcPct val="0"/>
              </a:spcAft>
              <a:defRPr/>
            </a:pPr>
            <a:r>
              <a:rPr lang="zh-CN" altLang="en-US" sz="2199" dirty="0">
                <a:solidFill>
                  <a:srgbClr val="F8F8F8"/>
                </a:solidFill>
                <a:latin typeface="迷你简菱心" panose="02010609000101010101" pitchFamily="49" charset="-122"/>
                <a:ea typeface="迷你简菱心" panose="02010609000101010101" pitchFamily="49" charset="-122"/>
              </a:rPr>
              <a:t>厉兵秣马</a:t>
            </a:r>
          </a:p>
        </p:txBody>
      </p:sp>
      <p:sp>
        <p:nvSpPr>
          <p:cNvPr id="35" name="Freeform 9"/>
          <p:cNvSpPr/>
          <p:nvPr/>
        </p:nvSpPr>
        <p:spPr>
          <a:xfrm>
            <a:off x="4784676" y="1730716"/>
            <a:ext cx="2672306" cy="510975"/>
          </a:xfrm>
          <a:custGeom>
            <a:avLst/>
            <a:gdLst/>
            <a:ahLst/>
            <a:cxnLst>
              <a:cxn ang="0">
                <a:pos x="0" y="96114"/>
              </a:cxn>
              <a:cxn ang="0">
                <a:pos x="2674178" y="0"/>
              </a:cxn>
              <a:cxn ang="0">
                <a:pos x="2674178" y="421110"/>
              </a:cxn>
              <a:cxn ang="0">
                <a:pos x="194317" y="510708"/>
              </a:cxn>
              <a:cxn ang="0">
                <a:pos x="0" y="96114"/>
              </a:cxn>
            </a:cxnLst>
            <a:rect l="0" t="0" r="0" b="0"/>
            <a:pathLst>
              <a:path w="2601" h="627">
                <a:moveTo>
                  <a:pt x="0" y="118"/>
                </a:moveTo>
                <a:lnTo>
                  <a:pt x="2601" y="0"/>
                </a:lnTo>
                <a:lnTo>
                  <a:pt x="2601" y="517"/>
                </a:lnTo>
                <a:lnTo>
                  <a:pt x="189" y="627"/>
                </a:lnTo>
                <a:lnTo>
                  <a:pt x="0" y="118"/>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36" name="Freeform 10"/>
          <p:cNvSpPr/>
          <p:nvPr/>
        </p:nvSpPr>
        <p:spPr>
          <a:xfrm>
            <a:off x="4618053" y="1730716"/>
            <a:ext cx="2883362" cy="420524"/>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19DD5"/>
          </a:solidFill>
          <a:ln>
            <a:noFill/>
          </a:ln>
          <a:effectLst>
            <a:outerShdw blurRad="63500" algn="ctr" rotWithShape="0">
              <a:prstClr val="black">
                <a:alpha val="40000"/>
              </a:prstClr>
            </a:outerShdw>
          </a:effectLst>
        </p:spPr>
        <p:txBody>
          <a:bodyPr/>
          <a:lstStyle/>
          <a:p>
            <a:endParaRPr lang="zh-CN" altLang="en-US" sz="1799" dirty="0">
              <a:ea typeface="微软雅黑" panose="020B0503020204020204" pitchFamily="34" charset="-122"/>
            </a:endParaRPr>
          </a:p>
        </p:txBody>
      </p:sp>
      <p:sp>
        <p:nvSpPr>
          <p:cNvPr id="37" name="Freeform 11"/>
          <p:cNvSpPr/>
          <p:nvPr/>
        </p:nvSpPr>
        <p:spPr>
          <a:xfrm>
            <a:off x="4784676" y="3417570"/>
            <a:ext cx="2672306" cy="507802"/>
          </a:xfrm>
          <a:custGeom>
            <a:avLst/>
            <a:gdLst/>
            <a:ahLst/>
            <a:cxnLst>
              <a:cxn ang="0">
                <a:pos x="0" y="96010"/>
              </a:cxn>
              <a:cxn ang="0">
                <a:pos x="2674178" y="0"/>
              </a:cxn>
              <a:cxn ang="0">
                <a:pos x="2674178" y="420652"/>
              </a:cxn>
              <a:cxn ang="0">
                <a:pos x="194317" y="509339"/>
              </a:cxn>
              <a:cxn ang="0">
                <a:pos x="0" y="96010"/>
              </a:cxn>
            </a:cxnLst>
            <a:rect l="0" t="0" r="0" b="0"/>
            <a:pathLst>
              <a:path w="2601" h="626">
                <a:moveTo>
                  <a:pt x="0" y="118"/>
                </a:moveTo>
                <a:lnTo>
                  <a:pt x="2601" y="0"/>
                </a:lnTo>
                <a:lnTo>
                  <a:pt x="2601" y="517"/>
                </a:lnTo>
                <a:lnTo>
                  <a:pt x="189" y="626"/>
                </a:lnTo>
                <a:lnTo>
                  <a:pt x="0" y="118"/>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38" name="Freeform 12"/>
          <p:cNvSpPr/>
          <p:nvPr/>
        </p:nvSpPr>
        <p:spPr>
          <a:xfrm>
            <a:off x="4618053" y="3417570"/>
            <a:ext cx="2883362" cy="418936"/>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19DD5"/>
          </a:solidFill>
          <a:ln>
            <a:noFill/>
          </a:ln>
          <a:effectLst>
            <a:outerShdw blurRad="63500" algn="ctr" rotWithShape="0">
              <a:prstClr val="black">
                <a:alpha val="40000"/>
              </a:prstClr>
            </a:outerShdw>
          </a:effectLst>
        </p:spPr>
        <p:txBody>
          <a:bodyPr/>
          <a:lstStyle/>
          <a:p>
            <a:endParaRPr lang="zh-CN" altLang="en-US" sz="1799" dirty="0">
              <a:ea typeface="微软雅黑" panose="020B0503020204020204" pitchFamily="34" charset="-122"/>
            </a:endParaRPr>
          </a:p>
        </p:txBody>
      </p:sp>
      <p:sp>
        <p:nvSpPr>
          <p:cNvPr id="39" name="Freeform 13"/>
          <p:cNvSpPr/>
          <p:nvPr/>
        </p:nvSpPr>
        <p:spPr>
          <a:xfrm>
            <a:off x="4784676" y="5096490"/>
            <a:ext cx="2672306" cy="510975"/>
          </a:xfrm>
          <a:custGeom>
            <a:avLst/>
            <a:gdLst/>
            <a:ahLst/>
            <a:cxnLst>
              <a:cxn ang="0">
                <a:pos x="0" y="96929"/>
              </a:cxn>
              <a:cxn ang="0">
                <a:pos x="2674178" y="0"/>
              </a:cxn>
              <a:cxn ang="0">
                <a:pos x="2674178" y="421110"/>
              </a:cxn>
              <a:cxn ang="0">
                <a:pos x="194317" y="510708"/>
              </a:cxn>
              <a:cxn ang="0">
                <a:pos x="0" y="96929"/>
              </a:cxn>
            </a:cxnLst>
            <a:rect l="0" t="0" r="0" b="0"/>
            <a:pathLst>
              <a:path w="2601" h="627">
                <a:moveTo>
                  <a:pt x="0" y="119"/>
                </a:moveTo>
                <a:lnTo>
                  <a:pt x="2601" y="0"/>
                </a:lnTo>
                <a:lnTo>
                  <a:pt x="2601" y="517"/>
                </a:lnTo>
                <a:lnTo>
                  <a:pt x="189" y="627"/>
                </a:lnTo>
                <a:lnTo>
                  <a:pt x="0" y="119"/>
                </a:lnTo>
                <a:close/>
              </a:path>
            </a:pathLst>
          </a:custGeom>
          <a:solidFill>
            <a:schemeClr val="bg1"/>
          </a:solidFill>
          <a:ln w="9525">
            <a:noFill/>
          </a:ln>
        </p:spPr>
        <p:txBody>
          <a:bodyPr/>
          <a:lstStyle/>
          <a:p>
            <a:endParaRPr lang="zh-CN" altLang="en-US" sz="1799" dirty="0">
              <a:ea typeface="微软雅黑" panose="020B0503020204020204" pitchFamily="34" charset="-122"/>
            </a:endParaRPr>
          </a:p>
        </p:txBody>
      </p:sp>
      <p:sp>
        <p:nvSpPr>
          <p:cNvPr id="40" name="Freeform 14"/>
          <p:cNvSpPr/>
          <p:nvPr/>
        </p:nvSpPr>
        <p:spPr>
          <a:xfrm>
            <a:off x="4618053" y="5096489"/>
            <a:ext cx="2883362" cy="420523"/>
          </a:xfrm>
          <a:custGeom>
            <a:avLst/>
            <a:gdLst/>
            <a:ahLst/>
            <a:cxnLst>
              <a:cxn ang="0">
                <a:pos x="0" y="0"/>
              </a:cxn>
              <a:cxn ang="0">
                <a:pos x="2883341" y="0"/>
              </a:cxn>
              <a:cxn ang="0">
                <a:pos x="2883341" y="420342"/>
              </a:cxn>
              <a:cxn ang="0">
                <a:pos x="209698" y="420342"/>
              </a:cxn>
              <a:cxn ang="0">
                <a:pos x="0" y="0"/>
              </a:cxn>
            </a:cxnLst>
            <a:rect l="0" t="0" r="0" b="0"/>
            <a:pathLst>
              <a:path w="2805" h="517">
                <a:moveTo>
                  <a:pt x="0" y="0"/>
                </a:moveTo>
                <a:lnTo>
                  <a:pt x="2805" y="0"/>
                </a:lnTo>
                <a:lnTo>
                  <a:pt x="2805" y="517"/>
                </a:lnTo>
                <a:lnTo>
                  <a:pt x="204" y="517"/>
                </a:lnTo>
                <a:lnTo>
                  <a:pt x="0" y="0"/>
                </a:lnTo>
                <a:close/>
              </a:path>
            </a:pathLst>
          </a:custGeom>
          <a:solidFill>
            <a:srgbClr val="019DD5"/>
          </a:solidFill>
          <a:ln>
            <a:noFill/>
          </a:ln>
          <a:effectLst>
            <a:outerShdw blurRad="63500" algn="ctr" rotWithShape="0">
              <a:prstClr val="black">
                <a:alpha val="40000"/>
              </a:prstClr>
            </a:outerShdw>
          </a:effectLst>
        </p:spPr>
        <p:txBody>
          <a:bodyPr/>
          <a:lstStyle/>
          <a:p>
            <a:endParaRPr lang="zh-CN" altLang="en-US" sz="1799" dirty="0">
              <a:ea typeface="微软雅黑" panose="020B0503020204020204" pitchFamily="34" charset="-122"/>
            </a:endParaRPr>
          </a:p>
        </p:txBody>
      </p:sp>
      <p:sp>
        <p:nvSpPr>
          <p:cNvPr id="41" name="TextBox 16"/>
          <p:cNvSpPr txBox="1"/>
          <p:nvPr/>
        </p:nvSpPr>
        <p:spPr>
          <a:xfrm>
            <a:off x="5087770" y="1702153"/>
            <a:ext cx="1415772" cy="461537"/>
          </a:xfrm>
          <a:prstGeom prst="rect">
            <a:avLst/>
          </a:prstGeom>
          <a:noFill/>
        </p:spPr>
        <p:txBody>
          <a:bodyPr wrap="none" rtlCol="0">
            <a:spAutoFit/>
          </a:bodyPr>
          <a:lstStyle/>
          <a:p>
            <a:pPr defTabSz="914034" fontAlgn="base">
              <a:spcBef>
                <a:spcPct val="0"/>
              </a:spcBef>
              <a:spcAft>
                <a:spcPct val="0"/>
              </a:spcAft>
              <a:defRPr/>
            </a:pPr>
            <a:r>
              <a:rPr lang="zh-CN" altLang="en-US" sz="2399" dirty="0" smtClean="0">
                <a:solidFill>
                  <a:srgbClr val="F8F8F8"/>
                </a:solidFill>
                <a:latin typeface="迷你简菱心" panose="02010609000101010101" pitchFamily="49" charset="-122"/>
                <a:ea typeface="迷你简菱心" panose="02010609000101010101" pitchFamily="49" charset="-122"/>
              </a:rPr>
              <a:t>添加标题</a:t>
            </a:r>
            <a:endParaRPr lang="zh-CN" altLang="en-US" sz="2399" dirty="0">
              <a:solidFill>
                <a:srgbClr val="F8F8F8"/>
              </a:solidFill>
              <a:latin typeface="迷你简菱心" panose="02010609000101010101" pitchFamily="49" charset="-122"/>
              <a:ea typeface="迷你简菱心" panose="02010609000101010101" pitchFamily="49" charset="-122"/>
            </a:endParaRPr>
          </a:p>
        </p:txBody>
      </p:sp>
      <p:sp>
        <p:nvSpPr>
          <p:cNvPr id="42" name="TextBox 17"/>
          <p:cNvSpPr txBox="1"/>
          <p:nvPr/>
        </p:nvSpPr>
        <p:spPr>
          <a:xfrm>
            <a:off x="5087770" y="3385833"/>
            <a:ext cx="1415497" cy="461783"/>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迷你简菱心" panose="02010609000101010101" pitchFamily="49" charset="-122"/>
                <a:ea typeface="迷你简菱心" panose="02010609000101010101" pitchFamily="49" charset="-122"/>
              </a:rPr>
              <a:t>添加标题</a:t>
            </a:r>
          </a:p>
        </p:txBody>
      </p:sp>
      <p:sp>
        <p:nvSpPr>
          <p:cNvPr id="43" name="TextBox 18"/>
          <p:cNvSpPr txBox="1"/>
          <p:nvPr/>
        </p:nvSpPr>
        <p:spPr>
          <a:xfrm>
            <a:off x="5087770" y="5071099"/>
            <a:ext cx="1415497" cy="461783"/>
          </a:xfrm>
          <a:prstGeom prst="rect">
            <a:avLst/>
          </a:prstGeom>
          <a:noFill/>
        </p:spPr>
        <p:txBody>
          <a:bodyPr wrap="none" rtlCol="0">
            <a:spAutoFit/>
          </a:bodyPr>
          <a:lstStyle/>
          <a:p>
            <a:pPr defTabSz="914034" fontAlgn="base">
              <a:spcBef>
                <a:spcPct val="0"/>
              </a:spcBef>
              <a:spcAft>
                <a:spcPct val="0"/>
              </a:spcAft>
              <a:defRPr/>
            </a:pPr>
            <a:r>
              <a:rPr lang="zh-CN" altLang="en-US" sz="2399" dirty="0">
                <a:solidFill>
                  <a:srgbClr val="F8F8F8"/>
                </a:solidFill>
                <a:latin typeface="迷你简菱心" panose="02010609000101010101" pitchFamily="49" charset="-122"/>
                <a:ea typeface="迷你简菱心" panose="02010609000101010101" pitchFamily="49" charset="-122"/>
              </a:rPr>
              <a:t>添加标题</a:t>
            </a:r>
          </a:p>
        </p:txBody>
      </p:sp>
      <p:sp>
        <p:nvSpPr>
          <p:cNvPr id="44" name="TextBox 19"/>
          <p:cNvSpPr txBox="1"/>
          <p:nvPr/>
        </p:nvSpPr>
        <p:spPr>
          <a:xfrm>
            <a:off x="4599011" y="2309928"/>
            <a:ext cx="6415757" cy="533288"/>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5" name="TextBox 20"/>
          <p:cNvSpPr txBox="1"/>
          <p:nvPr/>
        </p:nvSpPr>
        <p:spPr>
          <a:xfrm>
            <a:off x="4599011" y="3965043"/>
            <a:ext cx="6415757" cy="553998"/>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6" name="TextBox 21"/>
          <p:cNvSpPr txBox="1"/>
          <p:nvPr/>
        </p:nvSpPr>
        <p:spPr>
          <a:xfrm>
            <a:off x="4599011" y="5682047"/>
            <a:ext cx="6415757" cy="553998"/>
          </a:xfrm>
          <a:prstGeom prst="rect">
            <a:avLst/>
          </a:prstGeom>
          <a:noFill/>
        </p:spPr>
        <p:txBody>
          <a:bodyPr wrap="square" rtlCol="0">
            <a:spAutoFit/>
          </a:bodyPr>
          <a:lstStyle/>
          <a:p>
            <a:pPr fontAlgn="base">
              <a:lnSpc>
                <a:spcPct val="125000"/>
              </a:lnSpc>
              <a:spcBef>
                <a:spcPct val="0"/>
              </a:spcBef>
              <a:spcAft>
                <a:spcPct val="0"/>
              </a:spcAft>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点击输入简要文字内容，文字内容需概括精炼，不用多余的文字修饰，言简意赅的说明分项内容。点击输入简要文字内容，文字内容需概括精炼，言简意赅的说明分项内容</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val="18910906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52"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Scale>
                                      <p:cBhvr>
                                        <p:cTn id="21"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31"/>
                                        </p:tgtEl>
                                        <p:attrNameLst>
                                          <p:attrName>ppt_x</p:attrName>
                                          <p:attrName>ppt_y</p:attrName>
                                        </p:attrNameLst>
                                      </p:cBhvr>
                                    </p:animMotion>
                                    <p:animEffect transition="in" filter="fade">
                                      <p:cBhvr>
                                        <p:cTn id="23" dur="1000"/>
                                        <p:tgtEl>
                                          <p:spTgt spid="31"/>
                                        </p:tgtEl>
                                      </p:cBhvr>
                                    </p:animEffect>
                                  </p:childTnLst>
                                </p:cTn>
                              </p:par>
                            </p:childTnLst>
                          </p:cTn>
                        </p:par>
                        <p:par>
                          <p:cTn id="24" fill="hold">
                            <p:stCondLst>
                              <p:cond delay="175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childTnLst>
                          </p:cTn>
                        </p:par>
                        <p:par>
                          <p:cTn id="28" fill="hold">
                            <p:stCondLst>
                              <p:cond delay="2250"/>
                            </p:stCondLst>
                            <p:childTnLst>
                              <p:par>
                                <p:cTn id="29" presetID="22" presetClass="entr" presetSubtype="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right)">
                                      <p:cBhvr>
                                        <p:cTn id="31" dur="500"/>
                                        <p:tgtEl>
                                          <p:spTgt spid="32"/>
                                        </p:tgtEl>
                                      </p:cBhvr>
                                    </p:animEffect>
                                  </p:childTnLst>
                                </p:cTn>
                              </p:par>
                            </p:childTnLst>
                          </p:cTn>
                        </p:par>
                        <p:par>
                          <p:cTn id="32" fill="hold">
                            <p:stCondLst>
                              <p:cond delay="2750"/>
                            </p:stCondLst>
                            <p:childTnLst>
                              <p:par>
                                <p:cTn id="33" presetID="31" presetClass="entr" presetSubtype="0"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 calcmode="lin" valueType="num">
                                      <p:cBhvr>
                                        <p:cTn id="37" dur="500" fill="hold"/>
                                        <p:tgtEl>
                                          <p:spTgt spid="33"/>
                                        </p:tgtEl>
                                        <p:attrNameLst>
                                          <p:attrName>style.rotation</p:attrName>
                                        </p:attrNameLst>
                                      </p:cBhvr>
                                      <p:tavLst>
                                        <p:tav tm="0">
                                          <p:val>
                                            <p:fltVal val="90"/>
                                          </p:val>
                                        </p:tav>
                                        <p:tav tm="100000">
                                          <p:val>
                                            <p:fltVal val="0"/>
                                          </p:val>
                                        </p:tav>
                                      </p:tavLst>
                                    </p:anim>
                                    <p:animEffect transition="in" filter="fade">
                                      <p:cBhvr>
                                        <p:cTn id="38" dur="500"/>
                                        <p:tgtEl>
                                          <p:spTgt spid="33"/>
                                        </p:tgtEl>
                                      </p:cBhvr>
                                    </p:animEffect>
                                  </p:childTnLst>
                                </p:cTn>
                              </p:par>
                            </p:childTnLst>
                          </p:cTn>
                        </p:par>
                        <p:par>
                          <p:cTn id="39" fill="hold">
                            <p:stCondLst>
                              <p:cond delay="3250"/>
                            </p:stCondLst>
                            <p:childTnLst>
                              <p:par>
                                <p:cTn id="40" presetID="22" presetClass="entr" presetSubtype="1"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up)">
                                      <p:cBhvr>
                                        <p:cTn id="42" dur="500"/>
                                        <p:tgtEl>
                                          <p:spTgt spid="34"/>
                                        </p:tgtEl>
                                      </p:cBhvr>
                                    </p:animEffect>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300"/>
                                        <p:tgtEl>
                                          <p:spTgt spid="35"/>
                                        </p:tgtEl>
                                      </p:cBhvr>
                                    </p:animEffect>
                                  </p:childTnLst>
                                </p:cTn>
                              </p:par>
                            </p:childTnLst>
                          </p:cTn>
                        </p:par>
                        <p:par>
                          <p:cTn id="47" fill="hold">
                            <p:stCondLst>
                              <p:cond delay="4050"/>
                            </p:stCondLst>
                            <p:childTnLst>
                              <p:par>
                                <p:cTn id="48" presetID="22" presetClass="entr" presetSubtype="2"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right)">
                                      <p:cBhvr>
                                        <p:cTn id="50" dur="400"/>
                                        <p:tgtEl>
                                          <p:spTgt spid="36"/>
                                        </p:tgtEl>
                                      </p:cBhvr>
                                    </p:animEffect>
                                  </p:childTnLst>
                                </p:cTn>
                              </p:par>
                            </p:childTnLst>
                          </p:cTn>
                        </p:par>
                        <p:par>
                          <p:cTn id="51" fill="hold">
                            <p:stCondLst>
                              <p:cond delay="4450"/>
                            </p:stCondLst>
                            <p:childTnLst>
                              <p:par>
                                <p:cTn id="52" presetID="31"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300" fill="hold"/>
                                        <p:tgtEl>
                                          <p:spTgt spid="41"/>
                                        </p:tgtEl>
                                        <p:attrNameLst>
                                          <p:attrName>ppt_w</p:attrName>
                                        </p:attrNameLst>
                                      </p:cBhvr>
                                      <p:tavLst>
                                        <p:tav tm="0">
                                          <p:val>
                                            <p:fltVal val="0"/>
                                          </p:val>
                                        </p:tav>
                                        <p:tav tm="100000">
                                          <p:val>
                                            <p:strVal val="#ppt_w"/>
                                          </p:val>
                                        </p:tav>
                                      </p:tavLst>
                                    </p:anim>
                                    <p:anim calcmode="lin" valueType="num">
                                      <p:cBhvr>
                                        <p:cTn id="55" dur="300" fill="hold"/>
                                        <p:tgtEl>
                                          <p:spTgt spid="41"/>
                                        </p:tgtEl>
                                        <p:attrNameLst>
                                          <p:attrName>ppt_h</p:attrName>
                                        </p:attrNameLst>
                                      </p:cBhvr>
                                      <p:tavLst>
                                        <p:tav tm="0">
                                          <p:val>
                                            <p:fltVal val="0"/>
                                          </p:val>
                                        </p:tav>
                                        <p:tav tm="100000">
                                          <p:val>
                                            <p:strVal val="#ppt_h"/>
                                          </p:val>
                                        </p:tav>
                                      </p:tavLst>
                                    </p:anim>
                                    <p:anim calcmode="lin" valueType="num">
                                      <p:cBhvr>
                                        <p:cTn id="56" dur="300" fill="hold"/>
                                        <p:tgtEl>
                                          <p:spTgt spid="41"/>
                                        </p:tgtEl>
                                        <p:attrNameLst>
                                          <p:attrName>style.rotation</p:attrName>
                                        </p:attrNameLst>
                                      </p:cBhvr>
                                      <p:tavLst>
                                        <p:tav tm="0">
                                          <p:val>
                                            <p:fltVal val="90"/>
                                          </p:val>
                                        </p:tav>
                                        <p:tav tm="100000">
                                          <p:val>
                                            <p:fltVal val="0"/>
                                          </p:val>
                                        </p:tav>
                                      </p:tavLst>
                                    </p:anim>
                                    <p:animEffect transition="in" filter="fade">
                                      <p:cBhvr>
                                        <p:cTn id="57" dur="300"/>
                                        <p:tgtEl>
                                          <p:spTgt spid="41"/>
                                        </p:tgtEl>
                                      </p:cBhvr>
                                    </p:animEffect>
                                  </p:childTnLst>
                                </p:cTn>
                              </p:par>
                            </p:childTnLst>
                          </p:cTn>
                        </p:par>
                        <p:par>
                          <p:cTn id="58" fill="hold">
                            <p:stCondLst>
                              <p:cond delay="475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5250"/>
                            </p:stCondLst>
                            <p:childTnLst>
                              <p:par>
                                <p:cTn id="63" presetID="22" presetClass="entr" presetSubtype="8"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300"/>
                                        <p:tgtEl>
                                          <p:spTgt spid="37"/>
                                        </p:tgtEl>
                                      </p:cBhvr>
                                    </p:animEffect>
                                  </p:childTnLst>
                                </p:cTn>
                              </p:par>
                            </p:childTnLst>
                          </p:cTn>
                        </p:par>
                        <p:par>
                          <p:cTn id="66" fill="hold">
                            <p:stCondLst>
                              <p:cond delay="5550"/>
                            </p:stCondLst>
                            <p:childTnLst>
                              <p:par>
                                <p:cTn id="67" presetID="22" presetClass="entr" presetSubtype="2"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400"/>
                                        <p:tgtEl>
                                          <p:spTgt spid="38"/>
                                        </p:tgtEl>
                                      </p:cBhvr>
                                    </p:animEffect>
                                  </p:childTnLst>
                                </p:cTn>
                              </p:par>
                            </p:childTnLst>
                          </p:cTn>
                        </p:par>
                        <p:par>
                          <p:cTn id="70" fill="hold">
                            <p:stCondLst>
                              <p:cond delay="5950"/>
                            </p:stCondLst>
                            <p:childTnLst>
                              <p:par>
                                <p:cTn id="71" presetID="31" presetClass="entr" presetSubtype="0"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300" fill="hold"/>
                                        <p:tgtEl>
                                          <p:spTgt spid="42"/>
                                        </p:tgtEl>
                                        <p:attrNameLst>
                                          <p:attrName>ppt_w</p:attrName>
                                        </p:attrNameLst>
                                      </p:cBhvr>
                                      <p:tavLst>
                                        <p:tav tm="0">
                                          <p:val>
                                            <p:fltVal val="0"/>
                                          </p:val>
                                        </p:tav>
                                        <p:tav tm="100000">
                                          <p:val>
                                            <p:strVal val="#ppt_w"/>
                                          </p:val>
                                        </p:tav>
                                      </p:tavLst>
                                    </p:anim>
                                    <p:anim calcmode="lin" valueType="num">
                                      <p:cBhvr>
                                        <p:cTn id="74" dur="300" fill="hold"/>
                                        <p:tgtEl>
                                          <p:spTgt spid="42"/>
                                        </p:tgtEl>
                                        <p:attrNameLst>
                                          <p:attrName>ppt_h</p:attrName>
                                        </p:attrNameLst>
                                      </p:cBhvr>
                                      <p:tavLst>
                                        <p:tav tm="0">
                                          <p:val>
                                            <p:fltVal val="0"/>
                                          </p:val>
                                        </p:tav>
                                        <p:tav tm="100000">
                                          <p:val>
                                            <p:strVal val="#ppt_h"/>
                                          </p:val>
                                        </p:tav>
                                      </p:tavLst>
                                    </p:anim>
                                    <p:anim calcmode="lin" valueType="num">
                                      <p:cBhvr>
                                        <p:cTn id="75" dur="300" fill="hold"/>
                                        <p:tgtEl>
                                          <p:spTgt spid="42"/>
                                        </p:tgtEl>
                                        <p:attrNameLst>
                                          <p:attrName>style.rotation</p:attrName>
                                        </p:attrNameLst>
                                      </p:cBhvr>
                                      <p:tavLst>
                                        <p:tav tm="0">
                                          <p:val>
                                            <p:fltVal val="90"/>
                                          </p:val>
                                        </p:tav>
                                        <p:tav tm="100000">
                                          <p:val>
                                            <p:fltVal val="0"/>
                                          </p:val>
                                        </p:tav>
                                      </p:tavLst>
                                    </p:anim>
                                    <p:animEffect transition="in" filter="fade">
                                      <p:cBhvr>
                                        <p:cTn id="76" dur="300"/>
                                        <p:tgtEl>
                                          <p:spTgt spid="42"/>
                                        </p:tgtEl>
                                      </p:cBhvr>
                                    </p:animEffect>
                                  </p:childTnLst>
                                </p:cTn>
                              </p:par>
                            </p:childTnLst>
                          </p:cTn>
                        </p:par>
                        <p:par>
                          <p:cTn id="77" fill="hold">
                            <p:stCondLst>
                              <p:cond delay="6250"/>
                            </p:stCondLst>
                            <p:childTnLst>
                              <p:par>
                                <p:cTn id="78" presetID="22" presetClass="entr" presetSubtype="1"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wipe(up)">
                                      <p:cBhvr>
                                        <p:cTn id="80" dur="500"/>
                                        <p:tgtEl>
                                          <p:spTgt spid="45"/>
                                        </p:tgtEl>
                                      </p:cBhvr>
                                    </p:animEffect>
                                  </p:childTnLst>
                                </p:cTn>
                              </p:par>
                            </p:childTnLst>
                          </p:cTn>
                        </p:par>
                        <p:par>
                          <p:cTn id="81" fill="hold">
                            <p:stCondLst>
                              <p:cond delay="6750"/>
                            </p:stCondLst>
                            <p:childTnLst>
                              <p:par>
                                <p:cTn id="82" presetID="22" presetClass="entr" presetSubtype="8"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wipe(left)">
                                      <p:cBhvr>
                                        <p:cTn id="84" dur="300"/>
                                        <p:tgtEl>
                                          <p:spTgt spid="39"/>
                                        </p:tgtEl>
                                      </p:cBhvr>
                                    </p:animEffect>
                                  </p:childTnLst>
                                </p:cTn>
                              </p:par>
                            </p:childTnLst>
                          </p:cTn>
                        </p:par>
                        <p:par>
                          <p:cTn id="85" fill="hold">
                            <p:stCondLst>
                              <p:cond delay="7050"/>
                            </p:stCondLst>
                            <p:childTnLst>
                              <p:par>
                                <p:cTn id="86" presetID="22" presetClass="entr" presetSubtype="2" fill="hold" nodeType="after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400"/>
                                        <p:tgtEl>
                                          <p:spTgt spid="40"/>
                                        </p:tgtEl>
                                      </p:cBhvr>
                                    </p:animEffect>
                                  </p:childTnLst>
                                </p:cTn>
                              </p:par>
                            </p:childTnLst>
                          </p:cTn>
                        </p:par>
                        <p:par>
                          <p:cTn id="89" fill="hold">
                            <p:stCondLst>
                              <p:cond delay="7450"/>
                            </p:stCondLst>
                            <p:childTnLst>
                              <p:par>
                                <p:cTn id="90" presetID="31" presetClass="entr" presetSubtype="0" fill="hold" grpId="0" nodeType="after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300" fill="hold"/>
                                        <p:tgtEl>
                                          <p:spTgt spid="43"/>
                                        </p:tgtEl>
                                        <p:attrNameLst>
                                          <p:attrName>ppt_w</p:attrName>
                                        </p:attrNameLst>
                                      </p:cBhvr>
                                      <p:tavLst>
                                        <p:tav tm="0">
                                          <p:val>
                                            <p:fltVal val="0"/>
                                          </p:val>
                                        </p:tav>
                                        <p:tav tm="100000">
                                          <p:val>
                                            <p:strVal val="#ppt_w"/>
                                          </p:val>
                                        </p:tav>
                                      </p:tavLst>
                                    </p:anim>
                                    <p:anim calcmode="lin" valueType="num">
                                      <p:cBhvr>
                                        <p:cTn id="93" dur="300" fill="hold"/>
                                        <p:tgtEl>
                                          <p:spTgt spid="43"/>
                                        </p:tgtEl>
                                        <p:attrNameLst>
                                          <p:attrName>ppt_h</p:attrName>
                                        </p:attrNameLst>
                                      </p:cBhvr>
                                      <p:tavLst>
                                        <p:tav tm="0">
                                          <p:val>
                                            <p:fltVal val="0"/>
                                          </p:val>
                                        </p:tav>
                                        <p:tav tm="100000">
                                          <p:val>
                                            <p:strVal val="#ppt_h"/>
                                          </p:val>
                                        </p:tav>
                                      </p:tavLst>
                                    </p:anim>
                                    <p:anim calcmode="lin" valueType="num">
                                      <p:cBhvr>
                                        <p:cTn id="94" dur="300" fill="hold"/>
                                        <p:tgtEl>
                                          <p:spTgt spid="43"/>
                                        </p:tgtEl>
                                        <p:attrNameLst>
                                          <p:attrName>style.rotation</p:attrName>
                                        </p:attrNameLst>
                                      </p:cBhvr>
                                      <p:tavLst>
                                        <p:tav tm="0">
                                          <p:val>
                                            <p:fltVal val="90"/>
                                          </p:val>
                                        </p:tav>
                                        <p:tav tm="100000">
                                          <p:val>
                                            <p:fltVal val="0"/>
                                          </p:val>
                                        </p:tav>
                                      </p:tavLst>
                                    </p:anim>
                                    <p:animEffect transition="in" filter="fade">
                                      <p:cBhvr>
                                        <p:cTn id="95" dur="300"/>
                                        <p:tgtEl>
                                          <p:spTgt spid="43"/>
                                        </p:tgtEl>
                                      </p:cBhvr>
                                    </p:animEffect>
                                  </p:childTnLst>
                                </p:cTn>
                              </p:par>
                            </p:childTnLst>
                          </p:cTn>
                        </p:par>
                        <p:par>
                          <p:cTn id="96" fill="hold">
                            <p:stCondLst>
                              <p:cond delay="7750"/>
                            </p:stCondLst>
                            <p:childTnLst>
                              <p:par>
                                <p:cTn id="97" presetID="22" presetClass="entr" presetSubtype="1" fill="hold" grpId="0" nodeType="afterEffect">
                                  <p:stCondLst>
                                    <p:cond delay="0"/>
                                  </p:stCondLst>
                                  <p:childTnLst>
                                    <p:set>
                                      <p:cBhvr>
                                        <p:cTn id="98" dur="1" fill="hold">
                                          <p:stCondLst>
                                            <p:cond delay="0"/>
                                          </p:stCondLst>
                                        </p:cTn>
                                        <p:tgtEl>
                                          <p:spTgt spid="46"/>
                                        </p:tgtEl>
                                        <p:attrNameLst>
                                          <p:attrName>style.visibility</p:attrName>
                                        </p:attrNameLst>
                                      </p:cBhvr>
                                      <p:to>
                                        <p:strVal val="visible"/>
                                      </p:to>
                                    </p:set>
                                    <p:animEffect transition="in" filter="wipe(up)">
                                      <p:cBhvr>
                                        <p:cTn id="9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animBg="1"/>
      <p:bldP spid="33" grpId="0"/>
      <p:bldP spid="34" grpId="0"/>
      <p:bldP spid="41" grpId="0"/>
      <p:bldP spid="42" grpId="0"/>
      <p:bldP spid="43" grpId="0"/>
      <p:bldP spid="44" grpId="0"/>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5"/>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p>
        </p:txBody>
      </p:sp>
      <p:grpSp>
        <p:nvGrpSpPr>
          <p:cNvPr id="6" name="组合 5"/>
          <p:cNvGrpSpPr/>
          <p:nvPr/>
        </p:nvGrpSpPr>
        <p:grpSpPr>
          <a:xfrm>
            <a:off x="3904736" y="2315059"/>
            <a:ext cx="4342809" cy="3505267"/>
            <a:chOff x="3904736" y="2152499"/>
            <a:chExt cx="4342809" cy="3505267"/>
          </a:xfrm>
        </p:grpSpPr>
        <p:pic>
          <p:nvPicPr>
            <p:cNvPr id="7" name="PA_图片 25"/>
            <p:cNvPicPr>
              <a:picLocks noChangeAspect="1"/>
            </p:cNvPicPr>
            <p:nvPr>
              <p:custDataLst>
                <p:tags r:id="rId13"/>
              </p:custDataLst>
            </p:nvPr>
          </p:nvPicPr>
          <p:blipFill>
            <a:blip r:embed="rId18" cstate="print">
              <a:extLst>
                <a:ext uri="{28A0092B-C50C-407E-A947-70E740481C1C}">
                  <a14:useLocalDpi xmlns:a14="http://schemas.microsoft.com/office/drawing/2010/main"/>
                </a:ext>
              </a:extLst>
            </a:blip>
            <a:stretch>
              <a:fillRect/>
            </a:stretch>
          </p:blipFill>
          <p:spPr>
            <a:xfrm>
              <a:off x="3904736" y="2152499"/>
              <a:ext cx="4342809" cy="3505267"/>
            </a:xfrm>
            <a:prstGeom prst="rect">
              <a:avLst/>
            </a:prstGeom>
          </p:spPr>
        </p:pic>
        <p:pic>
          <p:nvPicPr>
            <p:cNvPr id="8" name="PA_图片 2" descr="F:\无版权图片\530.jpg"/>
            <p:cNvPicPr>
              <a:picLocks noChangeAspect="1" noChangeArrowheads="1"/>
            </p:cNvPicPr>
            <p:nvPr>
              <p:custDataLst>
                <p:tags r:id="rId14"/>
              </p:custDataLst>
            </p:nvPr>
          </p:nvPicPr>
          <p:blipFill rotWithShape="1">
            <a:blip r:embed="rId19" cstate="print">
              <a:extLst>
                <a:ext uri="{28A0092B-C50C-407E-A947-70E740481C1C}">
                  <a14:useLocalDpi xmlns:a14="http://schemas.microsoft.com/office/drawing/2010/main"/>
                </a:ext>
              </a:extLst>
            </a:blip>
            <a:srcRect/>
            <a:stretch>
              <a:fillRect/>
            </a:stretch>
          </p:blipFill>
          <p:spPr bwMode="auto">
            <a:xfrm>
              <a:off x="4085699" y="2376617"/>
              <a:ext cx="3971927" cy="223361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组合 8"/>
          <p:cNvGrpSpPr/>
          <p:nvPr/>
        </p:nvGrpSpPr>
        <p:grpSpPr>
          <a:xfrm>
            <a:off x="8748515" y="4755652"/>
            <a:ext cx="548635" cy="548635"/>
            <a:chOff x="8839955" y="4593092"/>
            <a:chExt cx="548635" cy="548635"/>
          </a:xfrm>
        </p:grpSpPr>
        <p:sp>
          <p:nvSpPr>
            <p:cNvPr id="10" name="PA_椭圆 78"/>
            <p:cNvSpPr/>
            <p:nvPr>
              <p:custDataLst>
                <p:tags r:id="rId11"/>
              </p:custDataLst>
            </p:nvPr>
          </p:nvSpPr>
          <p:spPr>
            <a:xfrm>
              <a:off x="8839955" y="4593092"/>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PA_任意多边形 9"/>
            <p:cNvSpPr>
              <a:spLocks noEditPoints="1"/>
            </p:cNvSpPr>
            <p:nvPr>
              <p:custDataLst>
                <p:tags r:id="rId12"/>
              </p:custDataLst>
            </p:nvPr>
          </p:nvSpPr>
          <p:spPr bwMode="auto">
            <a:xfrm>
              <a:off x="9009697" y="4734781"/>
              <a:ext cx="209153" cy="265260"/>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12" name="组合 11"/>
          <p:cNvGrpSpPr/>
          <p:nvPr/>
        </p:nvGrpSpPr>
        <p:grpSpPr>
          <a:xfrm>
            <a:off x="2875881" y="3524019"/>
            <a:ext cx="548635" cy="548635"/>
            <a:chOff x="2764121" y="3361459"/>
            <a:chExt cx="548635" cy="548635"/>
          </a:xfrm>
        </p:grpSpPr>
        <p:sp>
          <p:nvSpPr>
            <p:cNvPr id="13" name="PA_椭圆 43"/>
            <p:cNvSpPr/>
            <p:nvPr>
              <p:custDataLst>
                <p:tags r:id="rId9"/>
              </p:custDataLst>
            </p:nvPr>
          </p:nvSpPr>
          <p:spPr>
            <a:xfrm>
              <a:off x="2764121" y="3361459"/>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PA_任意多边形 10"/>
            <p:cNvSpPr>
              <a:spLocks noEditPoints="1"/>
            </p:cNvSpPr>
            <p:nvPr>
              <p:custDataLst>
                <p:tags r:id="rId10"/>
              </p:custDataLst>
            </p:nvPr>
          </p:nvSpPr>
          <p:spPr bwMode="auto">
            <a:xfrm>
              <a:off x="2950540" y="3526681"/>
              <a:ext cx="175801" cy="218193"/>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15" name="组合 14"/>
          <p:cNvGrpSpPr/>
          <p:nvPr/>
        </p:nvGrpSpPr>
        <p:grpSpPr>
          <a:xfrm>
            <a:off x="2875881" y="4744316"/>
            <a:ext cx="548635" cy="548635"/>
            <a:chOff x="2764121" y="4581756"/>
            <a:chExt cx="548635" cy="548635"/>
          </a:xfrm>
        </p:grpSpPr>
        <p:sp>
          <p:nvSpPr>
            <p:cNvPr id="16" name="PA_椭圆 44"/>
            <p:cNvSpPr/>
            <p:nvPr>
              <p:custDataLst>
                <p:tags r:id="rId7"/>
              </p:custDataLst>
            </p:nvPr>
          </p:nvSpPr>
          <p:spPr>
            <a:xfrm>
              <a:off x="2764121" y="4581756"/>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PA_任意多边形 11"/>
            <p:cNvSpPr>
              <a:spLocks noEditPoints="1"/>
            </p:cNvSpPr>
            <p:nvPr>
              <p:custDataLst>
                <p:tags r:id="rId8"/>
              </p:custDataLst>
            </p:nvPr>
          </p:nvSpPr>
          <p:spPr bwMode="auto">
            <a:xfrm>
              <a:off x="2908303" y="4758199"/>
              <a:ext cx="260272" cy="195749"/>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18" name="组合 17"/>
          <p:cNvGrpSpPr/>
          <p:nvPr/>
        </p:nvGrpSpPr>
        <p:grpSpPr>
          <a:xfrm>
            <a:off x="8748515" y="3535355"/>
            <a:ext cx="548635" cy="548635"/>
            <a:chOff x="8839955" y="3372795"/>
            <a:chExt cx="548635" cy="548635"/>
          </a:xfrm>
        </p:grpSpPr>
        <p:sp>
          <p:nvSpPr>
            <p:cNvPr id="19" name="PA_椭圆 77"/>
            <p:cNvSpPr/>
            <p:nvPr>
              <p:custDataLst>
                <p:tags r:id="rId5"/>
              </p:custDataLst>
            </p:nvPr>
          </p:nvSpPr>
          <p:spPr>
            <a:xfrm>
              <a:off x="8839955" y="3372795"/>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PA_任意多边形 12"/>
            <p:cNvSpPr>
              <a:spLocks noEditPoints="1"/>
            </p:cNvSpPr>
            <p:nvPr>
              <p:custDataLst>
                <p:tags r:id="rId6"/>
              </p:custDataLst>
            </p:nvPr>
          </p:nvSpPr>
          <p:spPr bwMode="auto">
            <a:xfrm>
              <a:off x="9009541" y="3517289"/>
              <a:ext cx="209465" cy="259649"/>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1" name="组合 20"/>
          <p:cNvGrpSpPr/>
          <p:nvPr/>
        </p:nvGrpSpPr>
        <p:grpSpPr>
          <a:xfrm>
            <a:off x="2875881" y="2303723"/>
            <a:ext cx="548635" cy="548635"/>
            <a:chOff x="2764121" y="2141163"/>
            <a:chExt cx="548635" cy="548635"/>
          </a:xfrm>
        </p:grpSpPr>
        <p:sp>
          <p:nvSpPr>
            <p:cNvPr id="22" name="PA_椭圆 42"/>
            <p:cNvSpPr/>
            <p:nvPr>
              <p:custDataLst>
                <p:tags r:id="rId3"/>
              </p:custDataLst>
            </p:nvPr>
          </p:nvSpPr>
          <p:spPr>
            <a:xfrm>
              <a:off x="2764121" y="2141163"/>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PA_任意多边形 15"/>
            <p:cNvSpPr>
              <a:spLocks noEditPoints="1"/>
            </p:cNvSpPr>
            <p:nvPr>
              <p:custDataLst>
                <p:tags r:id="rId4"/>
              </p:custDataLst>
            </p:nvPr>
          </p:nvSpPr>
          <p:spPr bwMode="auto">
            <a:xfrm>
              <a:off x="2942589" y="2284098"/>
              <a:ext cx="191699" cy="262767"/>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4" name="组合 23"/>
          <p:cNvGrpSpPr/>
          <p:nvPr/>
        </p:nvGrpSpPr>
        <p:grpSpPr>
          <a:xfrm>
            <a:off x="8748515" y="2315059"/>
            <a:ext cx="548635" cy="548635"/>
            <a:chOff x="8839955" y="2152499"/>
            <a:chExt cx="548635" cy="548635"/>
          </a:xfrm>
        </p:grpSpPr>
        <p:sp>
          <p:nvSpPr>
            <p:cNvPr id="25" name="PA_椭圆 45"/>
            <p:cNvSpPr/>
            <p:nvPr>
              <p:custDataLst>
                <p:tags r:id="rId1"/>
              </p:custDataLst>
            </p:nvPr>
          </p:nvSpPr>
          <p:spPr>
            <a:xfrm>
              <a:off x="8839955" y="2152499"/>
              <a:ext cx="548635" cy="54863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PA_任意多边形 19"/>
            <p:cNvSpPr>
              <a:spLocks noEditPoints="1"/>
            </p:cNvSpPr>
            <p:nvPr>
              <p:custDataLst>
                <p:tags r:id="rId2"/>
              </p:custDataLst>
            </p:nvPr>
          </p:nvSpPr>
          <p:spPr bwMode="auto">
            <a:xfrm>
              <a:off x="8988813" y="2294810"/>
              <a:ext cx="250921" cy="264013"/>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27" name="Group 65"/>
          <p:cNvGrpSpPr/>
          <p:nvPr/>
        </p:nvGrpSpPr>
        <p:grpSpPr>
          <a:xfrm>
            <a:off x="284478" y="2026785"/>
            <a:ext cx="2579951" cy="1124249"/>
            <a:chOff x="8854053" y="2489949"/>
            <a:chExt cx="2743366" cy="1066085"/>
          </a:xfrm>
        </p:grpSpPr>
        <p:sp>
          <p:nvSpPr>
            <p:cNvPr id="28" name="TextBox 66"/>
            <p:cNvSpPr txBox="1"/>
            <p:nvPr/>
          </p:nvSpPr>
          <p:spPr>
            <a:xfrm>
              <a:off x="10419242" y="2489949"/>
              <a:ext cx="1178177" cy="396131"/>
            </a:xfrm>
            <a:prstGeom prst="rect">
              <a:avLst/>
            </a:prstGeom>
            <a:noFill/>
          </p:spPr>
          <p:txBody>
            <a:bodyPr wrap="none" rtlCol="0">
              <a:spAutoFit/>
            </a:bodyPr>
            <a:lstStyle/>
            <a:p>
              <a:pPr algn="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p>
          </p:txBody>
        </p:sp>
        <p:sp>
          <p:nvSpPr>
            <p:cNvPr id="29" name="Rectangle 67"/>
            <p:cNvSpPr/>
            <p:nvPr/>
          </p:nvSpPr>
          <p:spPr>
            <a:xfrm>
              <a:off x="8854053" y="2842452"/>
              <a:ext cx="2743365" cy="713582"/>
            </a:xfrm>
            <a:prstGeom prst="rect">
              <a:avLst/>
            </a:prstGeom>
          </p:spPr>
          <p:txBody>
            <a:bodyPr wrap="square">
              <a:spAutoFit/>
            </a:bodyPr>
            <a:lstStyle/>
            <a:p>
              <a:pPr algn="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65"/>
          <p:cNvGrpSpPr/>
          <p:nvPr/>
        </p:nvGrpSpPr>
        <p:grpSpPr>
          <a:xfrm>
            <a:off x="284478" y="3247547"/>
            <a:ext cx="2579950" cy="1124249"/>
            <a:chOff x="8854053" y="2489949"/>
            <a:chExt cx="2743365" cy="1066085"/>
          </a:xfrm>
        </p:grpSpPr>
        <p:sp>
          <p:nvSpPr>
            <p:cNvPr id="31" name="TextBox 66"/>
            <p:cNvSpPr txBox="1"/>
            <p:nvPr/>
          </p:nvSpPr>
          <p:spPr>
            <a:xfrm>
              <a:off x="10419241" y="2489949"/>
              <a:ext cx="1178177" cy="396131"/>
            </a:xfrm>
            <a:prstGeom prst="rect">
              <a:avLst/>
            </a:prstGeom>
            <a:noFill/>
          </p:spPr>
          <p:txBody>
            <a:bodyPr wrap="none" rtlCol="0">
              <a:spAutoFit/>
            </a:bodyPr>
            <a:lstStyle/>
            <a:p>
              <a:pPr algn="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p>
          </p:txBody>
        </p:sp>
        <p:sp>
          <p:nvSpPr>
            <p:cNvPr id="32" name="Rectangle 67"/>
            <p:cNvSpPr/>
            <p:nvPr/>
          </p:nvSpPr>
          <p:spPr>
            <a:xfrm>
              <a:off x="8854053" y="2842452"/>
              <a:ext cx="2743365" cy="713582"/>
            </a:xfrm>
            <a:prstGeom prst="rect">
              <a:avLst/>
            </a:prstGeom>
          </p:spPr>
          <p:txBody>
            <a:bodyPr wrap="square">
              <a:spAutoFit/>
            </a:bodyPr>
            <a:lstStyle/>
            <a:p>
              <a:pPr algn="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65"/>
          <p:cNvGrpSpPr/>
          <p:nvPr/>
        </p:nvGrpSpPr>
        <p:grpSpPr>
          <a:xfrm>
            <a:off x="284478" y="4468309"/>
            <a:ext cx="2579950" cy="1124249"/>
            <a:chOff x="8854053" y="2489949"/>
            <a:chExt cx="2743365" cy="1066085"/>
          </a:xfrm>
        </p:grpSpPr>
        <p:sp>
          <p:nvSpPr>
            <p:cNvPr id="34" name="TextBox 66"/>
            <p:cNvSpPr txBox="1"/>
            <p:nvPr/>
          </p:nvSpPr>
          <p:spPr>
            <a:xfrm>
              <a:off x="10419241" y="2489949"/>
              <a:ext cx="1178177" cy="396131"/>
            </a:xfrm>
            <a:prstGeom prst="rect">
              <a:avLst/>
            </a:prstGeom>
            <a:noFill/>
          </p:spPr>
          <p:txBody>
            <a:bodyPr wrap="none" rtlCol="0">
              <a:spAutoFit/>
            </a:bodyPr>
            <a:lstStyle/>
            <a:p>
              <a:pPr algn="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p>
          </p:txBody>
        </p:sp>
        <p:sp>
          <p:nvSpPr>
            <p:cNvPr id="35" name="Rectangle 67"/>
            <p:cNvSpPr/>
            <p:nvPr/>
          </p:nvSpPr>
          <p:spPr>
            <a:xfrm>
              <a:off x="8854053" y="2842452"/>
              <a:ext cx="2743365" cy="713582"/>
            </a:xfrm>
            <a:prstGeom prst="rect">
              <a:avLst/>
            </a:prstGeom>
          </p:spPr>
          <p:txBody>
            <a:bodyPr wrap="square">
              <a:spAutoFit/>
            </a:bodyPr>
            <a:lstStyle/>
            <a:p>
              <a:pPr algn="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65"/>
          <p:cNvGrpSpPr/>
          <p:nvPr/>
        </p:nvGrpSpPr>
        <p:grpSpPr>
          <a:xfrm>
            <a:off x="9435848" y="2027251"/>
            <a:ext cx="2579950" cy="1124249"/>
            <a:chOff x="8854053" y="2489949"/>
            <a:chExt cx="2743365" cy="1066085"/>
          </a:xfrm>
        </p:grpSpPr>
        <p:sp>
          <p:nvSpPr>
            <p:cNvPr id="37" name="TextBox 66"/>
            <p:cNvSpPr txBox="1"/>
            <p:nvPr/>
          </p:nvSpPr>
          <p:spPr>
            <a:xfrm>
              <a:off x="8864280" y="2489949"/>
              <a:ext cx="1178177" cy="396131"/>
            </a:xfrm>
            <a:prstGeom prst="rect">
              <a:avLst/>
            </a:prstGeom>
            <a:noFill/>
          </p:spPr>
          <p:txBody>
            <a:bodyPr wrap="none" rtlCol="0">
              <a:spAutoFit/>
            </a:bodyPr>
            <a:lstStyle/>
            <a:p>
              <a:pP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p>
          </p:txBody>
        </p:sp>
        <p:sp>
          <p:nvSpPr>
            <p:cNvPr id="38" name="Rectangle 67"/>
            <p:cNvSpPr/>
            <p:nvPr/>
          </p:nvSpPr>
          <p:spPr>
            <a:xfrm>
              <a:off x="8854053" y="2842452"/>
              <a:ext cx="2743365" cy="713582"/>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65"/>
          <p:cNvGrpSpPr/>
          <p:nvPr/>
        </p:nvGrpSpPr>
        <p:grpSpPr>
          <a:xfrm>
            <a:off x="9435848" y="3247547"/>
            <a:ext cx="2579950" cy="1124249"/>
            <a:chOff x="8854053" y="2489949"/>
            <a:chExt cx="2743365" cy="1066085"/>
          </a:xfrm>
        </p:grpSpPr>
        <p:sp>
          <p:nvSpPr>
            <p:cNvPr id="40"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p>
          </p:txBody>
        </p:sp>
        <p:sp>
          <p:nvSpPr>
            <p:cNvPr id="41" name="Rectangle 67"/>
            <p:cNvSpPr/>
            <p:nvPr/>
          </p:nvSpPr>
          <p:spPr>
            <a:xfrm>
              <a:off x="8854053" y="2842452"/>
              <a:ext cx="2743365" cy="713582"/>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65"/>
          <p:cNvGrpSpPr/>
          <p:nvPr/>
        </p:nvGrpSpPr>
        <p:grpSpPr>
          <a:xfrm>
            <a:off x="9435848" y="4467843"/>
            <a:ext cx="2579950" cy="1124249"/>
            <a:chOff x="8854053" y="2489949"/>
            <a:chExt cx="2743365" cy="1066085"/>
          </a:xfrm>
        </p:grpSpPr>
        <p:sp>
          <p:nvSpPr>
            <p:cNvPr id="43" name="TextBox 66"/>
            <p:cNvSpPr txBox="1"/>
            <p:nvPr/>
          </p:nvSpPr>
          <p:spPr>
            <a:xfrm>
              <a:off x="8854053" y="2489949"/>
              <a:ext cx="1178177" cy="396131"/>
            </a:xfrm>
            <a:prstGeom prst="rect">
              <a:avLst/>
            </a:prstGeom>
            <a:noFill/>
          </p:spPr>
          <p:txBody>
            <a:bodyPr wrap="none" rtlCol="0">
              <a:spAutoFit/>
            </a:bodyPr>
            <a:lstStyle/>
            <a:p>
              <a:pPr>
                <a:lnSpc>
                  <a:spcPct val="130000"/>
                </a:lnSpc>
              </a:pPr>
              <a:r>
                <a:rPr lang="zh-CN" altLang="en-US"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关注细节</a:t>
              </a:r>
            </a:p>
          </p:txBody>
        </p:sp>
        <p:sp>
          <p:nvSpPr>
            <p:cNvPr id="44" name="Rectangle 67"/>
            <p:cNvSpPr/>
            <p:nvPr/>
          </p:nvSpPr>
          <p:spPr>
            <a:xfrm>
              <a:off x="8854053" y="2842452"/>
              <a:ext cx="2743365" cy="713582"/>
            </a:xfrm>
            <a:prstGeom prst="rect">
              <a:avLst/>
            </a:prstGeom>
          </p:spPr>
          <p:txBody>
            <a:bodyPr wrap="square">
              <a:spAutoFit/>
            </a:bodyPr>
            <a:lstStyle/>
            <a:p>
              <a:pPr>
                <a:lnSpc>
                  <a:spcPct val="13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0853038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14:presetBounceEnd="40000">
                                      <p:stCondLst>
                                        <p:cond delay="250"/>
                                      </p:stCondLst>
                                      <p:childTnLst>
                                        <p:set>
                                          <p:cBhvr>
                                            <p:cTn id="25" dur="1" fill="hold">
                                              <p:stCondLst>
                                                <p:cond delay="0"/>
                                              </p:stCondLst>
                                            </p:cTn>
                                            <p:tgtEl>
                                              <p:spTgt spid="21"/>
                                            </p:tgtEl>
                                            <p:attrNameLst>
                                              <p:attrName>style.visibility</p:attrName>
                                            </p:attrNameLst>
                                          </p:cBhvr>
                                          <p:to>
                                            <p:strVal val="visible"/>
                                          </p:to>
                                        </p:set>
                                        <p:anim calcmode="lin" valueType="num" p14:bounceEnd="40000">
                                          <p:cBhvr additive="base">
                                            <p:cTn id="26" dur="10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7" dur="10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14:presetBounceEnd="40000">
                                      <p:stCondLst>
                                        <p:cond delay="250"/>
                                      </p:stCondLst>
                                      <p:childTnLst>
                                        <p:set>
                                          <p:cBhvr>
                                            <p:cTn id="29" dur="1" fill="hold">
                                              <p:stCondLst>
                                                <p:cond delay="0"/>
                                              </p:stCondLst>
                                            </p:cTn>
                                            <p:tgtEl>
                                              <p:spTgt spid="24"/>
                                            </p:tgtEl>
                                            <p:attrNameLst>
                                              <p:attrName>style.visibility</p:attrName>
                                            </p:attrNameLst>
                                          </p:cBhvr>
                                          <p:to>
                                            <p:strVal val="visible"/>
                                          </p:to>
                                        </p:set>
                                        <p:anim calcmode="lin" valueType="num" p14:bounceEnd="40000">
                                          <p:cBhvr additive="base">
                                            <p:cTn id="30" dur="10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31" dur="1000" fill="hold"/>
                                            <p:tgtEl>
                                              <p:spTgt spid="24"/>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14:presetBounceEnd="40000">
                                      <p:stCondLst>
                                        <p:cond delay="500"/>
                                      </p:stCondLst>
                                      <p:childTnLst>
                                        <p:set>
                                          <p:cBhvr>
                                            <p:cTn id="33" dur="1" fill="hold">
                                              <p:stCondLst>
                                                <p:cond delay="0"/>
                                              </p:stCondLst>
                                            </p:cTn>
                                            <p:tgtEl>
                                              <p:spTgt spid="12"/>
                                            </p:tgtEl>
                                            <p:attrNameLst>
                                              <p:attrName>style.visibility</p:attrName>
                                            </p:attrNameLst>
                                          </p:cBhvr>
                                          <p:to>
                                            <p:strVal val="visible"/>
                                          </p:to>
                                        </p:set>
                                        <p:anim calcmode="lin" valueType="num" p14:bounceEnd="40000">
                                          <p:cBhvr additive="base">
                                            <p:cTn id="34" dur="10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5" dur="10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14:presetBounceEnd="40000">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14:bounceEnd="40000">
                                          <p:cBhvr additive="base">
                                            <p:cTn id="38"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9" dur="10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14:presetBounceEnd="40000">
                                      <p:stCondLst>
                                        <p:cond delay="750"/>
                                      </p:stCondLst>
                                      <p:childTnLst>
                                        <p:set>
                                          <p:cBhvr>
                                            <p:cTn id="41" dur="1" fill="hold">
                                              <p:stCondLst>
                                                <p:cond delay="0"/>
                                              </p:stCondLst>
                                            </p:cTn>
                                            <p:tgtEl>
                                              <p:spTgt spid="15"/>
                                            </p:tgtEl>
                                            <p:attrNameLst>
                                              <p:attrName>style.visibility</p:attrName>
                                            </p:attrNameLst>
                                          </p:cBhvr>
                                          <p:to>
                                            <p:strVal val="visible"/>
                                          </p:to>
                                        </p:set>
                                        <p:anim calcmode="lin" valueType="num" p14:bounceEnd="40000">
                                          <p:cBhvr additive="base">
                                            <p:cTn id="42" dur="10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3" dur="10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14:presetBounceEnd="40000">
                                      <p:stCondLst>
                                        <p:cond delay="750"/>
                                      </p:stCondLst>
                                      <p:childTnLst>
                                        <p:set>
                                          <p:cBhvr>
                                            <p:cTn id="45" dur="1" fill="hold">
                                              <p:stCondLst>
                                                <p:cond delay="0"/>
                                              </p:stCondLst>
                                            </p:cTn>
                                            <p:tgtEl>
                                              <p:spTgt spid="9"/>
                                            </p:tgtEl>
                                            <p:attrNameLst>
                                              <p:attrName>style.visibility</p:attrName>
                                            </p:attrNameLst>
                                          </p:cBhvr>
                                          <p:to>
                                            <p:strVal val="visible"/>
                                          </p:to>
                                        </p:set>
                                        <p:anim calcmode="lin" valueType="num" p14:bounceEnd="40000">
                                          <p:cBhvr additive="base">
                                            <p:cTn id="46" dur="10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47" dur="10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2" presetClass="entr" presetSubtype="2"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par>
                                    <p:cTn id="52" presetID="22" presetClass="entr" presetSubtype="2"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right)">
                                          <p:cBhvr>
                                            <p:cTn id="54" dur="500"/>
                                            <p:tgtEl>
                                              <p:spTgt spid="33"/>
                                            </p:tgtEl>
                                          </p:cBhvr>
                                        </p:animEffect>
                                      </p:childTnLst>
                                    </p:cTn>
                                  </p:par>
                                  <p:par>
                                    <p:cTn id="55" presetID="22" presetClass="entr" presetSubtype="2"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par>
                                    <p:cTn id="58" presetID="22" presetClass="entr" presetSubtype="8"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par>
                                    <p:cTn id="64" presetID="22" presetClass="entr" presetSubtype="8"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anim calcmode="lin" valueType="num">
                                          <p:cBhvr>
                                            <p:cTn id="22" dur="500" fill="hold"/>
                                            <p:tgtEl>
                                              <p:spTgt spid="6"/>
                                            </p:tgtEl>
                                            <p:attrNameLst>
                                              <p:attrName>ppt_x</p:attrName>
                                            </p:attrNameLst>
                                          </p:cBhvr>
                                          <p:tavLst>
                                            <p:tav tm="0">
                                              <p:val>
                                                <p:strVal val="#ppt_x"/>
                                              </p:val>
                                            </p:tav>
                                            <p:tav tm="100000">
                                              <p:val>
                                                <p:strVal val="#ppt_x"/>
                                              </p:val>
                                            </p:tav>
                                          </p:tavLst>
                                        </p:anim>
                                        <p:anim calcmode="lin" valueType="num">
                                          <p:cBhvr>
                                            <p:cTn id="23" dur="500" fill="hold"/>
                                            <p:tgtEl>
                                              <p:spTgt spid="6"/>
                                            </p:tgtEl>
                                            <p:attrNameLst>
                                              <p:attrName>ppt_y</p:attrName>
                                            </p:attrNameLst>
                                          </p:cBhvr>
                                          <p:tavLst>
                                            <p:tav tm="0">
                                              <p:val>
                                                <p:strVal val="#ppt_y+.1"/>
                                              </p:val>
                                            </p:tav>
                                            <p:tav tm="100000">
                                              <p:val>
                                                <p:strVal val="#ppt_y"/>
                                              </p:val>
                                            </p:tav>
                                          </p:tavLst>
                                        </p:anim>
                                      </p:childTnLst>
                                    </p:cTn>
                                  </p:par>
                                  <p:par>
                                    <p:cTn id="24" presetID="2" presetClass="entr" presetSubtype="12" fill="hold" nodeType="withEffect">
                                      <p:stCondLst>
                                        <p:cond delay="25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0-#ppt_w/2"/>
                                              </p:val>
                                            </p:tav>
                                            <p:tav tm="100000">
                                              <p:val>
                                                <p:strVal val="#ppt_x"/>
                                              </p:val>
                                            </p:tav>
                                          </p:tavLst>
                                        </p:anim>
                                        <p:anim calcmode="lin" valueType="num">
                                          <p:cBhvr additive="base">
                                            <p:cTn id="27" dur="100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6" fill="hold" nodeType="withEffect">
                                      <p:stCondLst>
                                        <p:cond delay="25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1000" fill="hold"/>
                                            <p:tgtEl>
                                              <p:spTgt spid="24"/>
                                            </p:tgtEl>
                                            <p:attrNameLst>
                                              <p:attrName>ppt_x</p:attrName>
                                            </p:attrNameLst>
                                          </p:cBhvr>
                                          <p:tavLst>
                                            <p:tav tm="0">
                                              <p:val>
                                                <p:strVal val="1+#ppt_w/2"/>
                                              </p:val>
                                            </p:tav>
                                            <p:tav tm="100000">
                                              <p:val>
                                                <p:strVal val="#ppt_x"/>
                                              </p:val>
                                            </p:tav>
                                          </p:tavLst>
                                        </p:anim>
                                        <p:anim calcmode="lin" valueType="num">
                                          <p:cBhvr additive="base">
                                            <p:cTn id="31" dur="1000" fill="hold"/>
                                            <p:tgtEl>
                                              <p:spTgt spid="24"/>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50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000" fill="hold"/>
                                            <p:tgtEl>
                                              <p:spTgt spid="12"/>
                                            </p:tgtEl>
                                            <p:attrNameLst>
                                              <p:attrName>ppt_x</p:attrName>
                                            </p:attrNameLst>
                                          </p:cBhvr>
                                          <p:tavLst>
                                            <p:tav tm="0">
                                              <p:val>
                                                <p:strVal val="0-#ppt_w/2"/>
                                              </p:val>
                                            </p:tav>
                                            <p:tav tm="100000">
                                              <p:val>
                                                <p:strVal val="#ppt_x"/>
                                              </p:val>
                                            </p:tav>
                                          </p:tavLst>
                                        </p:anim>
                                        <p:anim calcmode="lin" valueType="num">
                                          <p:cBhvr additive="base">
                                            <p:cTn id="35" dur="10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6" fill="hold" nodeType="withEffect">
                                      <p:stCondLst>
                                        <p:cond delay="50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1000" fill="hold"/>
                                            <p:tgtEl>
                                              <p:spTgt spid="18"/>
                                            </p:tgtEl>
                                            <p:attrNameLst>
                                              <p:attrName>ppt_x</p:attrName>
                                            </p:attrNameLst>
                                          </p:cBhvr>
                                          <p:tavLst>
                                            <p:tav tm="0">
                                              <p:val>
                                                <p:strVal val="1+#ppt_w/2"/>
                                              </p:val>
                                            </p:tav>
                                            <p:tav tm="100000">
                                              <p:val>
                                                <p:strVal val="#ppt_x"/>
                                              </p:val>
                                            </p:tav>
                                          </p:tavLst>
                                        </p:anim>
                                        <p:anim calcmode="lin" valueType="num">
                                          <p:cBhvr additive="base">
                                            <p:cTn id="39" dur="1000" fill="hold"/>
                                            <p:tgtEl>
                                              <p:spTgt spid="1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75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1000" fill="hold"/>
                                            <p:tgtEl>
                                              <p:spTgt spid="15"/>
                                            </p:tgtEl>
                                            <p:attrNameLst>
                                              <p:attrName>ppt_x</p:attrName>
                                            </p:attrNameLst>
                                          </p:cBhvr>
                                          <p:tavLst>
                                            <p:tav tm="0">
                                              <p:val>
                                                <p:strVal val="0-#ppt_w/2"/>
                                              </p:val>
                                            </p:tav>
                                            <p:tav tm="100000">
                                              <p:val>
                                                <p:strVal val="#ppt_x"/>
                                              </p:val>
                                            </p:tav>
                                          </p:tavLst>
                                        </p:anim>
                                        <p:anim calcmode="lin" valueType="num">
                                          <p:cBhvr additive="base">
                                            <p:cTn id="43" dur="1000" fill="hold"/>
                                            <p:tgtEl>
                                              <p:spTgt spid="15"/>
                                            </p:tgtEl>
                                            <p:attrNameLst>
                                              <p:attrName>ppt_y</p:attrName>
                                            </p:attrNameLst>
                                          </p:cBhvr>
                                          <p:tavLst>
                                            <p:tav tm="0">
                                              <p:val>
                                                <p:strVal val="1+#ppt_h/2"/>
                                              </p:val>
                                            </p:tav>
                                            <p:tav tm="100000">
                                              <p:val>
                                                <p:strVal val="#ppt_y"/>
                                              </p:val>
                                            </p:tav>
                                          </p:tavLst>
                                        </p:anim>
                                      </p:childTnLst>
                                    </p:cTn>
                                  </p:par>
                                  <p:par>
                                    <p:cTn id="44" presetID="2" presetClass="entr" presetSubtype="6" fill="hold" nodeType="withEffect">
                                      <p:stCondLst>
                                        <p:cond delay="75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1000" fill="hold"/>
                                            <p:tgtEl>
                                              <p:spTgt spid="9"/>
                                            </p:tgtEl>
                                            <p:attrNameLst>
                                              <p:attrName>ppt_x</p:attrName>
                                            </p:attrNameLst>
                                          </p:cBhvr>
                                          <p:tavLst>
                                            <p:tav tm="0">
                                              <p:val>
                                                <p:strVal val="1+#ppt_w/2"/>
                                              </p:val>
                                            </p:tav>
                                            <p:tav tm="100000">
                                              <p:val>
                                                <p:strVal val="#ppt_x"/>
                                              </p:val>
                                            </p:tav>
                                          </p:tavLst>
                                        </p:anim>
                                        <p:anim calcmode="lin" valueType="num">
                                          <p:cBhvr additive="base">
                                            <p:cTn id="47" dur="100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2500"/>
                                </p:stCondLst>
                                <p:childTnLst>
                                  <p:par>
                                    <p:cTn id="49" presetID="22" presetClass="entr" presetSubtype="2"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right)">
                                          <p:cBhvr>
                                            <p:cTn id="51" dur="500"/>
                                            <p:tgtEl>
                                              <p:spTgt spid="27"/>
                                            </p:tgtEl>
                                          </p:cBhvr>
                                        </p:animEffect>
                                      </p:childTnLst>
                                    </p:cTn>
                                  </p:par>
                                  <p:par>
                                    <p:cTn id="52" presetID="22" presetClass="entr" presetSubtype="2"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wipe(right)">
                                          <p:cBhvr>
                                            <p:cTn id="54" dur="500"/>
                                            <p:tgtEl>
                                              <p:spTgt spid="33"/>
                                            </p:tgtEl>
                                          </p:cBhvr>
                                        </p:animEffect>
                                      </p:childTnLst>
                                    </p:cTn>
                                  </p:par>
                                  <p:par>
                                    <p:cTn id="55" presetID="22" presetClass="entr" presetSubtype="2"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right)">
                                          <p:cBhvr>
                                            <p:cTn id="57" dur="500"/>
                                            <p:tgtEl>
                                              <p:spTgt spid="30"/>
                                            </p:tgtEl>
                                          </p:cBhvr>
                                        </p:animEffect>
                                      </p:childTnLst>
                                    </p:cTn>
                                  </p:par>
                                  <p:par>
                                    <p:cTn id="58" presetID="22" presetClass="entr" presetSubtype="8" fill="hold"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wipe(left)">
                                          <p:cBhvr>
                                            <p:cTn id="60" dur="500"/>
                                            <p:tgtEl>
                                              <p:spTgt spid="36"/>
                                            </p:tgtEl>
                                          </p:cBhvr>
                                        </p:animEffect>
                                      </p:childTnLst>
                                    </p:cTn>
                                  </p:par>
                                  <p:par>
                                    <p:cTn id="61" presetID="22" presetClass="entr" presetSubtype="8" fill="hold"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par>
                                    <p:cTn id="64" presetID="22" presetClass="entr" presetSubtype="8"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p>
        </p:txBody>
      </p:sp>
      <p:cxnSp>
        <p:nvCxnSpPr>
          <p:cNvPr id="6" name="直接连接符 6"/>
          <p:cNvCxnSpPr/>
          <p:nvPr/>
        </p:nvCxnSpPr>
        <p:spPr>
          <a:xfrm>
            <a:off x="3073292" y="3923462"/>
            <a:ext cx="6057902" cy="0"/>
          </a:xfrm>
          <a:prstGeom prst="line">
            <a:avLst/>
          </a:prstGeom>
          <a:noFill/>
          <a:ln w="19050" cap="rnd">
            <a:solidFill>
              <a:srgbClr val="019DD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7" name="直接连接符 6"/>
          <p:cNvCxnSpPr/>
          <p:nvPr/>
        </p:nvCxnSpPr>
        <p:spPr>
          <a:xfrm>
            <a:off x="6102244" y="1464278"/>
            <a:ext cx="0" cy="4918374"/>
          </a:xfrm>
          <a:prstGeom prst="line">
            <a:avLst/>
          </a:prstGeom>
          <a:noFill/>
          <a:ln w="19050" cap="rnd">
            <a:solidFill>
              <a:srgbClr val="019DD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 name="斜纹 47"/>
          <p:cNvSpPr/>
          <p:nvPr/>
        </p:nvSpPr>
        <p:spPr>
          <a:xfrm flipH="1">
            <a:off x="4557842" y="2237492"/>
            <a:ext cx="3159579" cy="3842659"/>
          </a:xfrm>
          <a:custGeom>
            <a:avLst/>
            <a:gdLst/>
            <a:ahLst/>
            <a:cxnLst/>
            <a:rect l="l" t="t" r="r" b="b"/>
            <a:pathLst>
              <a:path w="1991521" h="2422004">
                <a:moveTo>
                  <a:pt x="999704" y="0"/>
                </a:moveTo>
                <a:lnTo>
                  <a:pt x="999416" y="3196"/>
                </a:lnTo>
                <a:cubicBezTo>
                  <a:pt x="941315" y="20326"/>
                  <a:pt x="892227" y="324615"/>
                  <a:pt x="871921" y="750311"/>
                </a:cubicBezTo>
                <a:cubicBezTo>
                  <a:pt x="546229" y="937452"/>
                  <a:pt x="-47874" y="1110302"/>
                  <a:pt x="3077" y="1317103"/>
                </a:cubicBezTo>
                <a:lnTo>
                  <a:pt x="861802" y="1175458"/>
                </a:lnTo>
                <a:cubicBezTo>
                  <a:pt x="861599" y="1181301"/>
                  <a:pt x="861594" y="1187155"/>
                  <a:pt x="861594" y="1193019"/>
                </a:cubicBezTo>
                <a:cubicBezTo>
                  <a:pt x="861594" y="1602301"/>
                  <a:pt x="886320" y="1963404"/>
                  <a:pt x="924247" y="2177679"/>
                </a:cubicBezTo>
                <a:lnTo>
                  <a:pt x="808510" y="2293416"/>
                </a:lnTo>
                <a:lnTo>
                  <a:pt x="808510" y="2422003"/>
                </a:lnTo>
                <a:lnTo>
                  <a:pt x="947135" y="2283379"/>
                </a:lnTo>
                <a:cubicBezTo>
                  <a:pt x="963187" y="2342747"/>
                  <a:pt x="980980" y="2377776"/>
                  <a:pt x="999703" y="2382963"/>
                </a:cubicBezTo>
                <a:cubicBezTo>
                  <a:pt x="999704" y="2383278"/>
                  <a:pt x="999704" y="2383593"/>
                  <a:pt x="999704" y="2383906"/>
                </a:cubicBezTo>
                <a:lnTo>
                  <a:pt x="999704" y="2383904"/>
                </a:lnTo>
                <a:lnTo>
                  <a:pt x="1000820" y="2383434"/>
                </a:lnTo>
                <a:lnTo>
                  <a:pt x="1004469" y="2384971"/>
                </a:lnTo>
                <a:lnTo>
                  <a:pt x="1004469" y="2384973"/>
                </a:lnTo>
                <a:cubicBezTo>
                  <a:pt x="1004469" y="2383956"/>
                  <a:pt x="1004469" y="2382930"/>
                  <a:pt x="1004474" y="2381895"/>
                </a:cubicBezTo>
                <a:cubicBezTo>
                  <a:pt x="1024062" y="2376464"/>
                  <a:pt x="1042631" y="2338373"/>
                  <a:pt x="1059337" y="2273945"/>
                </a:cubicBezTo>
                <a:lnTo>
                  <a:pt x="1207395" y="2422004"/>
                </a:lnTo>
                <a:lnTo>
                  <a:pt x="1207395" y="2293417"/>
                </a:lnTo>
                <a:lnTo>
                  <a:pt x="1081619" y="2167641"/>
                </a:lnTo>
                <a:cubicBezTo>
                  <a:pt x="1118534" y="1952318"/>
                  <a:pt x="1142579" y="1595562"/>
                  <a:pt x="1142579" y="1191952"/>
                </a:cubicBezTo>
                <a:lnTo>
                  <a:pt x="1142409" y="1177552"/>
                </a:lnTo>
                <a:lnTo>
                  <a:pt x="1988444" y="1317104"/>
                </a:lnTo>
                <a:cubicBezTo>
                  <a:pt x="2038725" y="1113022"/>
                  <a:pt x="1460799" y="942003"/>
                  <a:pt x="1132557" y="757724"/>
                </a:cubicBezTo>
                <a:cubicBezTo>
                  <a:pt x="1112573" y="327045"/>
                  <a:pt x="1063124" y="18585"/>
                  <a:pt x="1004558" y="2045"/>
                </a:cubicBezTo>
                <a:lnTo>
                  <a:pt x="1004469" y="1067"/>
                </a:lnTo>
                <a:cubicBezTo>
                  <a:pt x="1004087" y="1067"/>
                  <a:pt x="1003706" y="1080"/>
                  <a:pt x="1003353" y="1537"/>
                </a:cubicBezTo>
                <a:cubicBezTo>
                  <a:pt x="1002305" y="145"/>
                  <a:pt x="1001007" y="0"/>
                  <a:pt x="999704" y="0"/>
                </a:cubicBezTo>
                <a:close/>
              </a:path>
            </a:pathLst>
          </a:cu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1058730">
              <a:lnSpc>
                <a:spcPct val="120000"/>
              </a:lnSpc>
              <a:defRPr/>
            </a:pPr>
            <a:endParaRPr lang="zh-CN" altLang="en-US" sz="758">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65"/>
          <p:cNvGrpSpPr/>
          <p:nvPr/>
        </p:nvGrpSpPr>
        <p:grpSpPr>
          <a:xfrm>
            <a:off x="7210855" y="1755252"/>
            <a:ext cx="2814114" cy="1184265"/>
            <a:chOff x="8797071" y="2489949"/>
            <a:chExt cx="2992361" cy="1122997"/>
          </a:xfrm>
        </p:grpSpPr>
        <p:sp>
          <p:nvSpPr>
            <p:cNvPr id="10" name="TextBox 66"/>
            <p:cNvSpPr txBox="1"/>
            <p:nvPr/>
          </p:nvSpPr>
          <p:spPr>
            <a:xfrm>
              <a:off x="8797071" y="2489949"/>
              <a:ext cx="1287267" cy="379410"/>
            </a:xfrm>
            <a:prstGeom prst="rect">
              <a:avLst/>
            </a:prstGeom>
            <a:noFill/>
          </p:spPr>
          <p:txBody>
            <a:bodyPr wrap="none" rtlCol="0">
              <a:spAutoFit/>
            </a:bodyPr>
            <a:lstStyle/>
            <a:p>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p>
          </p:txBody>
        </p:sp>
        <p:sp>
          <p:nvSpPr>
            <p:cNvPr id="11" name="Rectangle 67"/>
            <p:cNvSpPr/>
            <p:nvPr/>
          </p:nvSpPr>
          <p:spPr>
            <a:xfrm>
              <a:off x="8797071" y="2842452"/>
              <a:ext cx="2992361"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65"/>
          <p:cNvGrpSpPr/>
          <p:nvPr/>
        </p:nvGrpSpPr>
        <p:grpSpPr>
          <a:xfrm>
            <a:off x="2235226" y="1754474"/>
            <a:ext cx="2902454" cy="1160541"/>
            <a:chOff x="8511122" y="2489949"/>
            <a:chExt cx="3086296" cy="1100500"/>
          </a:xfrm>
        </p:grpSpPr>
        <p:sp>
          <p:nvSpPr>
            <p:cNvPr id="13" name="TextBox 66"/>
            <p:cNvSpPr txBox="1"/>
            <p:nvPr/>
          </p:nvSpPr>
          <p:spPr>
            <a:xfrm>
              <a:off x="10310151" y="2489949"/>
              <a:ext cx="1287267" cy="430424"/>
            </a:xfrm>
            <a:prstGeom prst="rect">
              <a:avLst/>
            </a:prstGeom>
            <a:noFill/>
          </p:spPr>
          <p:txBody>
            <a:bodyPr wrap="none" rtlCol="0">
              <a:spAutoFit/>
            </a:bodyPr>
            <a:lstStyle/>
            <a:p>
              <a:pPr algn="r">
                <a:lnSpc>
                  <a:spcPct val="130000"/>
                </a:lnSpc>
              </a:pPr>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p>
          </p:txBody>
        </p:sp>
        <p:sp>
          <p:nvSpPr>
            <p:cNvPr id="14" name="Rectangle 67"/>
            <p:cNvSpPr/>
            <p:nvPr/>
          </p:nvSpPr>
          <p:spPr>
            <a:xfrm>
              <a:off x="8511122" y="2842452"/>
              <a:ext cx="3086296" cy="747997"/>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65"/>
          <p:cNvGrpSpPr/>
          <p:nvPr/>
        </p:nvGrpSpPr>
        <p:grpSpPr>
          <a:xfrm>
            <a:off x="2235226" y="5009342"/>
            <a:ext cx="2863839" cy="1184265"/>
            <a:chOff x="8552183" y="2489949"/>
            <a:chExt cx="3045235" cy="1122997"/>
          </a:xfrm>
        </p:grpSpPr>
        <p:sp>
          <p:nvSpPr>
            <p:cNvPr id="16" name="TextBox 66"/>
            <p:cNvSpPr txBox="1"/>
            <p:nvPr/>
          </p:nvSpPr>
          <p:spPr>
            <a:xfrm>
              <a:off x="10310151" y="2489949"/>
              <a:ext cx="1287267" cy="430424"/>
            </a:xfrm>
            <a:prstGeom prst="rect">
              <a:avLst/>
            </a:prstGeom>
            <a:noFill/>
          </p:spPr>
          <p:txBody>
            <a:bodyPr wrap="none" rtlCol="0">
              <a:spAutoFit/>
            </a:bodyPr>
            <a:lstStyle>
              <a:defPPr>
                <a:defRPr lang="zh-CN"/>
              </a:defPPr>
              <a:lvl1pPr algn="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p>
          </p:txBody>
        </p:sp>
        <p:sp>
          <p:nvSpPr>
            <p:cNvPr id="17" name="Rectangle 67"/>
            <p:cNvSpPr/>
            <p:nvPr/>
          </p:nvSpPr>
          <p:spPr>
            <a:xfrm>
              <a:off x="8552183" y="2842452"/>
              <a:ext cx="3045235" cy="770494"/>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65"/>
          <p:cNvGrpSpPr/>
          <p:nvPr/>
        </p:nvGrpSpPr>
        <p:grpSpPr>
          <a:xfrm>
            <a:off x="7210855" y="5009342"/>
            <a:ext cx="3001626" cy="1184265"/>
            <a:chOff x="8797071" y="2489949"/>
            <a:chExt cx="3191750" cy="1122997"/>
          </a:xfrm>
        </p:grpSpPr>
        <p:sp>
          <p:nvSpPr>
            <p:cNvPr id="19" name="TextBox 66"/>
            <p:cNvSpPr txBox="1"/>
            <p:nvPr/>
          </p:nvSpPr>
          <p:spPr>
            <a:xfrm>
              <a:off x="8797071" y="2489949"/>
              <a:ext cx="1287267" cy="430424"/>
            </a:xfrm>
            <a:prstGeom prst="rect">
              <a:avLst/>
            </a:prstGeom>
            <a:noFill/>
          </p:spPr>
          <p:txBody>
            <a:bodyPr wrap="none" rtlCol="0">
              <a:spAutoFit/>
            </a:bodyPr>
            <a:lstStyle>
              <a:defPPr>
                <a:defRPr lang="zh-CN"/>
              </a:defPPr>
              <a:lvl1pP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019DD5"/>
                  </a:solidFill>
                  <a:latin typeface="迷你简菱心" panose="02010609000101010101" pitchFamily="49" charset="-122"/>
                  <a:ea typeface="迷你简菱心" panose="02010609000101010101" pitchFamily="49" charset="-122"/>
                  <a:sym typeface="Arial" panose="020B0604020202020204" pitchFamily="34" charset="0"/>
                </a:rPr>
                <a:t>借力打力</a:t>
              </a:r>
            </a:p>
          </p:txBody>
        </p:sp>
        <p:sp>
          <p:nvSpPr>
            <p:cNvPr id="20" name="Rectangle 67"/>
            <p:cNvSpPr/>
            <p:nvPr/>
          </p:nvSpPr>
          <p:spPr>
            <a:xfrm>
              <a:off x="8797071" y="2842452"/>
              <a:ext cx="3191750"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238439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42"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ppt_x</p:attrName>
                                        </p:attrNameLst>
                                      </p:cBhvr>
                                      <p:tavLst>
                                        <p:tav tm="0">
                                          <p:val>
                                            <p:strVal val="#ppt_x"/>
                                          </p:val>
                                        </p:tav>
                                        <p:tav tm="100000">
                                          <p:val>
                                            <p:strVal val="#ppt_x"/>
                                          </p:val>
                                        </p:tav>
                                      </p:tavLst>
                                    </p:anim>
                                    <p:anim calcmode="lin" valueType="num">
                                      <p:cBhvr>
                                        <p:cTn id="23" dur="5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250"/>
                            </p:stCondLst>
                            <p:childTnLst>
                              <p:par>
                                <p:cTn id="25" presetID="16" presetClass="entr" presetSubtype="4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outHorizontal)">
                                      <p:cBhvr>
                                        <p:cTn id="27" dur="500"/>
                                        <p:tgtEl>
                                          <p:spTgt spid="7"/>
                                        </p:tgtEl>
                                      </p:cBhvr>
                                    </p:animEffect>
                                  </p:childTnLst>
                                </p:cTn>
                              </p:par>
                              <p:par>
                                <p:cTn id="28" presetID="16" presetClass="entr" presetSubtype="37"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arn(outVertical)">
                                      <p:cBhvr>
                                        <p:cTn id="30" dur="500"/>
                                        <p:tgtEl>
                                          <p:spTgt spid="6"/>
                                        </p:tgtEl>
                                      </p:cBhvr>
                                    </p:animEffect>
                                  </p:childTnLst>
                                </p:cTn>
                              </p:par>
                            </p:childTnLst>
                          </p:cTn>
                        </p:par>
                        <p:par>
                          <p:cTn id="31" fill="hold">
                            <p:stCondLst>
                              <p:cond delay="1750"/>
                            </p:stCondLst>
                            <p:childTnLst>
                              <p:par>
                                <p:cTn id="32" presetID="22" presetClass="entr" presetSubtype="8"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2"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right)">
                                      <p:cBhvr>
                                        <p:cTn id="37" dur="500"/>
                                        <p:tgtEl>
                                          <p:spTgt spid="12"/>
                                        </p:tgtEl>
                                      </p:cBhvr>
                                    </p:animEffect>
                                  </p:childTnLst>
                                </p:cTn>
                              </p:par>
                              <p:par>
                                <p:cTn id="38" presetID="22" presetClass="entr" presetSubtype="2"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right)">
                                      <p:cBhvr>
                                        <p:cTn id="40" dur="500"/>
                                        <p:tgtEl>
                                          <p:spTgt spid="15"/>
                                        </p:tgtEl>
                                      </p:cBhvr>
                                    </p:animEffect>
                                  </p:childTnLst>
                                </p:cTn>
                              </p:par>
                              <p:par>
                                <p:cTn id="41" presetID="22" presetClass="entr" presetSubtype="8"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三、销售技巧</a:t>
            </a:r>
          </a:p>
        </p:txBody>
      </p:sp>
      <p:grpSp>
        <p:nvGrpSpPr>
          <p:cNvPr id="6" name="Group 84"/>
          <p:cNvGrpSpPr/>
          <p:nvPr/>
        </p:nvGrpSpPr>
        <p:grpSpPr>
          <a:xfrm>
            <a:off x="1459389" y="4147951"/>
            <a:ext cx="946438" cy="947229"/>
            <a:chOff x="1245350" y="3178283"/>
            <a:chExt cx="843049" cy="843755"/>
          </a:xfrm>
        </p:grpSpPr>
        <p:sp>
          <p:nvSpPr>
            <p:cNvPr id="7" name="Oval 76"/>
            <p:cNvSpPr>
              <a:spLocks noChangeAspect="1"/>
            </p:cNvSpPr>
            <p:nvPr/>
          </p:nvSpPr>
          <p:spPr>
            <a:xfrm>
              <a:off x="1245350" y="3178283"/>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5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8"/>
            <p:cNvSpPr>
              <a:spLocks noEditPoints="1"/>
            </p:cNvSpPr>
            <p:nvPr/>
          </p:nvSpPr>
          <p:spPr bwMode="auto">
            <a:xfrm>
              <a:off x="1518737" y="3383239"/>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5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8"/>
          <p:cNvGrpSpPr/>
          <p:nvPr/>
        </p:nvGrpSpPr>
        <p:grpSpPr>
          <a:xfrm>
            <a:off x="4507223" y="3942530"/>
            <a:ext cx="1356932" cy="1358070"/>
            <a:chOff x="3584844" y="2915264"/>
            <a:chExt cx="843049" cy="843755"/>
          </a:xfrm>
        </p:grpSpPr>
        <p:sp>
          <p:nvSpPr>
            <p:cNvPr id="10" name="Oval 57"/>
            <p:cNvSpPr>
              <a:spLocks noChangeAspect="1"/>
            </p:cNvSpPr>
            <p:nvPr/>
          </p:nvSpPr>
          <p:spPr>
            <a:xfrm>
              <a:off x="3584844" y="2915264"/>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5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83"/>
            <p:cNvSpPr>
              <a:spLocks noEditPoints="1"/>
            </p:cNvSpPr>
            <p:nvPr/>
          </p:nvSpPr>
          <p:spPr bwMode="auto">
            <a:xfrm>
              <a:off x="3907109" y="3188253"/>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5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90"/>
          <p:cNvGrpSpPr/>
          <p:nvPr/>
        </p:nvGrpSpPr>
        <p:grpSpPr>
          <a:xfrm>
            <a:off x="9935244" y="2744532"/>
            <a:ext cx="962136" cy="962942"/>
            <a:chOff x="7203324" y="1921403"/>
            <a:chExt cx="843049" cy="843755"/>
          </a:xfrm>
        </p:grpSpPr>
        <p:sp>
          <p:nvSpPr>
            <p:cNvPr id="13" name="Oval 73"/>
            <p:cNvSpPr>
              <a:spLocks noChangeAspect="1"/>
            </p:cNvSpPr>
            <p:nvPr/>
          </p:nvSpPr>
          <p:spPr>
            <a:xfrm>
              <a:off x="7203324" y="1921403"/>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5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7"/>
            <p:cNvSpPr>
              <a:spLocks noEditPoints="1"/>
            </p:cNvSpPr>
            <p:nvPr/>
          </p:nvSpPr>
          <p:spPr bwMode="auto">
            <a:xfrm>
              <a:off x="7460025" y="2174501"/>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5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87"/>
          <p:cNvGrpSpPr/>
          <p:nvPr/>
        </p:nvGrpSpPr>
        <p:grpSpPr>
          <a:xfrm>
            <a:off x="6324621" y="2638521"/>
            <a:ext cx="1444534" cy="1445743"/>
            <a:chOff x="4592738" y="1758620"/>
            <a:chExt cx="843049" cy="843755"/>
          </a:xfrm>
        </p:grpSpPr>
        <p:sp>
          <p:nvSpPr>
            <p:cNvPr id="16" name="Oval 64"/>
            <p:cNvSpPr>
              <a:spLocks noChangeAspect="1"/>
            </p:cNvSpPr>
            <p:nvPr/>
          </p:nvSpPr>
          <p:spPr>
            <a:xfrm>
              <a:off x="4592738" y="1758620"/>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5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3"/>
            <p:cNvSpPr>
              <a:spLocks/>
            </p:cNvSpPr>
            <p:nvPr/>
          </p:nvSpPr>
          <p:spPr bwMode="auto">
            <a:xfrm>
              <a:off x="4838943" y="2032612"/>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5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89"/>
          <p:cNvGrpSpPr/>
          <p:nvPr/>
        </p:nvGrpSpPr>
        <p:grpSpPr>
          <a:xfrm>
            <a:off x="8274664" y="3942554"/>
            <a:ext cx="1356885" cy="1358021"/>
            <a:chOff x="5696894" y="2915264"/>
            <a:chExt cx="843049" cy="843755"/>
          </a:xfrm>
        </p:grpSpPr>
        <p:sp>
          <p:nvSpPr>
            <p:cNvPr id="19" name="Oval 69"/>
            <p:cNvSpPr>
              <a:spLocks noChangeAspect="1"/>
            </p:cNvSpPr>
            <p:nvPr/>
          </p:nvSpPr>
          <p:spPr>
            <a:xfrm>
              <a:off x="5696894" y="2915264"/>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5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57"/>
            <p:cNvSpPr>
              <a:spLocks noEditPoints="1"/>
            </p:cNvSpPr>
            <p:nvPr/>
          </p:nvSpPr>
          <p:spPr bwMode="auto">
            <a:xfrm>
              <a:off x="5972842" y="3208084"/>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5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85"/>
          <p:cNvGrpSpPr/>
          <p:nvPr/>
        </p:nvGrpSpPr>
        <p:grpSpPr>
          <a:xfrm>
            <a:off x="2892471" y="2638521"/>
            <a:ext cx="1124004" cy="1124945"/>
            <a:chOff x="2347176" y="2092666"/>
            <a:chExt cx="843049" cy="843755"/>
          </a:xfrm>
        </p:grpSpPr>
        <p:sp>
          <p:nvSpPr>
            <p:cNvPr id="22" name="Oval 48"/>
            <p:cNvSpPr>
              <a:spLocks noChangeAspect="1"/>
            </p:cNvSpPr>
            <p:nvPr/>
          </p:nvSpPr>
          <p:spPr>
            <a:xfrm>
              <a:off x="2347176" y="2092666"/>
              <a:ext cx="843049" cy="843755"/>
            </a:xfrm>
            <a:prstGeom prst="ellipse">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758"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65"/>
            <p:cNvSpPr>
              <a:spLocks noEditPoints="1"/>
            </p:cNvSpPr>
            <p:nvPr/>
          </p:nvSpPr>
          <p:spPr bwMode="auto">
            <a:xfrm>
              <a:off x="2585919" y="2347985"/>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pPr>
                <a:lnSpc>
                  <a:spcPct val="150000"/>
                </a:lnSpc>
              </a:pPr>
              <a:endParaRPr lang="en-US" sz="758" dirty="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4" name="Straight Connector 109"/>
          <p:cNvCxnSpPr/>
          <p:nvPr/>
        </p:nvCxnSpPr>
        <p:spPr>
          <a:xfrm rot="5400000" flipH="1" flipV="1">
            <a:off x="2406467" y="3697014"/>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111"/>
          <p:cNvCxnSpPr/>
          <p:nvPr/>
        </p:nvCxnSpPr>
        <p:spPr>
          <a:xfrm rot="5400000" flipH="1" flipV="1">
            <a:off x="5818108" y="3697014"/>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6" name="Straight Connector 112"/>
          <p:cNvCxnSpPr/>
          <p:nvPr/>
        </p:nvCxnSpPr>
        <p:spPr>
          <a:xfrm rot="5400000" flipH="1" flipV="1">
            <a:off x="9558867" y="3644009"/>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13"/>
          <p:cNvCxnSpPr/>
          <p:nvPr/>
        </p:nvCxnSpPr>
        <p:spPr>
          <a:xfrm rot="16200000" flipH="1">
            <a:off x="7840024" y="3697016"/>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114"/>
          <p:cNvCxnSpPr/>
          <p:nvPr/>
        </p:nvCxnSpPr>
        <p:spPr>
          <a:xfrm rot="16200000" flipH="1">
            <a:off x="3995172" y="3697016"/>
            <a:ext cx="488061" cy="483947"/>
          </a:xfrm>
          <a:prstGeom prst="line">
            <a:avLst/>
          </a:prstGeom>
          <a:ln w="19050" cap="rnd">
            <a:solidFill>
              <a:schemeClr val="tx2">
                <a:lumMod val="25000"/>
                <a:lumOff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9" name="Footer Text"/>
          <p:cNvSpPr txBox="1"/>
          <p:nvPr/>
        </p:nvSpPr>
        <p:spPr>
          <a:xfrm>
            <a:off x="749133" y="5384224"/>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0" name="Footer Text"/>
          <p:cNvSpPr txBox="1"/>
          <p:nvPr/>
        </p:nvSpPr>
        <p:spPr>
          <a:xfrm>
            <a:off x="2258344" y="1774063"/>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1" name="Footer Text"/>
          <p:cNvSpPr txBox="1"/>
          <p:nvPr/>
        </p:nvSpPr>
        <p:spPr>
          <a:xfrm>
            <a:off x="5880405" y="1774063"/>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2" name="Footer Text"/>
          <p:cNvSpPr txBox="1"/>
          <p:nvPr/>
        </p:nvSpPr>
        <p:spPr>
          <a:xfrm>
            <a:off x="9233022" y="1774063"/>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3" name="Footer Text"/>
          <p:cNvSpPr txBox="1"/>
          <p:nvPr/>
        </p:nvSpPr>
        <p:spPr>
          <a:xfrm>
            <a:off x="7775361" y="5384224"/>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4" name="Footer Text"/>
          <p:cNvSpPr txBox="1"/>
          <p:nvPr/>
        </p:nvSpPr>
        <p:spPr>
          <a:xfrm>
            <a:off x="4011952" y="5384224"/>
            <a:ext cx="2678680" cy="840230"/>
          </a:xfrm>
          <a:prstGeom prst="rect">
            <a:avLst/>
          </a:prstGeom>
          <a:noFill/>
        </p:spPr>
        <p:txBody>
          <a:bodyPr wrap="square" lIns="0" tIns="0" rIns="0" bIns="0" rtlCol="0">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Tree>
    <p:extLst>
      <p:ext uri="{BB962C8B-B14F-4D97-AF65-F5344CB8AC3E}">
        <p14:creationId xmlns:p14="http://schemas.microsoft.com/office/powerpoint/2010/main" val="1928770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53"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250"/>
                            </p:stCondLst>
                            <p:childTnLst>
                              <p:par>
                                <p:cTn id="25" presetID="12" presetClass="entr" presetSubtype="4"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lide(fromBottom)">
                                      <p:cBhvr>
                                        <p:cTn id="27" dur="500"/>
                                        <p:tgtEl>
                                          <p:spTgt spid="29"/>
                                        </p:tgtEl>
                                      </p:cBhvr>
                                    </p:animEffect>
                                  </p:childTnLst>
                                </p:cTn>
                              </p:par>
                            </p:childTnLst>
                          </p:cTn>
                        </p:par>
                        <p:par>
                          <p:cTn id="28" fill="hold">
                            <p:stCondLst>
                              <p:cond delay="1750"/>
                            </p:stCondLst>
                            <p:childTnLst>
                              <p:par>
                                <p:cTn id="29" presetID="18" presetClass="entr" presetSubtype="3"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trips(upRight)">
                                      <p:cBhvr>
                                        <p:cTn id="31" dur="500"/>
                                        <p:tgtEl>
                                          <p:spTgt spid="24"/>
                                        </p:tgtEl>
                                      </p:cBhvr>
                                    </p:animEffect>
                                  </p:childTnLst>
                                </p:cTn>
                              </p:par>
                            </p:childTnLst>
                          </p:cTn>
                        </p:par>
                        <p:par>
                          <p:cTn id="32" fill="hold">
                            <p:stCondLst>
                              <p:cond delay="2250"/>
                            </p:stCondLst>
                            <p:childTnLst>
                              <p:par>
                                <p:cTn id="33" presetID="53" presetClass="entr" presetSubtype="0"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Effect transition="in" filter="fade">
                                      <p:cBhvr>
                                        <p:cTn id="37" dur="500"/>
                                        <p:tgtEl>
                                          <p:spTgt spid="21"/>
                                        </p:tgtEl>
                                      </p:cBhvr>
                                    </p:animEffect>
                                  </p:childTnLst>
                                </p:cTn>
                              </p:par>
                            </p:childTnLst>
                          </p:cTn>
                        </p:par>
                        <p:par>
                          <p:cTn id="38" fill="hold">
                            <p:stCondLst>
                              <p:cond delay="2750"/>
                            </p:stCondLst>
                            <p:childTnLst>
                              <p:par>
                                <p:cTn id="39" presetID="1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slide(fromBottom)">
                                      <p:cBhvr>
                                        <p:cTn id="41" dur="500"/>
                                        <p:tgtEl>
                                          <p:spTgt spid="30"/>
                                        </p:tgtEl>
                                      </p:cBhvr>
                                    </p:animEffect>
                                  </p:childTnLst>
                                </p:cTn>
                              </p:par>
                            </p:childTnLst>
                          </p:cTn>
                        </p:par>
                        <p:par>
                          <p:cTn id="42" fill="hold">
                            <p:stCondLst>
                              <p:cond delay="3250"/>
                            </p:stCondLst>
                            <p:childTnLst>
                              <p:par>
                                <p:cTn id="43" presetID="18" presetClass="entr" presetSubtype="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strips(downRight)">
                                      <p:cBhvr>
                                        <p:cTn id="45" dur="500"/>
                                        <p:tgtEl>
                                          <p:spTgt spid="28"/>
                                        </p:tgtEl>
                                      </p:cBhvr>
                                    </p:animEffect>
                                  </p:childTnLst>
                                </p:cTn>
                              </p:par>
                            </p:childTnLst>
                          </p:cTn>
                        </p:par>
                        <p:par>
                          <p:cTn id="46" fill="hold">
                            <p:stCondLst>
                              <p:cond delay="3750"/>
                            </p:stCondLst>
                            <p:childTnLst>
                              <p:par>
                                <p:cTn id="47" presetID="53"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250"/>
                            </p:stCondLst>
                            <p:childTnLst>
                              <p:par>
                                <p:cTn id="53" presetID="12" presetClass="entr" presetSubtype="4"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slide(fromBottom)">
                                      <p:cBhvr>
                                        <p:cTn id="55" dur="500"/>
                                        <p:tgtEl>
                                          <p:spTgt spid="34"/>
                                        </p:tgtEl>
                                      </p:cBhvr>
                                    </p:animEffect>
                                  </p:childTnLst>
                                </p:cTn>
                              </p:par>
                            </p:childTnLst>
                          </p:cTn>
                        </p:par>
                        <p:par>
                          <p:cTn id="56" fill="hold">
                            <p:stCondLst>
                              <p:cond delay="4750"/>
                            </p:stCondLst>
                            <p:childTnLst>
                              <p:par>
                                <p:cTn id="57" presetID="18" presetClass="entr" presetSubtype="3"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strips(upRight)">
                                      <p:cBhvr>
                                        <p:cTn id="59" dur="500"/>
                                        <p:tgtEl>
                                          <p:spTgt spid="25"/>
                                        </p:tgtEl>
                                      </p:cBhvr>
                                    </p:animEffect>
                                  </p:childTnLst>
                                </p:cTn>
                              </p:par>
                            </p:childTnLst>
                          </p:cTn>
                        </p:par>
                        <p:par>
                          <p:cTn id="60" fill="hold">
                            <p:stCondLst>
                              <p:cond delay="5250"/>
                            </p:stCondLst>
                            <p:childTnLst>
                              <p:par>
                                <p:cTn id="61" presetID="53" presetClass="entr" presetSubtype="0"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5750"/>
                            </p:stCondLst>
                            <p:childTnLst>
                              <p:par>
                                <p:cTn id="67" presetID="12" presetClass="entr" presetSubtype="4" fill="hold" grpId="0" nodeType="afterEffect">
                                  <p:stCondLst>
                                    <p:cond delay="0"/>
                                  </p:stCondLst>
                                  <p:childTnLst>
                                    <p:set>
                                      <p:cBhvr>
                                        <p:cTn id="68" dur="1" fill="hold">
                                          <p:stCondLst>
                                            <p:cond delay="0"/>
                                          </p:stCondLst>
                                        </p:cTn>
                                        <p:tgtEl>
                                          <p:spTgt spid="31"/>
                                        </p:tgtEl>
                                        <p:attrNameLst>
                                          <p:attrName>style.visibility</p:attrName>
                                        </p:attrNameLst>
                                      </p:cBhvr>
                                      <p:to>
                                        <p:strVal val="visible"/>
                                      </p:to>
                                    </p:set>
                                    <p:animEffect transition="in" filter="slide(fromBottom)">
                                      <p:cBhvr>
                                        <p:cTn id="69" dur="500"/>
                                        <p:tgtEl>
                                          <p:spTgt spid="31"/>
                                        </p:tgtEl>
                                      </p:cBhvr>
                                    </p:animEffect>
                                  </p:childTnLst>
                                </p:cTn>
                              </p:par>
                            </p:childTnLst>
                          </p:cTn>
                        </p:par>
                        <p:par>
                          <p:cTn id="70" fill="hold">
                            <p:stCondLst>
                              <p:cond delay="6250"/>
                            </p:stCondLst>
                            <p:childTnLst>
                              <p:par>
                                <p:cTn id="71" presetID="18" presetClass="entr" presetSubtype="6" fill="hold"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strips(downRight)">
                                      <p:cBhvr>
                                        <p:cTn id="73" dur="500"/>
                                        <p:tgtEl>
                                          <p:spTgt spid="27"/>
                                        </p:tgtEl>
                                      </p:cBhvr>
                                    </p:animEffect>
                                  </p:childTnLst>
                                </p:cTn>
                              </p:par>
                            </p:childTnLst>
                          </p:cTn>
                        </p:par>
                        <p:par>
                          <p:cTn id="74" fill="hold">
                            <p:stCondLst>
                              <p:cond delay="6750"/>
                            </p:stCondLst>
                            <p:childTnLst>
                              <p:par>
                                <p:cTn id="75" presetID="53" presetClass="entr" presetSubtype="0"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par>
                          <p:cTn id="80" fill="hold">
                            <p:stCondLst>
                              <p:cond delay="7250"/>
                            </p:stCondLst>
                            <p:childTnLst>
                              <p:par>
                                <p:cTn id="81" presetID="12" presetClass="entr" presetSubtype="4"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slide(fromBottom)">
                                      <p:cBhvr>
                                        <p:cTn id="83" dur="500"/>
                                        <p:tgtEl>
                                          <p:spTgt spid="33"/>
                                        </p:tgtEl>
                                      </p:cBhvr>
                                    </p:animEffect>
                                  </p:childTnLst>
                                </p:cTn>
                              </p:par>
                            </p:childTnLst>
                          </p:cTn>
                        </p:par>
                        <p:par>
                          <p:cTn id="84" fill="hold">
                            <p:stCondLst>
                              <p:cond delay="7750"/>
                            </p:stCondLst>
                            <p:childTnLst>
                              <p:par>
                                <p:cTn id="85" presetID="18" presetClass="entr" presetSubtype="3"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strips(upRight)">
                                      <p:cBhvr>
                                        <p:cTn id="87" dur="500"/>
                                        <p:tgtEl>
                                          <p:spTgt spid="26"/>
                                        </p:tgtEl>
                                      </p:cBhvr>
                                    </p:animEffect>
                                  </p:childTnLst>
                                </p:cTn>
                              </p:par>
                            </p:childTnLst>
                          </p:cTn>
                        </p:par>
                        <p:par>
                          <p:cTn id="88" fill="hold">
                            <p:stCondLst>
                              <p:cond delay="8250"/>
                            </p:stCondLst>
                            <p:childTnLst>
                              <p:par>
                                <p:cTn id="89" presetID="53" presetClass="entr" presetSubtype="0"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8750"/>
                            </p:stCondLst>
                            <p:childTnLst>
                              <p:par>
                                <p:cTn id="95" presetID="12" presetClass="entr" presetSubtype="4"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slide(fromBottom)">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9" grpId="0"/>
      <p:bldP spid="30" grpId="0"/>
      <p:bldP spid="31" grpId="0"/>
      <p:bldP spid="32" grpId="0"/>
      <p:bldP spid="33"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29778" r="65980"/>
          <a:stretch/>
        </p:blipFill>
        <p:spPr>
          <a:xfrm>
            <a:off x="0" y="2577874"/>
            <a:ext cx="4147794" cy="428012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10" name="Rectangle 2"/>
          <p:cNvSpPr/>
          <p:nvPr/>
        </p:nvSpPr>
        <p:spPr bwMode="auto">
          <a:xfrm>
            <a:off x="5667285" y="883032"/>
            <a:ext cx="1512168" cy="1507682"/>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solidFill>
                  <a:schemeClr val="bg1"/>
                </a:solidFill>
                <a:latin typeface="Agency FB" panose="020B0503020202020204" pitchFamily="34" charset="0"/>
              </a:rPr>
              <a:t>0</a:t>
            </a:r>
            <a:r>
              <a:rPr lang="en-US" altLang="zh-CN" sz="8800" dirty="0">
                <a:solidFill>
                  <a:schemeClr val="bg1"/>
                </a:solidFill>
                <a:latin typeface="Agency FB" panose="020B0503020202020204" pitchFamily="34" charset="0"/>
              </a:rPr>
              <a:t>4</a:t>
            </a:r>
            <a:endParaRPr lang="en-US" sz="8800" dirty="0">
              <a:solidFill>
                <a:schemeClr val="bg1"/>
              </a:solidFill>
              <a:latin typeface="Agency FB" panose="020B0503020202020204" pitchFamily="34" charset="0"/>
            </a:endParaRPr>
          </a:p>
        </p:txBody>
      </p:sp>
      <p:sp>
        <p:nvSpPr>
          <p:cNvPr id="11" name="矩形 3"/>
          <p:cNvSpPr>
            <a:spLocks noChangeArrowheads="1"/>
          </p:cNvSpPr>
          <p:nvPr/>
        </p:nvSpPr>
        <p:spPr bwMode="auto">
          <a:xfrm>
            <a:off x="2665790" y="2828199"/>
            <a:ext cx="751515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客户分析</a:t>
            </a:r>
          </a:p>
        </p:txBody>
      </p:sp>
      <p:sp>
        <p:nvSpPr>
          <p:cNvPr id="12" name="矩形 11"/>
          <p:cNvSpPr>
            <a:spLocks noChangeArrowheads="1"/>
          </p:cNvSpPr>
          <p:nvPr/>
        </p:nvSpPr>
        <p:spPr bwMode="auto">
          <a:xfrm>
            <a:off x="3596157" y="3833548"/>
            <a:ext cx="5654424" cy="550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Franklin Gothic Book" panose="020B0503020102020204" pitchFamily="34" charset="0"/>
                <a:ea typeface="方正正粗黑简体" panose="02000000000000000000" pitchFamily="2" charset="-122"/>
              </a:defRPr>
            </a:lvl1pPr>
            <a:lvl2pPr marL="742950" indent="-285750">
              <a:defRPr>
                <a:solidFill>
                  <a:schemeClr val="tx1"/>
                </a:solidFill>
                <a:latin typeface="Franklin Gothic Book" panose="020B0503020102020204" pitchFamily="34" charset="0"/>
                <a:ea typeface="方正正粗黑简体" panose="02000000000000000000" pitchFamily="2" charset="-122"/>
              </a:defRPr>
            </a:lvl2pPr>
            <a:lvl3pPr marL="1143000" indent="-228600">
              <a:defRPr>
                <a:solidFill>
                  <a:schemeClr val="tx1"/>
                </a:solidFill>
                <a:latin typeface="Franklin Gothic Book" panose="020B0503020102020204" pitchFamily="34" charset="0"/>
                <a:ea typeface="方正正粗黑简体" panose="02000000000000000000" pitchFamily="2" charset="-122"/>
              </a:defRPr>
            </a:lvl3pPr>
            <a:lvl4pPr marL="1600200" indent="-228600">
              <a:defRPr>
                <a:solidFill>
                  <a:schemeClr val="tx1"/>
                </a:solidFill>
                <a:latin typeface="Franklin Gothic Book" panose="020B0503020102020204" pitchFamily="34" charset="0"/>
                <a:ea typeface="方正正粗黑简体" panose="02000000000000000000" pitchFamily="2" charset="-122"/>
              </a:defRPr>
            </a:lvl4pPr>
            <a:lvl5pPr marL="2057400" indent="-228600">
              <a:defRPr>
                <a:solidFill>
                  <a:schemeClr val="tx1"/>
                </a:solidFill>
                <a:latin typeface="Franklin Gothic Book" panose="020B0503020102020204" pitchFamily="34" charset="0"/>
                <a:ea typeface="方正正粗黑简体" panose="02000000000000000000" pitchFamily="2" charset="-122"/>
              </a:defRPr>
            </a:lvl5pPr>
            <a:lvl6pPr marL="25146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6pPr>
            <a:lvl7pPr marL="29718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7pPr>
            <a:lvl8pPr marL="34290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8pPr>
            <a:lvl9pPr marL="3886200" indent="-228600" fontAlgn="base">
              <a:spcBef>
                <a:spcPct val="0"/>
              </a:spcBef>
              <a:spcAft>
                <a:spcPct val="0"/>
              </a:spcAft>
              <a:defRPr>
                <a:solidFill>
                  <a:schemeClr val="tx1"/>
                </a:solidFill>
                <a:latin typeface="Franklin Gothic Book" panose="020B0503020102020204" pitchFamily="34" charset="0"/>
                <a:ea typeface="方正正粗黑简体" panose="02000000000000000000" pitchFamily="2" charset="-122"/>
              </a:defRPr>
            </a:lvl9pPr>
          </a:lstStyle>
          <a:p>
            <a:pPr algn="ctr" eaLnBrk="1" hangingPunct="1">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spTree>
    <p:extLst>
      <p:ext uri="{BB962C8B-B14F-4D97-AF65-F5344CB8AC3E}">
        <p14:creationId xmlns:p14="http://schemas.microsoft.com/office/powerpoint/2010/main" val="7513729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right)">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6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p>
        </p:txBody>
      </p:sp>
      <p:grpSp>
        <p:nvGrpSpPr>
          <p:cNvPr id="10" name="Group 1"/>
          <p:cNvGrpSpPr/>
          <p:nvPr/>
        </p:nvGrpSpPr>
        <p:grpSpPr>
          <a:xfrm>
            <a:off x="5988544" y="1933246"/>
            <a:ext cx="225941" cy="4234095"/>
            <a:chOff x="6017571" y="1819122"/>
            <a:chExt cx="225941" cy="4253265"/>
          </a:xfrm>
          <a:solidFill>
            <a:schemeClr val="tx1">
              <a:lumMod val="75000"/>
              <a:lumOff val="25000"/>
            </a:schemeClr>
          </a:solidFill>
        </p:grpSpPr>
        <p:sp>
          <p:nvSpPr>
            <p:cNvPr id="11"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algn="ctr" defTabSz="1369222">
                <a:defRPr/>
              </a:pPr>
              <a:endParaRPr lang="en-US" sz="2709" kern="0">
                <a:solidFill>
                  <a:prstClr val="white"/>
                </a:solidFill>
                <a:latin typeface="方正粗谭黑简体" panose="02000000000000000000" pitchFamily="2" charset="-122"/>
                <a:ea typeface="方正粗谭黑简体" panose="02000000000000000000" pitchFamily="2" charset="-122"/>
              </a:endParaRPr>
            </a:p>
          </p:txBody>
        </p:sp>
        <p:sp>
          <p:nvSpPr>
            <p:cNvPr id="12"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38">
                <a:latin typeface="方正粗谭黑简体" panose="02000000000000000000" pitchFamily="2" charset="-122"/>
                <a:ea typeface="方正粗谭黑简体" panose="02000000000000000000" pitchFamily="2" charset="-122"/>
              </a:endParaRPr>
            </a:p>
          </p:txBody>
        </p:sp>
      </p:grpSp>
      <p:sp>
        <p:nvSpPr>
          <p:cNvPr id="13" name="Notched Right Arrow 4"/>
          <p:cNvSpPr/>
          <p:nvPr/>
        </p:nvSpPr>
        <p:spPr>
          <a:xfrm rot="21267793">
            <a:off x="4875553" y="2234904"/>
            <a:ext cx="2712856"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2"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p>
        </p:txBody>
      </p:sp>
      <p:sp>
        <p:nvSpPr>
          <p:cNvPr id="14" name="Notched Right Arrow 5"/>
          <p:cNvSpPr/>
          <p:nvPr/>
        </p:nvSpPr>
        <p:spPr>
          <a:xfrm flipH="1">
            <a:off x="4599928" y="3162055"/>
            <a:ext cx="2864979"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2"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p>
        </p:txBody>
      </p:sp>
      <p:sp>
        <p:nvSpPr>
          <p:cNvPr id="15" name="Notched Right Arrow 6"/>
          <p:cNvSpPr/>
          <p:nvPr/>
        </p:nvSpPr>
        <p:spPr>
          <a:xfrm rot="21318851">
            <a:off x="4802593" y="4064745"/>
            <a:ext cx="2712856"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2"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p>
        </p:txBody>
      </p:sp>
      <p:sp>
        <p:nvSpPr>
          <p:cNvPr id="16" name="Notched Right Arrow 7"/>
          <p:cNvSpPr/>
          <p:nvPr/>
        </p:nvSpPr>
        <p:spPr>
          <a:xfrm flipH="1">
            <a:off x="4545537" y="4971323"/>
            <a:ext cx="2973758" cy="748772"/>
          </a:xfrm>
          <a:prstGeom prst="notchedRightArrow">
            <a:avLst>
              <a:gd name="adj1" fmla="val 100000"/>
              <a:gd name="adj2" fmla="val 32381"/>
            </a:avLst>
          </a:prstGeom>
          <a:solidFill>
            <a:srgbClr val="019DD5"/>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2" dirty="0">
                <a:solidFill>
                  <a:schemeClr val="bg1"/>
                </a:solidFill>
                <a:latin typeface="方正粗谭黑简体" panose="02000000000000000000" pitchFamily="2" charset="-122"/>
                <a:ea typeface="方正粗谭黑简体" panose="02000000000000000000" pitchFamily="2" charset="-122"/>
                <a:cs typeface="Clear Sans" panose="020B0503030202020304" pitchFamily="34" charset="0"/>
              </a:rPr>
              <a:t>固执型</a:t>
            </a:r>
          </a:p>
        </p:txBody>
      </p:sp>
      <p:sp>
        <p:nvSpPr>
          <p:cNvPr id="17" name="TextBox 8"/>
          <p:cNvSpPr txBox="1"/>
          <p:nvPr/>
        </p:nvSpPr>
        <p:spPr>
          <a:xfrm>
            <a:off x="8007248" y="2217391"/>
            <a:ext cx="2656274" cy="775597"/>
          </a:xfrm>
          <a:prstGeom prst="rect">
            <a:avLst/>
          </a:prstGeom>
          <a:noFill/>
        </p:spPr>
        <p:txBody>
          <a:bodyPr wrap="square" lIns="0" tIns="0" rIns="0" bIns="0" rtlCol="0">
            <a:spAutoFit/>
          </a:bodyPr>
          <a:lstStyle/>
          <a:p>
            <a:pP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8" name="TextBox 9"/>
          <p:cNvSpPr txBox="1"/>
          <p:nvPr/>
        </p:nvSpPr>
        <p:spPr>
          <a:xfrm>
            <a:off x="8007248" y="4163380"/>
            <a:ext cx="2656274" cy="775597"/>
          </a:xfrm>
          <a:prstGeom prst="rect">
            <a:avLst/>
          </a:prstGeom>
          <a:noFill/>
        </p:spPr>
        <p:txBody>
          <a:bodyPr wrap="square" lIns="0" tIns="0" rIns="0" bIns="0" rtlCol="0">
            <a:spAutoFit/>
          </a:bodyPr>
          <a:lstStyle/>
          <a:p>
            <a:pP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19" name="TextBox 10"/>
          <p:cNvSpPr txBox="1"/>
          <p:nvPr/>
        </p:nvSpPr>
        <p:spPr>
          <a:xfrm>
            <a:off x="1521829" y="3162056"/>
            <a:ext cx="2656274" cy="775597"/>
          </a:xfrm>
          <a:prstGeom prst="rect">
            <a:avLst/>
          </a:prstGeom>
          <a:noFill/>
        </p:spPr>
        <p:txBody>
          <a:bodyPr wrap="square" lIns="0" tIns="0" rIns="0" bIns="0" rtlCol="0">
            <a:spAutoFit/>
          </a:bodyPr>
          <a:lstStyle/>
          <a:p>
            <a:pPr algn="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0" name="TextBox 11"/>
          <p:cNvSpPr txBox="1"/>
          <p:nvPr/>
        </p:nvSpPr>
        <p:spPr>
          <a:xfrm>
            <a:off x="1521829" y="5108046"/>
            <a:ext cx="2656274" cy="775597"/>
          </a:xfrm>
          <a:prstGeom prst="rect">
            <a:avLst/>
          </a:prstGeom>
          <a:noFill/>
        </p:spPr>
        <p:txBody>
          <a:bodyPr wrap="square" lIns="0" tIns="0" rIns="0" bIns="0" rtlCol="0">
            <a:spAutoFit/>
          </a:bodyPr>
          <a:lstStyle/>
          <a:p>
            <a:pPr algn="r">
              <a:lnSpc>
                <a:spcPct val="120000"/>
              </a:lnSpc>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extLst>
      <p:ext uri="{BB962C8B-B14F-4D97-AF65-F5344CB8AC3E}">
        <p14:creationId xmlns:p14="http://schemas.microsoft.com/office/powerpoint/2010/main" val="924123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25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2250"/>
                            </p:stCondLst>
                            <p:childTnLst>
                              <p:par>
                                <p:cTn id="31" presetID="22" presetClass="entr" presetSubtype="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right)">
                                      <p:cBhvr>
                                        <p:cTn id="33" dur="500"/>
                                        <p:tgtEl>
                                          <p:spTgt spid="14"/>
                                        </p:tgtEl>
                                      </p:cBhvr>
                                    </p:animEffect>
                                  </p:childTnLst>
                                </p:cTn>
                              </p:par>
                            </p:childTnLst>
                          </p:cTn>
                        </p:par>
                        <p:par>
                          <p:cTn id="34" fill="hold">
                            <p:stCondLst>
                              <p:cond delay="275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par>
                          <p:cTn id="38" fill="hold">
                            <p:stCondLst>
                              <p:cond delay="3250"/>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3750"/>
                            </p:stCondLst>
                            <p:childTnLst>
                              <p:par>
                                <p:cTn id="43" presetID="10" presetClass="entr" presetSubtype="0"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par>
                          <p:cTn id="46" fill="hold">
                            <p:stCondLst>
                              <p:cond delay="4250"/>
                            </p:stCondLst>
                            <p:childTnLst>
                              <p:par>
                                <p:cTn id="47" presetID="22" presetClass="entr" presetSubtype="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right)">
                                      <p:cBhvr>
                                        <p:cTn id="49" dur="500"/>
                                        <p:tgtEl>
                                          <p:spTgt spid="16"/>
                                        </p:tgtEl>
                                      </p:cBhvr>
                                    </p:animEffect>
                                  </p:childTnLst>
                                </p:cTn>
                              </p:par>
                            </p:childTnLst>
                          </p:cTn>
                        </p:par>
                        <p:par>
                          <p:cTn id="50" fill="hold">
                            <p:stCondLst>
                              <p:cond delay="475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1000" fill="hold"/>
                                        <p:tgtEl>
                                          <p:spTgt spid="10"/>
                                        </p:tgtEl>
                                        <p:attrNameLst>
                                          <p:attrName>ppt_w</p:attrName>
                                        </p:attrNameLst>
                                      </p:cBhvr>
                                      <p:tavLst>
                                        <p:tav tm="0">
                                          <p:val>
                                            <p:strVal val="#ppt_w*0.70"/>
                                          </p:val>
                                        </p:tav>
                                        <p:tav tm="100000">
                                          <p:val>
                                            <p:strVal val="#ppt_w"/>
                                          </p:val>
                                        </p:tav>
                                      </p:tavLst>
                                    </p:anim>
                                    <p:anim calcmode="lin" valueType="num">
                                      <p:cBhvr>
                                        <p:cTn id="59" dur="1000" fill="hold"/>
                                        <p:tgtEl>
                                          <p:spTgt spid="10"/>
                                        </p:tgtEl>
                                        <p:attrNameLst>
                                          <p:attrName>ppt_h</p:attrName>
                                        </p:attrNameLst>
                                      </p:cBhvr>
                                      <p:tavLst>
                                        <p:tav tm="0">
                                          <p:val>
                                            <p:strVal val="#ppt_h"/>
                                          </p:val>
                                        </p:tav>
                                        <p:tav tm="100000">
                                          <p:val>
                                            <p:strVal val="#ppt_h"/>
                                          </p:val>
                                        </p:tav>
                                      </p:tavLst>
                                    </p:anim>
                                    <p:animEffect transition="in" filter="fade">
                                      <p:cBhvr>
                                        <p:cTn id="60" dur="1000"/>
                                        <p:tgtEl>
                                          <p:spTgt spid="10"/>
                                        </p:tgtEl>
                                      </p:cBhvr>
                                    </p:animEffect>
                                  </p:childTnLst>
                                </p:cTn>
                              </p:par>
                              <p:par>
                                <p:cTn id="61" presetID="55" presetClass="entr" presetSubtype="0" fill="hold" grpId="1"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strVal val="#ppt_w*0.70"/>
                                          </p:val>
                                        </p:tav>
                                        <p:tav tm="100000">
                                          <p:val>
                                            <p:strVal val="#ppt_w"/>
                                          </p:val>
                                        </p:tav>
                                      </p:tavLst>
                                    </p:anim>
                                    <p:anim calcmode="lin" valueType="num">
                                      <p:cBhvr>
                                        <p:cTn id="64" dur="1000" fill="hold"/>
                                        <p:tgtEl>
                                          <p:spTgt spid="13"/>
                                        </p:tgtEl>
                                        <p:attrNameLst>
                                          <p:attrName>ppt_h</p:attrName>
                                        </p:attrNameLst>
                                      </p:cBhvr>
                                      <p:tavLst>
                                        <p:tav tm="0">
                                          <p:val>
                                            <p:strVal val="#ppt_h"/>
                                          </p:val>
                                        </p:tav>
                                        <p:tav tm="100000">
                                          <p:val>
                                            <p:strVal val="#ppt_h"/>
                                          </p:val>
                                        </p:tav>
                                      </p:tavLst>
                                    </p:anim>
                                    <p:animEffect transition="in" filter="fade">
                                      <p:cBhvr>
                                        <p:cTn id="65" dur="1000"/>
                                        <p:tgtEl>
                                          <p:spTgt spid="13"/>
                                        </p:tgtEl>
                                      </p:cBhvr>
                                    </p:animEffect>
                                  </p:childTnLst>
                                </p:cTn>
                              </p:par>
                              <p:par>
                                <p:cTn id="66" presetID="55" presetClass="entr" presetSubtype="0" fill="hold" grpId="1"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1000" fill="hold"/>
                                        <p:tgtEl>
                                          <p:spTgt spid="14"/>
                                        </p:tgtEl>
                                        <p:attrNameLst>
                                          <p:attrName>ppt_w</p:attrName>
                                        </p:attrNameLst>
                                      </p:cBhvr>
                                      <p:tavLst>
                                        <p:tav tm="0">
                                          <p:val>
                                            <p:strVal val="#ppt_w*0.70"/>
                                          </p:val>
                                        </p:tav>
                                        <p:tav tm="100000">
                                          <p:val>
                                            <p:strVal val="#ppt_w"/>
                                          </p:val>
                                        </p:tav>
                                      </p:tavLst>
                                    </p:anim>
                                    <p:anim calcmode="lin" valueType="num">
                                      <p:cBhvr>
                                        <p:cTn id="69" dur="1000" fill="hold"/>
                                        <p:tgtEl>
                                          <p:spTgt spid="14"/>
                                        </p:tgtEl>
                                        <p:attrNameLst>
                                          <p:attrName>ppt_h</p:attrName>
                                        </p:attrNameLst>
                                      </p:cBhvr>
                                      <p:tavLst>
                                        <p:tav tm="0">
                                          <p:val>
                                            <p:strVal val="#ppt_h"/>
                                          </p:val>
                                        </p:tav>
                                        <p:tav tm="100000">
                                          <p:val>
                                            <p:strVal val="#ppt_h"/>
                                          </p:val>
                                        </p:tav>
                                      </p:tavLst>
                                    </p:anim>
                                    <p:animEffect transition="in" filter="fade">
                                      <p:cBhvr>
                                        <p:cTn id="70" dur="1000"/>
                                        <p:tgtEl>
                                          <p:spTgt spid="14"/>
                                        </p:tgtEl>
                                      </p:cBhvr>
                                    </p:animEffect>
                                  </p:childTnLst>
                                </p:cTn>
                              </p:par>
                              <p:par>
                                <p:cTn id="71" presetID="55" presetClass="entr" presetSubtype="0" fill="hold" grpId="1"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000" fill="hold"/>
                                        <p:tgtEl>
                                          <p:spTgt spid="15"/>
                                        </p:tgtEl>
                                        <p:attrNameLst>
                                          <p:attrName>ppt_w</p:attrName>
                                        </p:attrNameLst>
                                      </p:cBhvr>
                                      <p:tavLst>
                                        <p:tav tm="0">
                                          <p:val>
                                            <p:strVal val="#ppt_w*0.70"/>
                                          </p:val>
                                        </p:tav>
                                        <p:tav tm="100000">
                                          <p:val>
                                            <p:strVal val="#ppt_w"/>
                                          </p:val>
                                        </p:tav>
                                      </p:tavLst>
                                    </p:anim>
                                    <p:anim calcmode="lin" valueType="num">
                                      <p:cBhvr>
                                        <p:cTn id="74" dur="1000" fill="hold"/>
                                        <p:tgtEl>
                                          <p:spTgt spid="15"/>
                                        </p:tgtEl>
                                        <p:attrNameLst>
                                          <p:attrName>ppt_h</p:attrName>
                                        </p:attrNameLst>
                                      </p:cBhvr>
                                      <p:tavLst>
                                        <p:tav tm="0">
                                          <p:val>
                                            <p:strVal val="#ppt_h"/>
                                          </p:val>
                                        </p:tav>
                                        <p:tav tm="100000">
                                          <p:val>
                                            <p:strVal val="#ppt_h"/>
                                          </p:val>
                                        </p:tav>
                                      </p:tavLst>
                                    </p:anim>
                                    <p:animEffect transition="in" filter="fade">
                                      <p:cBhvr>
                                        <p:cTn id="75" dur="1000"/>
                                        <p:tgtEl>
                                          <p:spTgt spid="15"/>
                                        </p:tgtEl>
                                      </p:cBhvr>
                                    </p:animEffect>
                                  </p:childTnLst>
                                </p:cTn>
                              </p:par>
                              <p:par>
                                <p:cTn id="76" presetID="55" presetClass="entr" presetSubtype="0" fill="hold" grpId="1"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1000" fill="hold"/>
                                        <p:tgtEl>
                                          <p:spTgt spid="16"/>
                                        </p:tgtEl>
                                        <p:attrNameLst>
                                          <p:attrName>ppt_w</p:attrName>
                                        </p:attrNameLst>
                                      </p:cBhvr>
                                      <p:tavLst>
                                        <p:tav tm="0">
                                          <p:val>
                                            <p:strVal val="#ppt_w*0.70"/>
                                          </p:val>
                                        </p:tav>
                                        <p:tav tm="100000">
                                          <p:val>
                                            <p:strVal val="#ppt_w"/>
                                          </p:val>
                                        </p:tav>
                                      </p:tavLst>
                                    </p:anim>
                                    <p:anim calcmode="lin" valueType="num">
                                      <p:cBhvr>
                                        <p:cTn id="79" dur="1000" fill="hold"/>
                                        <p:tgtEl>
                                          <p:spTgt spid="16"/>
                                        </p:tgtEl>
                                        <p:attrNameLst>
                                          <p:attrName>ppt_h</p:attrName>
                                        </p:attrNameLst>
                                      </p:cBhvr>
                                      <p:tavLst>
                                        <p:tav tm="0">
                                          <p:val>
                                            <p:strVal val="#ppt_h"/>
                                          </p:val>
                                        </p:tav>
                                        <p:tav tm="100000">
                                          <p:val>
                                            <p:strVal val="#ppt_h"/>
                                          </p:val>
                                        </p:tav>
                                      </p:tavLst>
                                    </p:anim>
                                    <p:animEffect transition="in" filter="fade">
                                      <p:cBhvr>
                                        <p:cTn id="8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3" grpId="1" animBg="1"/>
      <p:bldP spid="14" grpId="0" animBg="1"/>
      <p:bldP spid="14" grpId="1" animBg="1"/>
      <p:bldP spid="15" grpId="0" animBg="1"/>
      <p:bldP spid="15" grpId="1" animBg="1"/>
      <p:bldP spid="16" grpId="0" animBg="1"/>
      <p:bldP spid="16" grpId="1" animBg="1"/>
      <p:bldP spid="17"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p>
        </p:txBody>
      </p:sp>
      <p:sp>
        <p:nvSpPr>
          <p:cNvPr id="6" name="Shape 2056"/>
          <p:cNvSpPr/>
          <p:nvPr/>
        </p:nvSpPr>
        <p:spPr>
          <a:xfrm>
            <a:off x="1828917" y="2263519"/>
            <a:ext cx="7686314" cy="3712872"/>
          </a:xfrm>
          <a:custGeom>
            <a:avLst/>
            <a:gdLst/>
            <a:ahLst/>
            <a:cxnLst>
              <a:cxn ang="0">
                <a:pos x="wd2" y="hd2"/>
              </a:cxn>
              <a:cxn ang="5400000">
                <a:pos x="wd2" y="hd2"/>
              </a:cxn>
              <a:cxn ang="10800000">
                <a:pos x="wd2" y="hd2"/>
              </a:cxn>
              <a:cxn ang="16200000">
                <a:pos x="wd2" y="hd2"/>
              </a:cxn>
            </a:cxnLst>
            <a:rect l="0" t="0" r="r" b="b"/>
            <a:pathLst>
              <a:path w="21600" h="21600" extrusionOk="0">
                <a:moveTo>
                  <a:pt x="17908" y="215"/>
                </a:moveTo>
                <a:lnTo>
                  <a:pt x="18515" y="2111"/>
                </a:lnTo>
                <a:lnTo>
                  <a:pt x="11972" y="10428"/>
                </a:lnTo>
                <a:lnTo>
                  <a:pt x="8013" y="7302"/>
                </a:lnTo>
                <a:lnTo>
                  <a:pt x="0" y="17211"/>
                </a:lnTo>
                <a:lnTo>
                  <a:pt x="1642" y="21600"/>
                </a:lnTo>
                <a:lnTo>
                  <a:pt x="8648" y="10721"/>
                </a:lnTo>
                <a:lnTo>
                  <a:pt x="12228" y="13359"/>
                </a:lnTo>
                <a:lnTo>
                  <a:pt x="19035" y="3738"/>
                </a:lnTo>
                <a:lnTo>
                  <a:pt x="19906" y="6461"/>
                </a:lnTo>
                <a:lnTo>
                  <a:pt x="20553" y="4063"/>
                </a:lnTo>
                <a:lnTo>
                  <a:pt x="20938" y="2571"/>
                </a:lnTo>
                <a:lnTo>
                  <a:pt x="21600" y="0"/>
                </a:lnTo>
                <a:cubicBezTo>
                  <a:pt x="21600" y="0"/>
                  <a:pt x="17908" y="215"/>
                  <a:pt x="17908" y="215"/>
                </a:cubicBezTo>
                <a:close/>
              </a:path>
            </a:pathLst>
          </a:custGeom>
          <a:solidFill>
            <a:srgbClr val="019DD5"/>
          </a:solidFill>
          <a:ln>
            <a:noFill/>
          </a:ln>
          <a:effectLst>
            <a:outerShdw blurRad="63500" algn="ctr" rotWithShape="0">
              <a:prstClr val="black">
                <a:alpha val="40000"/>
              </a:prstClr>
            </a:outerShdw>
          </a:effectLst>
        </p:spPr>
        <p:txBody>
          <a:bodyPr lIns="38100" tIns="38100" rIns="38100" bIns="38100" anchor="ct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sp>
        <p:nvSpPr>
          <p:cNvPr id="7" name="Shape 2057"/>
          <p:cNvSpPr/>
          <p:nvPr/>
        </p:nvSpPr>
        <p:spPr>
          <a:xfrm>
            <a:off x="2227476" y="5114513"/>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a:ea typeface="Kontrapunkt Bob Bold"/>
              <a:cs typeface="Kontrapunkt Bob Bold"/>
              <a:sym typeface="Kontrapunkt Bob Bold"/>
            </a:endParaRPr>
          </a:p>
        </p:txBody>
      </p:sp>
      <p:sp>
        <p:nvSpPr>
          <p:cNvPr id="8" name="Shape 2060"/>
          <p:cNvSpPr/>
          <p:nvPr/>
        </p:nvSpPr>
        <p:spPr>
          <a:xfrm>
            <a:off x="4524682" y="3619029"/>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a:ea typeface="Kontrapunkt Bob Bold"/>
              <a:cs typeface="Kontrapunkt Bob Bold"/>
              <a:sym typeface="Kontrapunkt Bob Bold"/>
            </a:endParaRPr>
          </a:p>
        </p:txBody>
      </p:sp>
      <p:sp>
        <p:nvSpPr>
          <p:cNvPr id="9" name="Shape 2063"/>
          <p:cNvSpPr/>
          <p:nvPr/>
        </p:nvSpPr>
        <p:spPr>
          <a:xfrm>
            <a:off x="5900509" y="4061601"/>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a:ea typeface="Kontrapunkt Bob Bold"/>
              <a:cs typeface="Kontrapunkt Bob Bold"/>
              <a:sym typeface="Kontrapunkt Bob Bold"/>
            </a:endParaRPr>
          </a:p>
        </p:txBody>
      </p:sp>
      <p:sp>
        <p:nvSpPr>
          <p:cNvPr id="10" name="Shape 2066"/>
          <p:cNvSpPr/>
          <p:nvPr/>
        </p:nvSpPr>
        <p:spPr>
          <a:xfrm>
            <a:off x="8466013" y="2407688"/>
            <a:ext cx="470082" cy="47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50800" tIns="50800" rIns="50800" bIns="50800" numCol="1" anchor="ctr">
            <a:noAutofit/>
          </a:bodyPr>
          <a:lstStyle/>
          <a:p>
            <a:pPr>
              <a:defRPr sz="3100" b="1">
                <a:latin typeface="Kontrapunkt Bob Bold"/>
                <a:ea typeface="Kontrapunkt Bob Bold"/>
                <a:cs typeface="Kontrapunkt Bob Bold"/>
                <a:sym typeface="Kontrapunkt Bob Bold"/>
              </a:defRPr>
            </a:pPr>
            <a:endParaRPr sz="3100" b="1">
              <a:solidFill>
                <a:prstClr val="black"/>
              </a:solidFill>
              <a:latin typeface="微软雅黑"/>
              <a:ea typeface="Kontrapunkt Bob Bold"/>
              <a:cs typeface="Kontrapunkt Bob Bold"/>
              <a:sym typeface="Kontrapunkt Bob Bold"/>
            </a:endParaRPr>
          </a:p>
        </p:txBody>
      </p:sp>
      <p:sp>
        <p:nvSpPr>
          <p:cNvPr id="11" name="TextBox 12"/>
          <p:cNvSpPr txBox="1"/>
          <p:nvPr/>
        </p:nvSpPr>
        <p:spPr>
          <a:xfrm>
            <a:off x="1296541" y="3489252"/>
            <a:ext cx="2378100" cy="646331"/>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此处添加详细文本描述，建议与标题相关并符合整体语言风格，语言描述尽量简洁生动。尽量将每页幻灯片的字数控制在</a:t>
            </a:r>
            <a:r>
              <a:rPr lang="en-US" altLang="zh-CN" sz="1050" dirty="0">
                <a:latin typeface="微软雅黑"/>
                <a:ea typeface="微软雅黑"/>
              </a:rPr>
              <a:t>200</a:t>
            </a:r>
            <a:r>
              <a:rPr lang="zh-CN" altLang="en-US" sz="1050" dirty="0">
                <a:latin typeface="微软雅黑"/>
                <a:ea typeface="微软雅黑"/>
              </a:rPr>
              <a:t>字以内</a:t>
            </a:r>
          </a:p>
        </p:txBody>
      </p:sp>
      <p:sp>
        <p:nvSpPr>
          <p:cNvPr id="12" name="Text Placeholder 2"/>
          <p:cNvSpPr txBox="1">
            <a:spLocks/>
          </p:cNvSpPr>
          <p:nvPr/>
        </p:nvSpPr>
        <p:spPr>
          <a:xfrm>
            <a:off x="1301744" y="3131840"/>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smtClean="0">
                <a:solidFill>
                  <a:srgbClr val="019DD5"/>
                </a:solidFill>
                <a:latin typeface="迷你简菱心" panose="02010609000101010101" pitchFamily="49" charset="-122"/>
                <a:ea typeface="迷你简菱心" panose="02010609000101010101" pitchFamily="49" charset="-122"/>
              </a:rPr>
              <a:t>犹豫型</a:t>
            </a:r>
            <a:endParaRPr lang="en-GB" sz="1800" spc="300" dirty="0">
              <a:solidFill>
                <a:srgbClr val="019DD5"/>
              </a:solidFill>
              <a:latin typeface="迷你简菱心" panose="02010609000101010101" pitchFamily="49" charset="-122"/>
              <a:ea typeface="迷你简菱心" panose="02010609000101010101" pitchFamily="49" charset="-122"/>
            </a:endParaRPr>
          </a:p>
        </p:txBody>
      </p:sp>
      <p:sp>
        <p:nvSpPr>
          <p:cNvPr id="13" name="TextBox 14"/>
          <p:cNvSpPr txBox="1"/>
          <p:nvPr/>
        </p:nvSpPr>
        <p:spPr>
          <a:xfrm>
            <a:off x="3674641" y="2733773"/>
            <a:ext cx="2378100" cy="646331"/>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此处添加详细文本描述，建议与标题相关并符合整体语言风格，语言描述尽量简洁生动。尽量将每页幻灯片的字数控制在</a:t>
            </a:r>
            <a:r>
              <a:rPr lang="en-US" altLang="zh-CN" sz="1050" dirty="0">
                <a:latin typeface="微软雅黑"/>
                <a:ea typeface="微软雅黑"/>
              </a:rPr>
              <a:t>200</a:t>
            </a:r>
            <a:r>
              <a:rPr lang="zh-CN" altLang="en-US" sz="1050" dirty="0">
                <a:latin typeface="微软雅黑"/>
                <a:ea typeface="微软雅黑"/>
              </a:rPr>
              <a:t>字以内</a:t>
            </a:r>
          </a:p>
        </p:txBody>
      </p:sp>
      <p:sp>
        <p:nvSpPr>
          <p:cNvPr id="14" name="Text Placeholder 2"/>
          <p:cNvSpPr txBox="1">
            <a:spLocks/>
          </p:cNvSpPr>
          <p:nvPr/>
        </p:nvSpPr>
        <p:spPr>
          <a:xfrm>
            <a:off x="3679844" y="237636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a:solidFill>
                  <a:srgbClr val="019DD5"/>
                </a:solidFill>
                <a:latin typeface="迷你简菱心" panose="02010609000101010101" pitchFamily="49" charset="-122"/>
                <a:ea typeface="迷你简菱心" panose="02010609000101010101" pitchFamily="49" charset="-122"/>
              </a:rPr>
              <a:t>犹豫型</a:t>
            </a:r>
            <a:endParaRPr lang="en-GB" altLang="zh-CN" sz="1800" spc="300" dirty="0">
              <a:solidFill>
                <a:srgbClr val="019DD5"/>
              </a:solidFill>
              <a:latin typeface="迷你简菱心" panose="02010609000101010101" pitchFamily="49" charset="-122"/>
              <a:ea typeface="迷你简菱心" panose="02010609000101010101" pitchFamily="49" charset="-122"/>
            </a:endParaRPr>
          </a:p>
        </p:txBody>
      </p:sp>
      <p:sp>
        <p:nvSpPr>
          <p:cNvPr id="15" name="TextBox 16"/>
          <p:cNvSpPr txBox="1"/>
          <p:nvPr/>
        </p:nvSpPr>
        <p:spPr>
          <a:xfrm>
            <a:off x="5474870" y="5114513"/>
            <a:ext cx="2378100" cy="646331"/>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此处添加详细文本描述，建议与标题相关并符合整体语言风格，语言描述尽量简洁生动。尽量将每页幻灯片的字数控制在</a:t>
            </a:r>
            <a:r>
              <a:rPr lang="en-US" altLang="zh-CN" sz="1050" dirty="0">
                <a:latin typeface="微软雅黑"/>
                <a:ea typeface="微软雅黑"/>
              </a:rPr>
              <a:t>200</a:t>
            </a:r>
            <a:r>
              <a:rPr lang="zh-CN" altLang="en-US" sz="1050" dirty="0">
                <a:latin typeface="微软雅黑"/>
                <a:ea typeface="微软雅黑"/>
              </a:rPr>
              <a:t>字以内</a:t>
            </a:r>
          </a:p>
        </p:txBody>
      </p:sp>
      <p:sp>
        <p:nvSpPr>
          <p:cNvPr id="16" name="Text Placeholder 2"/>
          <p:cNvSpPr txBox="1">
            <a:spLocks/>
          </p:cNvSpPr>
          <p:nvPr/>
        </p:nvSpPr>
        <p:spPr>
          <a:xfrm>
            <a:off x="5480073" y="4757101"/>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a:solidFill>
                  <a:srgbClr val="019DD5"/>
                </a:solidFill>
                <a:latin typeface="迷你简菱心" panose="02010609000101010101" pitchFamily="49" charset="-122"/>
                <a:ea typeface="迷你简菱心" panose="02010609000101010101" pitchFamily="49" charset="-122"/>
              </a:rPr>
              <a:t>犹豫型</a:t>
            </a:r>
            <a:endParaRPr lang="en-GB" altLang="zh-CN" sz="1800" spc="300" dirty="0">
              <a:solidFill>
                <a:srgbClr val="019DD5"/>
              </a:solidFill>
              <a:latin typeface="迷你简菱心" panose="02010609000101010101" pitchFamily="49" charset="-122"/>
              <a:ea typeface="迷你简菱心" panose="02010609000101010101" pitchFamily="49" charset="-122"/>
            </a:endParaRPr>
          </a:p>
        </p:txBody>
      </p:sp>
      <p:sp>
        <p:nvSpPr>
          <p:cNvPr id="17" name="TextBox 18"/>
          <p:cNvSpPr txBox="1"/>
          <p:nvPr/>
        </p:nvSpPr>
        <p:spPr>
          <a:xfrm>
            <a:off x="8326181" y="3950917"/>
            <a:ext cx="2378100" cy="646331"/>
          </a:xfrm>
          <a:prstGeom prst="rect">
            <a:avLst/>
          </a:prstGeom>
          <a:noFill/>
        </p:spPr>
        <p:txBody>
          <a:bodyPr wrap="square" lIns="0" tIns="0" rIns="0" bIns="0" rtlCol="0">
            <a:spAutoFit/>
          </a:bodyPr>
          <a:lstStyle/>
          <a:p>
            <a:r>
              <a:rPr lang="zh-CN" altLang="en-US" sz="1050" dirty="0">
                <a:latin typeface="微软雅黑"/>
                <a:ea typeface="微软雅黑"/>
              </a:rPr>
              <a:t>此处添加详细文本描述，建议与标题相关并符合整体语言风格，语言描述尽量简洁生动。尽量将每页幻灯片的字数控制在</a:t>
            </a:r>
            <a:r>
              <a:rPr lang="en-US" altLang="zh-CN" sz="1050" dirty="0">
                <a:latin typeface="微软雅黑"/>
                <a:ea typeface="微软雅黑"/>
              </a:rPr>
              <a:t>200</a:t>
            </a:r>
            <a:r>
              <a:rPr lang="zh-CN" altLang="en-US" sz="1050" dirty="0">
                <a:latin typeface="微软雅黑"/>
                <a:ea typeface="微软雅黑"/>
              </a:rPr>
              <a:t>字以内</a:t>
            </a:r>
          </a:p>
        </p:txBody>
      </p:sp>
      <p:sp>
        <p:nvSpPr>
          <p:cNvPr id="18" name="Text Placeholder 2"/>
          <p:cNvSpPr txBox="1">
            <a:spLocks/>
          </p:cNvSpPr>
          <p:nvPr/>
        </p:nvSpPr>
        <p:spPr>
          <a:xfrm>
            <a:off x="8331384" y="3593505"/>
            <a:ext cx="2317193" cy="295275"/>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zh-CN" altLang="en-US" sz="1800" spc="300" dirty="0">
                <a:solidFill>
                  <a:srgbClr val="019DD5"/>
                </a:solidFill>
                <a:latin typeface="迷你简菱心" panose="02010609000101010101" pitchFamily="49" charset="-122"/>
                <a:ea typeface="迷你简菱心" panose="02010609000101010101" pitchFamily="49" charset="-122"/>
              </a:rPr>
              <a:t>犹豫型</a:t>
            </a:r>
            <a:endParaRPr lang="en-GB" altLang="zh-CN" sz="1800" spc="300" dirty="0">
              <a:solidFill>
                <a:srgbClr val="019DD5"/>
              </a:solidFill>
              <a:latin typeface="迷你简菱心" panose="02010609000101010101" pitchFamily="49" charset="-122"/>
              <a:ea typeface="迷你简菱心" panose="02010609000101010101" pitchFamily="49" charset="-122"/>
            </a:endParaRPr>
          </a:p>
        </p:txBody>
      </p:sp>
      <p:sp>
        <p:nvSpPr>
          <p:cNvPr id="19" name="Text Placeholder 2"/>
          <p:cNvSpPr txBox="1">
            <a:spLocks/>
          </p:cNvSpPr>
          <p:nvPr/>
        </p:nvSpPr>
        <p:spPr>
          <a:xfrm>
            <a:off x="2227476" y="511451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dirty="0" smtClean="0">
                <a:solidFill>
                  <a:srgbClr val="019DD5"/>
                </a:solidFill>
                <a:latin typeface="Agency FB" panose="020B0503020202020204" pitchFamily="34" charset="0"/>
                <a:ea typeface="腾祥澜黑简" panose="01010104010101010101" pitchFamily="2" charset="-122"/>
              </a:rPr>
              <a:t>01</a:t>
            </a:r>
            <a:endParaRPr lang="en-GB" sz="1400" dirty="0">
              <a:solidFill>
                <a:srgbClr val="019DD5"/>
              </a:solidFill>
              <a:latin typeface="Agency FB" panose="020B0503020202020204" pitchFamily="34" charset="0"/>
              <a:ea typeface="腾祥澜黑简" panose="01010104010101010101" pitchFamily="2" charset="-122"/>
            </a:endParaRPr>
          </a:p>
        </p:txBody>
      </p:sp>
      <p:sp>
        <p:nvSpPr>
          <p:cNvPr id="20" name="Text Placeholder 2"/>
          <p:cNvSpPr txBox="1">
            <a:spLocks/>
          </p:cNvSpPr>
          <p:nvPr/>
        </p:nvSpPr>
        <p:spPr>
          <a:xfrm>
            <a:off x="4521893" y="3617622"/>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rgbClr val="019DD5"/>
                </a:solidFill>
                <a:latin typeface="Agency FB" panose="020B0503020202020204" pitchFamily="34" charset="0"/>
                <a:ea typeface="腾祥澜黑简" panose="01010104010101010101" pitchFamily="2" charset="-122"/>
              </a:rPr>
              <a:t>02</a:t>
            </a:r>
            <a:endParaRPr lang="en-GB" sz="1400" dirty="0">
              <a:solidFill>
                <a:srgbClr val="019DD5"/>
              </a:solidFill>
              <a:latin typeface="Agency FB" panose="020B0503020202020204" pitchFamily="34" charset="0"/>
              <a:ea typeface="腾祥澜黑简" panose="01010104010101010101" pitchFamily="2" charset="-122"/>
            </a:endParaRPr>
          </a:p>
        </p:txBody>
      </p:sp>
      <p:sp>
        <p:nvSpPr>
          <p:cNvPr id="21" name="Text Placeholder 2"/>
          <p:cNvSpPr txBox="1">
            <a:spLocks/>
          </p:cNvSpPr>
          <p:nvPr/>
        </p:nvSpPr>
        <p:spPr>
          <a:xfrm>
            <a:off x="5900975" y="4060993"/>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rgbClr val="019DD5"/>
                </a:solidFill>
                <a:latin typeface="Agency FB" panose="020B0503020202020204" pitchFamily="34" charset="0"/>
                <a:ea typeface="腾祥澜黑简" panose="01010104010101010101" pitchFamily="2" charset="-122"/>
              </a:rPr>
              <a:t>03</a:t>
            </a:r>
            <a:endParaRPr lang="en-GB" sz="1400" dirty="0">
              <a:solidFill>
                <a:srgbClr val="019DD5"/>
              </a:solidFill>
              <a:latin typeface="Agency FB" panose="020B0503020202020204" pitchFamily="34" charset="0"/>
              <a:ea typeface="腾祥澜黑简" panose="01010104010101010101" pitchFamily="2" charset="-122"/>
            </a:endParaRPr>
          </a:p>
        </p:txBody>
      </p:sp>
      <p:sp>
        <p:nvSpPr>
          <p:cNvPr id="22" name="Text Placeholder 2"/>
          <p:cNvSpPr txBox="1">
            <a:spLocks/>
          </p:cNvSpPr>
          <p:nvPr/>
        </p:nvSpPr>
        <p:spPr>
          <a:xfrm>
            <a:off x="8466106" y="2407688"/>
            <a:ext cx="470082" cy="470081"/>
          </a:xfrm>
          <a:prstGeom prst="rect">
            <a:avLst/>
          </a:prstGeom>
          <a:noFill/>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1400" smtClean="0">
                <a:solidFill>
                  <a:srgbClr val="019DD5"/>
                </a:solidFill>
                <a:latin typeface="Agency FB" panose="020B0503020202020204" pitchFamily="34" charset="0"/>
                <a:ea typeface="腾祥澜黑简" panose="01010104010101010101" pitchFamily="2" charset="-122"/>
              </a:rPr>
              <a:t>04</a:t>
            </a:r>
            <a:endParaRPr lang="en-GB" sz="1400" dirty="0">
              <a:solidFill>
                <a:srgbClr val="019DD5"/>
              </a:solidFill>
              <a:latin typeface="Agency FB" panose="020B0503020202020204" pitchFamily="34" charset="0"/>
              <a:ea typeface="腾祥澜黑简" panose="01010104010101010101" pitchFamily="2" charset="-122"/>
            </a:endParaRPr>
          </a:p>
        </p:txBody>
      </p:sp>
    </p:spTree>
    <p:extLst>
      <p:ext uri="{BB962C8B-B14F-4D97-AF65-F5344CB8AC3E}">
        <p14:creationId xmlns:p14="http://schemas.microsoft.com/office/powerpoint/2010/main" val="4739789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125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500"/>
                                        <p:tgtEl>
                                          <p:spTgt spid="19">
                                            <p:txEl>
                                              <p:pRg st="0" end="0"/>
                                            </p:txEl>
                                          </p:spTgt>
                                        </p:tgtEl>
                                      </p:cBhvr>
                                    </p:animEffect>
                                  </p:childTnLst>
                                </p:cTn>
                              </p:par>
                            </p:childTnLst>
                          </p:cTn>
                        </p:par>
                        <p:par>
                          <p:cTn id="29" fill="hold">
                            <p:stCondLst>
                              <p:cond delay="1750"/>
                            </p:stCondLst>
                            <p:childTnLst>
                              <p:par>
                                <p:cTn id="30" presetID="1" presetClass="entr" presetSubtype="0" fill="hold" grpId="0" nodeType="afterEffect">
                                  <p:stCondLst>
                                    <p:cond delay="0"/>
                                  </p:stCondLst>
                                  <p:childTnLst>
                                    <p:set>
                                      <p:cBhvr>
                                        <p:cTn id="31" dur="1" fill="hold">
                                          <p:stCondLst>
                                            <p:cond delay="499"/>
                                          </p:stCondLst>
                                        </p:cTn>
                                        <p:tgtEl>
                                          <p:spTgt spid="12">
                                            <p:txEl>
                                              <p:pRg st="0" end="0"/>
                                            </p:txEl>
                                          </p:spTgt>
                                        </p:tgtEl>
                                        <p:attrNameLst>
                                          <p:attrName>style.visibility</p:attrName>
                                        </p:attrNameLst>
                                      </p:cBhvr>
                                      <p:to>
                                        <p:strVal val="visible"/>
                                      </p:to>
                                    </p:set>
                                  </p:childTnLst>
                                </p:cTn>
                              </p:par>
                              <p:par>
                                <p:cTn id="32" presetID="18" presetClass="entr" presetSubtype="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strips(downRight)">
                                      <p:cBhvr>
                                        <p:cTn id="34" dur="500"/>
                                        <p:tgtEl>
                                          <p:spTgt spid="11"/>
                                        </p:tgtEl>
                                      </p:cBhvr>
                                    </p:animEffect>
                                  </p:childTnLst>
                                </p:cTn>
                              </p:par>
                            </p:childTnLst>
                          </p:cTn>
                        </p:par>
                        <p:par>
                          <p:cTn id="35" fill="hold">
                            <p:stCondLst>
                              <p:cond delay="2250"/>
                            </p:stCondLst>
                            <p:childTnLst>
                              <p:par>
                                <p:cTn id="36" presetID="10"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childTnLst>
                                </p:cTn>
                              </p:par>
                            </p:childTnLst>
                          </p:cTn>
                        </p:par>
                        <p:par>
                          <p:cTn id="42" fill="hold">
                            <p:stCondLst>
                              <p:cond delay="2750"/>
                            </p:stCondLst>
                            <p:childTnLst>
                              <p:par>
                                <p:cTn id="43" presetID="1" presetClass="entr" presetSubtype="0" fill="hold" grpId="0" nodeType="afterEffect">
                                  <p:stCondLst>
                                    <p:cond delay="0"/>
                                  </p:stCondLst>
                                  <p:childTnLst>
                                    <p:set>
                                      <p:cBhvr>
                                        <p:cTn id="44" dur="1" fill="hold">
                                          <p:stCondLst>
                                            <p:cond delay="499"/>
                                          </p:stCondLst>
                                        </p:cTn>
                                        <p:tgtEl>
                                          <p:spTgt spid="14">
                                            <p:txEl>
                                              <p:pRg st="0" end="0"/>
                                            </p:txEl>
                                          </p:spTgt>
                                        </p:tgtEl>
                                        <p:attrNameLst>
                                          <p:attrName>style.visibility</p:attrName>
                                        </p:attrNameLst>
                                      </p:cBhvr>
                                      <p:to>
                                        <p:strVal val="visible"/>
                                      </p:to>
                                    </p:set>
                                  </p:childTnLst>
                                </p:cTn>
                              </p:par>
                              <p:par>
                                <p:cTn id="45" presetID="18" presetClass="entr" presetSubtype="6"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Right)">
                                      <p:cBhvr>
                                        <p:cTn id="47" dur="500"/>
                                        <p:tgtEl>
                                          <p:spTgt spid="13"/>
                                        </p:tgtEl>
                                      </p:cBhvr>
                                    </p:animEffect>
                                  </p:childTnLst>
                                </p:cTn>
                              </p:par>
                            </p:childTnLst>
                          </p:cTn>
                        </p:par>
                        <p:par>
                          <p:cTn id="48" fill="hold">
                            <p:stCondLst>
                              <p:cond delay="325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1">
                                            <p:txEl>
                                              <p:pRg st="0" end="0"/>
                                            </p:txEl>
                                          </p:spTgt>
                                        </p:tgtEl>
                                        <p:attrNameLst>
                                          <p:attrName>style.visibility</p:attrName>
                                        </p:attrNameLst>
                                      </p:cBhvr>
                                      <p:to>
                                        <p:strVal val="visible"/>
                                      </p:to>
                                    </p:set>
                                    <p:animEffect transition="in" filter="fade">
                                      <p:cBhvr>
                                        <p:cTn id="54" dur="500"/>
                                        <p:tgtEl>
                                          <p:spTgt spid="21">
                                            <p:txEl>
                                              <p:pRg st="0" end="0"/>
                                            </p:txEl>
                                          </p:spTgt>
                                        </p:tgtEl>
                                      </p:cBhvr>
                                    </p:animEffect>
                                  </p:childTnLst>
                                </p:cTn>
                              </p:par>
                            </p:childTnLst>
                          </p:cTn>
                        </p:par>
                        <p:par>
                          <p:cTn id="55" fill="hold">
                            <p:stCondLst>
                              <p:cond delay="3750"/>
                            </p:stCondLst>
                            <p:childTnLst>
                              <p:par>
                                <p:cTn id="56" presetID="1" presetClass="entr" presetSubtype="0" fill="hold" grpId="0" nodeType="afterEffect">
                                  <p:stCondLst>
                                    <p:cond delay="0"/>
                                  </p:stCondLst>
                                  <p:childTnLst>
                                    <p:set>
                                      <p:cBhvr>
                                        <p:cTn id="57" dur="1" fill="hold">
                                          <p:stCondLst>
                                            <p:cond delay="499"/>
                                          </p:stCondLst>
                                        </p:cTn>
                                        <p:tgtEl>
                                          <p:spTgt spid="16">
                                            <p:txEl>
                                              <p:pRg st="0" end="0"/>
                                            </p:txEl>
                                          </p:spTgt>
                                        </p:tgtEl>
                                        <p:attrNameLst>
                                          <p:attrName>style.visibility</p:attrName>
                                        </p:attrNameLst>
                                      </p:cBhvr>
                                      <p:to>
                                        <p:strVal val="visible"/>
                                      </p:to>
                                    </p:set>
                                  </p:childTnLst>
                                </p:cTn>
                              </p:par>
                              <p:par>
                                <p:cTn id="58" presetID="18" presetClass="entr" presetSubtype="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strips(downRight)">
                                      <p:cBhvr>
                                        <p:cTn id="60" dur="500"/>
                                        <p:tgtEl>
                                          <p:spTgt spid="15"/>
                                        </p:tgtEl>
                                      </p:cBhvr>
                                    </p:animEffect>
                                  </p:childTnLst>
                                </p:cTn>
                              </p:par>
                            </p:childTnLst>
                          </p:cTn>
                        </p:par>
                        <p:par>
                          <p:cTn id="61" fill="hold">
                            <p:stCondLst>
                              <p:cond delay="4250"/>
                            </p:stCondLst>
                            <p:childTnLst>
                              <p:par>
                                <p:cTn id="62" presetID="10"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xEl>
                                              <p:pRg st="0" end="0"/>
                                            </p:txEl>
                                          </p:spTgt>
                                        </p:tgtEl>
                                        <p:attrNameLst>
                                          <p:attrName>style.visibility</p:attrName>
                                        </p:attrNameLst>
                                      </p:cBhvr>
                                      <p:to>
                                        <p:strVal val="visible"/>
                                      </p:to>
                                    </p:set>
                                    <p:animEffect transition="in" filter="fade">
                                      <p:cBhvr>
                                        <p:cTn id="67" dur="500"/>
                                        <p:tgtEl>
                                          <p:spTgt spid="22">
                                            <p:txEl>
                                              <p:pRg st="0" end="0"/>
                                            </p:txEl>
                                          </p:spTgt>
                                        </p:tgtEl>
                                      </p:cBhvr>
                                    </p:animEffect>
                                  </p:childTnLst>
                                </p:cTn>
                              </p:par>
                            </p:childTnLst>
                          </p:cTn>
                        </p:par>
                        <p:par>
                          <p:cTn id="68" fill="hold">
                            <p:stCondLst>
                              <p:cond delay="4750"/>
                            </p:stCondLst>
                            <p:childTnLst>
                              <p:par>
                                <p:cTn id="69" presetID="1" presetClass="entr" presetSubtype="0" fill="hold" grpId="0" nodeType="afterEffect">
                                  <p:stCondLst>
                                    <p:cond delay="0"/>
                                  </p:stCondLst>
                                  <p:childTnLst>
                                    <p:set>
                                      <p:cBhvr>
                                        <p:cTn id="70" dur="1" fill="hold">
                                          <p:stCondLst>
                                            <p:cond delay="499"/>
                                          </p:stCondLst>
                                        </p:cTn>
                                        <p:tgtEl>
                                          <p:spTgt spid="18">
                                            <p:txEl>
                                              <p:pRg st="0" end="0"/>
                                            </p:txEl>
                                          </p:spTgt>
                                        </p:tgtEl>
                                        <p:attrNameLst>
                                          <p:attrName>style.visibility</p:attrName>
                                        </p:attrNameLst>
                                      </p:cBhvr>
                                      <p:to>
                                        <p:strVal val="visible"/>
                                      </p:to>
                                    </p:set>
                                  </p:childTnLst>
                                </p:cTn>
                              </p:par>
                              <p:par>
                                <p:cTn id="71" presetID="18" presetClass="entr" presetSubtype="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strips(downRight)">
                                      <p:cBhvr>
                                        <p:cTn id="7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9" grpId="0" animBg="1"/>
      <p:bldP spid="10" grpId="0" animBg="1"/>
      <p:bldP spid="11" grpId="0"/>
      <p:bldP spid="12" grpId="0" build="p"/>
      <p:bldP spid="13" grpId="0"/>
      <p:bldP spid="14" grpId="0" build="p"/>
      <p:bldP spid="15" grpId="0"/>
      <p:bldP spid="16" grpId="0" build="p"/>
      <p:bldP spid="17" grpId="0"/>
      <p:bldP spid="18" grpId="0" build="p"/>
      <p:bldP spid="19" grpId="0" build="p"/>
      <p:bldP spid="20" grpId="0" build="p"/>
      <p:bldP spid="21" grpId="0" build="p"/>
      <p:bldP spid="2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p>
        </p:txBody>
      </p:sp>
      <p:grpSp>
        <p:nvGrpSpPr>
          <p:cNvPr id="6" name="组合 5"/>
          <p:cNvGrpSpPr/>
          <p:nvPr/>
        </p:nvGrpSpPr>
        <p:grpSpPr>
          <a:xfrm>
            <a:off x="4900500" y="2558561"/>
            <a:ext cx="3271997" cy="3271996"/>
            <a:chOff x="3675375" y="1545636"/>
            <a:chExt cx="2453998" cy="2453997"/>
          </a:xfrm>
        </p:grpSpPr>
        <p:sp>
          <p:nvSpPr>
            <p:cNvPr id="7" name="Freeform: Shape 93"/>
            <p:cNvSpPr>
              <a:spLocks/>
            </p:cNvSpPr>
            <p:nvPr/>
          </p:nvSpPr>
          <p:spPr bwMode="auto">
            <a:xfrm>
              <a:off x="3675375" y="2157566"/>
              <a:ext cx="836828" cy="612977"/>
            </a:xfrm>
            <a:custGeom>
              <a:avLst/>
              <a:gdLst>
                <a:gd name="T0" fmla="*/ 2841 w 4002"/>
                <a:gd name="T1" fmla="*/ 2324 h 2932"/>
                <a:gd name="T2" fmla="*/ 2892 w 4002"/>
                <a:gd name="T3" fmla="*/ 1898 h 2932"/>
                <a:gd name="T4" fmla="*/ 2961 w 4002"/>
                <a:gd name="T5" fmla="*/ 1752 h 2932"/>
                <a:gd name="T6" fmla="*/ 3047 w 4002"/>
                <a:gd name="T7" fmla="*/ 1715 h 2932"/>
                <a:gd name="T8" fmla="*/ 3192 w 4002"/>
                <a:gd name="T9" fmla="*/ 1777 h 2932"/>
                <a:gd name="T10" fmla="*/ 3399 w 4002"/>
                <a:gd name="T11" fmla="*/ 1912 h 2932"/>
                <a:gd name="T12" fmla="*/ 3616 w 4002"/>
                <a:gd name="T13" fmla="*/ 1948 h 2932"/>
                <a:gd name="T14" fmla="*/ 3777 w 4002"/>
                <a:gd name="T15" fmla="*/ 1900 h 2932"/>
                <a:gd name="T16" fmla="*/ 3909 w 4002"/>
                <a:gd name="T17" fmla="*/ 1778 h 2932"/>
                <a:gd name="T18" fmla="*/ 3985 w 4002"/>
                <a:gd name="T19" fmla="*/ 1610 h 2932"/>
                <a:gd name="T20" fmla="*/ 4000 w 4002"/>
                <a:gd name="T21" fmla="*/ 1424 h 2932"/>
                <a:gd name="T22" fmla="*/ 3953 w 4002"/>
                <a:gd name="T23" fmla="*/ 1248 h 2932"/>
                <a:gd name="T24" fmla="*/ 3839 w 4002"/>
                <a:gd name="T25" fmla="*/ 1111 h 2932"/>
                <a:gd name="T26" fmla="*/ 3654 w 4002"/>
                <a:gd name="T27" fmla="*/ 1042 h 2932"/>
                <a:gd name="T28" fmla="*/ 3453 w 4002"/>
                <a:gd name="T29" fmla="*/ 1068 h 2932"/>
                <a:gd name="T30" fmla="*/ 3171 w 4002"/>
                <a:gd name="T31" fmla="*/ 1204 h 2932"/>
                <a:gd name="T32" fmla="*/ 3021 w 4002"/>
                <a:gd name="T33" fmla="*/ 1229 h 2932"/>
                <a:gd name="T34" fmla="*/ 2957 w 4002"/>
                <a:gd name="T35" fmla="*/ 1181 h 2932"/>
                <a:gd name="T36" fmla="*/ 2920 w 4002"/>
                <a:gd name="T37" fmla="*/ 1051 h 2932"/>
                <a:gd name="T38" fmla="*/ 2901 w 4002"/>
                <a:gd name="T39" fmla="*/ 279 h 2932"/>
                <a:gd name="T40" fmla="*/ 2346 w 4002"/>
                <a:gd name="T41" fmla="*/ 0 h 2932"/>
                <a:gd name="T42" fmla="*/ 1946 w 4002"/>
                <a:gd name="T43" fmla="*/ 30 h 2932"/>
                <a:gd name="T44" fmla="*/ 1797 w 4002"/>
                <a:gd name="T45" fmla="*/ 95 h 2932"/>
                <a:gd name="T46" fmla="*/ 1768 w 4002"/>
                <a:gd name="T47" fmla="*/ 170 h 2932"/>
                <a:gd name="T48" fmla="*/ 1858 w 4002"/>
                <a:gd name="T49" fmla="*/ 312 h 2932"/>
                <a:gd name="T50" fmla="*/ 1961 w 4002"/>
                <a:gd name="T51" fmla="*/ 515 h 2932"/>
                <a:gd name="T52" fmla="*/ 1988 w 4002"/>
                <a:gd name="T53" fmla="*/ 745 h 2932"/>
                <a:gd name="T54" fmla="*/ 1928 w 4002"/>
                <a:gd name="T55" fmla="*/ 945 h 2932"/>
                <a:gd name="T56" fmla="*/ 1792 w 4002"/>
                <a:gd name="T57" fmla="*/ 1078 h 2932"/>
                <a:gd name="T58" fmla="*/ 1609 w 4002"/>
                <a:gd name="T59" fmla="*/ 1143 h 2932"/>
                <a:gd name="T60" fmla="*/ 1413 w 4002"/>
                <a:gd name="T61" fmla="*/ 1136 h 2932"/>
                <a:gd name="T62" fmla="*/ 1233 w 4002"/>
                <a:gd name="T63" fmla="*/ 1054 h 2932"/>
                <a:gd name="T64" fmla="*/ 1103 w 4002"/>
                <a:gd name="T65" fmla="*/ 897 h 2932"/>
                <a:gd name="T66" fmla="*/ 1053 w 4002"/>
                <a:gd name="T67" fmla="*/ 662 h 2932"/>
                <a:gd name="T68" fmla="*/ 1089 w 4002"/>
                <a:gd name="T69" fmla="*/ 419 h 2932"/>
                <a:gd name="T70" fmla="*/ 1188 w 4002"/>
                <a:gd name="T71" fmla="*/ 250 h 2932"/>
                <a:gd name="T72" fmla="*/ 1260 w 4002"/>
                <a:gd name="T73" fmla="*/ 143 h 2932"/>
                <a:gd name="T74" fmla="*/ 1215 w 4002"/>
                <a:gd name="T75" fmla="*/ 89 h 2932"/>
                <a:gd name="T76" fmla="*/ 926 w 4002"/>
                <a:gd name="T77" fmla="*/ 28 h 2932"/>
                <a:gd name="T78" fmla="*/ 173 w 4002"/>
                <a:gd name="T79" fmla="*/ 14 h 2932"/>
                <a:gd name="T80" fmla="*/ 481 w 4002"/>
                <a:gd name="T81" fmla="*/ 2929 h 2932"/>
                <a:gd name="T82" fmla="*/ 1119 w 4002"/>
                <a:gd name="T83" fmla="*/ 2893 h 2932"/>
                <a:gd name="T84" fmla="*/ 1342 w 4002"/>
                <a:gd name="T85" fmla="*/ 2830 h 2932"/>
                <a:gd name="T86" fmla="*/ 1366 w 4002"/>
                <a:gd name="T87" fmla="*/ 2786 h 2932"/>
                <a:gd name="T88" fmla="*/ 1243 w 4002"/>
                <a:gd name="T89" fmla="*/ 2619 h 2932"/>
                <a:gd name="T90" fmla="*/ 1116 w 4002"/>
                <a:gd name="T91" fmla="*/ 2365 h 2932"/>
                <a:gd name="T92" fmla="*/ 1095 w 4002"/>
                <a:gd name="T93" fmla="*/ 2169 h 2932"/>
                <a:gd name="T94" fmla="*/ 1131 w 4002"/>
                <a:gd name="T95" fmla="*/ 2021 h 2932"/>
                <a:gd name="T96" fmla="*/ 1217 w 4002"/>
                <a:gd name="T97" fmla="*/ 1911 h 2932"/>
                <a:gd name="T98" fmla="*/ 1456 w 4002"/>
                <a:gd name="T99" fmla="*/ 1810 h 2932"/>
                <a:gd name="T100" fmla="*/ 1729 w 4002"/>
                <a:gd name="T101" fmla="*/ 1830 h 2932"/>
                <a:gd name="T102" fmla="*/ 1947 w 4002"/>
                <a:gd name="T103" fmla="*/ 1974 h 2932"/>
                <a:gd name="T104" fmla="*/ 2011 w 4002"/>
                <a:gd name="T105" fmla="*/ 2107 h 2932"/>
                <a:gd name="T106" fmla="*/ 2024 w 4002"/>
                <a:gd name="T107" fmla="*/ 2280 h 2932"/>
                <a:gd name="T108" fmla="*/ 1941 w 4002"/>
                <a:gd name="T109" fmla="*/ 2573 h 2932"/>
                <a:gd name="T110" fmla="*/ 1894 w 4002"/>
                <a:gd name="T111" fmla="*/ 2764 h 2932"/>
                <a:gd name="T112" fmla="*/ 1952 w 4002"/>
                <a:gd name="T113" fmla="*/ 2850 h 2932"/>
                <a:gd name="T114" fmla="*/ 2124 w 4002"/>
                <a:gd name="T115" fmla="*/ 2907 h 2932"/>
                <a:gd name="T116" fmla="*/ 2619 w 4002"/>
                <a:gd name="T117" fmla="*/ 2932 h 2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02" h="2932">
                  <a:moveTo>
                    <a:pt x="2852" y="2929"/>
                  </a:moveTo>
                  <a:lnTo>
                    <a:pt x="2852" y="2929"/>
                  </a:lnTo>
                  <a:lnTo>
                    <a:pt x="2847" y="2803"/>
                  </a:lnTo>
                  <a:lnTo>
                    <a:pt x="2844" y="2720"/>
                  </a:lnTo>
                  <a:lnTo>
                    <a:pt x="2841" y="2630"/>
                  </a:lnTo>
                  <a:lnTo>
                    <a:pt x="2840" y="2531"/>
                  </a:lnTo>
                  <a:lnTo>
                    <a:pt x="2839" y="2428"/>
                  </a:lnTo>
                  <a:lnTo>
                    <a:pt x="2840" y="2377"/>
                  </a:lnTo>
                  <a:lnTo>
                    <a:pt x="2841" y="2324"/>
                  </a:lnTo>
                  <a:lnTo>
                    <a:pt x="2843" y="2272"/>
                  </a:lnTo>
                  <a:lnTo>
                    <a:pt x="2846" y="2221"/>
                  </a:lnTo>
                  <a:lnTo>
                    <a:pt x="2849" y="2169"/>
                  </a:lnTo>
                  <a:lnTo>
                    <a:pt x="2855" y="2120"/>
                  </a:lnTo>
                  <a:lnTo>
                    <a:pt x="2860" y="2071"/>
                  </a:lnTo>
                  <a:lnTo>
                    <a:pt x="2866" y="2025"/>
                  </a:lnTo>
                  <a:lnTo>
                    <a:pt x="2874" y="1980"/>
                  </a:lnTo>
                  <a:lnTo>
                    <a:pt x="2882" y="1939"/>
                  </a:lnTo>
                  <a:lnTo>
                    <a:pt x="2892" y="1898"/>
                  </a:lnTo>
                  <a:lnTo>
                    <a:pt x="2903" y="1862"/>
                  </a:lnTo>
                  <a:lnTo>
                    <a:pt x="2909" y="1845"/>
                  </a:lnTo>
                  <a:lnTo>
                    <a:pt x="2915" y="1829"/>
                  </a:lnTo>
                  <a:lnTo>
                    <a:pt x="2922" y="1814"/>
                  </a:lnTo>
                  <a:lnTo>
                    <a:pt x="2929" y="1799"/>
                  </a:lnTo>
                  <a:lnTo>
                    <a:pt x="2937" y="1786"/>
                  </a:lnTo>
                  <a:lnTo>
                    <a:pt x="2944" y="1773"/>
                  </a:lnTo>
                  <a:lnTo>
                    <a:pt x="2953" y="1762"/>
                  </a:lnTo>
                  <a:lnTo>
                    <a:pt x="2961" y="1752"/>
                  </a:lnTo>
                  <a:lnTo>
                    <a:pt x="2970" y="1743"/>
                  </a:lnTo>
                  <a:lnTo>
                    <a:pt x="2980" y="1735"/>
                  </a:lnTo>
                  <a:lnTo>
                    <a:pt x="2991" y="1729"/>
                  </a:lnTo>
                  <a:lnTo>
                    <a:pt x="3001" y="1724"/>
                  </a:lnTo>
                  <a:lnTo>
                    <a:pt x="3012" y="1719"/>
                  </a:lnTo>
                  <a:lnTo>
                    <a:pt x="3023" y="1717"/>
                  </a:lnTo>
                  <a:lnTo>
                    <a:pt x="3035" y="1715"/>
                  </a:lnTo>
                  <a:lnTo>
                    <a:pt x="3047" y="1715"/>
                  </a:lnTo>
                  <a:lnTo>
                    <a:pt x="3047" y="1715"/>
                  </a:lnTo>
                  <a:lnTo>
                    <a:pt x="3063" y="1717"/>
                  </a:lnTo>
                  <a:lnTo>
                    <a:pt x="3078" y="1720"/>
                  </a:lnTo>
                  <a:lnTo>
                    <a:pt x="3093" y="1724"/>
                  </a:lnTo>
                  <a:lnTo>
                    <a:pt x="3107" y="1729"/>
                  </a:lnTo>
                  <a:lnTo>
                    <a:pt x="3123" y="1735"/>
                  </a:lnTo>
                  <a:lnTo>
                    <a:pt x="3137" y="1742"/>
                  </a:lnTo>
                  <a:lnTo>
                    <a:pt x="3151" y="1750"/>
                  </a:lnTo>
                  <a:lnTo>
                    <a:pt x="3164" y="1759"/>
                  </a:lnTo>
                  <a:lnTo>
                    <a:pt x="3192" y="1777"/>
                  </a:lnTo>
                  <a:lnTo>
                    <a:pt x="3219" y="1798"/>
                  </a:lnTo>
                  <a:lnTo>
                    <a:pt x="3248" y="1820"/>
                  </a:lnTo>
                  <a:lnTo>
                    <a:pt x="3278" y="1842"/>
                  </a:lnTo>
                  <a:lnTo>
                    <a:pt x="3309" y="1864"/>
                  </a:lnTo>
                  <a:lnTo>
                    <a:pt x="3326" y="1874"/>
                  </a:lnTo>
                  <a:lnTo>
                    <a:pt x="3343" y="1885"/>
                  </a:lnTo>
                  <a:lnTo>
                    <a:pt x="3360" y="1894"/>
                  </a:lnTo>
                  <a:lnTo>
                    <a:pt x="3379" y="1903"/>
                  </a:lnTo>
                  <a:lnTo>
                    <a:pt x="3399" y="1912"/>
                  </a:lnTo>
                  <a:lnTo>
                    <a:pt x="3419" y="1920"/>
                  </a:lnTo>
                  <a:lnTo>
                    <a:pt x="3440" y="1927"/>
                  </a:lnTo>
                  <a:lnTo>
                    <a:pt x="3461" y="1933"/>
                  </a:lnTo>
                  <a:lnTo>
                    <a:pt x="3484" y="1939"/>
                  </a:lnTo>
                  <a:lnTo>
                    <a:pt x="3508" y="1943"/>
                  </a:lnTo>
                  <a:lnTo>
                    <a:pt x="3534" y="1946"/>
                  </a:lnTo>
                  <a:lnTo>
                    <a:pt x="3560" y="1948"/>
                  </a:lnTo>
                  <a:lnTo>
                    <a:pt x="3588" y="1948"/>
                  </a:lnTo>
                  <a:lnTo>
                    <a:pt x="3616" y="1948"/>
                  </a:lnTo>
                  <a:lnTo>
                    <a:pt x="3616" y="1948"/>
                  </a:lnTo>
                  <a:lnTo>
                    <a:pt x="3638" y="1946"/>
                  </a:lnTo>
                  <a:lnTo>
                    <a:pt x="3661" y="1942"/>
                  </a:lnTo>
                  <a:lnTo>
                    <a:pt x="3682" y="1937"/>
                  </a:lnTo>
                  <a:lnTo>
                    <a:pt x="3702" y="1932"/>
                  </a:lnTo>
                  <a:lnTo>
                    <a:pt x="3722" y="1925"/>
                  </a:lnTo>
                  <a:lnTo>
                    <a:pt x="3741" y="1918"/>
                  </a:lnTo>
                  <a:lnTo>
                    <a:pt x="3760" y="1910"/>
                  </a:lnTo>
                  <a:lnTo>
                    <a:pt x="3777" y="1900"/>
                  </a:lnTo>
                  <a:lnTo>
                    <a:pt x="3795" y="1890"/>
                  </a:lnTo>
                  <a:lnTo>
                    <a:pt x="3812" y="1879"/>
                  </a:lnTo>
                  <a:lnTo>
                    <a:pt x="3828" y="1867"/>
                  </a:lnTo>
                  <a:lnTo>
                    <a:pt x="3843" y="1854"/>
                  </a:lnTo>
                  <a:lnTo>
                    <a:pt x="3858" y="1840"/>
                  </a:lnTo>
                  <a:lnTo>
                    <a:pt x="3871" y="1826"/>
                  </a:lnTo>
                  <a:lnTo>
                    <a:pt x="3885" y="1811"/>
                  </a:lnTo>
                  <a:lnTo>
                    <a:pt x="3897" y="1794"/>
                  </a:lnTo>
                  <a:lnTo>
                    <a:pt x="3909" y="1778"/>
                  </a:lnTo>
                  <a:lnTo>
                    <a:pt x="3920" y="1761"/>
                  </a:lnTo>
                  <a:lnTo>
                    <a:pt x="3931" y="1744"/>
                  </a:lnTo>
                  <a:lnTo>
                    <a:pt x="3941" y="1726"/>
                  </a:lnTo>
                  <a:lnTo>
                    <a:pt x="3950" y="1708"/>
                  </a:lnTo>
                  <a:lnTo>
                    <a:pt x="3959" y="1689"/>
                  </a:lnTo>
                  <a:lnTo>
                    <a:pt x="3966" y="1669"/>
                  </a:lnTo>
                  <a:lnTo>
                    <a:pt x="3973" y="1650"/>
                  </a:lnTo>
                  <a:lnTo>
                    <a:pt x="3979" y="1630"/>
                  </a:lnTo>
                  <a:lnTo>
                    <a:pt x="3985" y="1610"/>
                  </a:lnTo>
                  <a:lnTo>
                    <a:pt x="3989" y="1590"/>
                  </a:lnTo>
                  <a:lnTo>
                    <a:pt x="3993" y="1569"/>
                  </a:lnTo>
                  <a:lnTo>
                    <a:pt x="3997" y="1549"/>
                  </a:lnTo>
                  <a:lnTo>
                    <a:pt x="3999" y="1527"/>
                  </a:lnTo>
                  <a:lnTo>
                    <a:pt x="4001" y="1507"/>
                  </a:lnTo>
                  <a:lnTo>
                    <a:pt x="4002" y="1486"/>
                  </a:lnTo>
                  <a:lnTo>
                    <a:pt x="4002" y="1465"/>
                  </a:lnTo>
                  <a:lnTo>
                    <a:pt x="4002" y="1445"/>
                  </a:lnTo>
                  <a:lnTo>
                    <a:pt x="4000" y="1424"/>
                  </a:lnTo>
                  <a:lnTo>
                    <a:pt x="3998" y="1404"/>
                  </a:lnTo>
                  <a:lnTo>
                    <a:pt x="3995" y="1382"/>
                  </a:lnTo>
                  <a:lnTo>
                    <a:pt x="3992" y="1362"/>
                  </a:lnTo>
                  <a:lnTo>
                    <a:pt x="3987" y="1343"/>
                  </a:lnTo>
                  <a:lnTo>
                    <a:pt x="3982" y="1323"/>
                  </a:lnTo>
                  <a:lnTo>
                    <a:pt x="3976" y="1304"/>
                  </a:lnTo>
                  <a:lnTo>
                    <a:pt x="3969" y="1285"/>
                  </a:lnTo>
                  <a:lnTo>
                    <a:pt x="3962" y="1266"/>
                  </a:lnTo>
                  <a:lnTo>
                    <a:pt x="3953" y="1248"/>
                  </a:lnTo>
                  <a:lnTo>
                    <a:pt x="3944" y="1230"/>
                  </a:lnTo>
                  <a:lnTo>
                    <a:pt x="3934" y="1213"/>
                  </a:lnTo>
                  <a:lnTo>
                    <a:pt x="3922" y="1197"/>
                  </a:lnTo>
                  <a:lnTo>
                    <a:pt x="3910" y="1181"/>
                  </a:lnTo>
                  <a:lnTo>
                    <a:pt x="3898" y="1166"/>
                  </a:lnTo>
                  <a:lnTo>
                    <a:pt x="3884" y="1151"/>
                  </a:lnTo>
                  <a:lnTo>
                    <a:pt x="3870" y="1137"/>
                  </a:lnTo>
                  <a:lnTo>
                    <a:pt x="3855" y="1123"/>
                  </a:lnTo>
                  <a:lnTo>
                    <a:pt x="3839" y="1111"/>
                  </a:lnTo>
                  <a:lnTo>
                    <a:pt x="3822" y="1099"/>
                  </a:lnTo>
                  <a:lnTo>
                    <a:pt x="3804" y="1089"/>
                  </a:lnTo>
                  <a:lnTo>
                    <a:pt x="3785" y="1079"/>
                  </a:lnTo>
                  <a:lnTo>
                    <a:pt x="3765" y="1070"/>
                  </a:lnTo>
                  <a:lnTo>
                    <a:pt x="3745" y="1062"/>
                  </a:lnTo>
                  <a:lnTo>
                    <a:pt x="3724" y="1056"/>
                  </a:lnTo>
                  <a:lnTo>
                    <a:pt x="3701" y="1050"/>
                  </a:lnTo>
                  <a:lnTo>
                    <a:pt x="3678" y="1045"/>
                  </a:lnTo>
                  <a:lnTo>
                    <a:pt x="3654" y="1042"/>
                  </a:lnTo>
                  <a:lnTo>
                    <a:pt x="3629" y="1040"/>
                  </a:lnTo>
                  <a:lnTo>
                    <a:pt x="3603" y="1039"/>
                  </a:lnTo>
                  <a:lnTo>
                    <a:pt x="3603" y="1039"/>
                  </a:lnTo>
                  <a:lnTo>
                    <a:pt x="3578" y="1039"/>
                  </a:lnTo>
                  <a:lnTo>
                    <a:pt x="3554" y="1042"/>
                  </a:lnTo>
                  <a:lnTo>
                    <a:pt x="3529" y="1046"/>
                  </a:lnTo>
                  <a:lnTo>
                    <a:pt x="3503" y="1052"/>
                  </a:lnTo>
                  <a:lnTo>
                    <a:pt x="3478" y="1059"/>
                  </a:lnTo>
                  <a:lnTo>
                    <a:pt x="3453" y="1068"/>
                  </a:lnTo>
                  <a:lnTo>
                    <a:pt x="3429" y="1077"/>
                  </a:lnTo>
                  <a:lnTo>
                    <a:pt x="3404" y="1088"/>
                  </a:lnTo>
                  <a:lnTo>
                    <a:pt x="3379" y="1099"/>
                  </a:lnTo>
                  <a:lnTo>
                    <a:pt x="3355" y="1111"/>
                  </a:lnTo>
                  <a:lnTo>
                    <a:pt x="3307" y="1136"/>
                  </a:lnTo>
                  <a:lnTo>
                    <a:pt x="3261" y="1160"/>
                  </a:lnTo>
                  <a:lnTo>
                    <a:pt x="3215" y="1184"/>
                  </a:lnTo>
                  <a:lnTo>
                    <a:pt x="3193" y="1194"/>
                  </a:lnTo>
                  <a:lnTo>
                    <a:pt x="3171" y="1204"/>
                  </a:lnTo>
                  <a:lnTo>
                    <a:pt x="3150" y="1213"/>
                  </a:lnTo>
                  <a:lnTo>
                    <a:pt x="3130" y="1220"/>
                  </a:lnTo>
                  <a:lnTo>
                    <a:pt x="3109" y="1226"/>
                  </a:lnTo>
                  <a:lnTo>
                    <a:pt x="3090" y="1231"/>
                  </a:lnTo>
                  <a:lnTo>
                    <a:pt x="3072" y="1233"/>
                  </a:lnTo>
                  <a:lnTo>
                    <a:pt x="3054" y="1234"/>
                  </a:lnTo>
                  <a:lnTo>
                    <a:pt x="3037" y="1233"/>
                  </a:lnTo>
                  <a:lnTo>
                    <a:pt x="3029" y="1231"/>
                  </a:lnTo>
                  <a:lnTo>
                    <a:pt x="3021" y="1229"/>
                  </a:lnTo>
                  <a:lnTo>
                    <a:pt x="3013" y="1227"/>
                  </a:lnTo>
                  <a:lnTo>
                    <a:pt x="3005" y="1223"/>
                  </a:lnTo>
                  <a:lnTo>
                    <a:pt x="2998" y="1219"/>
                  </a:lnTo>
                  <a:lnTo>
                    <a:pt x="2991" y="1215"/>
                  </a:lnTo>
                  <a:lnTo>
                    <a:pt x="2983" y="1209"/>
                  </a:lnTo>
                  <a:lnTo>
                    <a:pt x="2976" y="1203"/>
                  </a:lnTo>
                  <a:lnTo>
                    <a:pt x="2970" y="1197"/>
                  </a:lnTo>
                  <a:lnTo>
                    <a:pt x="2963" y="1189"/>
                  </a:lnTo>
                  <a:lnTo>
                    <a:pt x="2957" y="1181"/>
                  </a:lnTo>
                  <a:lnTo>
                    <a:pt x="2951" y="1171"/>
                  </a:lnTo>
                  <a:lnTo>
                    <a:pt x="2946" y="1161"/>
                  </a:lnTo>
                  <a:lnTo>
                    <a:pt x="2941" y="1151"/>
                  </a:lnTo>
                  <a:lnTo>
                    <a:pt x="2941" y="1151"/>
                  </a:lnTo>
                  <a:lnTo>
                    <a:pt x="2936" y="1138"/>
                  </a:lnTo>
                  <a:lnTo>
                    <a:pt x="2931" y="1120"/>
                  </a:lnTo>
                  <a:lnTo>
                    <a:pt x="2927" y="1100"/>
                  </a:lnTo>
                  <a:lnTo>
                    <a:pt x="2923" y="1077"/>
                  </a:lnTo>
                  <a:lnTo>
                    <a:pt x="2920" y="1051"/>
                  </a:lnTo>
                  <a:lnTo>
                    <a:pt x="2917" y="1022"/>
                  </a:lnTo>
                  <a:lnTo>
                    <a:pt x="2911" y="956"/>
                  </a:lnTo>
                  <a:lnTo>
                    <a:pt x="2907" y="882"/>
                  </a:lnTo>
                  <a:lnTo>
                    <a:pt x="2904" y="801"/>
                  </a:lnTo>
                  <a:lnTo>
                    <a:pt x="2902" y="715"/>
                  </a:lnTo>
                  <a:lnTo>
                    <a:pt x="2901" y="628"/>
                  </a:lnTo>
                  <a:lnTo>
                    <a:pt x="2900" y="538"/>
                  </a:lnTo>
                  <a:lnTo>
                    <a:pt x="2900" y="448"/>
                  </a:lnTo>
                  <a:lnTo>
                    <a:pt x="2901" y="279"/>
                  </a:lnTo>
                  <a:lnTo>
                    <a:pt x="2903" y="134"/>
                  </a:lnTo>
                  <a:lnTo>
                    <a:pt x="2904" y="27"/>
                  </a:lnTo>
                  <a:lnTo>
                    <a:pt x="2904" y="27"/>
                  </a:lnTo>
                  <a:lnTo>
                    <a:pt x="2790" y="19"/>
                  </a:lnTo>
                  <a:lnTo>
                    <a:pt x="2714" y="14"/>
                  </a:lnTo>
                  <a:lnTo>
                    <a:pt x="2630" y="9"/>
                  </a:lnTo>
                  <a:lnTo>
                    <a:pt x="2538" y="5"/>
                  </a:lnTo>
                  <a:lnTo>
                    <a:pt x="2443" y="1"/>
                  </a:lnTo>
                  <a:lnTo>
                    <a:pt x="2346" y="0"/>
                  </a:lnTo>
                  <a:lnTo>
                    <a:pt x="2297" y="0"/>
                  </a:lnTo>
                  <a:lnTo>
                    <a:pt x="2249" y="0"/>
                  </a:lnTo>
                  <a:lnTo>
                    <a:pt x="2201" y="2"/>
                  </a:lnTo>
                  <a:lnTo>
                    <a:pt x="2154" y="4"/>
                  </a:lnTo>
                  <a:lnTo>
                    <a:pt x="2109" y="7"/>
                  </a:lnTo>
                  <a:lnTo>
                    <a:pt x="2065" y="11"/>
                  </a:lnTo>
                  <a:lnTo>
                    <a:pt x="2023" y="16"/>
                  </a:lnTo>
                  <a:lnTo>
                    <a:pt x="1983" y="22"/>
                  </a:lnTo>
                  <a:lnTo>
                    <a:pt x="1946" y="30"/>
                  </a:lnTo>
                  <a:lnTo>
                    <a:pt x="1911" y="38"/>
                  </a:lnTo>
                  <a:lnTo>
                    <a:pt x="1879" y="48"/>
                  </a:lnTo>
                  <a:lnTo>
                    <a:pt x="1865" y="53"/>
                  </a:lnTo>
                  <a:lnTo>
                    <a:pt x="1851" y="59"/>
                  </a:lnTo>
                  <a:lnTo>
                    <a:pt x="1839" y="66"/>
                  </a:lnTo>
                  <a:lnTo>
                    <a:pt x="1827" y="73"/>
                  </a:lnTo>
                  <a:lnTo>
                    <a:pt x="1816" y="80"/>
                  </a:lnTo>
                  <a:lnTo>
                    <a:pt x="1806" y="87"/>
                  </a:lnTo>
                  <a:lnTo>
                    <a:pt x="1797" y="95"/>
                  </a:lnTo>
                  <a:lnTo>
                    <a:pt x="1790" y="103"/>
                  </a:lnTo>
                  <a:lnTo>
                    <a:pt x="1782" y="112"/>
                  </a:lnTo>
                  <a:lnTo>
                    <a:pt x="1777" y="120"/>
                  </a:lnTo>
                  <a:lnTo>
                    <a:pt x="1773" y="130"/>
                  </a:lnTo>
                  <a:lnTo>
                    <a:pt x="1770" y="140"/>
                  </a:lnTo>
                  <a:lnTo>
                    <a:pt x="1768" y="150"/>
                  </a:lnTo>
                  <a:lnTo>
                    <a:pt x="1767" y="161"/>
                  </a:lnTo>
                  <a:lnTo>
                    <a:pt x="1767" y="161"/>
                  </a:lnTo>
                  <a:lnTo>
                    <a:pt x="1768" y="170"/>
                  </a:lnTo>
                  <a:lnTo>
                    <a:pt x="1770" y="180"/>
                  </a:lnTo>
                  <a:lnTo>
                    <a:pt x="1773" y="189"/>
                  </a:lnTo>
                  <a:lnTo>
                    <a:pt x="1777" y="199"/>
                  </a:lnTo>
                  <a:lnTo>
                    <a:pt x="1782" y="209"/>
                  </a:lnTo>
                  <a:lnTo>
                    <a:pt x="1789" y="219"/>
                  </a:lnTo>
                  <a:lnTo>
                    <a:pt x="1803" y="240"/>
                  </a:lnTo>
                  <a:lnTo>
                    <a:pt x="1820" y="262"/>
                  </a:lnTo>
                  <a:lnTo>
                    <a:pt x="1838" y="285"/>
                  </a:lnTo>
                  <a:lnTo>
                    <a:pt x="1858" y="312"/>
                  </a:lnTo>
                  <a:lnTo>
                    <a:pt x="1878" y="341"/>
                  </a:lnTo>
                  <a:lnTo>
                    <a:pt x="1898" y="373"/>
                  </a:lnTo>
                  <a:lnTo>
                    <a:pt x="1908" y="390"/>
                  </a:lnTo>
                  <a:lnTo>
                    <a:pt x="1919" y="408"/>
                  </a:lnTo>
                  <a:lnTo>
                    <a:pt x="1928" y="427"/>
                  </a:lnTo>
                  <a:lnTo>
                    <a:pt x="1937" y="448"/>
                  </a:lnTo>
                  <a:lnTo>
                    <a:pt x="1946" y="470"/>
                  </a:lnTo>
                  <a:lnTo>
                    <a:pt x="1954" y="492"/>
                  </a:lnTo>
                  <a:lnTo>
                    <a:pt x="1961" y="515"/>
                  </a:lnTo>
                  <a:lnTo>
                    <a:pt x="1968" y="540"/>
                  </a:lnTo>
                  <a:lnTo>
                    <a:pt x="1973" y="566"/>
                  </a:lnTo>
                  <a:lnTo>
                    <a:pt x="1978" y="593"/>
                  </a:lnTo>
                  <a:lnTo>
                    <a:pt x="1983" y="623"/>
                  </a:lnTo>
                  <a:lnTo>
                    <a:pt x="1986" y="653"/>
                  </a:lnTo>
                  <a:lnTo>
                    <a:pt x="1988" y="685"/>
                  </a:lnTo>
                  <a:lnTo>
                    <a:pt x="1988" y="718"/>
                  </a:lnTo>
                  <a:lnTo>
                    <a:pt x="1988" y="718"/>
                  </a:lnTo>
                  <a:lnTo>
                    <a:pt x="1988" y="745"/>
                  </a:lnTo>
                  <a:lnTo>
                    <a:pt x="1986" y="770"/>
                  </a:lnTo>
                  <a:lnTo>
                    <a:pt x="1983" y="795"/>
                  </a:lnTo>
                  <a:lnTo>
                    <a:pt x="1978" y="818"/>
                  </a:lnTo>
                  <a:lnTo>
                    <a:pt x="1973" y="841"/>
                  </a:lnTo>
                  <a:lnTo>
                    <a:pt x="1966" y="863"/>
                  </a:lnTo>
                  <a:lnTo>
                    <a:pt x="1958" y="886"/>
                  </a:lnTo>
                  <a:lnTo>
                    <a:pt x="1949" y="906"/>
                  </a:lnTo>
                  <a:lnTo>
                    <a:pt x="1939" y="926"/>
                  </a:lnTo>
                  <a:lnTo>
                    <a:pt x="1928" y="945"/>
                  </a:lnTo>
                  <a:lnTo>
                    <a:pt x="1915" y="963"/>
                  </a:lnTo>
                  <a:lnTo>
                    <a:pt x="1903" y="980"/>
                  </a:lnTo>
                  <a:lnTo>
                    <a:pt x="1889" y="996"/>
                  </a:lnTo>
                  <a:lnTo>
                    <a:pt x="1875" y="1013"/>
                  </a:lnTo>
                  <a:lnTo>
                    <a:pt x="1859" y="1028"/>
                  </a:lnTo>
                  <a:lnTo>
                    <a:pt x="1843" y="1041"/>
                  </a:lnTo>
                  <a:lnTo>
                    <a:pt x="1827" y="1055"/>
                  </a:lnTo>
                  <a:lnTo>
                    <a:pt x="1810" y="1067"/>
                  </a:lnTo>
                  <a:lnTo>
                    <a:pt x="1792" y="1078"/>
                  </a:lnTo>
                  <a:lnTo>
                    <a:pt x="1772" y="1089"/>
                  </a:lnTo>
                  <a:lnTo>
                    <a:pt x="1753" y="1098"/>
                  </a:lnTo>
                  <a:lnTo>
                    <a:pt x="1734" y="1107"/>
                  </a:lnTo>
                  <a:lnTo>
                    <a:pt x="1714" y="1115"/>
                  </a:lnTo>
                  <a:lnTo>
                    <a:pt x="1694" y="1122"/>
                  </a:lnTo>
                  <a:lnTo>
                    <a:pt x="1673" y="1128"/>
                  </a:lnTo>
                  <a:lnTo>
                    <a:pt x="1652" y="1134"/>
                  </a:lnTo>
                  <a:lnTo>
                    <a:pt x="1630" y="1139"/>
                  </a:lnTo>
                  <a:lnTo>
                    <a:pt x="1609" y="1143"/>
                  </a:lnTo>
                  <a:lnTo>
                    <a:pt x="1587" y="1146"/>
                  </a:lnTo>
                  <a:lnTo>
                    <a:pt x="1566" y="1147"/>
                  </a:lnTo>
                  <a:lnTo>
                    <a:pt x="1544" y="1148"/>
                  </a:lnTo>
                  <a:lnTo>
                    <a:pt x="1522" y="1149"/>
                  </a:lnTo>
                  <a:lnTo>
                    <a:pt x="1499" y="1148"/>
                  </a:lnTo>
                  <a:lnTo>
                    <a:pt x="1477" y="1146"/>
                  </a:lnTo>
                  <a:lnTo>
                    <a:pt x="1456" y="1143"/>
                  </a:lnTo>
                  <a:lnTo>
                    <a:pt x="1434" y="1140"/>
                  </a:lnTo>
                  <a:lnTo>
                    <a:pt x="1413" y="1136"/>
                  </a:lnTo>
                  <a:lnTo>
                    <a:pt x="1392" y="1129"/>
                  </a:lnTo>
                  <a:lnTo>
                    <a:pt x="1370" y="1123"/>
                  </a:lnTo>
                  <a:lnTo>
                    <a:pt x="1349" y="1116"/>
                  </a:lnTo>
                  <a:lnTo>
                    <a:pt x="1329" y="1108"/>
                  </a:lnTo>
                  <a:lnTo>
                    <a:pt x="1309" y="1099"/>
                  </a:lnTo>
                  <a:lnTo>
                    <a:pt x="1290" y="1089"/>
                  </a:lnTo>
                  <a:lnTo>
                    <a:pt x="1271" y="1079"/>
                  </a:lnTo>
                  <a:lnTo>
                    <a:pt x="1252" y="1067"/>
                  </a:lnTo>
                  <a:lnTo>
                    <a:pt x="1233" y="1054"/>
                  </a:lnTo>
                  <a:lnTo>
                    <a:pt x="1216" y="1041"/>
                  </a:lnTo>
                  <a:lnTo>
                    <a:pt x="1199" y="1026"/>
                  </a:lnTo>
                  <a:lnTo>
                    <a:pt x="1183" y="1011"/>
                  </a:lnTo>
                  <a:lnTo>
                    <a:pt x="1168" y="993"/>
                  </a:lnTo>
                  <a:lnTo>
                    <a:pt x="1153" y="976"/>
                  </a:lnTo>
                  <a:lnTo>
                    <a:pt x="1139" y="958"/>
                  </a:lnTo>
                  <a:lnTo>
                    <a:pt x="1127" y="939"/>
                  </a:lnTo>
                  <a:lnTo>
                    <a:pt x="1115" y="918"/>
                  </a:lnTo>
                  <a:lnTo>
                    <a:pt x="1103" y="897"/>
                  </a:lnTo>
                  <a:lnTo>
                    <a:pt x="1093" y="875"/>
                  </a:lnTo>
                  <a:lnTo>
                    <a:pt x="1083" y="851"/>
                  </a:lnTo>
                  <a:lnTo>
                    <a:pt x="1076" y="827"/>
                  </a:lnTo>
                  <a:lnTo>
                    <a:pt x="1069" y="802"/>
                  </a:lnTo>
                  <a:lnTo>
                    <a:pt x="1063" y="776"/>
                  </a:lnTo>
                  <a:lnTo>
                    <a:pt x="1058" y="749"/>
                  </a:lnTo>
                  <a:lnTo>
                    <a:pt x="1055" y="720"/>
                  </a:lnTo>
                  <a:lnTo>
                    <a:pt x="1053" y="692"/>
                  </a:lnTo>
                  <a:lnTo>
                    <a:pt x="1053" y="662"/>
                  </a:lnTo>
                  <a:lnTo>
                    <a:pt x="1053" y="662"/>
                  </a:lnTo>
                  <a:lnTo>
                    <a:pt x="1053" y="625"/>
                  </a:lnTo>
                  <a:lnTo>
                    <a:pt x="1055" y="589"/>
                  </a:lnTo>
                  <a:lnTo>
                    <a:pt x="1058" y="556"/>
                  </a:lnTo>
                  <a:lnTo>
                    <a:pt x="1063" y="525"/>
                  </a:lnTo>
                  <a:lnTo>
                    <a:pt x="1068" y="496"/>
                  </a:lnTo>
                  <a:lnTo>
                    <a:pt x="1074" y="469"/>
                  </a:lnTo>
                  <a:lnTo>
                    <a:pt x="1081" y="442"/>
                  </a:lnTo>
                  <a:lnTo>
                    <a:pt x="1089" y="419"/>
                  </a:lnTo>
                  <a:lnTo>
                    <a:pt x="1098" y="396"/>
                  </a:lnTo>
                  <a:lnTo>
                    <a:pt x="1107" y="375"/>
                  </a:lnTo>
                  <a:lnTo>
                    <a:pt x="1117" y="356"/>
                  </a:lnTo>
                  <a:lnTo>
                    <a:pt x="1127" y="337"/>
                  </a:lnTo>
                  <a:lnTo>
                    <a:pt x="1137" y="319"/>
                  </a:lnTo>
                  <a:lnTo>
                    <a:pt x="1147" y="303"/>
                  </a:lnTo>
                  <a:lnTo>
                    <a:pt x="1158" y="289"/>
                  </a:lnTo>
                  <a:lnTo>
                    <a:pt x="1168" y="275"/>
                  </a:lnTo>
                  <a:lnTo>
                    <a:pt x="1188" y="250"/>
                  </a:lnTo>
                  <a:lnTo>
                    <a:pt x="1207" y="228"/>
                  </a:lnTo>
                  <a:lnTo>
                    <a:pt x="1224" y="209"/>
                  </a:lnTo>
                  <a:lnTo>
                    <a:pt x="1239" y="190"/>
                  </a:lnTo>
                  <a:lnTo>
                    <a:pt x="1245" y="182"/>
                  </a:lnTo>
                  <a:lnTo>
                    <a:pt x="1251" y="174"/>
                  </a:lnTo>
                  <a:lnTo>
                    <a:pt x="1255" y="166"/>
                  </a:lnTo>
                  <a:lnTo>
                    <a:pt x="1258" y="158"/>
                  </a:lnTo>
                  <a:lnTo>
                    <a:pt x="1260" y="150"/>
                  </a:lnTo>
                  <a:lnTo>
                    <a:pt x="1260" y="143"/>
                  </a:lnTo>
                  <a:lnTo>
                    <a:pt x="1259" y="135"/>
                  </a:lnTo>
                  <a:lnTo>
                    <a:pt x="1257" y="126"/>
                  </a:lnTo>
                  <a:lnTo>
                    <a:pt x="1257" y="126"/>
                  </a:lnTo>
                  <a:lnTo>
                    <a:pt x="1253" y="119"/>
                  </a:lnTo>
                  <a:lnTo>
                    <a:pt x="1247" y="113"/>
                  </a:lnTo>
                  <a:lnTo>
                    <a:pt x="1241" y="106"/>
                  </a:lnTo>
                  <a:lnTo>
                    <a:pt x="1234" y="100"/>
                  </a:lnTo>
                  <a:lnTo>
                    <a:pt x="1225" y="94"/>
                  </a:lnTo>
                  <a:lnTo>
                    <a:pt x="1215" y="89"/>
                  </a:lnTo>
                  <a:lnTo>
                    <a:pt x="1204" y="83"/>
                  </a:lnTo>
                  <a:lnTo>
                    <a:pt x="1192" y="78"/>
                  </a:lnTo>
                  <a:lnTo>
                    <a:pt x="1164" y="69"/>
                  </a:lnTo>
                  <a:lnTo>
                    <a:pt x="1133" y="59"/>
                  </a:lnTo>
                  <a:lnTo>
                    <a:pt x="1097" y="51"/>
                  </a:lnTo>
                  <a:lnTo>
                    <a:pt x="1058" y="44"/>
                  </a:lnTo>
                  <a:lnTo>
                    <a:pt x="1017" y="38"/>
                  </a:lnTo>
                  <a:lnTo>
                    <a:pt x="972" y="33"/>
                  </a:lnTo>
                  <a:lnTo>
                    <a:pt x="926" y="28"/>
                  </a:lnTo>
                  <a:lnTo>
                    <a:pt x="877" y="24"/>
                  </a:lnTo>
                  <a:lnTo>
                    <a:pt x="826" y="20"/>
                  </a:lnTo>
                  <a:lnTo>
                    <a:pt x="775" y="17"/>
                  </a:lnTo>
                  <a:lnTo>
                    <a:pt x="669" y="13"/>
                  </a:lnTo>
                  <a:lnTo>
                    <a:pt x="562" y="11"/>
                  </a:lnTo>
                  <a:lnTo>
                    <a:pt x="457" y="10"/>
                  </a:lnTo>
                  <a:lnTo>
                    <a:pt x="355" y="10"/>
                  </a:lnTo>
                  <a:lnTo>
                    <a:pt x="259" y="12"/>
                  </a:lnTo>
                  <a:lnTo>
                    <a:pt x="173" y="14"/>
                  </a:lnTo>
                  <a:lnTo>
                    <a:pt x="100" y="16"/>
                  </a:lnTo>
                  <a:lnTo>
                    <a:pt x="0" y="20"/>
                  </a:lnTo>
                  <a:lnTo>
                    <a:pt x="0" y="2919"/>
                  </a:lnTo>
                  <a:lnTo>
                    <a:pt x="0" y="2919"/>
                  </a:lnTo>
                  <a:lnTo>
                    <a:pt x="90" y="2923"/>
                  </a:lnTo>
                  <a:lnTo>
                    <a:pt x="224" y="2926"/>
                  </a:lnTo>
                  <a:lnTo>
                    <a:pt x="303" y="2928"/>
                  </a:lnTo>
                  <a:lnTo>
                    <a:pt x="389" y="2929"/>
                  </a:lnTo>
                  <a:lnTo>
                    <a:pt x="481" y="2929"/>
                  </a:lnTo>
                  <a:lnTo>
                    <a:pt x="574" y="2928"/>
                  </a:lnTo>
                  <a:lnTo>
                    <a:pt x="670" y="2926"/>
                  </a:lnTo>
                  <a:lnTo>
                    <a:pt x="766" y="2922"/>
                  </a:lnTo>
                  <a:lnTo>
                    <a:pt x="861" y="2918"/>
                  </a:lnTo>
                  <a:lnTo>
                    <a:pt x="951" y="2911"/>
                  </a:lnTo>
                  <a:lnTo>
                    <a:pt x="996" y="2907"/>
                  </a:lnTo>
                  <a:lnTo>
                    <a:pt x="1038" y="2903"/>
                  </a:lnTo>
                  <a:lnTo>
                    <a:pt x="1079" y="2898"/>
                  </a:lnTo>
                  <a:lnTo>
                    <a:pt x="1119" y="2893"/>
                  </a:lnTo>
                  <a:lnTo>
                    <a:pt x="1156" y="2887"/>
                  </a:lnTo>
                  <a:lnTo>
                    <a:pt x="1191" y="2880"/>
                  </a:lnTo>
                  <a:lnTo>
                    <a:pt x="1224" y="2872"/>
                  </a:lnTo>
                  <a:lnTo>
                    <a:pt x="1255" y="2865"/>
                  </a:lnTo>
                  <a:lnTo>
                    <a:pt x="1255" y="2865"/>
                  </a:lnTo>
                  <a:lnTo>
                    <a:pt x="1283" y="2856"/>
                  </a:lnTo>
                  <a:lnTo>
                    <a:pt x="1307" y="2848"/>
                  </a:lnTo>
                  <a:lnTo>
                    <a:pt x="1327" y="2839"/>
                  </a:lnTo>
                  <a:lnTo>
                    <a:pt x="1342" y="2830"/>
                  </a:lnTo>
                  <a:lnTo>
                    <a:pt x="1348" y="2826"/>
                  </a:lnTo>
                  <a:lnTo>
                    <a:pt x="1353" y="2821"/>
                  </a:lnTo>
                  <a:lnTo>
                    <a:pt x="1358" y="2816"/>
                  </a:lnTo>
                  <a:lnTo>
                    <a:pt x="1361" y="2812"/>
                  </a:lnTo>
                  <a:lnTo>
                    <a:pt x="1364" y="2807"/>
                  </a:lnTo>
                  <a:lnTo>
                    <a:pt x="1366" y="2802"/>
                  </a:lnTo>
                  <a:lnTo>
                    <a:pt x="1367" y="2797"/>
                  </a:lnTo>
                  <a:lnTo>
                    <a:pt x="1367" y="2791"/>
                  </a:lnTo>
                  <a:lnTo>
                    <a:pt x="1366" y="2786"/>
                  </a:lnTo>
                  <a:lnTo>
                    <a:pt x="1365" y="2780"/>
                  </a:lnTo>
                  <a:lnTo>
                    <a:pt x="1361" y="2769"/>
                  </a:lnTo>
                  <a:lnTo>
                    <a:pt x="1354" y="2756"/>
                  </a:lnTo>
                  <a:lnTo>
                    <a:pt x="1345" y="2743"/>
                  </a:lnTo>
                  <a:lnTo>
                    <a:pt x="1335" y="2728"/>
                  </a:lnTo>
                  <a:lnTo>
                    <a:pt x="1322" y="2713"/>
                  </a:lnTo>
                  <a:lnTo>
                    <a:pt x="1293" y="2679"/>
                  </a:lnTo>
                  <a:lnTo>
                    <a:pt x="1261" y="2640"/>
                  </a:lnTo>
                  <a:lnTo>
                    <a:pt x="1243" y="2619"/>
                  </a:lnTo>
                  <a:lnTo>
                    <a:pt x="1226" y="2595"/>
                  </a:lnTo>
                  <a:lnTo>
                    <a:pt x="1209" y="2570"/>
                  </a:lnTo>
                  <a:lnTo>
                    <a:pt x="1192" y="2544"/>
                  </a:lnTo>
                  <a:lnTo>
                    <a:pt x="1176" y="2516"/>
                  </a:lnTo>
                  <a:lnTo>
                    <a:pt x="1160" y="2486"/>
                  </a:lnTo>
                  <a:lnTo>
                    <a:pt x="1146" y="2454"/>
                  </a:lnTo>
                  <a:lnTo>
                    <a:pt x="1133" y="2420"/>
                  </a:lnTo>
                  <a:lnTo>
                    <a:pt x="1121" y="2384"/>
                  </a:lnTo>
                  <a:lnTo>
                    <a:pt x="1116" y="2365"/>
                  </a:lnTo>
                  <a:lnTo>
                    <a:pt x="1111" y="2346"/>
                  </a:lnTo>
                  <a:lnTo>
                    <a:pt x="1107" y="2325"/>
                  </a:lnTo>
                  <a:lnTo>
                    <a:pt x="1103" y="2305"/>
                  </a:lnTo>
                  <a:lnTo>
                    <a:pt x="1100" y="2284"/>
                  </a:lnTo>
                  <a:lnTo>
                    <a:pt x="1098" y="2262"/>
                  </a:lnTo>
                  <a:lnTo>
                    <a:pt x="1096" y="2240"/>
                  </a:lnTo>
                  <a:lnTo>
                    <a:pt x="1095" y="2217"/>
                  </a:lnTo>
                  <a:lnTo>
                    <a:pt x="1094" y="2193"/>
                  </a:lnTo>
                  <a:lnTo>
                    <a:pt x="1095" y="2169"/>
                  </a:lnTo>
                  <a:lnTo>
                    <a:pt x="1095" y="2169"/>
                  </a:lnTo>
                  <a:lnTo>
                    <a:pt x="1096" y="2149"/>
                  </a:lnTo>
                  <a:lnTo>
                    <a:pt x="1098" y="2129"/>
                  </a:lnTo>
                  <a:lnTo>
                    <a:pt x="1101" y="2110"/>
                  </a:lnTo>
                  <a:lnTo>
                    <a:pt x="1105" y="2091"/>
                  </a:lnTo>
                  <a:lnTo>
                    <a:pt x="1110" y="2073"/>
                  </a:lnTo>
                  <a:lnTo>
                    <a:pt x="1117" y="2054"/>
                  </a:lnTo>
                  <a:lnTo>
                    <a:pt x="1123" y="2038"/>
                  </a:lnTo>
                  <a:lnTo>
                    <a:pt x="1131" y="2021"/>
                  </a:lnTo>
                  <a:lnTo>
                    <a:pt x="1139" y="2006"/>
                  </a:lnTo>
                  <a:lnTo>
                    <a:pt x="1148" y="1991"/>
                  </a:lnTo>
                  <a:lnTo>
                    <a:pt x="1158" y="1976"/>
                  </a:lnTo>
                  <a:lnTo>
                    <a:pt x="1168" y="1962"/>
                  </a:lnTo>
                  <a:lnTo>
                    <a:pt x="1179" y="1949"/>
                  </a:lnTo>
                  <a:lnTo>
                    <a:pt x="1191" y="1935"/>
                  </a:lnTo>
                  <a:lnTo>
                    <a:pt x="1204" y="1923"/>
                  </a:lnTo>
                  <a:lnTo>
                    <a:pt x="1217" y="1911"/>
                  </a:lnTo>
                  <a:lnTo>
                    <a:pt x="1217" y="1911"/>
                  </a:lnTo>
                  <a:lnTo>
                    <a:pt x="1239" y="1894"/>
                  </a:lnTo>
                  <a:lnTo>
                    <a:pt x="1263" y="1878"/>
                  </a:lnTo>
                  <a:lnTo>
                    <a:pt x="1288" y="1864"/>
                  </a:lnTo>
                  <a:lnTo>
                    <a:pt x="1313" y="1851"/>
                  </a:lnTo>
                  <a:lnTo>
                    <a:pt x="1340" y="1840"/>
                  </a:lnTo>
                  <a:lnTo>
                    <a:pt x="1368" y="1830"/>
                  </a:lnTo>
                  <a:lnTo>
                    <a:pt x="1397" y="1822"/>
                  </a:lnTo>
                  <a:lnTo>
                    <a:pt x="1427" y="1815"/>
                  </a:lnTo>
                  <a:lnTo>
                    <a:pt x="1456" y="1810"/>
                  </a:lnTo>
                  <a:lnTo>
                    <a:pt x="1486" y="1806"/>
                  </a:lnTo>
                  <a:lnTo>
                    <a:pt x="1518" y="1803"/>
                  </a:lnTo>
                  <a:lnTo>
                    <a:pt x="1548" y="1802"/>
                  </a:lnTo>
                  <a:lnTo>
                    <a:pt x="1579" y="1803"/>
                  </a:lnTo>
                  <a:lnTo>
                    <a:pt x="1609" y="1806"/>
                  </a:lnTo>
                  <a:lnTo>
                    <a:pt x="1640" y="1810"/>
                  </a:lnTo>
                  <a:lnTo>
                    <a:pt x="1671" y="1815"/>
                  </a:lnTo>
                  <a:lnTo>
                    <a:pt x="1700" y="1822"/>
                  </a:lnTo>
                  <a:lnTo>
                    <a:pt x="1729" y="1830"/>
                  </a:lnTo>
                  <a:lnTo>
                    <a:pt x="1758" y="1840"/>
                  </a:lnTo>
                  <a:lnTo>
                    <a:pt x="1786" y="1852"/>
                  </a:lnTo>
                  <a:lnTo>
                    <a:pt x="1813" y="1864"/>
                  </a:lnTo>
                  <a:lnTo>
                    <a:pt x="1838" y="1879"/>
                  </a:lnTo>
                  <a:lnTo>
                    <a:pt x="1863" y="1895"/>
                  </a:lnTo>
                  <a:lnTo>
                    <a:pt x="1886" y="1912"/>
                  </a:lnTo>
                  <a:lnTo>
                    <a:pt x="1908" y="1931"/>
                  </a:lnTo>
                  <a:lnTo>
                    <a:pt x="1929" y="1952"/>
                  </a:lnTo>
                  <a:lnTo>
                    <a:pt x="1947" y="1974"/>
                  </a:lnTo>
                  <a:lnTo>
                    <a:pt x="1964" y="1997"/>
                  </a:lnTo>
                  <a:lnTo>
                    <a:pt x="1972" y="2010"/>
                  </a:lnTo>
                  <a:lnTo>
                    <a:pt x="1979" y="2022"/>
                  </a:lnTo>
                  <a:lnTo>
                    <a:pt x="1986" y="2035"/>
                  </a:lnTo>
                  <a:lnTo>
                    <a:pt x="1992" y="2049"/>
                  </a:lnTo>
                  <a:lnTo>
                    <a:pt x="1998" y="2062"/>
                  </a:lnTo>
                  <a:lnTo>
                    <a:pt x="2003" y="2077"/>
                  </a:lnTo>
                  <a:lnTo>
                    <a:pt x="2007" y="2092"/>
                  </a:lnTo>
                  <a:lnTo>
                    <a:pt x="2011" y="2107"/>
                  </a:lnTo>
                  <a:lnTo>
                    <a:pt x="2011" y="2107"/>
                  </a:lnTo>
                  <a:lnTo>
                    <a:pt x="2016" y="2129"/>
                  </a:lnTo>
                  <a:lnTo>
                    <a:pt x="2020" y="2151"/>
                  </a:lnTo>
                  <a:lnTo>
                    <a:pt x="2023" y="2173"/>
                  </a:lnTo>
                  <a:lnTo>
                    <a:pt x="2025" y="2195"/>
                  </a:lnTo>
                  <a:lnTo>
                    <a:pt x="2026" y="2217"/>
                  </a:lnTo>
                  <a:lnTo>
                    <a:pt x="2026" y="2239"/>
                  </a:lnTo>
                  <a:lnTo>
                    <a:pt x="2025" y="2259"/>
                  </a:lnTo>
                  <a:lnTo>
                    <a:pt x="2024" y="2280"/>
                  </a:lnTo>
                  <a:lnTo>
                    <a:pt x="2021" y="2300"/>
                  </a:lnTo>
                  <a:lnTo>
                    <a:pt x="2019" y="2320"/>
                  </a:lnTo>
                  <a:lnTo>
                    <a:pt x="2015" y="2341"/>
                  </a:lnTo>
                  <a:lnTo>
                    <a:pt x="2011" y="2361"/>
                  </a:lnTo>
                  <a:lnTo>
                    <a:pt x="2002" y="2399"/>
                  </a:lnTo>
                  <a:lnTo>
                    <a:pt x="1991" y="2436"/>
                  </a:lnTo>
                  <a:lnTo>
                    <a:pt x="1979" y="2472"/>
                  </a:lnTo>
                  <a:lnTo>
                    <a:pt x="1966" y="2507"/>
                  </a:lnTo>
                  <a:lnTo>
                    <a:pt x="1941" y="2573"/>
                  </a:lnTo>
                  <a:lnTo>
                    <a:pt x="1929" y="2604"/>
                  </a:lnTo>
                  <a:lnTo>
                    <a:pt x="1918" y="2635"/>
                  </a:lnTo>
                  <a:lnTo>
                    <a:pt x="1908" y="2663"/>
                  </a:lnTo>
                  <a:lnTo>
                    <a:pt x="1901" y="2690"/>
                  </a:lnTo>
                  <a:lnTo>
                    <a:pt x="1896" y="2716"/>
                  </a:lnTo>
                  <a:lnTo>
                    <a:pt x="1894" y="2728"/>
                  </a:lnTo>
                  <a:lnTo>
                    <a:pt x="1893" y="2740"/>
                  </a:lnTo>
                  <a:lnTo>
                    <a:pt x="1893" y="2753"/>
                  </a:lnTo>
                  <a:lnTo>
                    <a:pt x="1894" y="2764"/>
                  </a:lnTo>
                  <a:lnTo>
                    <a:pt x="1896" y="2775"/>
                  </a:lnTo>
                  <a:lnTo>
                    <a:pt x="1899" y="2786"/>
                  </a:lnTo>
                  <a:lnTo>
                    <a:pt x="1903" y="2796"/>
                  </a:lnTo>
                  <a:lnTo>
                    <a:pt x="1908" y="2806"/>
                  </a:lnTo>
                  <a:lnTo>
                    <a:pt x="1914" y="2816"/>
                  </a:lnTo>
                  <a:lnTo>
                    <a:pt x="1922" y="2825"/>
                  </a:lnTo>
                  <a:lnTo>
                    <a:pt x="1931" y="2834"/>
                  </a:lnTo>
                  <a:lnTo>
                    <a:pt x="1941" y="2842"/>
                  </a:lnTo>
                  <a:lnTo>
                    <a:pt x="1952" y="2850"/>
                  </a:lnTo>
                  <a:lnTo>
                    <a:pt x="1965" y="2858"/>
                  </a:lnTo>
                  <a:lnTo>
                    <a:pt x="1979" y="2865"/>
                  </a:lnTo>
                  <a:lnTo>
                    <a:pt x="1994" y="2872"/>
                  </a:lnTo>
                  <a:lnTo>
                    <a:pt x="2012" y="2880"/>
                  </a:lnTo>
                  <a:lnTo>
                    <a:pt x="2030" y="2886"/>
                  </a:lnTo>
                  <a:lnTo>
                    <a:pt x="2052" y="2892"/>
                  </a:lnTo>
                  <a:lnTo>
                    <a:pt x="2074" y="2897"/>
                  </a:lnTo>
                  <a:lnTo>
                    <a:pt x="2098" y="2902"/>
                  </a:lnTo>
                  <a:lnTo>
                    <a:pt x="2124" y="2907"/>
                  </a:lnTo>
                  <a:lnTo>
                    <a:pt x="2151" y="2911"/>
                  </a:lnTo>
                  <a:lnTo>
                    <a:pt x="2181" y="2915"/>
                  </a:lnTo>
                  <a:lnTo>
                    <a:pt x="2214" y="2918"/>
                  </a:lnTo>
                  <a:lnTo>
                    <a:pt x="2247" y="2921"/>
                  </a:lnTo>
                  <a:lnTo>
                    <a:pt x="2322" y="2926"/>
                  </a:lnTo>
                  <a:lnTo>
                    <a:pt x="2405" y="2930"/>
                  </a:lnTo>
                  <a:lnTo>
                    <a:pt x="2405" y="2930"/>
                  </a:lnTo>
                  <a:lnTo>
                    <a:pt x="2509" y="2931"/>
                  </a:lnTo>
                  <a:lnTo>
                    <a:pt x="2619" y="2932"/>
                  </a:lnTo>
                  <a:lnTo>
                    <a:pt x="2734" y="2931"/>
                  </a:lnTo>
                  <a:lnTo>
                    <a:pt x="2852" y="2929"/>
                  </a:lnTo>
                  <a:lnTo>
                    <a:pt x="2852" y="2929"/>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8" name="Freeform: Shape 88"/>
            <p:cNvSpPr>
              <a:spLocks/>
            </p:cNvSpPr>
            <p:nvPr/>
          </p:nvSpPr>
          <p:spPr bwMode="auto">
            <a:xfrm>
              <a:off x="4904465" y="1545636"/>
              <a:ext cx="611931" cy="836828"/>
            </a:xfrm>
            <a:custGeom>
              <a:avLst/>
              <a:gdLst>
                <a:gd name="T0" fmla="*/ 362 w 2926"/>
                <a:gd name="T1" fmla="*/ 2898 h 4003"/>
                <a:gd name="T2" fmla="*/ 931 w 2926"/>
                <a:gd name="T3" fmla="*/ 2892 h 4003"/>
                <a:gd name="T4" fmla="*/ 1143 w 2926"/>
                <a:gd name="T5" fmla="*/ 2938 h 4003"/>
                <a:gd name="T6" fmla="*/ 1216 w 2926"/>
                <a:gd name="T7" fmla="*/ 3028 h 4003"/>
                <a:gd name="T8" fmla="*/ 1173 w 2926"/>
                <a:gd name="T9" fmla="*/ 3161 h 4003"/>
                <a:gd name="T10" fmla="*/ 1035 w 2926"/>
                <a:gd name="T11" fmla="*/ 3366 h 4003"/>
                <a:gd name="T12" fmla="*/ 984 w 2926"/>
                <a:gd name="T13" fmla="*/ 3617 h 4003"/>
                <a:gd name="T14" fmla="*/ 1031 w 2926"/>
                <a:gd name="T15" fmla="*/ 3778 h 4003"/>
                <a:gd name="T16" fmla="*/ 1153 w 2926"/>
                <a:gd name="T17" fmla="*/ 3910 h 4003"/>
                <a:gd name="T18" fmla="*/ 1322 w 2926"/>
                <a:gd name="T19" fmla="*/ 3986 h 4003"/>
                <a:gd name="T20" fmla="*/ 1507 w 2926"/>
                <a:gd name="T21" fmla="*/ 4001 h 4003"/>
                <a:gd name="T22" fmla="*/ 1684 w 2926"/>
                <a:gd name="T23" fmla="*/ 3954 h 4003"/>
                <a:gd name="T24" fmla="*/ 1821 w 2926"/>
                <a:gd name="T25" fmla="*/ 3840 h 4003"/>
                <a:gd name="T26" fmla="*/ 1890 w 2926"/>
                <a:gd name="T27" fmla="*/ 3654 h 4003"/>
                <a:gd name="T28" fmla="*/ 1864 w 2926"/>
                <a:gd name="T29" fmla="*/ 3454 h 4003"/>
                <a:gd name="T30" fmla="*/ 1728 w 2926"/>
                <a:gd name="T31" fmla="*/ 3172 h 4003"/>
                <a:gd name="T32" fmla="*/ 1702 w 2926"/>
                <a:gd name="T33" fmla="*/ 3022 h 4003"/>
                <a:gd name="T34" fmla="*/ 1751 w 2926"/>
                <a:gd name="T35" fmla="*/ 2958 h 4003"/>
                <a:gd name="T36" fmla="*/ 1882 w 2926"/>
                <a:gd name="T37" fmla="*/ 2921 h 4003"/>
                <a:gd name="T38" fmla="*/ 2667 w 2926"/>
                <a:gd name="T39" fmla="*/ 2902 h 4003"/>
                <a:gd name="T40" fmla="*/ 2921 w 2926"/>
                <a:gd name="T41" fmla="*/ 2358 h 4003"/>
                <a:gd name="T42" fmla="*/ 2878 w 2926"/>
                <a:gd name="T43" fmla="*/ 2039 h 4003"/>
                <a:gd name="T44" fmla="*/ 2808 w 2926"/>
                <a:gd name="T45" fmla="*/ 1912 h 4003"/>
                <a:gd name="T46" fmla="*/ 2736 w 2926"/>
                <a:gd name="T47" fmla="*/ 1890 h 4003"/>
                <a:gd name="T48" fmla="*/ 2481 w 2926"/>
                <a:gd name="T49" fmla="*/ 1987 h 4003"/>
                <a:gd name="T50" fmla="*/ 2228 w 2926"/>
                <a:gd name="T51" fmla="*/ 2031 h 4003"/>
                <a:gd name="T52" fmla="*/ 2072 w 2926"/>
                <a:gd name="T53" fmla="*/ 2003 h 4003"/>
                <a:gd name="T54" fmla="*/ 1936 w 2926"/>
                <a:gd name="T55" fmla="*/ 1901 h 4003"/>
                <a:gd name="T56" fmla="*/ 1845 w 2926"/>
                <a:gd name="T57" fmla="*/ 1745 h 4003"/>
                <a:gd name="T58" fmla="*/ 1806 w 2926"/>
                <a:gd name="T59" fmla="*/ 1561 h 4003"/>
                <a:gd name="T60" fmla="*/ 1824 w 2926"/>
                <a:gd name="T61" fmla="*/ 1376 h 4003"/>
                <a:gd name="T62" fmla="*/ 1903 w 2926"/>
                <a:gd name="T63" fmla="*/ 1218 h 4003"/>
                <a:gd name="T64" fmla="*/ 2051 w 2926"/>
                <a:gd name="T65" fmla="*/ 1113 h 4003"/>
                <a:gd name="T66" fmla="*/ 2255 w 2926"/>
                <a:gd name="T67" fmla="*/ 1088 h 4003"/>
                <a:gd name="T68" fmla="*/ 2511 w 2926"/>
                <a:gd name="T69" fmla="*/ 1162 h 4003"/>
                <a:gd name="T70" fmla="*/ 2690 w 2926"/>
                <a:gd name="T71" fmla="*/ 1321 h 4003"/>
                <a:gd name="T72" fmla="*/ 2775 w 2926"/>
                <a:gd name="T73" fmla="*/ 1369 h 4003"/>
                <a:gd name="T74" fmla="*/ 2825 w 2926"/>
                <a:gd name="T75" fmla="*/ 1302 h 4003"/>
                <a:gd name="T76" fmla="*/ 2892 w 2926"/>
                <a:gd name="T77" fmla="*/ 905 h 4003"/>
                <a:gd name="T78" fmla="*/ 2913 w 2926"/>
                <a:gd name="T79" fmla="*/ 47 h 4003"/>
                <a:gd name="T80" fmla="*/ 4 w 2926"/>
                <a:gd name="T81" fmla="*/ 576 h 4003"/>
                <a:gd name="T82" fmla="*/ 45 w 2926"/>
                <a:gd name="T83" fmla="*/ 1157 h 4003"/>
                <a:gd name="T84" fmla="*/ 106 w 2926"/>
                <a:gd name="T85" fmla="*/ 1349 h 4003"/>
                <a:gd name="T86" fmla="*/ 151 w 2926"/>
                <a:gd name="T87" fmla="*/ 1366 h 4003"/>
                <a:gd name="T88" fmla="*/ 337 w 2926"/>
                <a:gd name="T89" fmla="*/ 1227 h 4003"/>
                <a:gd name="T90" fmla="*/ 585 w 2926"/>
                <a:gd name="T91" fmla="*/ 1112 h 4003"/>
                <a:gd name="T92" fmla="*/ 763 w 2926"/>
                <a:gd name="T93" fmla="*/ 1096 h 4003"/>
                <a:gd name="T94" fmla="*/ 926 w 2926"/>
                <a:gd name="T95" fmla="*/ 1140 h 4003"/>
                <a:gd name="T96" fmla="*/ 1038 w 2926"/>
                <a:gd name="T97" fmla="*/ 1239 h 4003"/>
                <a:gd name="T98" fmla="*/ 1126 w 2926"/>
                <a:gd name="T99" fmla="*/ 1487 h 4003"/>
                <a:gd name="T100" fmla="*/ 1091 w 2926"/>
                <a:gd name="T101" fmla="*/ 1759 h 4003"/>
                <a:gd name="T102" fmla="*/ 934 w 2926"/>
                <a:gd name="T103" fmla="*/ 1965 h 4003"/>
                <a:gd name="T104" fmla="*/ 825 w 2926"/>
                <a:gd name="T105" fmla="*/ 2012 h 4003"/>
                <a:gd name="T106" fmla="*/ 628 w 2926"/>
                <a:gd name="T107" fmla="*/ 2022 h 4003"/>
                <a:gd name="T108" fmla="*/ 321 w 2926"/>
                <a:gd name="T109" fmla="*/ 1929 h 4003"/>
                <a:gd name="T110" fmla="*/ 162 w 2926"/>
                <a:gd name="T111" fmla="*/ 1896 h 4003"/>
                <a:gd name="T112" fmla="*/ 77 w 2926"/>
                <a:gd name="T113" fmla="*/ 1959 h 4003"/>
                <a:gd name="T114" fmla="*/ 22 w 2926"/>
                <a:gd name="T115" fmla="*/ 2140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926" h="4003">
                  <a:moveTo>
                    <a:pt x="1" y="2434"/>
                  </a:moveTo>
                  <a:lnTo>
                    <a:pt x="1" y="2434"/>
                  </a:lnTo>
                  <a:lnTo>
                    <a:pt x="0" y="2548"/>
                  </a:lnTo>
                  <a:lnTo>
                    <a:pt x="0" y="2668"/>
                  </a:lnTo>
                  <a:lnTo>
                    <a:pt x="2" y="2793"/>
                  </a:lnTo>
                  <a:lnTo>
                    <a:pt x="4" y="2920"/>
                  </a:lnTo>
                  <a:lnTo>
                    <a:pt x="4" y="2920"/>
                  </a:lnTo>
                  <a:lnTo>
                    <a:pt x="241" y="2905"/>
                  </a:lnTo>
                  <a:lnTo>
                    <a:pt x="362" y="2898"/>
                  </a:lnTo>
                  <a:lnTo>
                    <a:pt x="481" y="2892"/>
                  </a:lnTo>
                  <a:lnTo>
                    <a:pt x="596" y="2888"/>
                  </a:lnTo>
                  <a:lnTo>
                    <a:pt x="705" y="2886"/>
                  </a:lnTo>
                  <a:lnTo>
                    <a:pt x="757" y="2886"/>
                  </a:lnTo>
                  <a:lnTo>
                    <a:pt x="806" y="2886"/>
                  </a:lnTo>
                  <a:lnTo>
                    <a:pt x="853" y="2887"/>
                  </a:lnTo>
                  <a:lnTo>
                    <a:pt x="898" y="2890"/>
                  </a:lnTo>
                  <a:lnTo>
                    <a:pt x="898" y="2890"/>
                  </a:lnTo>
                  <a:lnTo>
                    <a:pt x="931" y="2892"/>
                  </a:lnTo>
                  <a:lnTo>
                    <a:pt x="962" y="2895"/>
                  </a:lnTo>
                  <a:lnTo>
                    <a:pt x="990" y="2898"/>
                  </a:lnTo>
                  <a:lnTo>
                    <a:pt x="1018" y="2902"/>
                  </a:lnTo>
                  <a:lnTo>
                    <a:pt x="1043" y="2907"/>
                  </a:lnTo>
                  <a:lnTo>
                    <a:pt x="1067" y="2912"/>
                  </a:lnTo>
                  <a:lnTo>
                    <a:pt x="1088" y="2918"/>
                  </a:lnTo>
                  <a:lnTo>
                    <a:pt x="1108" y="2924"/>
                  </a:lnTo>
                  <a:lnTo>
                    <a:pt x="1125" y="2930"/>
                  </a:lnTo>
                  <a:lnTo>
                    <a:pt x="1143" y="2938"/>
                  </a:lnTo>
                  <a:lnTo>
                    <a:pt x="1157" y="2945"/>
                  </a:lnTo>
                  <a:lnTo>
                    <a:pt x="1170" y="2954"/>
                  </a:lnTo>
                  <a:lnTo>
                    <a:pt x="1181" y="2963"/>
                  </a:lnTo>
                  <a:lnTo>
                    <a:pt x="1191" y="2972"/>
                  </a:lnTo>
                  <a:lnTo>
                    <a:pt x="1199" y="2982"/>
                  </a:lnTo>
                  <a:lnTo>
                    <a:pt x="1205" y="2993"/>
                  </a:lnTo>
                  <a:lnTo>
                    <a:pt x="1210" y="3004"/>
                  </a:lnTo>
                  <a:lnTo>
                    <a:pt x="1214" y="3016"/>
                  </a:lnTo>
                  <a:lnTo>
                    <a:pt x="1216" y="3028"/>
                  </a:lnTo>
                  <a:lnTo>
                    <a:pt x="1216" y="3041"/>
                  </a:lnTo>
                  <a:lnTo>
                    <a:pt x="1215" y="3054"/>
                  </a:lnTo>
                  <a:lnTo>
                    <a:pt x="1213" y="3067"/>
                  </a:lnTo>
                  <a:lnTo>
                    <a:pt x="1210" y="3082"/>
                  </a:lnTo>
                  <a:lnTo>
                    <a:pt x="1205" y="3096"/>
                  </a:lnTo>
                  <a:lnTo>
                    <a:pt x="1199" y="3112"/>
                  </a:lnTo>
                  <a:lnTo>
                    <a:pt x="1191" y="3128"/>
                  </a:lnTo>
                  <a:lnTo>
                    <a:pt x="1183" y="3145"/>
                  </a:lnTo>
                  <a:lnTo>
                    <a:pt x="1173" y="3161"/>
                  </a:lnTo>
                  <a:lnTo>
                    <a:pt x="1162" y="3179"/>
                  </a:lnTo>
                  <a:lnTo>
                    <a:pt x="1150" y="3197"/>
                  </a:lnTo>
                  <a:lnTo>
                    <a:pt x="1122" y="3234"/>
                  </a:lnTo>
                  <a:lnTo>
                    <a:pt x="1122" y="3234"/>
                  </a:lnTo>
                  <a:lnTo>
                    <a:pt x="1096" y="3269"/>
                  </a:lnTo>
                  <a:lnTo>
                    <a:pt x="1071" y="3305"/>
                  </a:lnTo>
                  <a:lnTo>
                    <a:pt x="1058" y="3325"/>
                  </a:lnTo>
                  <a:lnTo>
                    <a:pt x="1046" y="3345"/>
                  </a:lnTo>
                  <a:lnTo>
                    <a:pt x="1035" y="3366"/>
                  </a:lnTo>
                  <a:lnTo>
                    <a:pt x="1024" y="3388"/>
                  </a:lnTo>
                  <a:lnTo>
                    <a:pt x="1015" y="3412"/>
                  </a:lnTo>
                  <a:lnTo>
                    <a:pt x="1006" y="3437"/>
                  </a:lnTo>
                  <a:lnTo>
                    <a:pt x="998" y="3463"/>
                  </a:lnTo>
                  <a:lnTo>
                    <a:pt x="991" y="3490"/>
                  </a:lnTo>
                  <a:lnTo>
                    <a:pt x="987" y="3519"/>
                  </a:lnTo>
                  <a:lnTo>
                    <a:pt x="984" y="3551"/>
                  </a:lnTo>
                  <a:lnTo>
                    <a:pt x="983" y="3583"/>
                  </a:lnTo>
                  <a:lnTo>
                    <a:pt x="984" y="3617"/>
                  </a:lnTo>
                  <a:lnTo>
                    <a:pt x="984" y="3617"/>
                  </a:lnTo>
                  <a:lnTo>
                    <a:pt x="986" y="3639"/>
                  </a:lnTo>
                  <a:lnTo>
                    <a:pt x="989" y="3662"/>
                  </a:lnTo>
                  <a:lnTo>
                    <a:pt x="993" y="3683"/>
                  </a:lnTo>
                  <a:lnTo>
                    <a:pt x="1000" y="3703"/>
                  </a:lnTo>
                  <a:lnTo>
                    <a:pt x="1006" y="3723"/>
                  </a:lnTo>
                  <a:lnTo>
                    <a:pt x="1013" y="3742"/>
                  </a:lnTo>
                  <a:lnTo>
                    <a:pt x="1022" y="3760"/>
                  </a:lnTo>
                  <a:lnTo>
                    <a:pt x="1031" y="3778"/>
                  </a:lnTo>
                  <a:lnTo>
                    <a:pt x="1042" y="3796"/>
                  </a:lnTo>
                  <a:lnTo>
                    <a:pt x="1053" y="3813"/>
                  </a:lnTo>
                  <a:lnTo>
                    <a:pt x="1065" y="3829"/>
                  </a:lnTo>
                  <a:lnTo>
                    <a:pt x="1078" y="3844"/>
                  </a:lnTo>
                  <a:lnTo>
                    <a:pt x="1091" y="3858"/>
                  </a:lnTo>
                  <a:lnTo>
                    <a:pt x="1106" y="3872"/>
                  </a:lnTo>
                  <a:lnTo>
                    <a:pt x="1121" y="3885"/>
                  </a:lnTo>
                  <a:lnTo>
                    <a:pt x="1137" y="3898"/>
                  </a:lnTo>
                  <a:lnTo>
                    <a:pt x="1153" y="3910"/>
                  </a:lnTo>
                  <a:lnTo>
                    <a:pt x="1170" y="3921"/>
                  </a:lnTo>
                  <a:lnTo>
                    <a:pt x="1188" y="3932"/>
                  </a:lnTo>
                  <a:lnTo>
                    <a:pt x="1205" y="3942"/>
                  </a:lnTo>
                  <a:lnTo>
                    <a:pt x="1224" y="3951"/>
                  </a:lnTo>
                  <a:lnTo>
                    <a:pt x="1242" y="3959"/>
                  </a:lnTo>
                  <a:lnTo>
                    <a:pt x="1263" y="3967"/>
                  </a:lnTo>
                  <a:lnTo>
                    <a:pt x="1282" y="3974"/>
                  </a:lnTo>
                  <a:lnTo>
                    <a:pt x="1302" y="3980"/>
                  </a:lnTo>
                  <a:lnTo>
                    <a:pt x="1322" y="3986"/>
                  </a:lnTo>
                  <a:lnTo>
                    <a:pt x="1342" y="3990"/>
                  </a:lnTo>
                  <a:lnTo>
                    <a:pt x="1362" y="3994"/>
                  </a:lnTo>
                  <a:lnTo>
                    <a:pt x="1383" y="3998"/>
                  </a:lnTo>
                  <a:lnTo>
                    <a:pt x="1404" y="4000"/>
                  </a:lnTo>
                  <a:lnTo>
                    <a:pt x="1425" y="4002"/>
                  </a:lnTo>
                  <a:lnTo>
                    <a:pt x="1446" y="4003"/>
                  </a:lnTo>
                  <a:lnTo>
                    <a:pt x="1466" y="4003"/>
                  </a:lnTo>
                  <a:lnTo>
                    <a:pt x="1487" y="4003"/>
                  </a:lnTo>
                  <a:lnTo>
                    <a:pt x="1507" y="4001"/>
                  </a:lnTo>
                  <a:lnTo>
                    <a:pt x="1528" y="3999"/>
                  </a:lnTo>
                  <a:lnTo>
                    <a:pt x="1549" y="3996"/>
                  </a:lnTo>
                  <a:lnTo>
                    <a:pt x="1569" y="3993"/>
                  </a:lnTo>
                  <a:lnTo>
                    <a:pt x="1589" y="3988"/>
                  </a:lnTo>
                  <a:lnTo>
                    <a:pt x="1608" y="3983"/>
                  </a:lnTo>
                  <a:lnTo>
                    <a:pt x="1628" y="3977"/>
                  </a:lnTo>
                  <a:lnTo>
                    <a:pt x="1647" y="3970"/>
                  </a:lnTo>
                  <a:lnTo>
                    <a:pt x="1666" y="3963"/>
                  </a:lnTo>
                  <a:lnTo>
                    <a:pt x="1684" y="3954"/>
                  </a:lnTo>
                  <a:lnTo>
                    <a:pt x="1701" y="3945"/>
                  </a:lnTo>
                  <a:lnTo>
                    <a:pt x="1718" y="3935"/>
                  </a:lnTo>
                  <a:lnTo>
                    <a:pt x="1735" y="3923"/>
                  </a:lnTo>
                  <a:lnTo>
                    <a:pt x="1751" y="3911"/>
                  </a:lnTo>
                  <a:lnTo>
                    <a:pt x="1766" y="3898"/>
                  </a:lnTo>
                  <a:lnTo>
                    <a:pt x="1780" y="3885"/>
                  </a:lnTo>
                  <a:lnTo>
                    <a:pt x="1794" y="3871"/>
                  </a:lnTo>
                  <a:lnTo>
                    <a:pt x="1808" y="3856"/>
                  </a:lnTo>
                  <a:lnTo>
                    <a:pt x="1821" y="3840"/>
                  </a:lnTo>
                  <a:lnTo>
                    <a:pt x="1832" y="3823"/>
                  </a:lnTo>
                  <a:lnTo>
                    <a:pt x="1843" y="3805"/>
                  </a:lnTo>
                  <a:lnTo>
                    <a:pt x="1852" y="3786"/>
                  </a:lnTo>
                  <a:lnTo>
                    <a:pt x="1861" y="3766"/>
                  </a:lnTo>
                  <a:lnTo>
                    <a:pt x="1869" y="3746"/>
                  </a:lnTo>
                  <a:lnTo>
                    <a:pt x="1876" y="3724"/>
                  </a:lnTo>
                  <a:lnTo>
                    <a:pt x="1881" y="3702"/>
                  </a:lnTo>
                  <a:lnTo>
                    <a:pt x="1886" y="3679"/>
                  </a:lnTo>
                  <a:lnTo>
                    <a:pt x="1890" y="3654"/>
                  </a:lnTo>
                  <a:lnTo>
                    <a:pt x="1892" y="3630"/>
                  </a:lnTo>
                  <a:lnTo>
                    <a:pt x="1893" y="3604"/>
                  </a:lnTo>
                  <a:lnTo>
                    <a:pt x="1893" y="3604"/>
                  </a:lnTo>
                  <a:lnTo>
                    <a:pt x="1892" y="3579"/>
                  </a:lnTo>
                  <a:lnTo>
                    <a:pt x="1890" y="3555"/>
                  </a:lnTo>
                  <a:lnTo>
                    <a:pt x="1886" y="3530"/>
                  </a:lnTo>
                  <a:lnTo>
                    <a:pt x="1880" y="3504"/>
                  </a:lnTo>
                  <a:lnTo>
                    <a:pt x="1872" y="3479"/>
                  </a:lnTo>
                  <a:lnTo>
                    <a:pt x="1864" y="3454"/>
                  </a:lnTo>
                  <a:lnTo>
                    <a:pt x="1854" y="3430"/>
                  </a:lnTo>
                  <a:lnTo>
                    <a:pt x="1844" y="3405"/>
                  </a:lnTo>
                  <a:lnTo>
                    <a:pt x="1833" y="3380"/>
                  </a:lnTo>
                  <a:lnTo>
                    <a:pt x="1821" y="3356"/>
                  </a:lnTo>
                  <a:lnTo>
                    <a:pt x="1795" y="3308"/>
                  </a:lnTo>
                  <a:lnTo>
                    <a:pt x="1771" y="3261"/>
                  </a:lnTo>
                  <a:lnTo>
                    <a:pt x="1748" y="3215"/>
                  </a:lnTo>
                  <a:lnTo>
                    <a:pt x="1737" y="3194"/>
                  </a:lnTo>
                  <a:lnTo>
                    <a:pt x="1728" y="3172"/>
                  </a:lnTo>
                  <a:lnTo>
                    <a:pt x="1719" y="3151"/>
                  </a:lnTo>
                  <a:lnTo>
                    <a:pt x="1712" y="3131"/>
                  </a:lnTo>
                  <a:lnTo>
                    <a:pt x="1705" y="3110"/>
                  </a:lnTo>
                  <a:lnTo>
                    <a:pt x="1701" y="3091"/>
                  </a:lnTo>
                  <a:lnTo>
                    <a:pt x="1698" y="3073"/>
                  </a:lnTo>
                  <a:lnTo>
                    <a:pt x="1697" y="3055"/>
                  </a:lnTo>
                  <a:lnTo>
                    <a:pt x="1699" y="3038"/>
                  </a:lnTo>
                  <a:lnTo>
                    <a:pt x="1700" y="3030"/>
                  </a:lnTo>
                  <a:lnTo>
                    <a:pt x="1702" y="3022"/>
                  </a:lnTo>
                  <a:lnTo>
                    <a:pt x="1705" y="3014"/>
                  </a:lnTo>
                  <a:lnTo>
                    <a:pt x="1708" y="3006"/>
                  </a:lnTo>
                  <a:lnTo>
                    <a:pt x="1712" y="2999"/>
                  </a:lnTo>
                  <a:lnTo>
                    <a:pt x="1717" y="2992"/>
                  </a:lnTo>
                  <a:lnTo>
                    <a:pt x="1722" y="2984"/>
                  </a:lnTo>
                  <a:lnTo>
                    <a:pt x="1728" y="2977"/>
                  </a:lnTo>
                  <a:lnTo>
                    <a:pt x="1735" y="2971"/>
                  </a:lnTo>
                  <a:lnTo>
                    <a:pt x="1743" y="2964"/>
                  </a:lnTo>
                  <a:lnTo>
                    <a:pt x="1751" y="2958"/>
                  </a:lnTo>
                  <a:lnTo>
                    <a:pt x="1760" y="2952"/>
                  </a:lnTo>
                  <a:lnTo>
                    <a:pt x="1770" y="2947"/>
                  </a:lnTo>
                  <a:lnTo>
                    <a:pt x="1781" y="2941"/>
                  </a:lnTo>
                  <a:lnTo>
                    <a:pt x="1781" y="2941"/>
                  </a:lnTo>
                  <a:lnTo>
                    <a:pt x="1794" y="2937"/>
                  </a:lnTo>
                  <a:lnTo>
                    <a:pt x="1812" y="2932"/>
                  </a:lnTo>
                  <a:lnTo>
                    <a:pt x="1832" y="2928"/>
                  </a:lnTo>
                  <a:lnTo>
                    <a:pt x="1856" y="2924"/>
                  </a:lnTo>
                  <a:lnTo>
                    <a:pt x="1882" y="2921"/>
                  </a:lnTo>
                  <a:lnTo>
                    <a:pt x="1912" y="2918"/>
                  </a:lnTo>
                  <a:lnTo>
                    <a:pt x="1979" y="2912"/>
                  </a:lnTo>
                  <a:lnTo>
                    <a:pt x="2054" y="2908"/>
                  </a:lnTo>
                  <a:lnTo>
                    <a:pt x="2136" y="2905"/>
                  </a:lnTo>
                  <a:lnTo>
                    <a:pt x="2223" y="2903"/>
                  </a:lnTo>
                  <a:lnTo>
                    <a:pt x="2313" y="2902"/>
                  </a:lnTo>
                  <a:lnTo>
                    <a:pt x="2404" y="2901"/>
                  </a:lnTo>
                  <a:lnTo>
                    <a:pt x="2495" y="2901"/>
                  </a:lnTo>
                  <a:lnTo>
                    <a:pt x="2667" y="2902"/>
                  </a:lnTo>
                  <a:lnTo>
                    <a:pt x="2814" y="2904"/>
                  </a:lnTo>
                  <a:lnTo>
                    <a:pt x="2923" y="2906"/>
                  </a:lnTo>
                  <a:lnTo>
                    <a:pt x="2923" y="2906"/>
                  </a:lnTo>
                  <a:lnTo>
                    <a:pt x="2924" y="2814"/>
                  </a:lnTo>
                  <a:lnTo>
                    <a:pt x="2925" y="2707"/>
                  </a:lnTo>
                  <a:lnTo>
                    <a:pt x="2926" y="2593"/>
                  </a:lnTo>
                  <a:lnTo>
                    <a:pt x="2924" y="2474"/>
                  </a:lnTo>
                  <a:lnTo>
                    <a:pt x="2923" y="2415"/>
                  </a:lnTo>
                  <a:lnTo>
                    <a:pt x="2921" y="2358"/>
                  </a:lnTo>
                  <a:lnTo>
                    <a:pt x="2918" y="2302"/>
                  </a:lnTo>
                  <a:lnTo>
                    <a:pt x="2914" y="2249"/>
                  </a:lnTo>
                  <a:lnTo>
                    <a:pt x="2910" y="2200"/>
                  </a:lnTo>
                  <a:lnTo>
                    <a:pt x="2904" y="2154"/>
                  </a:lnTo>
                  <a:lnTo>
                    <a:pt x="2897" y="2113"/>
                  </a:lnTo>
                  <a:lnTo>
                    <a:pt x="2893" y="2095"/>
                  </a:lnTo>
                  <a:lnTo>
                    <a:pt x="2889" y="2078"/>
                  </a:lnTo>
                  <a:lnTo>
                    <a:pt x="2889" y="2078"/>
                  </a:lnTo>
                  <a:lnTo>
                    <a:pt x="2878" y="2039"/>
                  </a:lnTo>
                  <a:lnTo>
                    <a:pt x="2866" y="2007"/>
                  </a:lnTo>
                  <a:lnTo>
                    <a:pt x="2854" y="1978"/>
                  </a:lnTo>
                  <a:lnTo>
                    <a:pt x="2848" y="1966"/>
                  </a:lnTo>
                  <a:lnTo>
                    <a:pt x="2842" y="1955"/>
                  </a:lnTo>
                  <a:lnTo>
                    <a:pt x="2835" y="1944"/>
                  </a:lnTo>
                  <a:lnTo>
                    <a:pt x="2829" y="1935"/>
                  </a:lnTo>
                  <a:lnTo>
                    <a:pt x="2822" y="1927"/>
                  </a:lnTo>
                  <a:lnTo>
                    <a:pt x="2815" y="1920"/>
                  </a:lnTo>
                  <a:lnTo>
                    <a:pt x="2808" y="1912"/>
                  </a:lnTo>
                  <a:lnTo>
                    <a:pt x="2800" y="1907"/>
                  </a:lnTo>
                  <a:lnTo>
                    <a:pt x="2793" y="1902"/>
                  </a:lnTo>
                  <a:lnTo>
                    <a:pt x="2785" y="1898"/>
                  </a:lnTo>
                  <a:lnTo>
                    <a:pt x="2778" y="1895"/>
                  </a:lnTo>
                  <a:lnTo>
                    <a:pt x="2770" y="1893"/>
                  </a:lnTo>
                  <a:lnTo>
                    <a:pt x="2761" y="1891"/>
                  </a:lnTo>
                  <a:lnTo>
                    <a:pt x="2753" y="1890"/>
                  </a:lnTo>
                  <a:lnTo>
                    <a:pt x="2745" y="1890"/>
                  </a:lnTo>
                  <a:lnTo>
                    <a:pt x="2736" y="1890"/>
                  </a:lnTo>
                  <a:lnTo>
                    <a:pt x="2717" y="1893"/>
                  </a:lnTo>
                  <a:lnTo>
                    <a:pt x="2698" y="1897"/>
                  </a:lnTo>
                  <a:lnTo>
                    <a:pt x="2678" y="1904"/>
                  </a:lnTo>
                  <a:lnTo>
                    <a:pt x="2657" y="1911"/>
                  </a:lnTo>
                  <a:lnTo>
                    <a:pt x="2635" y="1921"/>
                  </a:lnTo>
                  <a:lnTo>
                    <a:pt x="2588" y="1942"/>
                  </a:lnTo>
                  <a:lnTo>
                    <a:pt x="2537" y="1965"/>
                  </a:lnTo>
                  <a:lnTo>
                    <a:pt x="2510" y="1976"/>
                  </a:lnTo>
                  <a:lnTo>
                    <a:pt x="2481" y="1987"/>
                  </a:lnTo>
                  <a:lnTo>
                    <a:pt x="2451" y="1997"/>
                  </a:lnTo>
                  <a:lnTo>
                    <a:pt x="2420" y="2007"/>
                  </a:lnTo>
                  <a:lnTo>
                    <a:pt x="2389" y="2015"/>
                  </a:lnTo>
                  <a:lnTo>
                    <a:pt x="2355" y="2022"/>
                  </a:lnTo>
                  <a:lnTo>
                    <a:pt x="2320" y="2027"/>
                  </a:lnTo>
                  <a:lnTo>
                    <a:pt x="2284" y="2031"/>
                  </a:lnTo>
                  <a:lnTo>
                    <a:pt x="2266" y="2032"/>
                  </a:lnTo>
                  <a:lnTo>
                    <a:pt x="2247" y="2032"/>
                  </a:lnTo>
                  <a:lnTo>
                    <a:pt x="2228" y="2031"/>
                  </a:lnTo>
                  <a:lnTo>
                    <a:pt x="2208" y="2030"/>
                  </a:lnTo>
                  <a:lnTo>
                    <a:pt x="2188" y="2029"/>
                  </a:lnTo>
                  <a:lnTo>
                    <a:pt x="2167" y="2026"/>
                  </a:lnTo>
                  <a:lnTo>
                    <a:pt x="2147" y="2023"/>
                  </a:lnTo>
                  <a:lnTo>
                    <a:pt x="2126" y="2019"/>
                  </a:lnTo>
                  <a:lnTo>
                    <a:pt x="2126" y="2019"/>
                  </a:lnTo>
                  <a:lnTo>
                    <a:pt x="2107" y="2015"/>
                  </a:lnTo>
                  <a:lnTo>
                    <a:pt x="2089" y="2009"/>
                  </a:lnTo>
                  <a:lnTo>
                    <a:pt x="2072" y="2003"/>
                  </a:lnTo>
                  <a:lnTo>
                    <a:pt x="2054" y="1995"/>
                  </a:lnTo>
                  <a:lnTo>
                    <a:pt x="2037" y="1986"/>
                  </a:lnTo>
                  <a:lnTo>
                    <a:pt x="2021" y="1977"/>
                  </a:lnTo>
                  <a:lnTo>
                    <a:pt x="2005" y="1967"/>
                  </a:lnTo>
                  <a:lnTo>
                    <a:pt x="1990" y="1955"/>
                  </a:lnTo>
                  <a:lnTo>
                    <a:pt x="1976" y="1943"/>
                  </a:lnTo>
                  <a:lnTo>
                    <a:pt x="1962" y="1930"/>
                  </a:lnTo>
                  <a:lnTo>
                    <a:pt x="1948" y="1916"/>
                  </a:lnTo>
                  <a:lnTo>
                    <a:pt x="1936" y="1901"/>
                  </a:lnTo>
                  <a:lnTo>
                    <a:pt x="1922" y="1886"/>
                  </a:lnTo>
                  <a:lnTo>
                    <a:pt x="1911" y="1871"/>
                  </a:lnTo>
                  <a:lnTo>
                    <a:pt x="1899" y="1854"/>
                  </a:lnTo>
                  <a:lnTo>
                    <a:pt x="1889" y="1838"/>
                  </a:lnTo>
                  <a:lnTo>
                    <a:pt x="1879" y="1820"/>
                  </a:lnTo>
                  <a:lnTo>
                    <a:pt x="1869" y="1802"/>
                  </a:lnTo>
                  <a:lnTo>
                    <a:pt x="1861" y="1784"/>
                  </a:lnTo>
                  <a:lnTo>
                    <a:pt x="1853" y="1764"/>
                  </a:lnTo>
                  <a:lnTo>
                    <a:pt x="1845" y="1745"/>
                  </a:lnTo>
                  <a:lnTo>
                    <a:pt x="1838" y="1726"/>
                  </a:lnTo>
                  <a:lnTo>
                    <a:pt x="1832" y="1706"/>
                  </a:lnTo>
                  <a:lnTo>
                    <a:pt x="1826" y="1686"/>
                  </a:lnTo>
                  <a:lnTo>
                    <a:pt x="1821" y="1666"/>
                  </a:lnTo>
                  <a:lnTo>
                    <a:pt x="1817" y="1644"/>
                  </a:lnTo>
                  <a:lnTo>
                    <a:pt x="1813" y="1624"/>
                  </a:lnTo>
                  <a:lnTo>
                    <a:pt x="1810" y="1603"/>
                  </a:lnTo>
                  <a:lnTo>
                    <a:pt x="1808" y="1582"/>
                  </a:lnTo>
                  <a:lnTo>
                    <a:pt x="1806" y="1561"/>
                  </a:lnTo>
                  <a:lnTo>
                    <a:pt x="1805" y="1540"/>
                  </a:lnTo>
                  <a:lnTo>
                    <a:pt x="1805" y="1520"/>
                  </a:lnTo>
                  <a:lnTo>
                    <a:pt x="1806" y="1498"/>
                  </a:lnTo>
                  <a:lnTo>
                    <a:pt x="1807" y="1477"/>
                  </a:lnTo>
                  <a:lnTo>
                    <a:pt x="1809" y="1457"/>
                  </a:lnTo>
                  <a:lnTo>
                    <a:pt x="1811" y="1436"/>
                  </a:lnTo>
                  <a:lnTo>
                    <a:pt x="1815" y="1416"/>
                  </a:lnTo>
                  <a:lnTo>
                    <a:pt x="1819" y="1396"/>
                  </a:lnTo>
                  <a:lnTo>
                    <a:pt x="1824" y="1376"/>
                  </a:lnTo>
                  <a:lnTo>
                    <a:pt x="1830" y="1356"/>
                  </a:lnTo>
                  <a:lnTo>
                    <a:pt x="1836" y="1338"/>
                  </a:lnTo>
                  <a:lnTo>
                    <a:pt x="1843" y="1319"/>
                  </a:lnTo>
                  <a:lnTo>
                    <a:pt x="1851" y="1301"/>
                  </a:lnTo>
                  <a:lnTo>
                    <a:pt x="1860" y="1283"/>
                  </a:lnTo>
                  <a:lnTo>
                    <a:pt x="1870" y="1266"/>
                  </a:lnTo>
                  <a:lnTo>
                    <a:pt x="1880" y="1250"/>
                  </a:lnTo>
                  <a:lnTo>
                    <a:pt x="1891" y="1233"/>
                  </a:lnTo>
                  <a:lnTo>
                    <a:pt x="1903" y="1218"/>
                  </a:lnTo>
                  <a:lnTo>
                    <a:pt x="1916" y="1203"/>
                  </a:lnTo>
                  <a:lnTo>
                    <a:pt x="1930" y="1189"/>
                  </a:lnTo>
                  <a:lnTo>
                    <a:pt x="1946" y="1176"/>
                  </a:lnTo>
                  <a:lnTo>
                    <a:pt x="1961" y="1163"/>
                  </a:lnTo>
                  <a:lnTo>
                    <a:pt x="1977" y="1152"/>
                  </a:lnTo>
                  <a:lnTo>
                    <a:pt x="1995" y="1141"/>
                  </a:lnTo>
                  <a:lnTo>
                    <a:pt x="2013" y="1131"/>
                  </a:lnTo>
                  <a:lnTo>
                    <a:pt x="2032" y="1122"/>
                  </a:lnTo>
                  <a:lnTo>
                    <a:pt x="2051" y="1113"/>
                  </a:lnTo>
                  <a:lnTo>
                    <a:pt x="2073" y="1106"/>
                  </a:lnTo>
                  <a:lnTo>
                    <a:pt x="2095" y="1100"/>
                  </a:lnTo>
                  <a:lnTo>
                    <a:pt x="2117" y="1095"/>
                  </a:lnTo>
                  <a:lnTo>
                    <a:pt x="2141" y="1091"/>
                  </a:lnTo>
                  <a:lnTo>
                    <a:pt x="2165" y="1089"/>
                  </a:lnTo>
                  <a:lnTo>
                    <a:pt x="2191" y="1087"/>
                  </a:lnTo>
                  <a:lnTo>
                    <a:pt x="2218" y="1087"/>
                  </a:lnTo>
                  <a:lnTo>
                    <a:pt x="2218" y="1087"/>
                  </a:lnTo>
                  <a:lnTo>
                    <a:pt x="2255" y="1088"/>
                  </a:lnTo>
                  <a:lnTo>
                    <a:pt x="2290" y="1091"/>
                  </a:lnTo>
                  <a:lnTo>
                    <a:pt x="2323" y="1096"/>
                  </a:lnTo>
                  <a:lnTo>
                    <a:pt x="2356" y="1102"/>
                  </a:lnTo>
                  <a:lnTo>
                    <a:pt x="2385" y="1109"/>
                  </a:lnTo>
                  <a:lnTo>
                    <a:pt x="2413" y="1119"/>
                  </a:lnTo>
                  <a:lnTo>
                    <a:pt x="2439" y="1128"/>
                  </a:lnTo>
                  <a:lnTo>
                    <a:pt x="2464" y="1139"/>
                  </a:lnTo>
                  <a:lnTo>
                    <a:pt x="2489" y="1150"/>
                  </a:lnTo>
                  <a:lnTo>
                    <a:pt x="2511" y="1162"/>
                  </a:lnTo>
                  <a:lnTo>
                    <a:pt x="2531" y="1175"/>
                  </a:lnTo>
                  <a:lnTo>
                    <a:pt x="2550" y="1188"/>
                  </a:lnTo>
                  <a:lnTo>
                    <a:pt x="2569" y="1202"/>
                  </a:lnTo>
                  <a:lnTo>
                    <a:pt x="2586" y="1215"/>
                  </a:lnTo>
                  <a:lnTo>
                    <a:pt x="2603" y="1229"/>
                  </a:lnTo>
                  <a:lnTo>
                    <a:pt x="2617" y="1243"/>
                  </a:lnTo>
                  <a:lnTo>
                    <a:pt x="2645" y="1271"/>
                  </a:lnTo>
                  <a:lnTo>
                    <a:pt x="2668" y="1297"/>
                  </a:lnTo>
                  <a:lnTo>
                    <a:pt x="2690" y="1321"/>
                  </a:lnTo>
                  <a:lnTo>
                    <a:pt x="2709" y="1341"/>
                  </a:lnTo>
                  <a:lnTo>
                    <a:pt x="2718" y="1349"/>
                  </a:lnTo>
                  <a:lnTo>
                    <a:pt x="2726" y="1357"/>
                  </a:lnTo>
                  <a:lnTo>
                    <a:pt x="2735" y="1363"/>
                  </a:lnTo>
                  <a:lnTo>
                    <a:pt x="2744" y="1367"/>
                  </a:lnTo>
                  <a:lnTo>
                    <a:pt x="2752" y="1370"/>
                  </a:lnTo>
                  <a:lnTo>
                    <a:pt x="2759" y="1372"/>
                  </a:lnTo>
                  <a:lnTo>
                    <a:pt x="2767" y="1372"/>
                  </a:lnTo>
                  <a:lnTo>
                    <a:pt x="2775" y="1369"/>
                  </a:lnTo>
                  <a:lnTo>
                    <a:pt x="2775" y="1369"/>
                  </a:lnTo>
                  <a:lnTo>
                    <a:pt x="2782" y="1366"/>
                  </a:lnTo>
                  <a:lnTo>
                    <a:pt x="2789" y="1361"/>
                  </a:lnTo>
                  <a:lnTo>
                    <a:pt x="2796" y="1354"/>
                  </a:lnTo>
                  <a:lnTo>
                    <a:pt x="2802" y="1346"/>
                  </a:lnTo>
                  <a:lnTo>
                    <a:pt x="2808" y="1337"/>
                  </a:lnTo>
                  <a:lnTo>
                    <a:pt x="2814" y="1326"/>
                  </a:lnTo>
                  <a:lnTo>
                    <a:pt x="2819" y="1315"/>
                  </a:lnTo>
                  <a:lnTo>
                    <a:pt x="2825" y="1302"/>
                  </a:lnTo>
                  <a:lnTo>
                    <a:pt x="2835" y="1272"/>
                  </a:lnTo>
                  <a:lnTo>
                    <a:pt x="2844" y="1237"/>
                  </a:lnTo>
                  <a:lnTo>
                    <a:pt x="2853" y="1199"/>
                  </a:lnTo>
                  <a:lnTo>
                    <a:pt x="2861" y="1157"/>
                  </a:lnTo>
                  <a:lnTo>
                    <a:pt x="2869" y="1111"/>
                  </a:lnTo>
                  <a:lnTo>
                    <a:pt x="2876" y="1063"/>
                  </a:lnTo>
                  <a:lnTo>
                    <a:pt x="2882" y="1013"/>
                  </a:lnTo>
                  <a:lnTo>
                    <a:pt x="2888" y="959"/>
                  </a:lnTo>
                  <a:lnTo>
                    <a:pt x="2892" y="905"/>
                  </a:lnTo>
                  <a:lnTo>
                    <a:pt x="2897" y="849"/>
                  </a:lnTo>
                  <a:lnTo>
                    <a:pt x="2904" y="733"/>
                  </a:lnTo>
                  <a:lnTo>
                    <a:pt x="2909" y="616"/>
                  </a:lnTo>
                  <a:lnTo>
                    <a:pt x="2912" y="501"/>
                  </a:lnTo>
                  <a:lnTo>
                    <a:pt x="2914" y="389"/>
                  </a:lnTo>
                  <a:lnTo>
                    <a:pt x="2915" y="285"/>
                  </a:lnTo>
                  <a:lnTo>
                    <a:pt x="2915" y="192"/>
                  </a:lnTo>
                  <a:lnTo>
                    <a:pt x="2914" y="111"/>
                  </a:lnTo>
                  <a:lnTo>
                    <a:pt x="2913" y="47"/>
                  </a:lnTo>
                  <a:lnTo>
                    <a:pt x="2911" y="0"/>
                  </a:lnTo>
                  <a:lnTo>
                    <a:pt x="12" y="1"/>
                  </a:lnTo>
                  <a:lnTo>
                    <a:pt x="12" y="1"/>
                  </a:lnTo>
                  <a:lnTo>
                    <a:pt x="9" y="92"/>
                  </a:lnTo>
                  <a:lnTo>
                    <a:pt x="5" y="226"/>
                  </a:lnTo>
                  <a:lnTo>
                    <a:pt x="4" y="305"/>
                  </a:lnTo>
                  <a:lnTo>
                    <a:pt x="3" y="391"/>
                  </a:lnTo>
                  <a:lnTo>
                    <a:pt x="3" y="482"/>
                  </a:lnTo>
                  <a:lnTo>
                    <a:pt x="4" y="576"/>
                  </a:lnTo>
                  <a:lnTo>
                    <a:pt x="6" y="672"/>
                  </a:lnTo>
                  <a:lnTo>
                    <a:pt x="9" y="768"/>
                  </a:lnTo>
                  <a:lnTo>
                    <a:pt x="14" y="862"/>
                  </a:lnTo>
                  <a:lnTo>
                    <a:pt x="20" y="953"/>
                  </a:lnTo>
                  <a:lnTo>
                    <a:pt x="24" y="997"/>
                  </a:lnTo>
                  <a:lnTo>
                    <a:pt x="28" y="1039"/>
                  </a:lnTo>
                  <a:lnTo>
                    <a:pt x="33" y="1080"/>
                  </a:lnTo>
                  <a:lnTo>
                    <a:pt x="39" y="1120"/>
                  </a:lnTo>
                  <a:lnTo>
                    <a:pt x="45" y="1157"/>
                  </a:lnTo>
                  <a:lnTo>
                    <a:pt x="51" y="1192"/>
                  </a:lnTo>
                  <a:lnTo>
                    <a:pt x="59" y="1225"/>
                  </a:lnTo>
                  <a:lnTo>
                    <a:pt x="67" y="1256"/>
                  </a:lnTo>
                  <a:lnTo>
                    <a:pt x="67" y="1256"/>
                  </a:lnTo>
                  <a:lnTo>
                    <a:pt x="75" y="1284"/>
                  </a:lnTo>
                  <a:lnTo>
                    <a:pt x="84" y="1308"/>
                  </a:lnTo>
                  <a:lnTo>
                    <a:pt x="93" y="1328"/>
                  </a:lnTo>
                  <a:lnTo>
                    <a:pt x="101" y="1343"/>
                  </a:lnTo>
                  <a:lnTo>
                    <a:pt x="106" y="1349"/>
                  </a:lnTo>
                  <a:lnTo>
                    <a:pt x="111" y="1354"/>
                  </a:lnTo>
                  <a:lnTo>
                    <a:pt x="115" y="1359"/>
                  </a:lnTo>
                  <a:lnTo>
                    <a:pt x="120" y="1362"/>
                  </a:lnTo>
                  <a:lnTo>
                    <a:pt x="125" y="1365"/>
                  </a:lnTo>
                  <a:lnTo>
                    <a:pt x="130" y="1367"/>
                  </a:lnTo>
                  <a:lnTo>
                    <a:pt x="135" y="1368"/>
                  </a:lnTo>
                  <a:lnTo>
                    <a:pt x="140" y="1368"/>
                  </a:lnTo>
                  <a:lnTo>
                    <a:pt x="146" y="1367"/>
                  </a:lnTo>
                  <a:lnTo>
                    <a:pt x="151" y="1366"/>
                  </a:lnTo>
                  <a:lnTo>
                    <a:pt x="163" y="1362"/>
                  </a:lnTo>
                  <a:lnTo>
                    <a:pt x="175" y="1355"/>
                  </a:lnTo>
                  <a:lnTo>
                    <a:pt x="188" y="1346"/>
                  </a:lnTo>
                  <a:lnTo>
                    <a:pt x="204" y="1336"/>
                  </a:lnTo>
                  <a:lnTo>
                    <a:pt x="219" y="1323"/>
                  </a:lnTo>
                  <a:lnTo>
                    <a:pt x="252" y="1294"/>
                  </a:lnTo>
                  <a:lnTo>
                    <a:pt x="291" y="1262"/>
                  </a:lnTo>
                  <a:lnTo>
                    <a:pt x="313" y="1244"/>
                  </a:lnTo>
                  <a:lnTo>
                    <a:pt x="337" y="1227"/>
                  </a:lnTo>
                  <a:lnTo>
                    <a:pt x="361" y="1210"/>
                  </a:lnTo>
                  <a:lnTo>
                    <a:pt x="387" y="1193"/>
                  </a:lnTo>
                  <a:lnTo>
                    <a:pt x="415" y="1177"/>
                  </a:lnTo>
                  <a:lnTo>
                    <a:pt x="445" y="1161"/>
                  </a:lnTo>
                  <a:lnTo>
                    <a:pt x="478" y="1147"/>
                  </a:lnTo>
                  <a:lnTo>
                    <a:pt x="512" y="1134"/>
                  </a:lnTo>
                  <a:lnTo>
                    <a:pt x="547" y="1122"/>
                  </a:lnTo>
                  <a:lnTo>
                    <a:pt x="566" y="1117"/>
                  </a:lnTo>
                  <a:lnTo>
                    <a:pt x="585" y="1112"/>
                  </a:lnTo>
                  <a:lnTo>
                    <a:pt x="606" y="1107"/>
                  </a:lnTo>
                  <a:lnTo>
                    <a:pt x="627" y="1104"/>
                  </a:lnTo>
                  <a:lnTo>
                    <a:pt x="648" y="1101"/>
                  </a:lnTo>
                  <a:lnTo>
                    <a:pt x="669" y="1098"/>
                  </a:lnTo>
                  <a:lnTo>
                    <a:pt x="691" y="1097"/>
                  </a:lnTo>
                  <a:lnTo>
                    <a:pt x="714" y="1096"/>
                  </a:lnTo>
                  <a:lnTo>
                    <a:pt x="738" y="1095"/>
                  </a:lnTo>
                  <a:lnTo>
                    <a:pt x="763" y="1096"/>
                  </a:lnTo>
                  <a:lnTo>
                    <a:pt x="763" y="1096"/>
                  </a:lnTo>
                  <a:lnTo>
                    <a:pt x="783" y="1097"/>
                  </a:lnTo>
                  <a:lnTo>
                    <a:pt x="803" y="1099"/>
                  </a:lnTo>
                  <a:lnTo>
                    <a:pt x="822" y="1102"/>
                  </a:lnTo>
                  <a:lnTo>
                    <a:pt x="841" y="1106"/>
                  </a:lnTo>
                  <a:lnTo>
                    <a:pt x="859" y="1111"/>
                  </a:lnTo>
                  <a:lnTo>
                    <a:pt x="877" y="1118"/>
                  </a:lnTo>
                  <a:lnTo>
                    <a:pt x="894" y="1124"/>
                  </a:lnTo>
                  <a:lnTo>
                    <a:pt x="910" y="1132"/>
                  </a:lnTo>
                  <a:lnTo>
                    <a:pt x="926" y="1140"/>
                  </a:lnTo>
                  <a:lnTo>
                    <a:pt x="941" y="1149"/>
                  </a:lnTo>
                  <a:lnTo>
                    <a:pt x="955" y="1159"/>
                  </a:lnTo>
                  <a:lnTo>
                    <a:pt x="969" y="1169"/>
                  </a:lnTo>
                  <a:lnTo>
                    <a:pt x="983" y="1180"/>
                  </a:lnTo>
                  <a:lnTo>
                    <a:pt x="997" y="1192"/>
                  </a:lnTo>
                  <a:lnTo>
                    <a:pt x="1009" y="1204"/>
                  </a:lnTo>
                  <a:lnTo>
                    <a:pt x="1020" y="1217"/>
                  </a:lnTo>
                  <a:lnTo>
                    <a:pt x="1020" y="1217"/>
                  </a:lnTo>
                  <a:lnTo>
                    <a:pt x="1038" y="1239"/>
                  </a:lnTo>
                  <a:lnTo>
                    <a:pt x="1053" y="1264"/>
                  </a:lnTo>
                  <a:lnTo>
                    <a:pt x="1068" y="1289"/>
                  </a:lnTo>
                  <a:lnTo>
                    <a:pt x="1081" y="1314"/>
                  </a:lnTo>
                  <a:lnTo>
                    <a:pt x="1092" y="1341"/>
                  </a:lnTo>
                  <a:lnTo>
                    <a:pt x="1102" y="1369"/>
                  </a:lnTo>
                  <a:lnTo>
                    <a:pt x="1110" y="1398"/>
                  </a:lnTo>
                  <a:lnTo>
                    <a:pt x="1117" y="1427"/>
                  </a:lnTo>
                  <a:lnTo>
                    <a:pt x="1122" y="1457"/>
                  </a:lnTo>
                  <a:lnTo>
                    <a:pt x="1126" y="1487"/>
                  </a:lnTo>
                  <a:lnTo>
                    <a:pt x="1129" y="1519"/>
                  </a:lnTo>
                  <a:lnTo>
                    <a:pt x="1130" y="1549"/>
                  </a:lnTo>
                  <a:lnTo>
                    <a:pt x="1129" y="1580"/>
                  </a:lnTo>
                  <a:lnTo>
                    <a:pt x="1125" y="1610"/>
                  </a:lnTo>
                  <a:lnTo>
                    <a:pt x="1122" y="1641"/>
                  </a:lnTo>
                  <a:lnTo>
                    <a:pt x="1116" y="1672"/>
                  </a:lnTo>
                  <a:lnTo>
                    <a:pt x="1109" y="1701"/>
                  </a:lnTo>
                  <a:lnTo>
                    <a:pt x="1101" y="1730"/>
                  </a:lnTo>
                  <a:lnTo>
                    <a:pt x="1091" y="1759"/>
                  </a:lnTo>
                  <a:lnTo>
                    <a:pt x="1080" y="1787"/>
                  </a:lnTo>
                  <a:lnTo>
                    <a:pt x="1067" y="1814"/>
                  </a:lnTo>
                  <a:lnTo>
                    <a:pt x="1053" y="1839"/>
                  </a:lnTo>
                  <a:lnTo>
                    <a:pt x="1037" y="1864"/>
                  </a:lnTo>
                  <a:lnTo>
                    <a:pt x="1019" y="1887"/>
                  </a:lnTo>
                  <a:lnTo>
                    <a:pt x="1001" y="1909"/>
                  </a:lnTo>
                  <a:lnTo>
                    <a:pt x="979" y="1930"/>
                  </a:lnTo>
                  <a:lnTo>
                    <a:pt x="957" y="1948"/>
                  </a:lnTo>
                  <a:lnTo>
                    <a:pt x="934" y="1965"/>
                  </a:lnTo>
                  <a:lnTo>
                    <a:pt x="922" y="1973"/>
                  </a:lnTo>
                  <a:lnTo>
                    <a:pt x="909" y="1980"/>
                  </a:lnTo>
                  <a:lnTo>
                    <a:pt x="896" y="1987"/>
                  </a:lnTo>
                  <a:lnTo>
                    <a:pt x="883" y="1993"/>
                  </a:lnTo>
                  <a:lnTo>
                    <a:pt x="869" y="1999"/>
                  </a:lnTo>
                  <a:lnTo>
                    <a:pt x="854" y="2004"/>
                  </a:lnTo>
                  <a:lnTo>
                    <a:pt x="840" y="2008"/>
                  </a:lnTo>
                  <a:lnTo>
                    <a:pt x="825" y="2012"/>
                  </a:lnTo>
                  <a:lnTo>
                    <a:pt x="825" y="2012"/>
                  </a:lnTo>
                  <a:lnTo>
                    <a:pt x="802" y="2017"/>
                  </a:lnTo>
                  <a:lnTo>
                    <a:pt x="779" y="2021"/>
                  </a:lnTo>
                  <a:lnTo>
                    <a:pt x="757" y="2024"/>
                  </a:lnTo>
                  <a:lnTo>
                    <a:pt x="735" y="2026"/>
                  </a:lnTo>
                  <a:lnTo>
                    <a:pt x="712" y="2027"/>
                  </a:lnTo>
                  <a:lnTo>
                    <a:pt x="691" y="2027"/>
                  </a:lnTo>
                  <a:lnTo>
                    <a:pt x="670" y="2026"/>
                  </a:lnTo>
                  <a:lnTo>
                    <a:pt x="649" y="2025"/>
                  </a:lnTo>
                  <a:lnTo>
                    <a:pt x="628" y="2022"/>
                  </a:lnTo>
                  <a:lnTo>
                    <a:pt x="608" y="2019"/>
                  </a:lnTo>
                  <a:lnTo>
                    <a:pt x="587" y="2016"/>
                  </a:lnTo>
                  <a:lnTo>
                    <a:pt x="567" y="2012"/>
                  </a:lnTo>
                  <a:lnTo>
                    <a:pt x="529" y="2002"/>
                  </a:lnTo>
                  <a:lnTo>
                    <a:pt x="491" y="1991"/>
                  </a:lnTo>
                  <a:lnTo>
                    <a:pt x="454" y="1979"/>
                  </a:lnTo>
                  <a:lnTo>
                    <a:pt x="419" y="1966"/>
                  </a:lnTo>
                  <a:lnTo>
                    <a:pt x="353" y="1941"/>
                  </a:lnTo>
                  <a:lnTo>
                    <a:pt x="321" y="1929"/>
                  </a:lnTo>
                  <a:lnTo>
                    <a:pt x="292" y="1918"/>
                  </a:lnTo>
                  <a:lnTo>
                    <a:pt x="263" y="1908"/>
                  </a:lnTo>
                  <a:lnTo>
                    <a:pt x="236" y="1901"/>
                  </a:lnTo>
                  <a:lnTo>
                    <a:pt x="223" y="1898"/>
                  </a:lnTo>
                  <a:lnTo>
                    <a:pt x="210" y="1896"/>
                  </a:lnTo>
                  <a:lnTo>
                    <a:pt x="198" y="1895"/>
                  </a:lnTo>
                  <a:lnTo>
                    <a:pt x="185" y="1894"/>
                  </a:lnTo>
                  <a:lnTo>
                    <a:pt x="174" y="1895"/>
                  </a:lnTo>
                  <a:lnTo>
                    <a:pt x="162" y="1896"/>
                  </a:lnTo>
                  <a:lnTo>
                    <a:pt x="151" y="1898"/>
                  </a:lnTo>
                  <a:lnTo>
                    <a:pt x="141" y="1902"/>
                  </a:lnTo>
                  <a:lnTo>
                    <a:pt x="131" y="1906"/>
                  </a:lnTo>
                  <a:lnTo>
                    <a:pt x="121" y="1911"/>
                  </a:lnTo>
                  <a:lnTo>
                    <a:pt x="112" y="1919"/>
                  </a:lnTo>
                  <a:lnTo>
                    <a:pt x="102" y="1927"/>
                  </a:lnTo>
                  <a:lnTo>
                    <a:pt x="94" y="1936"/>
                  </a:lnTo>
                  <a:lnTo>
                    <a:pt x="85" y="1947"/>
                  </a:lnTo>
                  <a:lnTo>
                    <a:pt x="77" y="1959"/>
                  </a:lnTo>
                  <a:lnTo>
                    <a:pt x="70" y="1972"/>
                  </a:lnTo>
                  <a:lnTo>
                    <a:pt x="63" y="1987"/>
                  </a:lnTo>
                  <a:lnTo>
                    <a:pt x="55" y="2004"/>
                  </a:lnTo>
                  <a:lnTo>
                    <a:pt x="49" y="2022"/>
                  </a:lnTo>
                  <a:lnTo>
                    <a:pt x="42" y="2042"/>
                  </a:lnTo>
                  <a:lnTo>
                    <a:pt x="37" y="2064"/>
                  </a:lnTo>
                  <a:lnTo>
                    <a:pt x="32" y="2088"/>
                  </a:lnTo>
                  <a:lnTo>
                    <a:pt x="27" y="2113"/>
                  </a:lnTo>
                  <a:lnTo>
                    <a:pt x="22" y="2140"/>
                  </a:lnTo>
                  <a:lnTo>
                    <a:pt x="18" y="2169"/>
                  </a:lnTo>
                  <a:lnTo>
                    <a:pt x="15" y="2201"/>
                  </a:lnTo>
                  <a:lnTo>
                    <a:pt x="9" y="2270"/>
                  </a:lnTo>
                  <a:lnTo>
                    <a:pt x="4" y="2348"/>
                  </a:lnTo>
                  <a:lnTo>
                    <a:pt x="1" y="2434"/>
                  </a:lnTo>
                  <a:lnTo>
                    <a:pt x="1" y="243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9" name="Freeform: Shape 83"/>
            <p:cNvSpPr>
              <a:spLocks/>
            </p:cNvSpPr>
            <p:nvPr/>
          </p:nvSpPr>
          <p:spPr bwMode="auto">
            <a:xfrm>
              <a:off x="4032072" y="1545636"/>
              <a:ext cx="1098336" cy="615069"/>
            </a:xfrm>
            <a:custGeom>
              <a:avLst/>
              <a:gdLst>
                <a:gd name="T0" fmla="*/ 4129 w 5251"/>
                <a:gd name="T1" fmla="*/ 2298 h 2941"/>
                <a:gd name="T2" fmla="*/ 4171 w 5251"/>
                <a:gd name="T3" fmla="*/ 2022 h 2941"/>
                <a:gd name="T4" fmla="*/ 4240 w 5251"/>
                <a:gd name="T5" fmla="*/ 1890 h 2941"/>
                <a:gd name="T6" fmla="*/ 4325 w 5251"/>
                <a:gd name="T7" fmla="*/ 1843 h 2941"/>
                <a:gd name="T8" fmla="*/ 4492 w 5251"/>
                <a:gd name="T9" fmla="*/ 1877 h 2941"/>
                <a:gd name="T10" fmla="*/ 4801 w 5251"/>
                <a:gd name="T11" fmla="*/ 1975 h 2941"/>
                <a:gd name="T12" fmla="*/ 4984 w 5251"/>
                <a:gd name="T13" fmla="*/ 1966 h 2941"/>
                <a:gd name="T14" fmla="*/ 5139 w 5251"/>
                <a:gd name="T15" fmla="*/ 1872 h 2941"/>
                <a:gd name="T16" fmla="*/ 5241 w 5251"/>
                <a:gd name="T17" fmla="*/ 1658 h 2941"/>
                <a:gd name="T18" fmla="*/ 5235 w 5251"/>
                <a:gd name="T19" fmla="*/ 1411 h 2941"/>
                <a:gd name="T20" fmla="*/ 5144 w 5251"/>
                <a:gd name="T21" fmla="*/ 1237 h 2941"/>
                <a:gd name="T22" fmla="*/ 5030 w 5251"/>
                <a:gd name="T23" fmla="*/ 1163 h 2941"/>
                <a:gd name="T24" fmla="*/ 4863 w 5251"/>
                <a:gd name="T25" fmla="*/ 1146 h 2941"/>
                <a:gd name="T26" fmla="*/ 4618 w 5251"/>
                <a:gd name="T27" fmla="*/ 1215 h 2941"/>
                <a:gd name="T28" fmla="*/ 4399 w 5251"/>
                <a:gd name="T29" fmla="*/ 1376 h 2941"/>
                <a:gd name="T30" fmla="*/ 4302 w 5251"/>
                <a:gd name="T31" fmla="*/ 1418 h 2941"/>
                <a:gd name="T32" fmla="*/ 4220 w 5251"/>
                <a:gd name="T33" fmla="*/ 1346 h 2941"/>
                <a:gd name="T34" fmla="*/ 4155 w 5251"/>
                <a:gd name="T35" fmla="*/ 1077 h 2941"/>
                <a:gd name="T36" fmla="*/ 4126 w 5251"/>
                <a:gd name="T37" fmla="*/ 537 h 2941"/>
                <a:gd name="T38" fmla="*/ 1237 w 5251"/>
                <a:gd name="T39" fmla="*/ 252 h 2941"/>
                <a:gd name="T40" fmla="*/ 1212 w 5251"/>
                <a:gd name="T41" fmla="*/ 972 h 2941"/>
                <a:gd name="T42" fmla="*/ 1161 w 5251"/>
                <a:gd name="T43" fmla="*/ 1145 h 2941"/>
                <a:gd name="T44" fmla="*/ 1099 w 5251"/>
                <a:gd name="T45" fmla="*/ 1186 h 2941"/>
                <a:gd name="T46" fmla="*/ 914 w 5251"/>
                <a:gd name="T47" fmla="*/ 1118 h 2941"/>
                <a:gd name="T48" fmla="*/ 605 w 5251"/>
                <a:gd name="T49" fmla="*/ 985 h 2941"/>
                <a:gd name="T50" fmla="*/ 395 w 5251"/>
                <a:gd name="T51" fmla="*/ 972 h 2941"/>
                <a:gd name="T52" fmla="*/ 191 w 5251"/>
                <a:gd name="T53" fmla="*/ 1046 h 2941"/>
                <a:gd name="T54" fmla="*/ 61 w 5251"/>
                <a:gd name="T55" fmla="*/ 1192 h 2941"/>
                <a:gd name="T56" fmla="*/ 3 w 5251"/>
                <a:gd name="T57" fmla="*/ 1378 h 2941"/>
                <a:gd name="T58" fmla="*/ 17 w 5251"/>
                <a:gd name="T59" fmla="*/ 1574 h 2941"/>
                <a:gd name="T60" fmla="*/ 100 w 5251"/>
                <a:gd name="T61" fmla="*/ 1747 h 2941"/>
                <a:gd name="T62" fmla="*/ 252 w 5251"/>
                <a:gd name="T63" fmla="*/ 1867 h 2941"/>
                <a:gd name="T64" fmla="*/ 443 w 5251"/>
                <a:gd name="T65" fmla="*/ 1903 h 2941"/>
                <a:gd name="T66" fmla="*/ 656 w 5251"/>
                <a:gd name="T67" fmla="*/ 1856 h 2941"/>
                <a:gd name="T68" fmla="*/ 1004 w 5251"/>
                <a:gd name="T69" fmla="*/ 1659 h 2941"/>
                <a:gd name="T70" fmla="*/ 1138 w 5251"/>
                <a:gd name="T71" fmla="*/ 1639 h 2941"/>
                <a:gd name="T72" fmla="*/ 1239 w 5251"/>
                <a:gd name="T73" fmla="*/ 1746 h 2941"/>
                <a:gd name="T74" fmla="*/ 1270 w 5251"/>
                <a:gd name="T75" fmla="*/ 1967 h 2941"/>
                <a:gd name="T76" fmla="*/ 1248 w 5251"/>
                <a:gd name="T77" fmla="*/ 2906 h 2941"/>
                <a:gd name="T78" fmla="*/ 1956 w 5251"/>
                <a:gd name="T79" fmla="*/ 2919 h 2941"/>
                <a:gd name="T80" fmla="*/ 2203 w 5251"/>
                <a:gd name="T81" fmla="*/ 2869 h 2941"/>
                <a:gd name="T82" fmla="*/ 2295 w 5251"/>
                <a:gd name="T83" fmla="*/ 2787 h 2941"/>
                <a:gd name="T84" fmla="*/ 2312 w 5251"/>
                <a:gd name="T85" fmla="*/ 2688 h 2941"/>
                <a:gd name="T86" fmla="*/ 2181 w 5251"/>
                <a:gd name="T87" fmla="*/ 2443 h 2941"/>
                <a:gd name="T88" fmla="*/ 2095 w 5251"/>
                <a:gd name="T89" fmla="*/ 2199 h 2941"/>
                <a:gd name="T90" fmla="*/ 2130 w 5251"/>
                <a:gd name="T91" fmla="*/ 1932 h 2941"/>
                <a:gd name="T92" fmla="*/ 2266 w 5251"/>
                <a:gd name="T93" fmla="*/ 1716 h 2941"/>
                <a:gd name="T94" fmla="*/ 2466 w 5251"/>
                <a:gd name="T95" fmla="*/ 1600 h 2941"/>
                <a:gd name="T96" fmla="*/ 2696 w 5251"/>
                <a:gd name="T97" fmla="*/ 1581 h 2941"/>
                <a:gd name="T98" fmla="*/ 2919 w 5251"/>
                <a:gd name="T99" fmla="*/ 1652 h 2941"/>
                <a:gd name="T100" fmla="*/ 3100 w 5251"/>
                <a:gd name="T101" fmla="*/ 1810 h 2941"/>
                <a:gd name="T102" fmla="*/ 3202 w 5251"/>
                <a:gd name="T103" fmla="*/ 2049 h 2941"/>
                <a:gd name="T104" fmla="*/ 3202 w 5251"/>
                <a:gd name="T105" fmla="*/ 2260 h 2941"/>
                <a:gd name="T106" fmla="*/ 3090 w 5251"/>
                <a:gd name="T107" fmla="*/ 2490 h 2941"/>
                <a:gd name="T108" fmla="*/ 2963 w 5251"/>
                <a:gd name="T109" fmla="*/ 2738 h 2941"/>
                <a:gd name="T110" fmla="*/ 3009 w 5251"/>
                <a:gd name="T111" fmla="*/ 2848 h 2941"/>
                <a:gd name="T112" fmla="*/ 3223 w 5251"/>
                <a:gd name="T113" fmla="*/ 2920 h 2941"/>
                <a:gd name="T114" fmla="*/ 3669 w 5251"/>
                <a:gd name="T115" fmla="*/ 2941 h 2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251" h="2941">
                  <a:moveTo>
                    <a:pt x="4127" y="2923"/>
                  </a:moveTo>
                  <a:lnTo>
                    <a:pt x="4127" y="2923"/>
                  </a:lnTo>
                  <a:lnTo>
                    <a:pt x="4125" y="2828"/>
                  </a:lnTo>
                  <a:lnTo>
                    <a:pt x="4123" y="2717"/>
                  </a:lnTo>
                  <a:lnTo>
                    <a:pt x="4123" y="2599"/>
                  </a:lnTo>
                  <a:lnTo>
                    <a:pt x="4123" y="2477"/>
                  </a:lnTo>
                  <a:lnTo>
                    <a:pt x="4125" y="2415"/>
                  </a:lnTo>
                  <a:lnTo>
                    <a:pt x="4127" y="2356"/>
                  </a:lnTo>
                  <a:lnTo>
                    <a:pt x="4129" y="2298"/>
                  </a:lnTo>
                  <a:lnTo>
                    <a:pt x="4133" y="2244"/>
                  </a:lnTo>
                  <a:lnTo>
                    <a:pt x="4138" y="2193"/>
                  </a:lnTo>
                  <a:lnTo>
                    <a:pt x="4144" y="2145"/>
                  </a:lnTo>
                  <a:lnTo>
                    <a:pt x="4150" y="2103"/>
                  </a:lnTo>
                  <a:lnTo>
                    <a:pt x="4154" y="2084"/>
                  </a:lnTo>
                  <a:lnTo>
                    <a:pt x="4159" y="2067"/>
                  </a:lnTo>
                  <a:lnTo>
                    <a:pt x="4159" y="2067"/>
                  </a:lnTo>
                  <a:lnTo>
                    <a:pt x="4165" y="2043"/>
                  </a:lnTo>
                  <a:lnTo>
                    <a:pt x="4171" y="2022"/>
                  </a:lnTo>
                  <a:lnTo>
                    <a:pt x="4178" y="2003"/>
                  </a:lnTo>
                  <a:lnTo>
                    <a:pt x="4185" y="1984"/>
                  </a:lnTo>
                  <a:lnTo>
                    <a:pt x="4192" y="1967"/>
                  </a:lnTo>
                  <a:lnTo>
                    <a:pt x="4199" y="1952"/>
                  </a:lnTo>
                  <a:lnTo>
                    <a:pt x="4207" y="1937"/>
                  </a:lnTo>
                  <a:lnTo>
                    <a:pt x="4214" y="1924"/>
                  </a:lnTo>
                  <a:lnTo>
                    <a:pt x="4222" y="1911"/>
                  </a:lnTo>
                  <a:lnTo>
                    <a:pt x="4232" y="1900"/>
                  </a:lnTo>
                  <a:lnTo>
                    <a:pt x="4240" y="1890"/>
                  </a:lnTo>
                  <a:lnTo>
                    <a:pt x="4249" y="1881"/>
                  </a:lnTo>
                  <a:lnTo>
                    <a:pt x="4257" y="1873"/>
                  </a:lnTo>
                  <a:lnTo>
                    <a:pt x="4266" y="1866"/>
                  </a:lnTo>
                  <a:lnTo>
                    <a:pt x="4276" y="1860"/>
                  </a:lnTo>
                  <a:lnTo>
                    <a:pt x="4285" y="1855"/>
                  </a:lnTo>
                  <a:lnTo>
                    <a:pt x="4295" y="1851"/>
                  </a:lnTo>
                  <a:lnTo>
                    <a:pt x="4305" y="1847"/>
                  </a:lnTo>
                  <a:lnTo>
                    <a:pt x="4315" y="1845"/>
                  </a:lnTo>
                  <a:lnTo>
                    <a:pt x="4325" y="1843"/>
                  </a:lnTo>
                  <a:lnTo>
                    <a:pt x="4336" y="1842"/>
                  </a:lnTo>
                  <a:lnTo>
                    <a:pt x="4346" y="1841"/>
                  </a:lnTo>
                  <a:lnTo>
                    <a:pt x="4357" y="1842"/>
                  </a:lnTo>
                  <a:lnTo>
                    <a:pt x="4370" y="1842"/>
                  </a:lnTo>
                  <a:lnTo>
                    <a:pt x="4392" y="1846"/>
                  </a:lnTo>
                  <a:lnTo>
                    <a:pt x="4416" y="1851"/>
                  </a:lnTo>
                  <a:lnTo>
                    <a:pt x="4441" y="1858"/>
                  </a:lnTo>
                  <a:lnTo>
                    <a:pt x="4466" y="1867"/>
                  </a:lnTo>
                  <a:lnTo>
                    <a:pt x="4492" y="1877"/>
                  </a:lnTo>
                  <a:lnTo>
                    <a:pt x="4520" y="1887"/>
                  </a:lnTo>
                  <a:lnTo>
                    <a:pt x="4577" y="1910"/>
                  </a:lnTo>
                  <a:lnTo>
                    <a:pt x="4606" y="1922"/>
                  </a:lnTo>
                  <a:lnTo>
                    <a:pt x="4638" y="1933"/>
                  </a:lnTo>
                  <a:lnTo>
                    <a:pt x="4669" y="1944"/>
                  </a:lnTo>
                  <a:lnTo>
                    <a:pt x="4700" y="1954"/>
                  </a:lnTo>
                  <a:lnTo>
                    <a:pt x="4733" y="1962"/>
                  </a:lnTo>
                  <a:lnTo>
                    <a:pt x="4767" y="1969"/>
                  </a:lnTo>
                  <a:lnTo>
                    <a:pt x="4801" y="1975"/>
                  </a:lnTo>
                  <a:lnTo>
                    <a:pt x="4836" y="1978"/>
                  </a:lnTo>
                  <a:lnTo>
                    <a:pt x="4854" y="1979"/>
                  </a:lnTo>
                  <a:lnTo>
                    <a:pt x="4872" y="1979"/>
                  </a:lnTo>
                  <a:lnTo>
                    <a:pt x="4890" y="1979"/>
                  </a:lnTo>
                  <a:lnTo>
                    <a:pt x="4909" y="1978"/>
                  </a:lnTo>
                  <a:lnTo>
                    <a:pt x="4928" y="1976"/>
                  </a:lnTo>
                  <a:lnTo>
                    <a:pt x="4946" y="1973"/>
                  </a:lnTo>
                  <a:lnTo>
                    <a:pt x="4965" y="1970"/>
                  </a:lnTo>
                  <a:lnTo>
                    <a:pt x="4984" y="1966"/>
                  </a:lnTo>
                  <a:lnTo>
                    <a:pt x="4984" y="1966"/>
                  </a:lnTo>
                  <a:lnTo>
                    <a:pt x="4997" y="1962"/>
                  </a:lnTo>
                  <a:lnTo>
                    <a:pt x="5010" y="1958"/>
                  </a:lnTo>
                  <a:lnTo>
                    <a:pt x="5036" y="1948"/>
                  </a:lnTo>
                  <a:lnTo>
                    <a:pt x="5059" y="1937"/>
                  </a:lnTo>
                  <a:lnTo>
                    <a:pt x="5081" y="1923"/>
                  </a:lnTo>
                  <a:lnTo>
                    <a:pt x="5102" y="1907"/>
                  </a:lnTo>
                  <a:lnTo>
                    <a:pt x="5121" y="1891"/>
                  </a:lnTo>
                  <a:lnTo>
                    <a:pt x="5139" y="1872"/>
                  </a:lnTo>
                  <a:lnTo>
                    <a:pt x="5155" y="1853"/>
                  </a:lnTo>
                  <a:lnTo>
                    <a:pt x="5172" y="1832"/>
                  </a:lnTo>
                  <a:lnTo>
                    <a:pt x="5185" y="1810"/>
                  </a:lnTo>
                  <a:lnTo>
                    <a:pt x="5198" y="1786"/>
                  </a:lnTo>
                  <a:lnTo>
                    <a:pt x="5209" y="1761"/>
                  </a:lnTo>
                  <a:lnTo>
                    <a:pt x="5219" y="1736"/>
                  </a:lnTo>
                  <a:lnTo>
                    <a:pt x="5228" y="1711"/>
                  </a:lnTo>
                  <a:lnTo>
                    <a:pt x="5235" y="1684"/>
                  </a:lnTo>
                  <a:lnTo>
                    <a:pt x="5241" y="1658"/>
                  </a:lnTo>
                  <a:lnTo>
                    <a:pt x="5246" y="1630"/>
                  </a:lnTo>
                  <a:lnTo>
                    <a:pt x="5249" y="1602"/>
                  </a:lnTo>
                  <a:lnTo>
                    <a:pt x="5251" y="1575"/>
                  </a:lnTo>
                  <a:lnTo>
                    <a:pt x="5251" y="1547"/>
                  </a:lnTo>
                  <a:lnTo>
                    <a:pt x="5251" y="1519"/>
                  </a:lnTo>
                  <a:lnTo>
                    <a:pt x="5249" y="1491"/>
                  </a:lnTo>
                  <a:lnTo>
                    <a:pt x="5245" y="1464"/>
                  </a:lnTo>
                  <a:lnTo>
                    <a:pt x="5241" y="1437"/>
                  </a:lnTo>
                  <a:lnTo>
                    <a:pt x="5235" y="1411"/>
                  </a:lnTo>
                  <a:lnTo>
                    <a:pt x="5227" y="1385"/>
                  </a:lnTo>
                  <a:lnTo>
                    <a:pt x="5218" y="1359"/>
                  </a:lnTo>
                  <a:lnTo>
                    <a:pt x="5208" y="1335"/>
                  </a:lnTo>
                  <a:lnTo>
                    <a:pt x="5197" y="1312"/>
                  </a:lnTo>
                  <a:lnTo>
                    <a:pt x="5184" y="1290"/>
                  </a:lnTo>
                  <a:lnTo>
                    <a:pt x="5170" y="1269"/>
                  </a:lnTo>
                  <a:lnTo>
                    <a:pt x="5154" y="1249"/>
                  </a:lnTo>
                  <a:lnTo>
                    <a:pt x="5154" y="1249"/>
                  </a:lnTo>
                  <a:lnTo>
                    <a:pt x="5144" y="1237"/>
                  </a:lnTo>
                  <a:lnTo>
                    <a:pt x="5133" y="1227"/>
                  </a:lnTo>
                  <a:lnTo>
                    <a:pt x="5122" y="1216"/>
                  </a:lnTo>
                  <a:lnTo>
                    <a:pt x="5111" y="1207"/>
                  </a:lnTo>
                  <a:lnTo>
                    <a:pt x="5099" y="1198"/>
                  </a:lnTo>
                  <a:lnTo>
                    <a:pt x="5086" y="1190"/>
                  </a:lnTo>
                  <a:lnTo>
                    <a:pt x="5073" y="1182"/>
                  </a:lnTo>
                  <a:lnTo>
                    <a:pt x="5060" y="1175"/>
                  </a:lnTo>
                  <a:lnTo>
                    <a:pt x="5046" y="1168"/>
                  </a:lnTo>
                  <a:lnTo>
                    <a:pt x="5030" y="1163"/>
                  </a:lnTo>
                  <a:lnTo>
                    <a:pt x="5015" y="1158"/>
                  </a:lnTo>
                  <a:lnTo>
                    <a:pt x="5000" y="1153"/>
                  </a:lnTo>
                  <a:lnTo>
                    <a:pt x="4983" y="1150"/>
                  </a:lnTo>
                  <a:lnTo>
                    <a:pt x="4967" y="1147"/>
                  </a:lnTo>
                  <a:lnTo>
                    <a:pt x="4950" y="1146"/>
                  </a:lnTo>
                  <a:lnTo>
                    <a:pt x="4932" y="1145"/>
                  </a:lnTo>
                  <a:lnTo>
                    <a:pt x="4932" y="1145"/>
                  </a:lnTo>
                  <a:lnTo>
                    <a:pt x="4896" y="1144"/>
                  </a:lnTo>
                  <a:lnTo>
                    <a:pt x="4863" y="1146"/>
                  </a:lnTo>
                  <a:lnTo>
                    <a:pt x="4831" y="1149"/>
                  </a:lnTo>
                  <a:lnTo>
                    <a:pt x="4800" y="1153"/>
                  </a:lnTo>
                  <a:lnTo>
                    <a:pt x="4770" y="1159"/>
                  </a:lnTo>
                  <a:lnTo>
                    <a:pt x="4741" y="1166"/>
                  </a:lnTo>
                  <a:lnTo>
                    <a:pt x="4715" y="1174"/>
                  </a:lnTo>
                  <a:lnTo>
                    <a:pt x="4689" y="1183"/>
                  </a:lnTo>
                  <a:lnTo>
                    <a:pt x="4664" y="1193"/>
                  </a:lnTo>
                  <a:lnTo>
                    <a:pt x="4641" y="1204"/>
                  </a:lnTo>
                  <a:lnTo>
                    <a:pt x="4618" y="1215"/>
                  </a:lnTo>
                  <a:lnTo>
                    <a:pt x="4596" y="1227"/>
                  </a:lnTo>
                  <a:lnTo>
                    <a:pt x="4576" y="1240"/>
                  </a:lnTo>
                  <a:lnTo>
                    <a:pt x="4556" y="1253"/>
                  </a:lnTo>
                  <a:lnTo>
                    <a:pt x="4538" y="1266"/>
                  </a:lnTo>
                  <a:lnTo>
                    <a:pt x="4520" y="1280"/>
                  </a:lnTo>
                  <a:lnTo>
                    <a:pt x="4485" y="1306"/>
                  </a:lnTo>
                  <a:lnTo>
                    <a:pt x="4455" y="1331"/>
                  </a:lnTo>
                  <a:lnTo>
                    <a:pt x="4426" y="1355"/>
                  </a:lnTo>
                  <a:lnTo>
                    <a:pt x="4399" y="1376"/>
                  </a:lnTo>
                  <a:lnTo>
                    <a:pt x="4386" y="1386"/>
                  </a:lnTo>
                  <a:lnTo>
                    <a:pt x="4374" y="1394"/>
                  </a:lnTo>
                  <a:lnTo>
                    <a:pt x="4361" y="1401"/>
                  </a:lnTo>
                  <a:lnTo>
                    <a:pt x="4349" y="1407"/>
                  </a:lnTo>
                  <a:lnTo>
                    <a:pt x="4337" y="1412"/>
                  </a:lnTo>
                  <a:lnTo>
                    <a:pt x="4325" y="1416"/>
                  </a:lnTo>
                  <a:lnTo>
                    <a:pt x="4314" y="1417"/>
                  </a:lnTo>
                  <a:lnTo>
                    <a:pt x="4302" y="1418"/>
                  </a:lnTo>
                  <a:lnTo>
                    <a:pt x="4302" y="1418"/>
                  </a:lnTo>
                  <a:lnTo>
                    <a:pt x="4291" y="1416"/>
                  </a:lnTo>
                  <a:lnTo>
                    <a:pt x="4281" y="1413"/>
                  </a:lnTo>
                  <a:lnTo>
                    <a:pt x="4271" y="1407"/>
                  </a:lnTo>
                  <a:lnTo>
                    <a:pt x="4261" y="1401"/>
                  </a:lnTo>
                  <a:lnTo>
                    <a:pt x="4252" y="1393"/>
                  </a:lnTo>
                  <a:lnTo>
                    <a:pt x="4243" y="1383"/>
                  </a:lnTo>
                  <a:lnTo>
                    <a:pt x="4235" y="1371"/>
                  </a:lnTo>
                  <a:lnTo>
                    <a:pt x="4227" y="1359"/>
                  </a:lnTo>
                  <a:lnTo>
                    <a:pt x="4220" y="1346"/>
                  </a:lnTo>
                  <a:lnTo>
                    <a:pt x="4213" y="1331"/>
                  </a:lnTo>
                  <a:lnTo>
                    <a:pt x="4206" y="1316"/>
                  </a:lnTo>
                  <a:lnTo>
                    <a:pt x="4201" y="1300"/>
                  </a:lnTo>
                  <a:lnTo>
                    <a:pt x="4190" y="1266"/>
                  </a:lnTo>
                  <a:lnTo>
                    <a:pt x="4180" y="1229"/>
                  </a:lnTo>
                  <a:lnTo>
                    <a:pt x="4172" y="1191"/>
                  </a:lnTo>
                  <a:lnTo>
                    <a:pt x="4166" y="1153"/>
                  </a:lnTo>
                  <a:lnTo>
                    <a:pt x="4160" y="1115"/>
                  </a:lnTo>
                  <a:lnTo>
                    <a:pt x="4155" y="1077"/>
                  </a:lnTo>
                  <a:lnTo>
                    <a:pt x="4148" y="1009"/>
                  </a:lnTo>
                  <a:lnTo>
                    <a:pt x="4143" y="953"/>
                  </a:lnTo>
                  <a:lnTo>
                    <a:pt x="4143" y="953"/>
                  </a:lnTo>
                  <a:lnTo>
                    <a:pt x="4138" y="887"/>
                  </a:lnTo>
                  <a:lnTo>
                    <a:pt x="4134" y="817"/>
                  </a:lnTo>
                  <a:lnTo>
                    <a:pt x="4131" y="748"/>
                  </a:lnTo>
                  <a:lnTo>
                    <a:pt x="4129" y="677"/>
                  </a:lnTo>
                  <a:lnTo>
                    <a:pt x="4127" y="607"/>
                  </a:lnTo>
                  <a:lnTo>
                    <a:pt x="4126" y="537"/>
                  </a:lnTo>
                  <a:lnTo>
                    <a:pt x="4126" y="401"/>
                  </a:lnTo>
                  <a:lnTo>
                    <a:pt x="4127" y="275"/>
                  </a:lnTo>
                  <a:lnTo>
                    <a:pt x="4129" y="163"/>
                  </a:lnTo>
                  <a:lnTo>
                    <a:pt x="4132" y="71"/>
                  </a:lnTo>
                  <a:lnTo>
                    <a:pt x="4135" y="1"/>
                  </a:lnTo>
                  <a:lnTo>
                    <a:pt x="1239" y="0"/>
                  </a:lnTo>
                  <a:lnTo>
                    <a:pt x="1239" y="0"/>
                  </a:lnTo>
                  <a:lnTo>
                    <a:pt x="1237" y="121"/>
                  </a:lnTo>
                  <a:lnTo>
                    <a:pt x="1237" y="252"/>
                  </a:lnTo>
                  <a:lnTo>
                    <a:pt x="1238" y="389"/>
                  </a:lnTo>
                  <a:lnTo>
                    <a:pt x="1237" y="528"/>
                  </a:lnTo>
                  <a:lnTo>
                    <a:pt x="1236" y="598"/>
                  </a:lnTo>
                  <a:lnTo>
                    <a:pt x="1235" y="666"/>
                  </a:lnTo>
                  <a:lnTo>
                    <a:pt x="1232" y="733"/>
                  </a:lnTo>
                  <a:lnTo>
                    <a:pt x="1229" y="797"/>
                  </a:lnTo>
                  <a:lnTo>
                    <a:pt x="1224" y="859"/>
                  </a:lnTo>
                  <a:lnTo>
                    <a:pt x="1219" y="917"/>
                  </a:lnTo>
                  <a:lnTo>
                    <a:pt x="1212" y="972"/>
                  </a:lnTo>
                  <a:lnTo>
                    <a:pt x="1203" y="1023"/>
                  </a:lnTo>
                  <a:lnTo>
                    <a:pt x="1203" y="1023"/>
                  </a:lnTo>
                  <a:lnTo>
                    <a:pt x="1196" y="1058"/>
                  </a:lnTo>
                  <a:lnTo>
                    <a:pt x="1187" y="1088"/>
                  </a:lnTo>
                  <a:lnTo>
                    <a:pt x="1182" y="1102"/>
                  </a:lnTo>
                  <a:lnTo>
                    <a:pt x="1177" y="1115"/>
                  </a:lnTo>
                  <a:lnTo>
                    <a:pt x="1172" y="1126"/>
                  </a:lnTo>
                  <a:lnTo>
                    <a:pt x="1167" y="1136"/>
                  </a:lnTo>
                  <a:lnTo>
                    <a:pt x="1161" y="1145"/>
                  </a:lnTo>
                  <a:lnTo>
                    <a:pt x="1155" y="1153"/>
                  </a:lnTo>
                  <a:lnTo>
                    <a:pt x="1148" y="1160"/>
                  </a:lnTo>
                  <a:lnTo>
                    <a:pt x="1142" y="1167"/>
                  </a:lnTo>
                  <a:lnTo>
                    <a:pt x="1136" y="1172"/>
                  </a:lnTo>
                  <a:lnTo>
                    <a:pt x="1129" y="1176"/>
                  </a:lnTo>
                  <a:lnTo>
                    <a:pt x="1122" y="1180"/>
                  </a:lnTo>
                  <a:lnTo>
                    <a:pt x="1114" y="1183"/>
                  </a:lnTo>
                  <a:lnTo>
                    <a:pt x="1107" y="1185"/>
                  </a:lnTo>
                  <a:lnTo>
                    <a:pt x="1099" y="1186"/>
                  </a:lnTo>
                  <a:lnTo>
                    <a:pt x="1091" y="1187"/>
                  </a:lnTo>
                  <a:lnTo>
                    <a:pt x="1083" y="1187"/>
                  </a:lnTo>
                  <a:lnTo>
                    <a:pt x="1065" y="1185"/>
                  </a:lnTo>
                  <a:lnTo>
                    <a:pt x="1047" y="1180"/>
                  </a:lnTo>
                  <a:lnTo>
                    <a:pt x="1028" y="1174"/>
                  </a:lnTo>
                  <a:lnTo>
                    <a:pt x="1006" y="1165"/>
                  </a:lnTo>
                  <a:lnTo>
                    <a:pt x="985" y="1155"/>
                  </a:lnTo>
                  <a:lnTo>
                    <a:pt x="962" y="1144"/>
                  </a:lnTo>
                  <a:lnTo>
                    <a:pt x="914" y="1118"/>
                  </a:lnTo>
                  <a:lnTo>
                    <a:pt x="861" y="1088"/>
                  </a:lnTo>
                  <a:lnTo>
                    <a:pt x="833" y="1073"/>
                  </a:lnTo>
                  <a:lnTo>
                    <a:pt x="804" y="1058"/>
                  </a:lnTo>
                  <a:lnTo>
                    <a:pt x="774" y="1044"/>
                  </a:lnTo>
                  <a:lnTo>
                    <a:pt x="742" y="1030"/>
                  </a:lnTo>
                  <a:lnTo>
                    <a:pt x="710" y="1017"/>
                  </a:lnTo>
                  <a:lnTo>
                    <a:pt x="677" y="1005"/>
                  </a:lnTo>
                  <a:lnTo>
                    <a:pt x="642" y="995"/>
                  </a:lnTo>
                  <a:lnTo>
                    <a:pt x="605" y="985"/>
                  </a:lnTo>
                  <a:lnTo>
                    <a:pt x="569" y="977"/>
                  </a:lnTo>
                  <a:lnTo>
                    <a:pt x="531" y="972"/>
                  </a:lnTo>
                  <a:lnTo>
                    <a:pt x="511" y="970"/>
                  </a:lnTo>
                  <a:lnTo>
                    <a:pt x="492" y="969"/>
                  </a:lnTo>
                  <a:lnTo>
                    <a:pt x="471" y="968"/>
                  </a:lnTo>
                  <a:lnTo>
                    <a:pt x="450" y="968"/>
                  </a:lnTo>
                  <a:lnTo>
                    <a:pt x="450" y="968"/>
                  </a:lnTo>
                  <a:lnTo>
                    <a:pt x="422" y="969"/>
                  </a:lnTo>
                  <a:lnTo>
                    <a:pt x="395" y="972"/>
                  </a:lnTo>
                  <a:lnTo>
                    <a:pt x="369" y="975"/>
                  </a:lnTo>
                  <a:lnTo>
                    <a:pt x="343" y="981"/>
                  </a:lnTo>
                  <a:lnTo>
                    <a:pt x="319" y="987"/>
                  </a:lnTo>
                  <a:lnTo>
                    <a:pt x="295" y="995"/>
                  </a:lnTo>
                  <a:lnTo>
                    <a:pt x="273" y="1003"/>
                  </a:lnTo>
                  <a:lnTo>
                    <a:pt x="251" y="1012"/>
                  </a:lnTo>
                  <a:lnTo>
                    <a:pt x="231" y="1023"/>
                  </a:lnTo>
                  <a:lnTo>
                    <a:pt x="210" y="1034"/>
                  </a:lnTo>
                  <a:lnTo>
                    <a:pt x="191" y="1046"/>
                  </a:lnTo>
                  <a:lnTo>
                    <a:pt x="173" y="1059"/>
                  </a:lnTo>
                  <a:lnTo>
                    <a:pt x="156" y="1073"/>
                  </a:lnTo>
                  <a:lnTo>
                    <a:pt x="140" y="1088"/>
                  </a:lnTo>
                  <a:lnTo>
                    <a:pt x="125" y="1104"/>
                  </a:lnTo>
                  <a:lnTo>
                    <a:pt x="110" y="1121"/>
                  </a:lnTo>
                  <a:lnTo>
                    <a:pt x="97" y="1138"/>
                  </a:lnTo>
                  <a:lnTo>
                    <a:pt x="84" y="1155"/>
                  </a:lnTo>
                  <a:lnTo>
                    <a:pt x="72" y="1173"/>
                  </a:lnTo>
                  <a:lnTo>
                    <a:pt x="61" y="1192"/>
                  </a:lnTo>
                  <a:lnTo>
                    <a:pt x="51" y="1211"/>
                  </a:lnTo>
                  <a:lnTo>
                    <a:pt x="42" y="1231"/>
                  </a:lnTo>
                  <a:lnTo>
                    <a:pt x="34" y="1252"/>
                  </a:lnTo>
                  <a:lnTo>
                    <a:pt x="27" y="1272"/>
                  </a:lnTo>
                  <a:lnTo>
                    <a:pt x="20" y="1293"/>
                  </a:lnTo>
                  <a:lnTo>
                    <a:pt x="15" y="1314"/>
                  </a:lnTo>
                  <a:lnTo>
                    <a:pt x="10" y="1335"/>
                  </a:lnTo>
                  <a:lnTo>
                    <a:pt x="6" y="1356"/>
                  </a:lnTo>
                  <a:lnTo>
                    <a:pt x="3" y="1378"/>
                  </a:lnTo>
                  <a:lnTo>
                    <a:pt x="1" y="1401"/>
                  </a:lnTo>
                  <a:lnTo>
                    <a:pt x="0" y="1422"/>
                  </a:lnTo>
                  <a:lnTo>
                    <a:pt x="0" y="1444"/>
                  </a:lnTo>
                  <a:lnTo>
                    <a:pt x="1" y="1466"/>
                  </a:lnTo>
                  <a:lnTo>
                    <a:pt x="2" y="1487"/>
                  </a:lnTo>
                  <a:lnTo>
                    <a:pt x="4" y="1509"/>
                  </a:lnTo>
                  <a:lnTo>
                    <a:pt x="8" y="1531"/>
                  </a:lnTo>
                  <a:lnTo>
                    <a:pt x="12" y="1553"/>
                  </a:lnTo>
                  <a:lnTo>
                    <a:pt x="17" y="1574"/>
                  </a:lnTo>
                  <a:lnTo>
                    <a:pt x="22" y="1595"/>
                  </a:lnTo>
                  <a:lnTo>
                    <a:pt x="29" y="1615"/>
                  </a:lnTo>
                  <a:lnTo>
                    <a:pt x="36" y="1635"/>
                  </a:lnTo>
                  <a:lnTo>
                    <a:pt x="45" y="1656"/>
                  </a:lnTo>
                  <a:lnTo>
                    <a:pt x="54" y="1675"/>
                  </a:lnTo>
                  <a:lnTo>
                    <a:pt x="64" y="1694"/>
                  </a:lnTo>
                  <a:lnTo>
                    <a:pt x="75" y="1712"/>
                  </a:lnTo>
                  <a:lnTo>
                    <a:pt x="88" y="1730"/>
                  </a:lnTo>
                  <a:lnTo>
                    <a:pt x="100" y="1747"/>
                  </a:lnTo>
                  <a:lnTo>
                    <a:pt x="114" y="1763"/>
                  </a:lnTo>
                  <a:lnTo>
                    <a:pt x="128" y="1779"/>
                  </a:lnTo>
                  <a:lnTo>
                    <a:pt x="143" y="1795"/>
                  </a:lnTo>
                  <a:lnTo>
                    <a:pt x="159" y="1809"/>
                  </a:lnTo>
                  <a:lnTo>
                    <a:pt x="176" y="1822"/>
                  </a:lnTo>
                  <a:lnTo>
                    <a:pt x="193" y="1835"/>
                  </a:lnTo>
                  <a:lnTo>
                    <a:pt x="213" y="1847"/>
                  </a:lnTo>
                  <a:lnTo>
                    <a:pt x="232" y="1857"/>
                  </a:lnTo>
                  <a:lnTo>
                    <a:pt x="252" y="1867"/>
                  </a:lnTo>
                  <a:lnTo>
                    <a:pt x="273" y="1875"/>
                  </a:lnTo>
                  <a:lnTo>
                    <a:pt x="295" y="1883"/>
                  </a:lnTo>
                  <a:lnTo>
                    <a:pt x="317" y="1889"/>
                  </a:lnTo>
                  <a:lnTo>
                    <a:pt x="341" y="1895"/>
                  </a:lnTo>
                  <a:lnTo>
                    <a:pt x="366" y="1899"/>
                  </a:lnTo>
                  <a:lnTo>
                    <a:pt x="391" y="1902"/>
                  </a:lnTo>
                  <a:lnTo>
                    <a:pt x="417" y="1903"/>
                  </a:lnTo>
                  <a:lnTo>
                    <a:pt x="443" y="1903"/>
                  </a:lnTo>
                  <a:lnTo>
                    <a:pt x="443" y="1903"/>
                  </a:lnTo>
                  <a:lnTo>
                    <a:pt x="467" y="1902"/>
                  </a:lnTo>
                  <a:lnTo>
                    <a:pt x="492" y="1900"/>
                  </a:lnTo>
                  <a:lnTo>
                    <a:pt x="516" y="1896"/>
                  </a:lnTo>
                  <a:lnTo>
                    <a:pt x="539" y="1892"/>
                  </a:lnTo>
                  <a:lnTo>
                    <a:pt x="563" y="1887"/>
                  </a:lnTo>
                  <a:lnTo>
                    <a:pt x="586" y="1880"/>
                  </a:lnTo>
                  <a:lnTo>
                    <a:pt x="609" y="1873"/>
                  </a:lnTo>
                  <a:lnTo>
                    <a:pt x="633" y="1865"/>
                  </a:lnTo>
                  <a:lnTo>
                    <a:pt x="656" y="1856"/>
                  </a:lnTo>
                  <a:lnTo>
                    <a:pt x="678" y="1847"/>
                  </a:lnTo>
                  <a:lnTo>
                    <a:pt x="722" y="1827"/>
                  </a:lnTo>
                  <a:lnTo>
                    <a:pt x="765" y="1805"/>
                  </a:lnTo>
                  <a:lnTo>
                    <a:pt x="806" y="1782"/>
                  </a:lnTo>
                  <a:lnTo>
                    <a:pt x="845" y="1759"/>
                  </a:lnTo>
                  <a:lnTo>
                    <a:pt x="882" y="1736"/>
                  </a:lnTo>
                  <a:lnTo>
                    <a:pt x="949" y="1694"/>
                  </a:lnTo>
                  <a:lnTo>
                    <a:pt x="978" y="1675"/>
                  </a:lnTo>
                  <a:lnTo>
                    <a:pt x="1004" y="1659"/>
                  </a:lnTo>
                  <a:lnTo>
                    <a:pt x="1028" y="1645"/>
                  </a:lnTo>
                  <a:lnTo>
                    <a:pt x="1048" y="1636"/>
                  </a:lnTo>
                  <a:lnTo>
                    <a:pt x="1048" y="1636"/>
                  </a:lnTo>
                  <a:lnTo>
                    <a:pt x="1063" y="1632"/>
                  </a:lnTo>
                  <a:lnTo>
                    <a:pt x="1078" y="1629"/>
                  </a:lnTo>
                  <a:lnTo>
                    <a:pt x="1094" y="1629"/>
                  </a:lnTo>
                  <a:lnTo>
                    <a:pt x="1109" y="1630"/>
                  </a:lnTo>
                  <a:lnTo>
                    <a:pt x="1123" y="1634"/>
                  </a:lnTo>
                  <a:lnTo>
                    <a:pt x="1138" y="1639"/>
                  </a:lnTo>
                  <a:lnTo>
                    <a:pt x="1153" y="1646"/>
                  </a:lnTo>
                  <a:lnTo>
                    <a:pt x="1166" y="1655"/>
                  </a:lnTo>
                  <a:lnTo>
                    <a:pt x="1179" y="1665"/>
                  </a:lnTo>
                  <a:lnTo>
                    <a:pt x="1191" y="1676"/>
                  </a:lnTo>
                  <a:lnTo>
                    <a:pt x="1202" y="1688"/>
                  </a:lnTo>
                  <a:lnTo>
                    <a:pt x="1213" y="1701"/>
                  </a:lnTo>
                  <a:lnTo>
                    <a:pt x="1223" y="1716"/>
                  </a:lnTo>
                  <a:lnTo>
                    <a:pt x="1231" y="1730"/>
                  </a:lnTo>
                  <a:lnTo>
                    <a:pt x="1239" y="1746"/>
                  </a:lnTo>
                  <a:lnTo>
                    <a:pt x="1246" y="1762"/>
                  </a:lnTo>
                  <a:lnTo>
                    <a:pt x="1246" y="1762"/>
                  </a:lnTo>
                  <a:lnTo>
                    <a:pt x="1253" y="1784"/>
                  </a:lnTo>
                  <a:lnTo>
                    <a:pt x="1258" y="1808"/>
                  </a:lnTo>
                  <a:lnTo>
                    <a:pt x="1263" y="1835"/>
                  </a:lnTo>
                  <a:lnTo>
                    <a:pt x="1266" y="1865"/>
                  </a:lnTo>
                  <a:lnTo>
                    <a:pt x="1268" y="1896"/>
                  </a:lnTo>
                  <a:lnTo>
                    <a:pt x="1270" y="1931"/>
                  </a:lnTo>
                  <a:lnTo>
                    <a:pt x="1270" y="1967"/>
                  </a:lnTo>
                  <a:lnTo>
                    <a:pt x="1270" y="2005"/>
                  </a:lnTo>
                  <a:lnTo>
                    <a:pt x="1269" y="2085"/>
                  </a:lnTo>
                  <a:lnTo>
                    <a:pt x="1266" y="2167"/>
                  </a:lnTo>
                  <a:lnTo>
                    <a:pt x="1263" y="2252"/>
                  </a:lnTo>
                  <a:lnTo>
                    <a:pt x="1261" y="2336"/>
                  </a:lnTo>
                  <a:lnTo>
                    <a:pt x="1261" y="2336"/>
                  </a:lnTo>
                  <a:lnTo>
                    <a:pt x="1254" y="2610"/>
                  </a:lnTo>
                  <a:lnTo>
                    <a:pt x="1248" y="2906"/>
                  </a:lnTo>
                  <a:lnTo>
                    <a:pt x="1248" y="2906"/>
                  </a:lnTo>
                  <a:lnTo>
                    <a:pt x="1354" y="2912"/>
                  </a:lnTo>
                  <a:lnTo>
                    <a:pt x="1483" y="2919"/>
                  </a:lnTo>
                  <a:lnTo>
                    <a:pt x="1554" y="2922"/>
                  </a:lnTo>
                  <a:lnTo>
                    <a:pt x="1627" y="2925"/>
                  </a:lnTo>
                  <a:lnTo>
                    <a:pt x="1702" y="2926"/>
                  </a:lnTo>
                  <a:lnTo>
                    <a:pt x="1776" y="2926"/>
                  </a:lnTo>
                  <a:lnTo>
                    <a:pt x="1850" y="2925"/>
                  </a:lnTo>
                  <a:lnTo>
                    <a:pt x="1921" y="2922"/>
                  </a:lnTo>
                  <a:lnTo>
                    <a:pt x="1956" y="2919"/>
                  </a:lnTo>
                  <a:lnTo>
                    <a:pt x="1990" y="2916"/>
                  </a:lnTo>
                  <a:lnTo>
                    <a:pt x="2022" y="2913"/>
                  </a:lnTo>
                  <a:lnTo>
                    <a:pt x="2052" y="2909"/>
                  </a:lnTo>
                  <a:lnTo>
                    <a:pt x="2082" y="2904"/>
                  </a:lnTo>
                  <a:lnTo>
                    <a:pt x="2111" y="2898"/>
                  </a:lnTo>
                  <a:lnTo>
                    <a:pt x="2137" y="2892"/>
                  </a:lnTo>
                  <a:lnTo>
                    <a:pt x="2161" y="2885"/>
                  </a:lnTo>
                  <a:lnTo>
                    <a:pt x="2183" y="2877"/>
                  </a:lnTo>
                  <a:lnTo>
                    <a:pt x="2203" y="2869"/>
                  </a:lnTo>
                  <a:lnTo>
                    <a:pt x="2222" y="2859"/>
                  </a:lnTo>
                  <a:lnTo>
                    <a:pt x="2238" y="2848"/>
                  </a:lnTo>
                  <a:lnTo>
                    <a:pt x="2238" y="2848"/>
                  </a:lnTo>
                  <a:lnTo>
                    <a:pt x="2258" y="2830"/>
                  </a:lnTo>
                  <a:lnTo>
                    <a:pt x="2268" y="2821"/>
                  </a:lnTo>
                  <a:lnTo>
                    <a:pt x="2276" y="2813"/>
                  </a:lnTo>
                  <a:lnTo>
                    <a:pt x="2283" y="2804"/>
                  </a:lnTo>
                  <a:lnTo>
                    <a:pt x="2290" y="2795"/>
                  </a:lnTo>
                  <a:lnTo>
                    <a:pt x="2295" y="2787"/>
                  </a:lnTo>
                  <a:lnTo>
                    <a:pt x="2300" y="2778"/>
                  </a:lnTo>
                  <a:lnTo>
                    <a:pt x="2304" y="2769"/>
                  </a:lnTo>
                  <a:lnTo>
                    <a:pt x="2308" y="2760"/>
                  </a:lnTo>
                  <a:lnTo>
                    <a:pt x="2311" y="2752"/>
                  </a:lnTo>
                  <a:lnTo>
                    <a:pt x="2313" y="2743"/>
                  </a:lnTo>
                  <a:lnTo>
                    <a:pt x="2314" y="2734"/>
                  </a:lnTo>
                  <a:lnTo>
                    <a:pt x="2315" y="2725"/>
                  </a:lnTo>
                  <a:lnTo>
                    <a:pt x="2315" y="2706"/>
                  </a:lnTo>
                  <a:lnTo>
                    <a:pt x="2312" y="2688"/>
                  </a:lnTo>
                  <a:lnTo>
                    <a:pt x="2308" y="2670"/>
                  </a:lnTo>
                  <a:lnTo>
                    <a:pt x="2302" y="2652"/>
                  </a:lnTo>
                  <a:lnTo>
                    <a:pt x="2294" y="2633"/>
                  </a:lnTo>
                  <a:lnTo>
                    <a:pt x="2285" y="2614"/>
                  </a:lnTo>
                  <a:lnTo>
                    <a:pt x="2274" y="2595"/>
                  </a:lnTo>
                  <a:lnTo>
                    <a:pt x="2250" y="2553"/>
                  </a:lnTo>
                  <a:lnTo>
                    <a:pt x="2224" y="2511"/>
                  </a:lnTo>
                  <a:lnTo>
                    <a:pt x="2195" y="2467"/>
                  </a:lnTo>
                  <a:lnTo>
                    <a:pt x="2181" y="2443"/>
                  </a:lnTo>
                  <a:lnTo>
                    <a:pt x="2168" y="2419"/>
                  </a:lnTo>
                  <a:lnTo>
                    <a:pt x="2155" y="2394"/>
                  </a:lnTo>
                  <a:lnTo>
                    <a:pt x="2143" y="2369"/>
                  </a:lnTo>
                  <a:lnTo>
                    <a:pt x="2131" y="2343"/>
                  </a:lnTo>
                  <a:lnTo>
                    <a:pt x="2121" y="2315"/>
                  </a:lnTo>
                  <a:lnTo>
                    <a:pt x="2112" y="2287"/>
                  </a:lnTo>
                  <a:lnTo>
                    <a:pt x="2105" y="2259"/>
                  </a:lnTo>
                  <a:lnTo>
                    <a:pt x="2099" y="2229"/>
                  </a:lnTo>
                  <a:lnTo>
                    <a:pt x="2095" y="2199"/>
                  </a:lnTo>
                  <a:lnTo>
                    <a:pt x="2093" y="2166"/>
                  </a:lnTo>
                  <a:lnTo>
                    <a:pt x="2093" y="2133"/>
                  </a:lnTo>
                  <a:lnTo>
                    <a:pt x="2093" y="2133"/>
                  </a:lnTo>
                  <a:lnTo>
                    <a:pt x="2096" y="2097"/>
                  </a:lnTo>
                  <a:lnTo>
                    <a:pt x="2100" y="2061"/>
                  </a:lnTo>
                  <a:lnTo>
                    <a:pt x="2105" y="2026"/>
                  </a:lnTo>
                  <a:lnTo>
                    <a:pt x="2112" y="1994"/>
                  </a:lnTo>
                  <a:lnTo>
                    <a:pt x="2120" y="1962"/>
                  </a:lnTo>
                  <a:lnTo>
                    <a:pt x="2130" y="1932"/>
                  </a:lnTo>
                  <a:lnTo>
                    <a:pt x="2141" y="1902"/>
                  </a:lnTo>
                  <a:lnTo>
                    <a:pt x="2152" y="1875"/>
                  </a:lnTo>
                  <a:lnTo>
                    <a:pt x="2165" y="1848"/>
                  </a:lnTo>
                  <a:lnTo>
                    <a:pt x="2180" y="1823"/>
                  </a:lnTo>
                  <a:lnTo>
                    <a:pt x="2195" y="1800"/>
                  </a:lnTo>
                  <a:lnTo>
                    <a:pt x="2211" y="1776"/>
                  </a:lnTo>
                  <a:lnTo>
                    <a:pt x="2229" y="1755"/>
                  </a:lnTo>
                  <a:lnTo>
                    <a:pt x="2247" y="1735"/>
                  </a:lnTo>
                  <a:lnTo>
                    <a:pt x="2266" y="1716"/>
                  </a:lnTo>
                  <a:lnTo>
                    <a:pt x="2285" y="1698"/>
                  </a:lnTo>
                  <a:lnTo>
                    <a:pt x="2306" y="1682"/>
                  </a:lnTo>
                  <a:lnTo>
                    <a:pt x="2327" y="1667"/>
                  </a:lnTo>
                  <a:lnTo>
                    <a:pt x="2348" y="1653"/>
                  </a:lnTo>
                  <a:lnTo>
                    <a:pt x="2372" y="1639"/>
                  </a:lnTo>
                  <a:lnTo>
                    <a:pt x="2394" y="1628"/>
                  </a:lnTo>
                  <a:lnTo>
                    <a:pt x="2418" y="1617"/>
                  </a:lnTo>
                  <a:lnTo>
                    <a:pt x="2442" y="1608"/>
                  </a:lnTo>
                  <a:lnTo>
                    <a:pt x="2466" y="1600"/>
                  </a:lnTo>
                  <a:lnTo>
                    <a:pt x="2491" y="1593"/>
                  </a:lnTo>
                  <a:lnTo>
                    <a:pt x="2516" y="1588"/>
                  </a:lnTo>
                  <a:lnTo>
                    <a:pt x="2541" y="1583"/>
                  </a:lnTo>
                  <a:lnTo>
                    <a:pt x="2567" y="1580"/>
                  </a:lnTo>
                  <a:lnTo>
                    <a:pt x="2592" y="1578"/>
                  </a:lnTo>
                  <a:lnTo>
                    <a:pt x="2618" y="1577"/>
                  </a:lnTo>
                  <a:lnTo>
                    <a:pt x="2644" y="1577"/>
                  </a:lnTo>
                  <a:lnTo>
                    <a:pt x="2670" y="1578"/>
                  </a:lnTo>
                  <a:lnTo>
                    <a:pt x="2696" y="1581"/>
                  </a:lnTo>
                  <a:lnTo>
                    <a:pt x="2721" y="1584"/>
                  </a:lnTo>
                  <a:lnTo>
                    <a:pt x="2747" y="1589"/>
                  </a:lnTo>
                  <a:lnTo>
                    <a:pt x="2773" y="1594"/>
                  </a:lnTo>
                  <a:lnTo>
                    <a:pt x="2798" y="1601"/>
                  </a:lnTo>
                  <a:lnTo>
                    <a:pt x="2823" y="1609"/>
                  </a:lnTo>
                  <a:lnTo>
                    <a:pt x="2847" y="1618"/>
                  </a:lnTo>
                  <a:lnTo>
                    <a:pt x="2871" y="1628"/>
                  </a:lnTo>
                  <a:lnTo>
                    <a:pt x="2896" y="1639"/>
                  </a:lnTo>
                  <a:lnTo>
                    <a:pt x="2919" y="1652"/>
                  </a:lnTo>
                  <a:lnTo>
                    <a:pt x="2942" y="1665"/>
                  </a:lnTo>
                  <a:lnTo>
                    <a:pt x="2964" y="1680"/>
                  </a:lnTo>
                  <a:lnTo>
                    <a:pt x="2986" y="1695"/>
                  </a:lnTo>
                  <a:lnTo>
                    <a:pt x="3006" y="1711"/>
                  </a:lnTo>
                  <a:lnTo>
                    <a:pt x="3027" y="1729"/>
                  </a:lnTo>
                  <a:lnTo>
                    <a:pt x="3047" y="1747"/>
                  </a:lnTo>
                  <a:lnTo>
                    <a:pt x="3065" y="1767"/>
                  </a:lnTo>
                  <a:lnTo>
                    <a:pt x="3083" y="1788"/>
                  </a:lnTo>
                  <a:lnTo>
                    <a:pt x="3100" y="1810"/>
                  </a:lnTo>
                  <a:lnTo>
                    <a:pt x="3115" y="1832"/>
                  </a:lnTo>
                  <a:lnTo>
                    <a:pt x="3130" y="1856"/>
                  </a:lnTo>
                  <a:lnTo>
                    <a:pt x="3144" y="1880"/>
                  </a:lnTo>
                  <a:lnTo>
                    <a:pt x="3158" y="1906"/>
                  </a:lnTo>
                  <a:lnTo>
                    <a:pt x="3169" y="1933"/>
                  </a:lnTo>
                  <a:lnTo>
                    <a:pt x="3179" y="1961"/>
                  </a:lnTo>
                  <a:lnTo>
                    <a:pt x="3188" y="1989"/>
                  </a:lnTo>
                  <a:lnTo>
                    <a:pt x="3196" y="2019"/>
                  </a:lnTo>
                  <a:lnTo>
                    <a:pt x="3202" y="2049"/>
                  </a:lnTo>
                  <a:lnTo>
                    <a:pt x="3207" y="2081"/>
                  </a:lnTo>
                  <a:lnTo>
                    <a:pt x="3211" y="2113"/>
                  </a:lnTo>
                  <a:lnTo>
                    <a:pt x="3213" y="2147"/>
                  </a:lnTo>
                  <a:lnTo>
                    <a:pt x="3213" y="2181"/>
                  </a:lnTo>
                  <a:lnTo>
                    <a:pt x="3213" y="2181"/>
                  </a:lnTo>
                  <a:lnTo>
                    <a:pt x="3213" y="2201"/>
                  </a:lnTo>
                  <a:lnTo>
                    <a:pt x="3210" y="2221"/>
                  </a:lnTo>
                  <a:lnTo>
                    <a:pt x="3207" y="2240"/>
                  </a:lnTo>
                  <a:lnTo>
                    <a:pt x="3202" y="2260"/>
                  </a:lnTo>
                  <a:lnTo>
                    <a:pt x="3197" y="2279"/>
                  </a:lnTo>
                  <a:lnTo>
                    <a:pt x="3190" y="2299"/>
                  </a:lnTo>
                  <a:lnTo>
                    <a:pt x="3183" y="2318"/>
                  </a:lnTo>
                  <a:lnTo>
                    <a:pt x="3175" y="2338"/>
                  </a:lnTo>
                  <a:lnTo>
                    <a:pt x="3166" y="2358"/>
                  </a:lnTo>
                  <a:lnTo>
                    <a:pt x="3155" y="2377"/>
                  </a:lnTo>
                  <a:lnTo>
                    <a:pt x="3134" y="2415"/>
                  </a:lnTo>
                  <a:lnTo>
                    <a:pt x="3112" y="2453"/>
                  </a:lnTo>
                  <a:lnTo>
                    <a:pt x="3090" y="2490"/>
                  </a:lnTo>
                  <a:lnTo>
                    <a:pt x="3044" y="2561"/>
                  </a:lnTo>
                  <a:lnTo>
                    <a:pt x="3024" y="2597"/>
                  </a:lnTo>
                  <a:lnTo>
                    <a:pt x="3004" y="2630"/>
                  </a:lnTo>
                  <a:lnTo>
                    <a:pt x="2987" y="2662"/>
                  </a:lnTo>
                  <a:lnTo>
                    <a:pt x="2981" y="2678"/>
                  </a:lnTo>
                  <a:lnTo>
                    <a:pt x="2975" y="2693"/>
                  </a:lnTo>
                  <a:lnTo>
                    <a:pt x="2970" y="2708"/>
                  </a:lnTo>
                  <a:lnTo>
                    <a:pt x="2966" y="2724"/>
                  </a:lnTo>
                  <a:lnTo>
                    <a:pt x="2963" y="2738"/>
                  </a:lnTo>
                  <a:lnTo>
                    <a:pt x="2962" y="2752"/>
                  </a:lnTo>
                  <a:lnTo>
                    <a:pt x="2962" y="2766"/>
                  </a:lnTo>
                  <a:lnTo>
                    <a:pt x="2964" y="2779"/>
                  </a:lnTo>
                  <a:lnTo>
                    <a:pt x="2967" y="2792"/>
                  </a:lnTo>
                  <a:lnTo>
                    <a:pt x="2972" y="2804"/>
                  </a:lnTo>
                  <a:lnTo>
                    <a:pt x="2978" y="2816"/>
                  </a:lnTo>
                  <a:lnTo>
                    <a:pt x="2986" y="2827"/>
                  </a:lnTo>
                  <a:lnTo>
                    <a:pt x="2996" y="2838"/>
                  </a:lnTo>
                  <a:lnTo>
                    <a:pt x="3009" y="2848"/>
                  </a:lnTo>
                  <a:lnTo>
                    <a:pt x="3024" y="2859"/>
                  </a:lnTo>
                  <a:lnTo>
                    <a:pt x="3040" y="2869"/>
                  </a:lnTo>
                  <a:lnTo>
                    <a:pt x="3059" y="2878"/>
                  </a:lnTo>
                  <a:lnTo>
                    <a:pt x="3080" y="2886"/>
                  </a:lnTo>
                  <a:lnTo>
                    <a:pt x="3103" y="2894"/>
                  </a:lnTo>
                  <a:lnTo>
                    <a:pt x="3129" y="2901"/>
                  </a:lnTo>
                  <a:lnTo>
                    <a:pt x="3158" y="2908"/>
                  </a:lnTo>
                  <a:lnTo>
                    <a:pt x="3189" y="2914"/>
                  </a:lnTo>
                  <a:lnTo>
                    <a:pt x="3223" y="2920"/>
                  </a:lnTo>
                  <a:lnTo>
                    <a:pt x="3260" y="2925"/>
                  </a:lnTo>
                  <a:lnTo>
                    <a:pt x="3300" y="2929"/>
                  </a:lnTo>
                  <a:lnTo>
                    <a:pt x="3343" y="2933"/>
                  </a:lnTo>
                  <a:lnTo>
                    <a:pt x="3388" y="2936"/>
                  </a:lnTo>
                  <a:lnTo>
                    <a:pt x="3438" y="2938"/>
                  </a:lnTo>
                  <a:lnTo>
                    <a:pt x="3491" y="2940"/>
                  </a:lnTo>
                  <a:lnTo>
                    <a:pt x="3546" y="2941"/>
                  </a:lnTo>
                  <a:lnTo>
                    <a:pt x="3606" y="2941"/>
                  </a:lnTo>
                  <a:lnTo>
                    <a:pt x="3669" y="2941"/>
                  </a:lnTo>
                  <a:lnTo>
                    <a:pt x="3736" y="2940"/>
                  </a:lnTo>
                  <a:lnTo>
                    <a:pt x="3806" y="2938"/>
                  </a:lnTo>
                  <a:lnTo>
                    <a:pt x="3880" y="2936"/>
                  </a:lnTo>
                  <a:lnTo>
                    <a:pt x="3958" y="2932"/>
                  </a:lnTo>
                  <a:lnTo>
                    <a:pt x="4127" y="2923"/>
                  </a:lnTo>
                  <a:lnTo>
                    <a:pt x="4127" y="2923"/>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0" name="Freeform: Shape 79"/>
            <p:cNvSpPr>
              <a:spLocks/>
            </p:cNvSpPr>
            <p:nvPr/>
          </p:nvSpPr>
          <p:spPr bwMode="auto">
            <a:xfrm>
              <a:off x="3675375" y="1545636"/>
              <a:ext cx="611931" cy="842058"/>
            </a:xfrm>
            <a:custGeom>
              <a:avLst/>
              <a:gdLst>
                <a:gd name="T0" fmla="*/ 2913 w 2926"/>
                <a:gd name="T1" fmla="*/ 1800 h 4023"/>
                <a:gd name="T2" fmla="*/ 2872 w 2926"/>
                <a:gd name="T3" fmla="*/ 1719 h 4023"/>
                <a:gd name="T4" fmla="*/ 2808 w 2926"/>
                <a:gd name="T5" fmla="*/ 1678 h 4023"/>
                <a:gd name="T6" fmla="*/ 2725 w 2926"/>
                <a:gd name="T7" fmla="*/ 1705 h 4023"/>
                <a:gd name="T8" fmla="*/ 2472 w 2926"/>
                <a:gd name="T9" fmla="*/ 1857 h 4023"/>
                <a:gd name="T10" fmla="*/ 2238 w 2926"/>
                <a:gd name="T11" fmla="*/ 1942 h 4023"/>
                <a:gd name="T12" fmla="*/ 2120 w 2926"/>
                <a:gd name="T13" fmla="*/ 1951 h 4023"/>
                <a:gd name="T14" fmla="*/ 1976 w 2926"/>
                <a:gd name="T15" fmla="*/ 1926 h 4023"/>
                <a:gd name="T16" fmla="*/ 1858 w 2926"/>
                <a:gd name="T17" fmla="*/ 1865 h 4023"/>
                <a:gd name="T18" fmla="*/ 1767 w 2926"/>
                <a:gd name="T19" fmla="*/ 1777 h 4023"/>
                <a:gd name="T20" fmla="*/ 1703 w 2926"/>
                <a:gd name="T21" fmla="*/ 1669 h 4023"/>
                <a:gd name="T22" fmla="*/ 1658 w 2926"/>
                <a:gd name="T23" fmla="*/ 1473 h 4023"/>
                <a:gd name="T24" fmla="*/ 1692 w 2926"/>
                <a:gd name="T25" fmla="*/ 1237 h 4023"/>
                <a:gd name="T26" fmla="*/ 1750 w 2926"/>
                <a:gd name="T27" fmla="*/ 1124 h 4023"/>
                <a:gd name="T28" fmla="*/ 1830 w 2926"/>
                <a:gd name="T29" fmla="*/ 1036 h 4023"/>
                <a:gd name="T30" fmla="*/ 1971 w 2926"/>
                <a:gd name="T31" fmla="*/ 952 h 4023"/>
                <a:gd name="T32" fmla="*/ 2155 w 2926"/>
                <a:gd name="T33" fmla="*/ 919 h 4023"/>
                <a:gd name="T34" fmla="*/ 2312 w 2926"/>
                <a:gd name="T35" fmla="*/ 935 h 4023"/>
                <a:gd name="T36" fmla="*/ 2490 w 2926"/>
                <a:gd name="T37" fmla="*/ 997 h 4023"/>
                <a:gd name="T38" fmla="*/ 2739 w 2926"/>
                <a:gd name="T39" fmla="*/ 1121 h 4023"/>
                <a:gd name="T40" fmla="*/ 2810 w 2926"/>
                <a:gd name="T41" fmla="*/ 1138 h 4023"/>
                <a:gd name="T42" fmla="*/ 2847 w 2926"/>
                <a:gd name="T43" fmla="*/ 1072 h 4023"/>
                <a:gd name="T44" fmla="*/ 2882 w 2926"/>
                <a:gd name="T45" fmla="*/ 821 h 4023"/>
                <a:gd name="T46" fmla="*/ 2895 w 2926"/>
                <a:gd name="T47" fmla="*/ 232 h 4023"/>
                <a:gd name="T48" fmla="*/ 287 w 2926"/>
                <a:gd name="T49" fmla="*/ 1 h 4023"/>
                <a:gd name="T50" fmla="*/ 185 w 2926"/>
                <a:gd name="T51" fmla="*/ 26 h 4023"/>
                <a:gd name="T52" fmla="*/ 97 w 2926"/>
                <a:gd name="T53" fmla="*/ 80 h 4023"/>
                <a:gd name="T54" fmla="*/ 33 w 2926"/>
                <a:gd name="T55" fmla="*/ 156 h 4023"/>
                <a:gd name="T56" fmla="*/ 1 w 2926"/>
                <a:gd name="T57" fmla="*/ 251 h 4023"/>
                <a:gd name="T58" fmla="*/ 277 w 2926"/>
                <a:gd name="T59" fmla="*/ 2885 h 4023"/>
                <a:gd name="T60" fmla="*/ 858 w 2926"/>
                <a:gd name="T61" fmla="*/ 2896 h 4023"/>
                <a:gd name="T62" fmla="*/ 1170 w 2926"/>
                <a:gd name="T63" fmla="*/ 2946 h 4023"/>
                <a:gd name="T64" fmla="*/ 1276 w 2926"/>
                <a:gd name="T65" fmla="*/ 2998 h 4023"/>
                <a:gd name="T66" fmla="*/ 1308 w 2926"/>
                <a:gd name="T67" fmla="*/ 3057 h 4023"/>
                <a:gd name="T68" fmla="*/ 1287 w 2926"/>
                <a:gd name="T69" fmla="*/ 3131 h 4023"/>
                <a:gd name="T70" fmla="*/ 1179 w 2926"/>
                <a:gd name="T71" fmla="*/ 3268 h 4023"/>
                <a:gd name="T72" fmla="*/ 1118 w 2926"/>
                <a:gd name="T73" fmla="*/ 3421 h 4023"/>
                <a:gd name="T74" fmla="*/ 1101 w 2926"/>
                <a:gd name="T75" fmla="*/ 3612 h 4023"/>
                <a:gd name="T76" fmla="*/ 1137 w 2926"/>
                <a:gd name="T77" fmla="*/ 3776 h 4023"/>
                <a:gd name="T78" fmla="*/ 1218 w 2926"/>
                <a:gd name="T79" fmla="*/ 3899 h 4023"/>
                <a:gd name="T80" fmla="*/ 1331 w 2926"/>
                <a:gd name="T81" fmla="*/ 3979 h 4023"/>
                <a:gd name="T82" fmla="*/ 1462 w 2926"/>
                <a:gd name="T83" fmla="*/ 4018 h 4023"/>
                <a:gd name="T84" fmla="*/ 1600 w 2926"/>
                <a:gd name="T85" fmla="*/ 4018 h 4023"/>
                <a:gd name="T86" fmla="*/ 1729 w 2926"/>
                <a:gd name="T87" fmla="*/ 3979 h 4023"/>
                <a:gd name="T88" fmla="*/ 1838 w 2926"/>
                <a:gd name="T89" fmla="*/ 3902 h 4023"/>
                <a:gd name="T90" fmla="*/ 1912 w 2926"/>
                <a:gd name="T91" fmla="*/ 3789 h 4023"/>
                <a:gd name="T92" fmla="*/ 1940 w 2926"/>
                <a:gd name="T93" fmla="*/ 3641 h 4023"/>
                <a:gd name="T94" fmla="*/ 1920 w 2926"/>
                <a:gd name="T95" fmla="*/ 3470 h 4023"/>
                <a:gd name="T96" fmla="*/ 1860 w 2926"/>
                <a:gd name="T97" fmla="*/ 3327 h 4023"/>
                <a:gd name="T98" fmla="*/ 1740 w 2926"/>
                <a:gd name="T99" fmla="*/ 3155 h 4023"/>
                <a:gd name="T100" fmla="*/ 1719 w 2926"/>
                <a:gd name="T101" fmla="*/ 3085 h 4023"/>
                <a:gd name="T102" fmla="*/ 1746 w 2926"/>
                <a:gd name="T103" fmla="*/ 2999 h 4023"/>
                <a:gd name="T104" fmla="*/ 1827 w 2926"/>
                <a:gd name="T105" fmla="*/ 2939 h 4023"/>
                <a:gd name="T106" fmla="*/ 2018 w 2926"/>
                <a:gd name="T107" fmla="*/ 2891 h 4023"/>
                <a:gd name="T108" fmla="*/ 2381 w 2926"/>
                <a:gd name="T109" fmla="*/ 2878 h 4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26" h="4023">
                  <a:moveTo>
                    <a:pt x="2905" y="2902"/>
                  </a:moveTo>
                  <a:lnTo>
                    <a:pt x="2926" y="1897"/>
                  </a:lnTo>
                  <a:lnTo>
                    <a:pt x="2926" y="1897"/>
                  </a:lnTo>
                  <a:lnTo>
                    <a:pt x="2925" y="1869"/>
                  </a:lnTo>
                  <a:lnTo>
                    <a:pt x="2922" y="1841"/>
                  </a:lnTo>
                  <a:lnTo>
                    <a:pt x="2917" y="1813"/>
                  </a:lnTo>
                  <a:lnTo>
                    <a:pt x="2913" y="1800"/>
                  </a:lnTo>
                  <a:lnTo>
                    <a:pt x="2909" y="1787"/>
                  </a:lnTo>
                  <a:lnTo>
                    <a:pt x="2905" y="1774"/>
                  </a:lnTo>
                  <a:lnTo>
                    <a:pt x="2899" y="1762"/>
                  </a:lnTo>
                  <a:lnTo>
                    <a:pt x="2893" y="1750"/>
                  </a:lnTo>
                  <a:lnTo>
                    <a:pt x="2887" y="1739"/>
                  </a:lnTo>
                  <a:lnTo>
                    <a:pt x="2879" y="1728"/>
                  </a:lnTo>
                  <a:lnTo>
                    <a:pt x="2872" y="1719"/>
                  </a:lnTo>
                  <a:lnTo>
                    <a:pt x="2863" y="1709"/>
                  </a:lnTo>
                  <a:lnTo>
                    <a:pt x="2853" y="1701"/>
                  </a:lnTo>
                  <a:lnTo>
                    <a:pt x="2853" y="1701"/>
                  </a:lnTo>
                  <a:lnTo>
                    <a:pt x="2841" y="1692"/>
                  </a:lnTo>
                  <a:lnTo>
                    <a:pt x="2830" y="1686"/>
                  </a:lnTo>
                  <a:lnTo>
                    <a:pt x="2819" y="1681"/>
                  </a:lnTo>
                  <a:lnTo>
                    <a:pt x="2808" y="1678"/>
                  </a:lnTo>
                  <a:lnTo>
                    <a:pt x="2798" y="1677"/>
                  </a:lnTo>
                  <a:lnTo>
                    <a:pt x="2788" y="1678"/>
                  </a:lnTo>
                  <a:lnTo>
                    <a:pt x="2777" y="1679"/>
                  </a:lnTo>
                  <a:lnTo>
                    <a:pt x="2767" y="1682"/>
                  </a:lnTo>
                  <a:lnTo>
                    <a:pt x="2757" y="1687"/>
                  </a:lnTo>
                  <a:lnTo>
                    <a:pt x="2746" y="1692"/>
                  </a:lnTo>
                  <a:lnTo>
                    <a:pt x="2725" y="1705"/>
                  </a:lnTo>
                  <a:lnTo>
                    <a:pt x="2675" y="1737"/>
                  </a:lnTo>
                  <a:lnTo>
                    <a:pt x="2675" y="1737"/>
                  </a:lnTo>
                  <a:lnTo>
                    <a:pt x="2625" y="1769"/>
                  </a:lnTo>
                  <a:lnTo>
                    <a:pt x="2567" y="1805"/>
                  </a:lnTo>
                  <a:lnTo>
                    <a:pt x="2537" y="1823"/>
                  </a:lnTo>
                  <a:lnTo>
                    <a:pt x="2505" y="1840"/>
                  </a:lnTo>
                  <a:lnTo>
                    <a:pt x="2472" y="1857"/>
                  </a:lnTo>
                  <a:lnTo>
                    <a:pt x="2437" y="1874"/>
                  </a:lnTo>
                  <a:lnTo>
                    <a:pt x="2403" y="1890"/>
                  </a:lnTo>
                  <a:lnTo>
                    <a:pt x="2367" y="1904"/>
                  </a:lnTo>
                  <a:lnTo>
                    <a:pt x="2331" y="1918"/>
                  </a:lnTo>
                  <a:lnTo>
                    <a:pt x="2293" y="1929"/>
                  </a:lnTo>
                  <a:lnTo>
                    <a:pt x="2256" y="1938"/>
                  </a:lnTo>
                  <a:lnTo>
                    <a:pt x="2238" y="1942"/>
                  </a:lnTo>
                  <a:lnTo>
                    <a:pt x="2219" y="1945"/>
                  </a:lnTo>
                  <a:lnTo>
                    <a:pt x="2200" y="1948"/>
                  </a:lnTo>
                  <a:lnTo>
                    <a:pt x="2180" y="1950"/>
                  </a:lnTo>
                  <a:lnTo>
                    <a:pt x="2161" y="1951"/>
                  </a:lnTo>
                  <a:lnTo>
                    <a:pt x="2143" y="1951"/>
                  </a:lnTo>
                  <a:lnTo>
                    <a:pt x="2143" y="1951"/>
                  </a:lnTo>
                  <a:lnTo>
                    <a:pt x="2120" y="1951"/>
                  </a:lnTo>
                  <a:lnTo>
                    <a:pt x="2098" y="1950"/>
                  </a:lnTo>
                  <a:lnTo>
                    <a:pt x="2076" y="1948"/>
                  </a:lnTo>
                  <a:lnTo>
                    <a:pt x="2055" y="1945"/>
                  </a:lnTo>
                  <a:lnTo>
                    <a:pt x="2034" y="1941"/>
                  </a:lnTo>
                  <a:lnTo>
                    <a:pt x="2014" y="1937"/>
                  </a:lnTo>
                  <a:lnTo>
                    <a:pt x="1995" y="1932"/>
                  </a:lnTo>
                  <a:lnTo>
                    <a:pt x="1976" y="1926"/>
                  </a:lnTo>
                  <a:lnTo>
                    <a:pt x="1958" y="1919"/>
                  </a:lnTo>
                  <a:lnTo>
                    <a:pt x="1940" y="1911"/>
                  </a:lnTo>
                  <a:lnTo>
                    <a:pt x="1923" y="1903"/>
                  </a:lnTo>
                  <a:lnTo>
                    <a:pt x="1905" y="1894"/>
                  </a:lnTo>
                  <a:lnTo>
                    <a:pt x="1889" y="1885"/>
                  </a:lnTo>
                  <a:lnTo>
                    <a:pt x="1873" y="1875"/>
                  </a:lnTo>
                  <a:lnTo>
                    <a:pt x="1858" y="1865"/>
                  </a:lnTo>
                  <a:lnTo>
                    <a:pt x="1844" y="1854"/>
                  </a:lnTo>
                  <a:lnTo>
                    <a:pt x="1830" y="1843"/>
                  </a:lnTo>
                  <a:lnTo>
                    <a:pt x="1816" y="1830"/>
                  </a:lnTo>
                  <a:lnTo>
                    <a:pt x="1803" y="1818"/>
                  </a:lnTo>
                  <a:lnTo>
                    <a:pt x="1791" y="1805"/>
                  </a:lnTo>
                  <a:lnTo>
                    <a:pt x="1778" y="1791"/>
                  </a:lnTo>
                  <a:lnTo>
                    <a:pt x="1767" y="1777"/>
                  </a:lnTo>
                  <a:lnTo>
                    <a:pt x="1756" y="1762"/>
                  </a:lnTo>
                  <a:lnTo>
                    <a:pt x="1746" y="1747"/>
                  </a:lnTo>
                  <a:lnTo>
                    <a:pt x="1736" y="1732"/>
                  </a:lnTo>
                  <a:lnTo>
                    <a:pt x="1727" y="1717"/>
                  </a:lnTo>
                  <a:lnTo>
                    <a:pt x="1719" y="1701"/>
                  </a:lnTo>
                  <a:lnTo>
                    <a:pt x="1711" y="1685"/>
                  </a:lnTo>
                  <a:lnTo>
                    <a:pt x="1703" y="1669"/>
                  </a:lnTo>
                  <a:lnTo>
                    <a:pt x="1696" y="1652"/>
                  </a:lnTo>
                  <a:lnTo>
                    <a:pt x="1690" y="1634"/>
                  </a:lnTo>
                  <a:lnTo>
                    <a:pt x="1684" y="1617"/>
                  </a:lnTo>
                  <a:lnTo>
                    <a:pt x="1675" y="1582"/>
                  </a:lnTo>
                  <a:lnTo>
                    <a:pt x="1667" y="1546"/>
                  </a:lnTo>
                  <a:lnTo>
                    <a:pt x="1662" y="1509"/>
                  </a:lnTo>
                  <a:lnTo>
                    <a:pt x="1658" y="1473"/>
                  </a:lnTo>
                  <a:lnTo>
                    <a:pt x="1657" y="1436"/>
                  </a:lnTo>
                  <a:lnTo>
                    <a:pt x="1659" y="1399"/>
                  </a:lnTo>
                  <a:lnTo>
                    <a:pt x="1662" y="1362"/>
                  </a:lnTo>
                  <a:lnTo>
                    <a:pt x="1668" y="1326"/>
                  </a:lnTo>
                  <a:lnTo>
                    <a:pt x="1676" y="1290"/>
                  </a:lnTo>
                  <a:lnTo>
                    <a:pt x="1686" y="1255"/>
                  </a:lnTo>
                  <a:lnTo>
                    <a:pt x="1692" y="1237"/>
                  </a:lnTo>
                  <a:lnTo>
                    <a:pt x="1699" y="1220"/>
                  </a:lnTo>
                  <a:lnTo>
                    <a:pt x="1706" y="1203"/>
                  </a:lnTo>
                  <a:lnTo>
                    <a:pt x="1714" y="1187"/>
                  </a:lnTo>
                  <a:lnTo>
                    <a:pt x="1722" y="1171"/>
                  </a:lnTo>
                  <a:lnTo>
                    <a:pt x="1731" y="1155"/>
                  </a:lnTo>
                  <a:lnTo>
                    <a:pt x="1740" y="1140"/>
                  </a:lnTo>
                  <a:lnTo>
                    <a:pt x="1750" y="1124"/>
                  </a:lnTo>
                  <a:lnTo>
                    <a:pt x="1761" y="1109"/>
                  </a:lnTo>
                  <a:lnTo>
                    <a:pt x="1772" y="1094"/>
                  </a:lnTo>
                  <a:lnTo>
                    <a:pt x="1785" y="1080"/>
                  </a:lnTo>
                  <a:lnTo>
                    <a:pt x="1797" y="1067"/>
                  </a:lnTo>
                  <a:lnTo>
                    <a:pt x="1797" y="1067"/>
                  </a:lnTo>
                  <a:lnTo>
                    <a:pt x="1813" y="1051"/>
                  </a:lnTo>
                  <a:lnTo>
                    <a:pt x="1830" y="1036"/>
                  </a:lnTo>
                  <a:lnTo>
                    <a:pt x="1847" y="1021"/>
                  </a:lnTo>
                  <a:lnTo>
                    <a:pt x="1865" y="1008"/>
                  </a:lnTo>
                  <a:lnTo>
                    <a:pt x="1885" y="995"/>
                  </a:lnTo>
                  <a:lnTo>
                    <a:pt x="1905" y="983"/>
                  </a:lnTo>
                  <a:lnTo>
                    <a:pt x="1927" y="971"/>
                  </a:lnTo>
                  <a:lnTo>
                    <a:pt x="1948" y="961"/>
                  </a:lnTo>
                  <a:lnTo>
                    <a:pt x="1971" y="952"/>
                  </a:lnTo>
                  <a:lnTo>
                    <a:pt x="1995" y="944"/>
                  </a:lnTo>
                  <a:lnTo>
                    <a:pt x="2019" y="937"/>
                  </a:lnTo>
                  <a:lnTo>
                    <a:pt x="2044" y="931"/>
                  </a:lnTo>
                  <a:lnTo>
                    <a:pt x="2071" y="926"/>
                  </a:lnTo>
                  <a:lnTo>
                    <a:pt x="2098" y="923"/>
                  </a:lnTo>
                  <a:lnTo>
                    <a:pt x="2126" y="920"/>
                  </a:lnTo>
                  <a:lnTo>
                    <a:pt x="2155" y="919"/>
                  </a:lnTo>
                  <a:lnTo>
                    <a:pt x="2155" y="919"/>
                  </a:lnTo>
                  <a:lnTo>
                    <a:pt x="2182" y="919"/>
                  </a:lnTo>
                  <a:lnTo>
                    <a:pt x="2210" y="920"/>
                  </a:lnTo>
                  <a:lnTo>
                    <a:pt x="2237" y="922"/>
                  </a:lnTo>
                  <a:lnTo>
                    <a:pt x="2262" y="926"/>
                  </a:lnTo>
                  <a:lnTo>
                    <a:pt x="2287" y="930"/>
                  </a:lnTo>
                  <a:lnTo>
                    <a:pt x="2312" y="935"/>
                  </a:lnTo>
                  <a:lnTo>
                    <a:pt x="2337" y="940"/>
                  </a:lnTo>
                  <a:lnTo>
                    <a:pt x="2360" y="947"/>
                  </a:lnTo>
                  <a:lnTo>
                    <a:pt x="2383" y="954"/>
                  </a:lnTo>
                  <a:lnTo>
                    <a:pt x="2405" y="961"/>
                  </a:lnTo>
                  <a:lnTo>
                    <a:pt x="2427" y="970"/>
                  </a:lnTo>
                  <a:lnTo>
                    <a:pt x="2448" y="978"/>
                  </a:lnTo>
                  <a:lnTo>
                    <a:pt x="2490" y="997"/>
                  </a:lnTo>
                  <a:lnTo>
                    <a:pt x="2530" y="1016"/>
                  </a:lnTo>
                  <a:lnTo>
                    <a:pt x="2568" y="1036"/>
                  </a:lnTo>
                  <a:lnTo>
                    <a:pt x="2605" y="1055"/>
                  </a:lnTo>
                  <a:lnTo>
                    <a:pt x="2640" y="1073"/>
                  </a:lnTo>
                  <a:lnTo>
                    <a:pt x="2674" y="1091"/>
                  </a:lnTo>
                  <a:lnTo>
                    <a:pt x="2706" y="1106"/>
                  </a:lnTo>
                  <a:lnTo>
                    <a:pt x="2739" y="1121"/>
                  </a:lnTo>
                  <a:lnTo>
                    <a:pt x="2755" y="1126"/>
                  </a:lnTo>
                  <a:lnTo>
                    <a:pt x="2770" y="1131"/>
                  </a:lnTo>
                  <a:lnTo>
                    <a:pt x="2786" y="1135"/>
                  </a:lnTo>
                  <a:lnTo>
                    <a:pt x="2801" y="1138"/>
                  </a:lnTo>
                  <a:lnTo>
                    <a:pt x="2801" y="1138"/>
                  </a:lnTo>
                  <a:lnTo>
                    <a:pt x="2805" y="1138"/>
                  </a:lnTo>
                  <a:lnTo>
                    <a:pt x="2810" y="1138"/>
                  </a:lnTo>
                  <a:lnTo>
                    <a:pt x="2814" y="1136"/>
                  </a:lnTo>
                  <a:lnTo>
                    <a:pt x="2819" y="1132"/>
                  </a:lnTo>
                  <a:lnTo>
                    <a:pt x="2823" y="1128"/>
                  </a:lnTo>
                  <a:lnTo>
                    <a:pt x="2827" y="1123"/>
                  </a:lnTo>
                  <a:lnTo>
                    <a:pt x="2834" y="1109"/>
                  </a:lnTo>
                  <a:lnTo>
                    <a:pt x="2841" y="1092"/>
                  </a:lnTo>
                  <a:lnTo>
                    <a:pt x="2847" y="1072"/>
                  </a:lnTo>
                  <a:lnTo>
                    <a:pt x="2853" y="1049"/>
                  </a:lnTo>
                  <a:lnTo>
                    <a:pt x="2860" y="1023"/>
                  </a:lnTo>
                  <a:lnTo>
                    <a:pt x="2864" y="995"/>
                  </a:lnTo>
                  <a:lnTo>
                    <a:pt x="2869" y="963"/>
                  </a:lnTo>
                  <a:lnTo>
                    <a:pt x="2873" y="930"/>
                  </a:lnTo>
                  <a:lnTo>
                    <a:pt x="2876" y="895"/>
                  </a:lnTo>
                  <a:lnTo>
                    <a:pt x="2882" y="821"/>
                  </a:lnTo>
                  <a:lnTo>
                    <a:pt x="2887" y="743"/>
                  </a:lnTo>
                  <a:lnTo>
                    <a:pt x="2890" y="663"/>
                  </a:lnTo>
                  <a:lnTo>
                    <a:pt x="2893" y="584"/>
                  </a:lnTo>
                  <a:lnTo>
                    <a:pt x="2894" y="506"/>
                  </a:lnTo>
                  <a:lnTo>
                    <a:pt x="2895" y="433"/>
                  </a:lnTo>
                  <a:lnTo>
                    <a:pt x="2895" y="312"/>
                  </a:lnTo>
                  <a:lnTo>
                    <a:pt x="2895" y="232"/>
                  </a:lnTo>
                  <a:lnTo>
                    <a:pt x="2895" y="232"/>
                  </a:lnTo>
                  <a:lnTo>
                    <a:pt x="2895" y="106"/>
                  </a:lnTo>
                  <a:lnTo>
                    <a:pt x="2896" y="0"/>
                  </a:lnTo>
                  <a:lnTo>
                    <a:pt x="319" y="0"/>
                  </a:lnTo>
                  <a:lnTo>
                    <a:pt x="319" y="0"/>
                  </a:lnTo>
                  <a:lnTo>
                    <a:pt x="303" y="0"/>
                  </a:lnTo>
                  <a:lnTo>
                    <a:pt x="287" y="1"/>
                  </a:lnTo>
                  <a:lnTo>
                    <a:pt x="272" y="3"/>
                  </a:lnTo>
                  <a:lnTo>
                    <a:pt x="257" y="5"/>
                  </a:lnTo>
                  <a:lnTo>
                    <a:pt x="242" y="8"/>
                  </a:lnTo>
                  <a:lnTo>
                    <a:pt x="228" y="12"/>
                  </a:lnTo>
                  <a:lnTo>
                    <a:pt x="213" y="16"/>
                  </a:lnTo>
                  <a:lnTo>
                    <a:pt x="199" y="21"/>
                  </a:lnTo>
                  <a:lnTo>
                    <a:pt x="185" y="26"/>
                  </a:lnTo>
                  <a:lnTo>
                    <a:pt x="171" y="32"/>
                  </a:lnTo>
                  <a:lnTo>
                    <a:pt x="158" y="38"/>
                  </a:lnTo>
                  <a:lnTo>
                    <a:pt x="145" y="46"/>
                  </a:lnTo>
                  <a:lnTo>
                    <a:pt x="132" y="54"/>
                  </a:lnTo>
                  <a:lnTo>
                    <a:pt x="120" y="62"/>
                  </a:lnTo>
                  <a:lnTo>
                    <a:pt x="108" y="71"/>
                  </a:lnTo>
                  <a:lnTo>
                    <a:pt x="97" y="80"/>
                  </a:lnTo>
                  <a:lnTo>
                    <a:pt x="86" y="89"/>
                  </a:lnTo>
                  <a:lnTo>
                    <a:pt x="76" y="99"/>
                  </a:lnTo>
                  <a:lnTo>
                    <a:pt x="66" y="110"/>
                  </a:lnTo>
                  <a:lnTo>
                    <a:pt x="57" y="121"/>
                  </a:lnTo>
                  <a:lnTo>
                    <a:pt x="49" y="132"/>
                  </a:lnTo>
                  <a:lnTo>
                    <a:pt x="40" y="144"/>
                  </a:lnTo>
                  <a:lnTo>
                    <a:pt x="33" y="156"/>
                  </a:lnTo>
                  <a:lnTo>
                    <a:pt x="26" y="168"/>
                  </a:lnTo>
                  <a:lnTo>
                    <a:pt x="20" y="182"/>
                  </a:lnTo>
                  <a:lnTo>
                    <a:pt x="15" y="195"/>
                  </a:lnTo>
                  <a:lnTo>
                    <a:pt x="10" y="209"/>
                  </a:lnTo>
                  <a:lnTo>
                    <a:pt x="6" y="223"/>
                  </a:lnTo>
                  <a:lnTo>
                    <a:pt x="3" y="237"/>
                  </a:lnTo>
                  <a:lnTo>
                    <a:pt x="1" y="251"/>
                  </a:lnTo>
                  <a:lnTo>
                    <a:pt x="0" y="266"/>
                  </a:lnTo>
                  <a:lnTo>
                    <a:pt x="0" y="281"/>
                  </a:lnTo>
                  <a:lnTo>
                    <a:pt x="0" y="2895"/>
                  </a:lnTo>
                  <a:lnTo>
                    <a:pt x="0" y="2895"/>
                  </a:lnTo>
                  <a:lnTo>
                    <a:pt x="110" y="2890"/>
                  </a:lnTo>
                  <a:lnTo>
                    <a:pt x="188" y="2887"/>
                  </a:lnTo>
                  <a:lnTo>
                    <a:pt x="277" y="2885"/>
                  </a:lnTo>
                  <a:lnTo>
                    <a:pt x="375" y="2883"/>
                  </a:lnTo>
                  <a:lnTo>
                    <a:pt x="480" y="2882"/>
                  </a:lnTo>
                  <a:lnTo>
                    <a:pt x="588" y="2884"/>
                  </a:lnTo>
                  <a:lnTo>
                    <a:pt x="697" y="2887"/>
                  </a:lnTo>
                  <a:lnTo>
                    <a:pt x="752" y="2889"/>
                  </a:lnTo>
                  <a:lnTo>
                    <a:pt x="805" y="2892"/>
                  </a:lnTo>
                  <a:lnTo>
                    <a:pt x="858" y="2896"/>
                  </a:lnTo>
                  <a:lnTo>
                    <a:pt x="909" y="2900"/>
                  </a:lnTo>
                  <a:lnTo>
                    <a:pt x="958" y="2905"/>
                  </a:lnTo>
                  <a:lnTo>
                    <a:pt x="1006" y="2912"/>
                  </a:lnTo>
                  <a:lnTo>
                    <a:pt x="1051" y="2919"/>
                  </a:lnTo>
                  <a:lnTo>
                    <a:pt x="1093" y="2927"/>
                  </a:lnTo>
                  <a:lnTo>
                    <a:pt x="1134" y="2936"/>
                  </a:lnTo>
                  <a:lnTo>
                    <a:pt x="1170" y="2946"/>
                  </a:lnTo>
                  <a:lnTo>
                    <a:pt x="1202" y="2957"/>
                  </a:lnTo>
                  <a:lnTo>
                    <a:pt x="1217" y="2963"/>
                  </a:lnTo>
                  <a:lnTo>
                    <a:pt x="1231" y="2969"/>
                  </a:lnTo>
                  <a:lnTo>
                    <a:pt x="1244" y="2976"/>
                  </a:lnTo>
                  <a:lnTo>
                    <a:pt x="1256" y="2982"/>
                  </a:lnTo>
                  <a:lnTo>
                    <a:pt x="1267" y="2991"/>
                  </a:lnTo>
                  <a:lnTo>
                    <a:pt x="1276" y="2998"/>
                  </a:lnTo>
                  <a:lnTo>
                    <a:pt x="1284" y="3006"/>
                  </a:lnTo>
                  <a:lnTo>
                    <a:pt x="1291" y="3014"/>
                  </a:lnTo>
                  <a:lnTo>
                    <a:pt x="1297" y="3023"/>
                  </a:lnTo>
                  <a:lnTo>
                    <a:pt x="1301" y="3032"/>
                  </a:lnTo>
                  <a:lnTo>
                    <a:pt x="1301" y="3032"/>
                  </a:lnTo>
                  <a:lnTo>
                    <a:pt x="1306" y="3044"/>
                  </a:lnTo>
                  <a:lnTo>
                    <a:pt x="1308" y="3057"/>
                  </a:lnTo>
                  <a:lnTo>
                    <a:pt x="1309" y="3068"/>
                  </a:lnTo>
                  <a:lnTo>
                    <a:pt x="1309" y="3079"/>
                  </a:lnTo>
                  <a:lnTo>
                    <a:pt x="1307" y="3090"/>
                  </a:lnTo>
                  <a:lnTo>
                    <a:pt x="1304" y="3100"/>
                  </a:lnTo>
                  <a:lnTo>
                    <a:pt x="1299" y="3110"/>
                  </a:lnTo>
                  <a:lnTo>
                    <a:pt x="1294" y="3120"/>
                  </a:lnTo>
                  <a:lnTo>
                    <a:pt x="1287" y="3131"/>
                  </a:lnTo>
                  <a:lnTo>
                    <a:pt x="1280" y="3141"/>
                  </a:lnTo>
                  <a:lnTo>
                    <a:pt x="1263" y="3162"/>
                  </a:lnTo>
                  <a:lnTo>
                    <a:pt x="1243" y="3184"/>
                  </a:lnTo>
                  <a:lnTo>
                    <a:pt x="1222" y="3208"/>
                  </a:lnTo>
                  <a:lnTo>
                    <a:pt x="1200" y="3236"/>
                  </a:lnTo>
                  <a:lnTo>
                    <a:pt x="1190" y="3251"/>
                  </a:lnTo>
                  <a:lnTo>
                    <a:pt x="1179" y="3268"/>
                  </a:lnTo>
                  <a:lnTo>
                    <a:pt x="1169" y="3286"/>
                  </a:lnTo>
                  <a:lnTo>
                    <a:pt x="1159" y="3304"/>
                  </a:lnTo>
                  <a:lnTo>
                    <a:pt x="1149" y="3324"/>
                  </a:lnTo>
                  <a:lnTo>
                    <a:pt x="1140" y="3346"/>
                  </a:lnTo>
                  <a:lnTo>
                    <a:pt x="1132" y="3369"/>
                  </a:lnTo>
                  <a:lnTo>
                    <a:pt x="1125" y="3395"/>
                  </a:lnTo>
                  <a:lnTo>
                    <a:pt x="1118" y="3421"/>
                  </a:lnTo>
                  <a:lnTo>
                    <a:pt x="1111" y="3450"/>
                  </a:lnTo>
                  <a:lnTo>
                    <a:pt x="1107" y="3480"/>
                  </a:lnTo>
                  <a:lnTo>
                    <a:pt x="1103" y="3512"/>
                  </a:lnTo>
                  <a:lnTo>
                    <a:pt x="1101" y="3548"/>
                  </a:lnTo>
                  <a:lnTo>
                    <a:pt x="1101" y="3585"/>
                  </a:lnTo>
                  <a:lnTo>
                    <a:pt x="1101" y="3585"/>
                  </a:lnTo>
                  <a:lnTo>
                    <a:pt x="1101" y="3612"/>
                  </a:lnTo>
                  <a:lnTo>
                    <a:pt x="1103" y="3638"/>
                  </a:lnTo>
                  <a:lnTo>
                    <a:pt x="1106" y="3664"/>
                  </a:lnTo>
                  <a:lnTo>
                    <a:pt x="1110" y="3688"/>
                  </a:lnTo>
                  <a:lnTo>
                    <a:pt x="1116" y="3711"/>
                  </a:lnTo>
                  <a:lnTo>
                    <a:pt x="1122" y="3734"/>
                  </a:lnTo>
                  <a:lnTo>
                    <a:pt x="1129" y="3756"/>
                  </a:lnTo>
                  <a:lnTo>
                    <a:pt x="1137" y="3776"/>
                  </a:lnTo>
                  <a:lnTo>
                    <a:pt x="1147" y="3797"/>
                  </a:lnTo>
                  <a:lnTo>
                    <a:pt x="1156" y="3816"/>
                  </a:lnTo>
                  <a:lnTo>
                    <a:pt x="1167" y="3834"/>
                  </a:lnTo>
                  <a:lnTo>
                    <a:pt x="1179" y="3852"/>
                  </a:lnTo>
                  <a:lnTo>
                    <a:pt x="1191" y="3868"/>
                  </a:lnTo>
                  <a:lnTo>
                    <a:pt x="1204" y="3884"/>
                  </a:lnTo>
                  <a:lnTo>
                    <a:pt x="1218" y="3899"/>
                  </a:lnTo>
                  <a:lnTo>
                    <a:pt x="1232" y="3912"/>
                  </a:lnTo>
                  <a:lnTo>
                    <a:pt x="1247" y="3926"/>
                  </a:lnTo>
                  <a:lnTo>
                    <a:pt x="1264" y="3939"/>
                  </a:lnTo>
                  <a:lnTo>
                    <a:pt x="1280" y="3950"/>
                  </a:lnTo>
                  <a:lnTo>
                    <a:pt x="1296" y="3961"/>
                  </a:lnTo>
                  <a:lnTo>
                    <a:pt x="1313" y="3970"/>
                  </a:lnTo>
                  <a:lnTo>
                    <a:pt x="1331" y="3979"/>
                  </a:lnTo>
                  <a:lnTo>
                    <a:pt x="1349" y="3987"/>
                  </a:lnTo>
                  <a:lnTo>
                    <a:pt x="1367" y="3994"/>
                  </a:lnTo>
                  <a:lnTo>
                    <a:pt x="1386" y="4001"/>
                  </a:lnTo>
                  <a:lnTo>
                    <a:pt x="1405" y="4006"/>
                  </a:lnTo>
                  <a:lnTo>
                    <a:pt x="1424" y="4011"/>
                  </a:lnTo>
                  <a:lnTo>
                    <a:pt x="1443" y="4015"/>
                  </a:lnTo>
                  <a:lnTo>
                    <a:pt x="1462" y="4018"/>
                  </a:lnTo>
                  <a:lnTo>
                    <a:pt x="1482" y="4020"/>
                  </a:lnTo>
                  <a:lnTo>
                    <a:pt x="1501" y="4022"/>
                  </a:lnTo>
                  <a:lnTo>
                    <a:pt x="1522" y="4023"/>
                  </a:lnTo>
                  <a:lnTo>
                    <a:pt x="1541" y="4023"/>
                  </a:lnTo>
                  <a:lnTo>
                    <a:pt x="1561" y="4022"/>
                  </a:lnTo>
                  <a:lnTo>
                    <a:pt x="1580" y="4020"/>
                  </a:lnTo>
                  <a:lnTo>
                    <a:pt x="1600" y="4018"/>
                  </a:lnTo>
                  <a:lnTo>
                    <a:pt x="1619" y="4015"/>
                  </a:lnTo>
                  <a:lnTo>
                    <a:pt x="1638" y="4011"/>
                  </a:lnTo>
                  <a:lnTo>
                    <a:pt x="1658" y="4006"/>
                  </a:lnTo>
                  <a:lnTo>
                    <a:pt x="1676" y="4000"/>
                  </a:lnTo>
                  <a:lnTo>
                    <a:pt x="1694" y="3994"/>
                  </a:lnTo>
                  <a:lnTo>
                    <a:pt x="1712" y="3987"/>
                  </a:lnTo>
                  <a:lnTo>
                    <a:pt x="1729" y="3979"/>
                  </a:lnTo>
                  <a:lnTo>
                    <a:pt x="1746" y="3971"/>
                  </a:lnTo>
                  <a:lnTo>
                    <a:pt x="1763" y="3961"/>
                  </a:lnTo>
                  <a:lnTo>
                    <a:pt x="1779" y="3951"/>
                  </a:lnTo>
                  <a:lnTo>
                    <a:pt x="1795" y="3940"/>
                  </a:lnTo>
                  <a:lnTo>
                    <a:pt x="1810" y="3929"/>
                  </a:lnTo>
                  <a:lnTo>
                    <a:pt x="1825" y="3915"/>
                  </a:lnTo>
                  <a:lnTo>
                    <a:pt x="1838" y="3902"/>
                  </a:lnTo>
                  <a:lnTo>
                    <a:pt x="1851" y="3888"/>
                  </a:lnTo>
                  <a:lnTo>
                    <a:pt x="1863" y="3874"/>
                  </a:lnTo>
                  <a:lnTo>
                    <a:pt x="1875" y="3859"/>
                  </a:lnTo>
                  <a:lnTo>
                    <a:pt x="1886" y="3843"/>
                  </a:lnTo>
                  <a:lnTo>
                    <a:pt x="1895" y="3826"/>
                  </a:lnTo>
                  <a:lnTo>
                    <a:pt x="1904" y="3808"/>
                  </a:lnTo>
                  <a:lnTo>
                    <a:pt x="1912" y="3789"/>
                  </a:lnTo>
                  <a:lnTo>
                    <a:pt x="1920" y="3770"/>
                  </a:lnTo>
                  <a:lnTo>
                    <a:pt x="1926" y="3751"/>
                  </a:lnTo>
                  <a:lnTo>
                    <a:pt x="1931" y="3730"/>
                  </a:lnTo>
                  <a:lnTo>
                    <a:pt x="1935" y="3709"/>
                  </a:lnTo>
                  <a:lnTo>
                    <a:pt x="1938" y="3688"/>
                  </a:lnTo>
                  <a:lnTo>
                    <a:pt x="1940" y="3665"/>
                  </a:lnTo>
                  <a:lnTo>
                    <a:pt x="1940" y="3641"/>
                  </a:lnTo>
                  <a:lnTo>
                    <a:pt x="1940" y="3641"/>
                  </a:lnTo>
                  <a:lnTo>
                    <a:pt x="1940" y="3609"/>
                  </a:lnTo>
                  <a:lnTo>
                    <a:pt x="1938" y="3578"/>
                  </a:lnTo>
                  <a:lnTo>
                    <a:pt x="1935" y="3549"/>
                  </a:lnTo>
                  <a:lnTo>
                    <a:pt x="1931" y="3521"/>
                  </a:lnTo>
                  <a:lnTo>
                    <a:pt x="1926" y="3494"/>
                  </a:lnTo>
                  <a:lnTo>
                    <a:pt x="1920" y="3470"/>
                  </a:lnTo>
                  <a:lnTo>
                    <a:pt x="1912" y="3446"/>
                  </a:lnTo>
                  <a:lnTo>
                    <a:pt x="1905" y="3424"/>
                  </a:lnTo>
                  <a:lnTo>
                    <a:pt x="1897" y="3403"/>
                  </a:lnTo>
                  <a:lnTo>
                    <a:pt x="1888" y="3381"/>
                  </a:lnTo>
                  <a:lnTo>
                    <a:pt x="1879" y="3362"/>
                  </a:lnTo>
                  <a:lnTo>
                    <a:pt x="1870" y="3344"/>
                  </a:lnTo>
                  <a:lnTo>
                    <a:pt x="1860" y="3327"/>
                  </a:lnTo>
                  <a:lnTo>
                    <a:pt x="1850" y="3311"/>
                  </a:lnTo>
                  <a:lnTo>
                    <a:pt x="1830" y="3280"/>
                  </a:lnTo>
                  <a:lnTo>
                    <a:pt x="1810" y="3251"/>
                  </a:lnTo>
                  <a:lnTo>
                    <a:pt x="1790" y="3226"/>
                  </a:lnTo>
                  <a:lnTo>
                    <a:pt x="1771" y="3201"/>
                  </a:lnTo>
                  <a:lnTo>
                    <a:pt x="1755" y="3178"/>
                  </a:lnTo>
                  <a:lnTo>
                    <a:pt x="1740" y="3155"/>
                  </a:lnTo>
                  <a:lnTo>
                    <a:pt x="1735" y="3144"/>
                  </a:lnTo>
                  <a:lnTo>
                    <a:pt x="1730" y="3133"/>
                  </a:lnTo>
                  <a:lnTo>
                    <a:pt x="1725" y="3120"/>
                  </a:lnTo>
                  <a:lnTo>
                    <a:pt x="1722" y="3109"/>
                  </a:lnTo>
                  <a:lnTo>
                    <a:pt x="1720" y="3097"/>
                  </a:lnTo>
                  <a:lnTo>
                    <a:pt x="1719" y="3085"/>
                  </a:lnTo>
                  <a:lnTo>
                    <a:pt x="1719" y="3085"/>
                  </a:lnTo>
                  <a:lnTo>
                    <a:pt x="1720" y="3071"/>
                  </a:lnTo>
                  <a:lnTo>
                    <a:pt x="1721" y="3057"/>
                  </a:lnTo>
                  <a:lnTo>
                    <a:pt x="1724" y="3045"/>
                  </a:lnTo>
                  <a:lnTo>
                    <a:pt x="1728" y="3033"/>
                  </a:lnTo>
                  <a:lnTo>
                    <a:pt x="1733" y="3021"/>
                  </a:lnTo>
                  <a:lnTo>
                    <a:pt x="1739" y="3010"/>
                  </a:lnTo>
                  <a:lnTo>
                    <a:pt x="1746" y="2999"/>
                  </a:lnTo>
                  <a:lnTo>
                    <a:pt x="1755" y="2989"/>
                  </a:lnTo>
                  <a:lnTo>
                    <a:pt x="1764" y="2979"/>
                  </a:lnTo>
                  <a:lnTo>
                    <a:pt x="1775" y="2970"/>
                  </a:lnTo>
                  <a:lnTo>
                    <a:pt x="1787" y="2961"/>
                  </a:lnTo>
                  <a:lnTo>
                    <a:pt x="1800" y="2953"/>
                  </a:lnTo>
                  <a:lnTo>
                    <a:pt x="1813" y="2946"/>
                  </a:lnTo>
                  <a:lnTo>
                    <a:pt x="1827" y="2939"/>
                  </a:lnTo>
                  <a:lnTo>
                    <a:pt x="1843" y="2932"/>
                  </a:lnTo>
                  <a:lnTo>
                    <a:pt x="1859" y="2926"/>
                  </a:lnTo>
                  <a:lnTo>
                    <a:pt x="1876" y="2920"/>
                  </a:lnTo>
                  <a:lnTo>
                    <a:pt x="1894" y="2915"/>
                  </a:lnTo>
                  <a:lnTo>
                    <a:pt x="1933" y="2905"/>
                  </a:lnTo>
                  <a:lnTo>
                    <a:pt x="1974" y="2897"/>
                  </a:lnTo>
                  <a:lnTo>
                    <a:pt x="2018" y="2891"/>
                  </a:lnTo>
                  <a:lnTo>
                    <a:pt x="2066" y="2886"/>
                  </a:lnTo>
                  <a:lnTo>
                    <a:pt x="2116" y="2882"/>
                  </a:lnTo>
                  <a:lnTo>
                    <a:pt x="2168" y="2879"/>
                  </a:lnTo>
                  <a:lnTo>
                    <a:pt x="2223" y="2878"/>
                  </a:lnTo>
                  <a:lnTo>
                    <a:pt x="2223" y="2878"/>
                  </a:lnTo>
                  <a:lnTo>
                    <a:pt x="2300" y="2877"/>
                  </a:lnTo>
                  <a:lnTo>
                    <a:pt x="2381" y="2878"/>
                  </a:lnTo>
                  <a:lnTo>
                    <a:pt x="2465" y="2880"/>
                  </a:lnTo>
                  <a:lnTo>
                    <a:pt x="2550" y="2883"/>
                  </a:lnTo>
                  <a:lnTo>
                    <a:pt x="2638" y="2887"/>
                  </a:lnTo>
                  <a:lnTo>
                    <a:pt x="2727" y="2892"/>
                  </a:lnTo>
                  <a:lnTo>
                    <a:pt x="2905" y="2902"/>
                  </a:lnTo>
                  <a:lnTo>
                    <a:pt x="2905" y="2902"/>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1" name="Freeform: Shape 75"/>
            <p:cNvSpPr>
              <a:spLocks/>
            </p:cNvSpPr>
            <p:nvPr/>
          </p:nvSpPr>
          <p:spPr bwMode="auto">
            <a:xfrm>
              <a:off x="3675375" y="3387702"/>
              <a:ext cx="828460" cy="611931"/>
            </a:xfrm>
            <a:custGeom>
              <a:avLst/>
              <a:gdLst>
                <a:gd name="T0" fmla="*/ 4 w 3959"/>
                <a:gd name="T1" fmla="*/ 2688 h 2926"/>
                <a:gd name="T2" fmla="*/ 33 w 3959"/>
                <a:gd name="T3" fmla="*/ 2770 h 2926"/>
                <a:gd name="T4" fmla="*/ 87 w 3959"/>
                <a:gd name="T5" fmla="*/ 2836 h 2926"/>
                <a:gd name="T6" fmla="*/ 158 w 3959"/>
                <a:gd name="T7" fmla="*/ 2887 h 2926"/>
                <a:gd name="T8" fmla="*/ 243 w 3959"/>
                <a:gd name="T9" fmla="*/ 2918 h 2926"/>
                <a:gd name="T10" fmla="*/ 2897 w 3959"/>
                <a:gd name="T11" fmla="*/ 2926 h 2926"/>
                <a:gd name="T12" fmla="*/ 2880 w 3959"/>
                <a:gd name="T13" fmla="*/ 2165 h 2926"/>
                <a:gd name="T14" fmla="*/ 2889 w 3959"/>
                <a:gd name="T15" fmla="*/ 1787 h 2926"/>
                <a:gd name="T16" fmla="*/ 2917 w 3959"/>
                <a:gd name="T17" fmla="*/ 1637 h 2926"/>
                <a:gd name="T18" fmla="*/ 2969 w 3959"/>
                <a:gd name="T19" fmla="*/ 1543 h 2926"/>
                <a:gd name="T20" fmla="*/ 3016 w 3959"/>
                <a:gd name="T21" fmla="*/ 1515 h 2926"/>
                <a:gd name="T22" fmla="*/ 3073 w 3959"/>
                <a:gd name="T23" fmla="*/ 1510 h 2926"/>
                <a:gd name="T24" fmla="*/ 3132 w 3959"/>
                <a:gd name="T25" fmla="*/ 1533 h 2926"/>
                <a:gd name="T26" fmla="*/ 3232 w 3959"/>
                <a:gd name="T27" fmla="*/ 1634 h 2926"/>
                <a:gd name="T28" fmla="*/ 3340 w 3959"/>
                <a:gd name="T29" fmla="*/ 1723 h 2926"/>
                <a:gd name="T30" fmla="*/ 3477 w 3959"/>
                <a:gd name="T31" fmla="*/ 1777 h 2926"/>
                <a:gd name="T32" fmla="*/ 3636 w 3959"/>
                <a:gd name="T33" fmla="*/ 1790 h 2926"/>
                <a:gd name="T34" fmla="*/ 3734 w 3959"/>
                <a:gd name="T35" fmla="*/ 1772 h 2926"/>
                <a:gd name="T36" fmla="*/ 3815 w 3959"/>
                <a:gd name="T37" fmla="*/ 1728 h 2926"/>
                <a:gd name="T38" fmla="*/ 3877 w 3959"/>
                <a:gd name="T39" fmla="*/ 1661 h 2926"/>
                <a:gd name="T40" fmla="*/ 3934 w 3959"/>
                <a:gd name="T41" fmla="*/ 1549 h 2926"/>
                <a:gd name="T42" fmla="*/ 3957 w 3959"/>
                <a:gd name="T43" fmla="*/ 1354 h 2926"/>
                <a:gd name="T44" fmla="*/ 3917 w 3959"/>
                <a:gd name="T45" fmla="*/ 1197 h 2926"/>
                <a:gd name="T46" fmla="*/ 3868 w 3959"/>
                <a:gd name="T47" fmla="*/ 1114 h 2926"/>
                <a:gd name="T48" fmla="*/ 3797 w 3959"/>
                <a:gd name="T49" fmla="*/ 1049 h 2926"/>
                <a:gd name="T50" fmla="*/ 3717 w 3959"/>
                <a:gd name="T51" fmla="*/ 1008 h 2926"/>
                <a:gd name="T52" fmla="*/ 3595 w 3959"/>
                <a:gd name="T53" fmla="*/ 984 h 2926"/>
                <a:gd name="T54" fmla="*/ 3460 w 3959"/>
                <a:gd name="T55" fmla="*/ 996 h 2926"/>
                <a:gd name="T56" fmla="*/ 3217 w 3959"/>
                <a:gd name="T57" fmla="*/ 1067 h 2926"/>
                <a:gd name="T58" fmla="*/ 3102 w 3959"/>
                <a:gd name="T59" fmla="*/ 1084 h 2926"/>
                <a:gd name="T60" fmla="*/ 3029 w 3959"/>
                <a:gd name="T61" fmla="*/ 1062 h 2926"/>
                <a:gd name="T62" fmla="*/ 2968 w 3959"/>
                <a:gd name="T63" fmla="*/ 995 h 2926"/>
                <a:gd name="T64" fmla="*/ 2923 w 3959"/>
                <a:gd name="T65" fmla="*/ 871 h 2926"/>
                <a:gd name="T66" fmla="*/ 2892 w 3959"/>
                <a:gd name="T67" fmla="*/ 676 h 2926"/>
                <a:gd name="T68" fmla="*/ 2879 w 3959"/>
                <a:gd name="T69" fmla="*/ 388 h 2926"/>
                <a:gd name="T70" fmla="*/ 1869 w 3959"/>
                <a:gd name="T71" fmla="*/ 1 h 2926"/>
                <a:gd name="T72" fmla="*/ 1762 w 3959"/>
                <a:gd name="T73" fmla="*/ 26 h 2926"/>
                <a:gd name="T74" fmla="*/ 1702 w 3959"/>
                <a:gd name="T75" fmla="*/ 73 h 2926"/>
                <a:gd name="T76" fmla="*/ 1678 w 3959"/>
                <a:gd name="T77" fmla="*/ 128 h 2926"/>
                <a:gd name="T78" fmla="*/ 1706 w 3959"/>
                <a:gd name="T79" fmla="*/ 201 h 2926"/>
                <a:gd name="T80" fmla="*/ 1841 w 3959"/>
                <a:gd name="T81" fmla="*/ 420 h 2926"/>
                <a:gd name="T82" fmla="*/ 1930 w 3959"/>
                <a:gd name="T83" fmla="*/ 632 h 2926"/>
                <a:gd name="T84" fmla="*/ 1952 w 3959"/>
                <a:gd name="T85" fmla="*/ 764 h 2926"/>
                <a:gd name="T86" fmla="*/ 1941 w 3959"/>
                <a:gd name="T87" fmla="*/ 896 h 2926"/>
                <a:gd name="T88" fmla="*/ 1886 w 3959"/>
                <a:gd name="T89" fmla="*/ 1038 h 2926"/>
                <a:gd name="T90" fmla="*/ 1794 w 3959"/>
                <a:gd name="T91" fmla="*/ 1146 h 2926"/>
                <a:gd name="T92" fmla="*/ 1674 w 3959"/>
                <a:gd name="T93" fmla="*/ 1220 h 2926"/>
                <a:gd name="T94" fmla="*/ 1538 w 3959"/>
                <a:gd name="T95" fmla="*/ 1260 h 2926"/>
                <a:gd name="T96" fmla="*/ 1394 w 3959"/>
                <a:gd name="T97" fmla="*/ 1266 h 2926"/>
                <a:gd name="T98" fmla="*/ 1253 w 3959"/>
                <a:gd name="T99" fmla="*/ 1238 h 2926"/>
                <a:gd name="T100" fmla="*/ 1125 w 3959"/>
                <a:gd name="T101" fmla="*/ 1175 h 2926"/>
                <a:gd name="T102" fmla="*/ 1020 w 3959"/>
                <a:gd name="T103" fmla="*/ 1076 h 2926"/>
                <a:gd name="T104" fmla="*/ 948 w 3959"/>
                <a:gd name="T105" fmla="*/ 941 h 2926"/>
                <a:gd name="T106" fmla="*/ 920 w 3959"/>
                <a:gd name="T107" fmla="*/ 771 h 2926"/>
                <a:gd name="T108" fmla="*/ 931 w 3959"/>
                <a:gd name="T109" fmla="*/ 638 h 2926"/>
                <a:gd name="T110" fmla="*/ 970 w 3959"/>
                <a:gd name="T111" fmla="*/ 498 h 2926"/>
                <a:gd name="T112" fmla="*/ 1074 w 3959"/>
                <a:gd name="T113" fmla="*/ 286 h 2926"/>
                <a:gd name="T114" fmla="*/ 1136 w 3959"/>
                <a:gd name="T115" fmla="*/ 140 h 2926"/>
                <a:gd name="T116" fmla="*/ 1133 w 3959"/>
                <a:gd name="T117" fmla="*/ 107 h 2926"/>
                <a:gd name="T118" fmla="*/ 1050 w 3959"/>
                <a:gd name="T119" fmla="*/ 71 h 2926"/>
                <a:gd name="T120" fmla="*/ 821 w 3959"/>
                <a:gd name="T121" fmla="*/ 43 h 2926"/>
                <a:gd name="T122" fmla="*/ 312 w 3959"/>
                <a:gd name="T123" fmla="*/ 30 h 2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59" h="2926">
                  <a:moveTo>
                    <a:pt x="0" y="30"/>
                  </a:moveTo>
                  <a:lnTo>
                    <a:pt x="0" y="2644"/>
                  </a:lnTo>
                  <a:lnTo>
                    <a:pt x="0" y="2644"/>
                  </a:lnTo>
                  <a:lnTo>
                    <a:pt x="1" y="2659"/>
                  </a:lnTo>
                  <a:lnTo>
                    <a:pt x="2" y="2674"/>
                  </a:lnTo>
                  <a:lnTo>
                    <a:pt x="4" y="2688"/>
                  </a:lnTo>
                  <a:lnTo>
                    <a:pt x="7" y="2703"/>
                  </a:lnTo>
                  <a:lnTo>
                    <a:pt x="11" y="2717"/>
                  </a:lnTo>
                  <a:lnTo>
                    <a:pt x="15" y="2730"/>
                  </a:lnTo>
                  <a:lnTo>
                    <a:pt x="21" y="2743"/>
                  </a:lnTo>
                  <a:lnTo>
                    <a:pt x="27" y="2757"/>
                  </a:lnTo>
                  <a:lnTo>
                    <a:pt x="33" y="2770"/>
                  </a:lnTo>
                  <a:lnTo>
                    <a:pt x="41" y="2782"/>
                  </a:lnTo>
                  <a:lnTo>
                    <a:pt x="50" y="2793"/>
                  </a:lnTo>
                  <a:lnTo>
                    <a:pt x="58" y="2805"/>
                  </a:lnTo>
                  <a:lnTo>
                    <a:pt x="67" y="2816"/>
                  </a:lnTo>
                  <a:lnTo>
                    <a:pt x="77" y="2826"/>
                  </a:lnTo>
                  <a:lnTo>
                    <a:pt x="87" y="2836"/>
                  </a:lnTo>
                  <a:lnTo>
                    <a:pt x="98" y="2846"/>
                  </a:lnTo>
                  <a:lnTo>
                    <a:pt x="109" y="2855"/>
                  </a:lnTo>
                  <a:lnTo>
                    <a:pt x="121" y="2863"/>
                  </a:lnTo>
                  <a:lnTo>
                    <a:pt x="133" y="2871"/>
                  </a:lnTo>
                  <a:lnTo>
                    <a:pt x="145" y="2879"/>
                  </a:lnTo>
                  <a:lnTo>
                    <a:pt x="158" y="2887"/>
                  </a:lnTo>
                  <a:lnTo>
                    <a:pt x="172" y="2894"/>
                  </a:lnTo>
                  <a:lnTo>
                    <a:pt x="186" y="2900"/>
                  </a:lnTo>
                  <a:lnTo>
                    <a:pt x="200" y="2905"/>
                  </a:lnTo>
                  <a:lnTo>
                    <a:pt x="214" y="2910"/>
                  </a:lnTo>
                  <a:lnTo>
                    <a:pt x="229" y="2914"/>
                  </a:lnTo>
                  <a:lnTo>
                    <a:pt x="243" y="2918"/>
                  </a:lnTo>
                  <a:lnTo>
                    <a:pt x="258" y="2920"/>
                  </a:lnTo>
                  <a:lnTo>
                    <a:pt x="273" y="2923"/>
                  </a:lnTo>
                  <a:lnTo>
                    <a:pt x="288" y="2925"/>
                  </a:lnTo>
                  <a:lnTo>
                    <a:pt x="304" y="2926"/>
                  </a:lnTo>
                  <a:lnTo>
                    <a:pt x="320" y="2926"/>
                  </a:lnTo>
                  <a:lnTo>
                    <a:pt x="2897" y="2926"/>
                  </a:lnTo>
                  <a:lnTo>
                    <a:pt x="2897" y="2926"/>
                  </a:lnTo>
                  <a:lnTo>
                    <a:pt x="2894" y="2792"/>
                  </a:lnTo>
                  <a:lnTo>
                    <a:pt x="2891" y="2642"/>
                  </a:lnTo>
                  <a:lnTo>
                    <a:pt x="2886" y="2484"/>
                  </a:lnTo>
                  <a:lnTo>
                    <a:pt x="2882" y="2322"/>
                  </a:lnTo>
                  <a:lnTo>
                    <a:pt x="2880" y="2165"/>
                  </a:lnTo>
                  <a:lnTo>
                    <a:pt x="2879" y="2091"/>
                  </a:lnTo>
                  <a:lnTo>
                    <a:pt x="2879" y="2019"/>
                  </a:lnTo>
                  <a:lnTo>
                    <a:pt x="2880" y="1953"/>
                  </a:lnTo>
                  <a:lnTo>
                    <a:pt x="2882" y="1891"/>
                  </a:lnTo>
                  <a:lnTo>
                    <a:pt x="2885" y="1836"/>
                  </a:lnTo>
                  <a:lnTo>
                    <a:pt x="2889" y="1787"/>
                  </a:lnTo>
                  <a:lnTo>
                    <a:pt x="2889" y="1787"/>
                  </a:lnTo>
                  <a:lnTo>
                    <a:pt x="2893" y="1753"/>
                  </a:lnTo>
                  <a:lnTo>
                    <a:pt x="2897" y="1721"/>
                  </a:lnTo>
                  <a:lnTo>
                    <a:pt x="2903" y="1691"/>
                  </a:lnTo>
                  <a:lnTo>
                    <a:pt x="2909" y="1663"/>
                  </a:lnTo>
                  <a:lnTo>
                    <a:pt x="2917" y="1637"/>
                  </a:lnTo>
                  <a:lnTo>
                    <a:pt x="2925" y="1614"/>
                  </a:lnTo>
                  <a:lnTo>
                    <a:pt x="2935" y="1593"/>
                  </a:lnTo>
                  <a:lnTo>
                    <a:pt x="2945" y="1574"/>
                  </a:lnTo>
                  <a:lnTo>
                    <a:pt x="2956" y="1558"/>
                  </a:lnTo>
                  <a:lnTo>
                    <a:pt x="2963" y="1550"/>
                  </a:lnTo>
                  <a:lnTo>
                    <a:pt x="2969" y="1543"/>
                  </a:lnTo>
                  <a:lnTo>
                    <a:pt x="2976" y="1536"/>
                  </a:lnTo>
                  <a:lnTo>
                    <a:pt x="2983" y="1531"/>
                  </a:lnTo>
                  <a:lnTo>
                    <a:pt x="2992" y="1526"/>
                  </a:lnTo>
                  <a:lnTo>
                    <a:pt x="2999" y="1522"/>
                  </a:lnTo>
                  <a:lnTo>
                    <a:pt x="3007" y="1518"/>
                  </a:lnTo>
                  <a:lnTo>
                    <a:pt x="3016" y="1515"/>
                  </a:lnTo>
                  <a:lnTo>
                    <a:pt x="3024" y="1512"/>
                  </a:lnTo>
                  <a:lnTo>
                    <a:pt x="3034" y="1511"/>
                  </a:lnTo>
                  <a:lnTo>
                    <a:pt x="3043" y="1509"/>
                  </a:lnTo>
                  <a:lnTo>
                    <a:pt x="3053" y="1509"/>
                  </a:lnTo>
                  <a:lnTo>
                    <a:pt x="3063" y="1509"/>
                  </a:lnTo>
                  <a:lnTo>
                    <a:pt x="3073" y="1510"/>
                  </a:lnTo>
                  <a:lnTo>
                    <a:pt x="3073" y="1510"/>
                  </a:lnTo>
                  <a:lnTo>
                    <a:pt x="3086" y="1512"/>
                  </a:lnTo>
                  <a:lnTo>
                    <a:pt x="3098" y="1515"/>
                  </a:lnTo>
                  <a:lnTo>
                    <a:pt x="3109" y="1520"/>
                  </a:lnTo>
                  <a:lnTo>
                    <a:pt x="3120" y="1526"/>
                  </a:lnTo>
                  <a:lnTo>
                    <a:pt x="3132" y="1533"/>
                  </a:lnTo>
                  <a:lnTo>
                    <a:pt x="3143" y="1542"/>
                  </a:lnTo>
                  <a:lnTo>
                    <a:pt x="3153" y="1552"/>
                  </a:lnTo>
                  <a:lnTo>
                    <a:pt x="3164" y="1562"/>
                  </a:lnTo>
                  <a:lnTo>
                    <a:pt x="3185" y="1584"/>
                  </a:lnTo>
                  <a:lnTo>
                    <a:pt x="3208" y="1608"/>
                  </a:lnTo>
                  <a:lnTo>
                    <a:pt x="3232" y="1634"/>
                  </a:lnTo>
                  <a:lnTo>
                    <a:pt x="3259" y="1660"/>
                  </a:lnTo>
                  <a:lnTo>
                    <a:pt x="3273" y="1673"/>
                  </a:lnTo>
                  <a:lnTo>
                    <a:pt x="3288" y="1686"/>
                  </a:lnTo>
                  <a:lnTo>
                    <a:pt x="3304" y="1699"/>
                  </a:lnTo>
                  <a:lnTo>
                    <a:pt x="3321" y="1711"/>
                  </a:lnTo>
                  <a:lnTo>
                    <a:pt x="3340" y="1723"/>
                  </a:lnTo>
                  <a:lnTo>
                    <a:pt x="3359" y="1734"/>
                  </a:lnTo>
                  <a:lnTo>
                    <a:pt x="3379" y="1744"/>
                  </a:lnTo>
                  <a:lnTo>
                    <a:pt x="3402" y="1754"/>
                  </a:lnTo>
                  <a:lnTo>
                    <a:pt x="3425" y="1762"/>
                  </a:lnTo>
                  <a:lnTo>
                    <a:pt x="3450" y="1770"/>
                  </a:lnTo>
                  <a:lnTo>
                    <a:pt x="3477" y="1777"/>
                  </a:lnTo>
                  <a:lnTo>
                    <a:pt x="3505" y="1782"/>
                  </a:lnTo>
                  <a:lnTo>
                    <a:pt x="3536" y="1787"/>
                  </a:lnTo>
                  <a:lnTo>
                    <a:pt x="3567" y="1789"/>
                  </a:lnTo>
                  <a:lnTo>
                    <a:pt x="3601" y="1791"/>
                  </a:lnTo>
                  <a:lnTo>
                    <a:pt x="3636" y="1790"/>
                  </a:lnTo>
                  <a:lnTo>
                    <a:pt x="3636" y="1790"/>
                  </a:lnTo>
                  <a:lnTo>
                    <a:pt x="3654" y="1789"/>
                  </a:lnTo>
                  <a:lnTo>
                    <a:pt x="3671" y="1788"/>
                  </a:lnTo>
                  <a:lnTo>
                    <a:pt x="3688" y="1785"/>
                  </a:lnTo>
                  <a:lnTo>
                    <a:pt x="3703" y="1782"/>
                  </a:lnTo>
                  <a:lnTo>
                    <a:pt x="3719" y="1777"/>
                  </a:lnTo>
                  <a:lnTo>
                    <a:pt x="3734" y="1772"/>
                  </a:lnTo>
                  <a:lnTo>
                    <a:pt x="3748" y="1767"/>
                  </a:lnTo>
                  <a:lnTo>
                    <a:pt x="3762" y="1760"/>
                  </a:lnTo>
                  <a:lnTo>
                    <a:pt x="3776" y="1753"/>
                  </a:lnTo>
                  <a:lnTo>
                    <a:pt x="3789" y="1745"/>
                  </a:lnTo>
                  <a:lnTo>
                    <a:pt x="3802" y="1737"/>
                  </a:lnTo>
                  <a:lnTo>
                    <a:pt x="3815" y="1728"/>
                  </a:lnTo>
                  <a:lnTo>
                    <a:pt x="3826" y="1718"/>
                  </a:lnTo>
                  <a:lnTo>
                    <a:pt x="3837" y="1708"/>
                  </a:lnTo>
                  <a:lnTo>
                    <a:pt x="3848" y="1697"/>
                  </a:lnTo>
                  <a:lnTo>
                    <a:pt x="3858" y="1686"/>
                  </a:lnTo>
                  <a:lnTo>
                    <a:pt x="3868" y="1673"/>
                  </a:lnTo>
                  <a:lnTo>
                    <a:pt x="3877" y="1661"/>
                  </a:lnTo>
                  <a:lnTo>
                    <a:pt x="3886" y="1648"/>
                  </a:lnTo>
                  <a:lnTo>
                    <a:pt x="3894" y="1635"/>
                  </a:lnTo>
                  <a:lnTo>
                    <a:pt x="3902" y="1622"/>
                  </a:lnTo>
                  <a:lnTo>
                    <a:pt x="3909" y="1608"/>
                  </a:lnTo>
                  <a:lnTo>
                    <a:pt x="3922" y="1579"/>
                  </a:lnTo>
                  <a:lnTo>
                    <a:pt x="3934" y="1549"/>
                  </a:lnTo>
                  <a:lnTo>
                    <a:pt x="3943" y="1517"/>
                  </a:lnTo>
                  <a:lnTo>
                    <a:pt x="3950" y="1486"/>
                  </a:lnTo>
                  <a:lnTo>
                    <a:pt x="3955" y="1454"/>
                  </a:lnTo>
                  <a:lnTo>
                    <a:pt x="3958" y="1421"/>
                  </a:lnTo>
                  <a:lnTo>
                    <a:pt x="3959" y="1387"/>
                  </a:lnTo>
                  <a:lnTo>
                    <a:pt x="3957" y="1354"/>
                  </a:lnTo>
                  <a:lnTo>
                    <a:pt x="3954" y="1322"/>
                  </a:lnTo>
                  <a:lnTo>
                    <a:pt x="3948" y="1290"/>
                  </a:lnTo>
                  <a:lnTo>
                    <a:pt x="3941" y="1257"/>
                  </a:lnTo>
                  <a:lnTo>
                    <a:pt x="3931" y="1226"/>
                  </a:lnTo>
                  <a:lnTo>
                    <a:pt x="3924" y="1211"/>
                  </a:lnTo>
                  <a:lnTo>
                    <a:pt x="3917" y="1197"/>
                  </a:lnTo>
                  <a:lnTo>
                    <a:pt x="3910" y="1182"/>
                  </a:lnTo>
                  <a:lnTo>
                    <a:pt x="3903" y="1168"/>
                  </a:lnTo>
                  <a:lnTo>
                    <a:pt x="3895" y="1154"/>
                  </a:lnTo>
                  <a:lnTo>
                    <a:pt x="3886" y="1140"/>
                  </a:lnTo>
                  <a:lnTo>
                    <a:pt x="3877" y="1127"/>
                  </a:lnTo>
                  <a:lnTo>
                    <a:pt x="3868" y="1114"/>
                  </a:lnTo>
                  <a:lnTo>
                    <a:pt x="3857" y="1102"/>
                  </a:lnTo>
                  <a:lnTo>
                    <a:pt x="3846" y="1091"/>
                  </a:lnTo>
                  <a:lnTo>
                    <a:pt x="3835" y="1080"/>
                  </a:lnTo>
                  <a:lnTo>
                    <a:pt x="3823" y="1069"/>
                  </a:lnTo>
                  <a:lnTo>
                    <a:pt x="3810" y="1059"/>
                  </a:lnTo>
                  <a:lnTo>
                    <a:pt x="3797" y="1049"/>
                  </a:lnTo>
                  <a:lnTo>
                    <a:pt x="3783" y="1040"/>
                  </a:lnTo>
                  <a:lnTo>
                    <a:pt x="3768" y="1032"/>
                  </a:lnTo>
                  <a:lnTo>
                    <a:pt x="3753" y="1024"/>
                  </a:lnTo>
                  <a:lnTo>
                    <a:pt x="3738" y="1017"/>
                  </a:lnTo>
                  <a:lnTo>
                    <a:pt x="3738" y="1017"/>
                  </a:lnTo>
                  <a:lnTo>
                    <a:pt x="3717" y="1008"/>
                  </a:lnTo>
                  <a:lnTo>
                    <a:pt x="3697" y="1001"/>
                  </a:lnTo>
                  <a:lnTo>
                    <a:pt x="3676" y="996"/>
                  </a:lnTo>
                  <a:lnTo>
                    <a:pt x="3655" y="991"/>
                  </a:lnTo>
                  <a:lnTo>
                    <a:pt x="3635" y="988"/>
                  </a:lnTo>
                  <a:lnTo>
                    <a:pt x="3615" y="986"/>
                  </a:lnTo>
                  <a:lnTo>
                    <a:pt x="3595" y="984"/>
                  </a:lnTo>
                  <a:lnTo>
                    <a:pt x="3575" y="984"/>
                  </a:lnTo>
                  <a:lnTo>
                    <a:pt x="3556" y="984"/>
                  </a:lnTo>
                  <a:lnTo>
                    <a:pt x="3537" y="985"/>
                  </a:lnTo>
                  <a:lnTo>
                    <a:pt x="3516" y="987"/>
                  </a:lnTo>
                  <a:lnTo>
                    <a:pt x="3497" y="989"/>
                  </a:lnTo>
                  <a:lnTo>
                    <a:pt x="3460" y="996"/>
                  </a:lnTo>
                  <a:lnTo>
                    <a:pt x="3423" y="1004"/>
                  </a:lnTo>
                  <a:lnTo>
                    <a:pt x="3385" y="1015"/>
                  </a:lnTo>
                  <a:lnTo>
                    <a:pt x="3350" y="1025"/>
                  </a:lnTo>
                  <a:lnTo>
                    <a:pt x="3282" y="1047"/>
                  </a:lnTo>
                  <a:lnTo>
                    <a:pt x="3249" y="1058"/>
                  </a:lnTo>
                  <a:lnTo>
                    <a:pt x="3217" y="1067"/>
                  </a:lnTo>
                  <a:lnTo>
                    <a:pt x="3187" y="1075"/>
                  </a:lnTo>
                  <a:lnTo>
                    <a:pt x="3158" y="1080"/>
                  </a:lnTo>
                  <a:lnTo>
                    <a:pt x="3144" y="1082"/>
                  </a:lnTo>
                  <a:lnTo>
                    <a:pt x="3130" y="1084"/>
                  </a:lnTo>
                  <a:lnTo>
                    <a:pt x="3115" y="1084"/>
                  </a:lnTo>
                  <a:lnTo>
                    <a:pt x="3102" y="1084"/>
                  </a:lnTo>
                  <a:lnTo>
                    <a:pt x="3089" y="1083"/>
                  </a:lnTo>
                  <a:lnTo>
                    <a:pt x="3076" y="1081"/>
                  </a:lnTo>
                  <a:lnTo>
                    <a:pt x="3064" y="1078"/>
                  </a:lnTo>
                  <a:lnTo>
                    <a:pt x="3052" y="1074"/>
                  </a:lnTo>
                  <a:lnTo>
                    <a:pt x="3040" y="1069"/>
                  </a:lnTo>
                  <a:lnTo>
                    <a:pt x="3029" y="1062"/>
                  </a:lnTo>
                  <a:lnTo>
                    <a:pt x="3018" y="1055"/>
                  </a:lnTo>
                  <a:lnTo>
                    <a:pt x="3008" y="1046"/>
                  </a:lnTo>
                  <a:lnTo>
                    <a:pt x="2998" y="1036"/>
                  </a:lnTo>
                  <a:lnTo>
                    <a:pt x="2987" y="1024"/>
                  </a:lnTo>
                  <a:lnTo>
                    <a:pt x="2977" y="1011"/>
                  </a:lnTo>
                  <a:lnTo>
                    <a:pt x="2968" y="995"/>
                  </a:lnTo>
                  <a:lnTo>
                    <a:pt x="2960" y="979"/>
                  </a:lnTo>
                  <a:lnTo>
                    <a:pt x="2952" y="961"/>
                  </a:lnTo>
                  <a:lnTo>
                    <a:pt x="2944" y="941"/>
                  </a:lnTo>
                  <a:lnTo>
                    <a:pt x="2936" y="920"/>
                  </a:lnTo>
                  <a:lnTo>
                    <a:pt x="2929" y="897"/>
                  </a:lnTo>
                  <a:lnTo>
                    <a:pt x="2923" y="871"/>
                  </a:lnTo>
                  <a:lnTo>
                    <a:pt x="2917" y="844"/>
                  </a:lnTo>
                  <a:lnTo>
                    <a:pt x="2911" y="815"/>
                  </a:lnTo>
                  <a:lnTo>
                    <a:pt x="2906" y="783"/>
                  </a:lnTo>
                  <a:lnTo>
                    <a:pt x="2901" y="750"/>
                  </a:lnTo>
                  <a:lnTo>
                    <a:pt x="2896" y="714"/>
                  </a:lnTo>
                  <a:lnTo>
                    <a:pt x="2892" y="676"/>
                  </a:lnTo>
                  <a:lnTo>
                    <a:pt x="2889" y="636"/>
                  </a:lnTo>
                  <a:lnTo>
                    <a:pt x="2886" y="592"/>
                  </a:lnTo>
                  <a:lnTo>
                    <a:pt x="2884" y="547"/>
                  </a:lnTo>
                  <a:lnTo>
                    <a:pt x="2882" y="500"/>
                  </a:lnTo>
                  <a:lnTo>
                    <a:pt x="2882" y="500"/>
                  </a:lnTo>
                  <a:lnTo>
                    <a:pt x="2879" y="388"/>
                  </a:lnTo>
                  <a:lnTo>
                    <a:pt x="2877" y="269"/>
                  </a:lnTo>
                  <a:lnTo>
                    <a:pt x="2877" y="146"/>
                  </a:lnTo>
                  <a:lnTo>
                    <a:pt x="2878" y="20"/>
                  </a:lnTo>
                  <a:lnTo>
                    <a:pt x="1897" y="0"/>
                  </a:lnTo>
                  <a:lnTo>
                    <a:pt x="1897" y="0"/>
                  </a:lnTo>
                  <a:lnTo>
                    <a:pt x="1869" y="1"/>
                  </a:lnTo>
                  <a:lnTo>
                    <a:pt x="1842" y="4"/>
                  </a:lnTo>
                  <a:lnTo>
                    <a:pt x="1814" y="9"/>
                  </a:lnTo>
                  <a:lnTo>
                    <a:pt x="1801" y="12"/>
                  </a:lnTo>
                  <a:lnTo>
                    <a:pt x="1788" y="16"/>
                  </a:lnTo>
                  <a:lnTo>
                    <a:pt x="1775" y="21"/>
                  </a:lnTo>
                  <a:lnTo>
                    <a:pt x="1762" y="26"/>
                  </a:lnTo>
                  <a:lnTo>
                    <a:pt x="1751" y="32"/>
                  </a:lnTo>
                  <a:lnTo>
                    <a:pt x="1740" y="39"/>
                  </a:lnTo>
                  <a:lnTo>
                    <a:pt x="1729" y="46"/>
                  </a:lnTo>
                  <a:lnTo>
                    <a:pt x="1719" y="54"/>
                  </a:lnTo>
                  <a:lnTo>
                    <a:pt x="1710" y="63"/>
                  </a:lnTo>
                  <a:lnTo>
                    <a:pt x="1702" y="73"/>
                  </a:lnTo>
                  <a:lnTo>
                    <a:pt x="1702" y="73"/>
                  </a:lnTo>
                  <a:lnTo>
                    <a:pt x="1693" y="85"/>
                  </a:lnTo>
                  <a:lnTo>
                    <a:pt x="1687" y="96"/>
                  </a:lnTo>
                  <a:lnTo>
                    <a:pt x="1682" y="107"/>
                  </a:lnTo>
                  <a:lnTo>
                    <a:pt x="1679" y="117"/>
                  </a:lnTo>
                  <a:lnTo>
                    <a:pt x="1678" y="128"/>
                  </a:lnTo>
                  <a:lnTo>
                    <a:pt x="1678" y="138"/>
                  </a:lnTo>
                  <a:lnTo>
                    <a:pt x="1680" y="148"/>
                  </a:lnTo>
                  <a:lnTo>
                    <a:pt x="1683" y="158"/>
                  </a:lnTo>
                  <a:lnTo>
                    <a:pt x="1687" y="169"/>
                  </a:lnTo>
                  <a:lnTo>
                    <a:pt x="1693" y="179"/>
                  </a:lnTo>
                  <a:lnTo>
                    <a:pt x="1706" y="201"/>
                  </a:lnTo>
                  <a:lnTo>
                    <a:pt x="1738" y="251"/>
                  </a:lnTo>
                  <a:lnTo>
                    <a:pt x="1738" y="251"/>
                  </a:lnTo>
                  <a:lnTo>
                    <a:pt x="1770" y="301"/>
                  </a:lnTo>
                  <a:lnTo>
                    <a:pt x="1806" y="358"/>
                  </a:lnTo>
                  <a:lnTo>
                    <a:pt x="1824" y="389"/>
                  </a:lnTo>
                  <a:lnTo>
                    <a:pt x="1841" y="420"/>
                  </a:lnTo>
                  <a:lnTo>
                    <a:pt x="1858" y="453"/>
                  </a:lnTo>
                  <a:lnTo>
                    <a:pt x="1875" y="488"/>
                  </a:lnTo>
                  <a:lnTo>
                    <a:pt x="1890" y="523"/>
                  </a:lnTo>
                  <a:lnTo>
                    <a:pt x="1905" y="558"/>
                  </a:lnTo>
                  <a:lnTo>
                    <a:pt x="1919" y="594"/>
                  </a:lnTo>
                  <a:lnTo>
                    <a:pt x="1930" y="632"/>
                  </a:lnTo>
                  <a:lnTo>
                    <a:pt x="1939" y="669"/>
                  </a:lnTo>
                  <a:lnTo>
                    <a:pt x="1943" y="688"/>
                  </a:lnTo>
                  <a:lnTo>
                    <a:pt x="1946" y="707"/>
                  </a:lnTo>
                  <a:lnTo>
                    <a:pt x="1949" y="725"/>
                  </a:lnTo>
                  <a:lnTo>
                    <a:pt x="1950" y="745"/>
                  </a:lnTo>
                  <a:lnTo>
                    <a:pt x="1952" y="764"/>
                  </a:lnTo>
                  <a:lnTo>
                    <a:pt x="1952" y="783"/>
                  </a:lnTo>
                  <a:lnTo>
                    <a:pt x="1952" y="783"/>
                  </a:lnTo>
                  <a:lnTo>
                    <a:pt x="1952" y="812"/>
                  </a:lnTo>
                  <a:lnTo>
                    <a:pt x="1949" y="841"/>
                  </a:lnTo>
                  <a:lnTo>
                    <a:pt x="1946" y="868"/>
                  </a:lnTo>
                  <a:lnTo>
                    <a:pt x="1941" y="896"/>
                  </a:lnTo>
                  <a:lnTo>
                    <a:pt x="1935" y="922"/>
                  </a:lnTo>
                  <a:lnTo>
                    <a:pt x="1928" y="947"/>
                  </a:lnTo>
                  <a:lnTo>
                    <a:pt x="1919" y="971"/>
                  </a:lnTo>
                  <a:lnTo>
                    <a:pt x="1908" y="994"/>
                  </a:lnTo>
                  <a:lnTo>
                    <a:pt x="1898" y="1017"/>
                  </a:lnTo>
                  <a:lnTo>
                    <a:pt x="1886" y="1038"/>
                  </a:lnTo>
                  <a:lnTo>
                    <a:pt x="1873" y="1058"/>
                  </a:lnTo>
                  <a:lnTo>
                    <a:pt x="1859" y="1077"/>
                  </a:lnTo>
                  <a:lnTo>
                    <a:pt x="1844" y="1096"/>
                  </a:lnTo>
                  <a:lnTo>
                    <a:pt x="1828" y="1113"/>
                  </a:lnTo>
                  <a:lnTo>
                    <a:pt x="1811" y="1130"/>
                  </a:lnTo>
                  <a:lnTo>
                    <a:pt x="1794" y="1146"/>
                  </a:lnTo>
                  <a:lnTo>
                    <a:pt x="1775" y="1161"/>
                  </a:lnTo>
                  <a:lnTo>
                    <a:pt x="1756" y="1175"/>
                  </a:lnTo>
                  <a:lnTo>
                    <a:pt x="1736" y="1187"/>
                  </a:lnTo>
                  <a:lnTo>
                    <a:pt x="1716" y="1199"/>
                  </a:lnTo>
                  <a:lnTo>
                    <a:pt x="1696" y="1210"/>
                  </a:lnTo>
                  <a:lnTo>
                    <a:pt x="1674" y="1220"/>
                  </a:lnTo>
                  <a:lnTo>
                    <a:pt x="1653" y="1229"/>
                  </a:lnTo>
                  <a:lnTo>
                    <a:pt x="1629" y="1237"/>
                  </a:lnTo>
                  <a:lnTo>
                    <a:pt x="1607" y="1244"/>
                  </a:lnTo>
                  <a:lnTo>
                    <a:pt x="1584" y="1251"/>
                  </a:lnTo>
                  <a:lnTo>
                    <a:pt x="1561" y="1256"/>
                  </a:lnTo>
                  <a:lnTo>
                    <a:pt x="1538" y="1260"/>
                  </a:lnTo>
                  <a:lnTo>
                    <a:pt x="1513" y="1264"/>
                  </a:lnTo>
                  <a:lnTo>
                    <a:pt x="1489" y="1266"/>
                  </a:lnTo>
                  <a:lnTo>
                    <a:pt x="1465" y="1268"/>
                  </a:lnTo>
                  <a:lnTo>
                    <a:pt x="1442" y="1268"/>
                  </a:lnTo>
                  <a:lnTo>
                    <a:pt x="1418" y="1268"/>
                  </a:lnTo>
                  <a:lnTo>
                    <a:pt x="1394" y="1266"/>
                  </a:lnTo>
                  <a:lnTo>
                    <a:pt x="1369" y="1264"/>
                  </a:lnTo>
                  <a:lnTo>
                    <a:pt x="1345" y="1261"/>
                  </a:lnTo>
                  <a:lnTo>
                    <a:pt x="1322" y="1256"/>
                  </a:lnTo>
                  <a:lnTo>
                    <a:pt x="1299" y="1251"/>
                  </a:lnTo>
                  <a:lnTo>
                    <a:pt x="1276" y="1245"/>
                  </a:lnTo>
                  <a:lnTo>
                    <a:pt x="1253" y="1238"/>
                  </a:lnTo>
                  <a:lnTo>
                    <a:pt x="1230" y="1230"/>
                  </a:lnTo>
                  <a:lnTo>
                    <a:pt x="1208" y="1221"/>
                  </a:lnTo>
                  <a:lnTo>
                    <a:pt x="1186" y="1211"/>
                  </a:lnTo>
                  <a:lnTo>
                    <a:pt x="1165" y="1200"/>
                  </a:lnTo>
                  <a:lnTo>
                    <a:pt x="1145" y="1188"/>
                  </a:lnTo>
                  <a:lnTo>
                    <a:pt x="1125" y="1175"/>
                  </a:lnTo>
                  <a:lnTo>
                    <a:pt x="1105" y="1161"/>
                  </a:lnTo>
                  <a:lnTo>
                    <a:pt x="1086" y="1146"/>
                  </a:lnTo>
                  <a:lnTo>
                    <a:pt x="1068" y="1129"/>
                  </a:lnTo>
                  <a:lnTo>
                    <a:pt x="1051" y="1112"/>
                  </a:lnTo>
                  <a:lnTo>
                    <a:pt x="1035" y="1094"/>
                  </a:lnTo>
                  <a:lnTo>
                    <a:pt x="1020" y="1076"/>
                  </a:lnTo>
                  <a:lnTo>
                    <a:pt x="1006" y="1056"/>
                  </a:lnTo>
                  <a:lnTo>
                    <a:pt x="992" y="1035"/>
                  </a:lnTo>
                  <a:lnTo>
                    <a:pt x="979" y="1013"/>
                  </a:lnTo>
                  <a:lnTo>
                    <a:pt x="967" y="989"/>
                  </a:lnTo>
                  <a:lnTo>
                    <a:pt x="957" y="966"/>
                  </a:lnTo>
                  <a:lnTo>
                    <a:pt x="948" y="941"/>
                  </a:lnTo>
                  <a:lnTo>
                    <a:pt x="940" y="915"/>
                  </a:lnTo>
                  <a:lnTo>
                    <a:pt x="933" y="889"/>
                  </a:lnTo>
                  <a:lnTo>
                    <a:pt x="928" y="860"/>
                  </a:lnTo>
                  <a:lnTo>
                    <a:pt x="924" y="831"/>
                  </a:lnTo>
                  <a:lnTo>
                    <a:pt x="921" y="801"/>
                  </a:lnTo>
                  <a:lnTo>
                    <a:pt x="920" y="771"/>
                  </a:lnTo>
                  <a:lnTo>
                    <a:pt x="920" y="771"/>
                  </a:lnTo>
                  <a:lnTo>
                    <a:pt x="920" y="743"/>
                  </a:lnTo>
                  <a:lnTo>
                    <a:pt x="921" y="715"/>
                  </a:lnTo>
                  <a:lnTo>
                    <a:pt x="923" y="689"/>
                  </a:lnTo>
                  <a:lnTo>
                    <a:pt x="927" y="663"/>
                  </a:lnTo>
                  <a:lnTo>
                    <a:pt x="931" y="638"/>
                  </a:lnTo>
                  <a:lnTo>
                    <a:pt x="936" y="614"/>
                  </a:lnTo>
                  <a:lnTo>
                    <a:pt x="941" y="589"/>
                  </a:lnTo>
                  <a:lnTo>
                    <a:pt x="948" y="565"/>
                  </a:lnTo>
                  <a:lnTo>
                    <a:pt x="955" y="543"/>
                  </a:lnTo>
                  <a:lnTo>
                    <a:pt x="962" y="520"/>
                  </a:lnTo>
                  <a:lnTo>
                    <a:pt x="970" y="498"/>
                  </a:lnTo>
                  <a:lnTo>
                    <a:pt x="979" y="477"/>
                  </a:lnTo>
                  <a:lnTo>
                    <a:pt x="998" y="435"/>
                  </a:lnTo>
                  <a:lnTo>
                    <a:pt x="1017" y="396"/>
                  </a:lnTo>
                  <a:lnTo>
                    <a:pt x="1036" y="358"/>
                  </a:lnTo>
                  <a:lnTo>
                    <a:pt x="1056" y="321"/>
                  </a:lnTo>
                  <a:lnTo>
                    <a:pt x="1074" y="286"/>
                  </a:lnTo>
                  <a:lnTo>
                    <a:pt x="1092" y="252"/>
                  </a:lnTo>
                  <a:lnTo>
                    <a:pt x="1107" y="219"/>
                  </a:lnTo>
                  <a:lnTo>
                    <a:pt x="1121" y="186"/>
                  </a:lnTo>
                  <a:lnTo>
                    <a:pt x="1127" y="171"/>
                  </a:lnTo>
                  <a:lnTo>
                    <a:pt x="1132" y="155"/>
                  </a:lnTo>
                  <a:lnTo>
                    <a:pt x="1136" y="140"/>
                  </a:lnTo>
                  <a:lnTo>
                    <a:pt x="1139" y="125"/>
                  </a:lnTo>
                  <a:lnTo>
                    <a:pt x="1139" y="125"/>
                  </a:lnTo>
                  <a:lnTo>
                    <a:pt x="1139" y="120"/>
                  </a:lnTo>
                  <a:lnTo>
                    <a:pt x="1138" y="116"/>
                  </a:lnTo>
                  <a:lnTo>
                    <a:pt x="1136" y="111"/>
                  </a:lnTo>
                  <a:lnTo>
                    <a:pt x="1133" y="107"/>
                  </a:lnTo>
                  <a:lnTo>
                    <a:pt x="1129" y="103"/>
                  </a:lnTo>
                  <a:lnTo>
                    <a:pt x="1124" y="99"/>
                  </a:lnTo>
                  <a:lnTo>
                    <a:pt x="1110" y="91"/>
                  </a:lnTo>
                  <a:lnTo>
                    <a:pt x="1093" y="84"/>
                  </a:lnTo>
                  <a:lnTo>
                    <a:pt x="1073" y="78"/>
                  </a:lnTo>
                  <a:lnTo>
                    <a:pt x="1050" y="71"/>
                  </a:lnTo>
                  <a:lnTo>
                    <a:pt x="1024" y="66"/>
                  </a:lnTo>
                  <a:lnTo>
                    <a:pt x="996" y="61"/>
                  </a:lnTo>
                  <a:lnTo>
                    <a:pt x="964" y="57"/>
                  </a:lnTo>
                  <a:lnTo>
                    <a:pt x="931" y="53"/>
                  </a:lnTo>
                  <a:lnTo>
                    <a:pt x="896" y="49"/>
                  </a:lnTo>
                  <a:lnTo>
                    <a:pt x="821" y="43"/>
                  </a:lnTo>
                  <a:lnTo>
                    <a:pt x="744" y="38"/>
                  </a:lnTo>
                  <a:lnTo>
                    <a:pt x="664" y="35"/>
                  </a:lnTo>
                  <a:lnTo>
                    <a:pt x="585" y="33"/>
                  </a:lnTo>
                  <a:lnTo>
                    <a:pt x="507" y="31"/>
                  </a:lnTo>
                  <a:lnTo>
                    <a:pt x="434" y="30"/>
                  </a:lnTo>
                  <a:lnTo>
                    <a:pt x="312" y="30"/>
                  </a:lnTo>
                  <a:lnTo>
                    <a:pt x="233" y="30"/>
                  </a:lnTo>
                  <a:lnTo>
                    <a:pt x="233" y="30"/>
                  </a:lnTo>
                  <a:lnTo>
                    <a:pt x="106" y="31"/>
                  </a:lnTo>
                  <a:lnTo>
                    <a:pt x="0" y="30"/>
                  </a:lnTo>
                  <a:lnTo>
                    <a:pt x="0" y="30"/>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2" name="Freeform: Shape 70"/>
            <p:cNvSpPr>
              <a:spLocks/>
            </p:cNvSpPr>
            <p:nvPr/>
          </p:nvSpPr>
          <p:spPr bwMode="auto">
            <a:xfrm>
              <a:off x="4287304" y="3162805"/>
              <a:ext cx="616115" cy="836828"/>
            </a:xfrm>
            <a:custGeom>
              <a:avLst/>
              <a:gdLst>
                <a:gd name="T0" fmla="*/ 2322 w 2947"/>
                <a:gd name="T1" fmla="*/ 1161 h 4003"/>
                <a:gd name="T2" fmla="*/ 1897 w 2947"/>
                <a:gd name="T3" fmla="*/ 1111 h 4003"/>
                <a:gd name="T4" fmla="*/ 1751 w 2947"/>
                <a:gd name="T5" fmla="*/ 1041 h 4003"/>
                <a:gd name="T6" fmla="*/ 1714 w 2947"/>
                <a:gd name="T7" fmla="*/ 955 h 4003"/>
                <a:gd name="T8" fmla="*/ 1776 w 2947"/>
                <a:gd name="T9" fmla="*/ 811 h 4003"/>
                <a:gd name="T10" fmla="*/ 1911 w 2947"/>
                <a:gd name="T11" fmla="*/ 604 h 4003"/>
                <a:gd name="T12" fmla="*/ 1946 w 2947"/>
                <a:gd name="T13" fmla="*/ 386 h 4003"/>
                <a:gd name="T14" fmla="*/ 1899 w 2947"/>
                <a:gd name="T15" fmla="*/ 225 h 4003"/>
                <a:gd name="T16" fmla="*/ 1777 w 2947"/>
                <a:gd name="T17" fmla="*/ 94 h 4003"/>
                <a:gd name="T18" fmla="*/ 1609 w 2947"/>
                <a:gd name="T19" fmla="*/ 18 h 4003"/>
                <a:gd name="T20" fmla="*/ 1423 w 2947"/>
                <a:gd name="T21" fmla="*/ 2 h 4003"/>
                <a:gd name="T22" fmla="*/ 1246 w 2947"/>
                <a:gd name="T23" fmla="*/ 49 h 4003"/>
                <a:gd name="T24" fmla="*/ 1110 w 2947"/>
                <a:gd name="T25" fmla="*/ 164 h 4003"/>
                <a:gd name="T26" fmla="*/ 1041 w 2947"/>
                <a:gd name="T27" fmla="*/ 349 h 4003"/>
                <a:gd name="T28" fmla="*/ 1066 w 2947"/>
                <a:gd name="T29" fmla="*/ 549 h 4003"/>
                <a:gd name="T30" fmla="*/ 1203 w 2947"/>
                <a:gd name="T31" fmla="*/ 831 h 4003"/>
                <a:gd name="T32" fmla="*/ 1228 w 2947"/>
                <a:gd name="T33" fmla="*/ 982 h 4003"/>
                <a:gd name="T34" fmla="*/ 1179 w 2947"/>
                <a:gd name="T35" fmla="*/ 1045 h 4003"/>
                <a:gd name="T36" fmla="*/ 1048 w 2947"/>
                <a:gd name="T37" fmla="*/ 1083 h 4003"/>
                <a:gd name="T38" fmla="*/ 258 w 2947"/>
                <a:gd name="T39" fmla="*/ 1101 h 4003"/>
                <a:gd name="T40" fmla="*/ 8 w 2947"/>
                <a:gd name="T41" fmla="*/ 1645 h 4003"/>
                <a:gd name="T42" fmla="*/ 58 w 2947"/>
                <a:gd name="T43" fmla="*/ 1981 h 4003"/>
                <a:gd name="T44" fmla="*/ 121 w 2947"/>
                <a:gd name="T45" fmla="*/ 2083 h 4003"/>
                <a:gd name="T46" fmla="*/ 212 w 2947"/>
                <a:gd name="T47" fmla="*/ 2112 h 4003"/>
                <a:gd name="T48" fmla="*/ 488 w 2947"/>
                <a:gd name="T49" fmla="*/ 2031 h 4003"/>
                <a:gd name="T50" fmla="*/ 719 w 2947"/>
                <a:gd name="T51" fmla="*/ 2016 h 4003"/>
                <a:gd name="T52" fmla="*/ 865 w 2947"/>
                <a:gd name="T53" fmla="*/ 2065 h 4003"/>
                <a:gd name="T54" fmla="*/ 987 w 2947"/>
                <a:gd name="T55" fmla="*/ 2171 h 4003"/>
                <a:gd name="T56" fmla="*/ 1060 w 2947"/>
                <a:gd name="T57" fmla="*/ 2315 h 4003"/>
                <a:gd name="T58" fmla="*/ 1079 w 2947"/>
                <a:gd name="T59" fmla="*/ 2533 h 4003"/>
                <a:gd name="T60" fmla="*/ 1037 w 2947"/>
                <a:gd name="T61" fmla="*/ 2689 h 4003"/>
                <a:gd name="T62" fmla="*/ 947 w 2947"/>
                <a:gd name="T63" fmla="*/ 2817 h 4003"/>
                <a:gd name="T64" fmla="*/ 810 w 2947"/>
                <a:gd name="T65" fmla="*/ 2899 h 4003"/>
                <a:gd name="T66" fmla="*/ 613 w 2947"/>
                <a:gd name="T67" fmla="*/ 2915 h 4003"/>
                <a:gd name="T68" fmla="*/ 387 w 2947"/>
                <a:gd name="T69" fmla="*/ 2839 h 4003"/>
                <a:gd name="T70" fmla="*/ 186 w 2947"/>
                <a:gd name="T71" fmla="*/ 2658 h 4003"/>
                <a:gd name="T72" fmla="*/ 104 w 2947"/>
                <a:gd name="T73" fmla="*/ 2641 h 4003"/>
                <a:gd name="T74" fmla="*/ 28 w 2947"/>
                <a:gd name="T75" fmla="*/ 2765 h 4003"/>
                <a:gd name="T76" fmla="*/ 2 w 2947"/>
                <a:gd name="T77" fmla="*/ 3099 h 4003"/>
                <a:gd name="T78" fmla="*/ 2917 w 2947"/>
                <a:gd name="T79" fmla="*/ 4003 h 4003"/>
                <a:gd name="T80" fmla="*/ 2922 w 2947"/>
                <a:gd name="T81" fmla="*/ 3055 h 4003"/>
                <a:gd name="T82" fmla="*/ 2891 w 2947"/>
                <a:gd name="T83" fmla="*/ 2899 h 4003"/>
                <a:gd name="T84" fmla="*/ 2831 w 2947"/>
                <a:gd name="T85" fmla="*/ 2864 h 4003"/>
                <a:gd name="T86" fmla="*/ 2613 w 2947"/>
                <a:gd name="T87" fmla="*/ 2921 h 4003"/>
                <a:gd name="T88" fmla="*/ 2259 w 2947"/>
                <a:gd name="T89" fmla="*/ 3003 h 4003"/>
                <a:gd name="T90" fmla="*/ 2022 w 2947"/>
                <a:gd name="T91" fmla="*/ 2969 h 4003"/>
                <a:gd name="T92" fmla="*/ 1842 w 2947"/>
                <a:gd name="T93" fmla="*/ 2784 h 4003"/>
                <a:gd name="T94" fmla="*/ 1776 w 2947"/>
                <a:gd name="T95" fmla="*/ 2532 h 4003"/>
                <a:gd name="T96" fmla="*/ 1821 w 2947"/>
                <a:gd name="T97" fmla="*/ 2259 h 4003"/>
                <a:gd name="T98" fmla="*/ 1973 w 2947"/>
                <a:gd name="T99" fmla="*/ 2069 h 4003"/>
                <a:gd name="T100" fmla="*/ 2098 w 2947"/>
                <a:gd name="T101" fmla="*/ 2021 h 4003"/>
                <a:gd name="T102" fmla="*/ 2235 w 2947"/>
                <a:gd name="T103" fmla="*/ 2018 h 4003"/>
                <a:gd name="T104" fmla="*/ 2435 w 2947"/>
                <a:gd name="T105" fmla="*/ 2090 h 4003"/>
                <a:gd name="T106" fmla="*/ 2756 w 2947"/>
                <a:gd name="T107" fmla="*/ 2308 h 4003"/>
                <a:gd name="T108" fmla="*/ 2831 w 2947"/>
                <a:gd name="T109" fmla="*/ 2316 h 4003"/>
                <a:gd name="T110" fmla="*/ 2917 w 2947"/>
                <a:gd name="T111" fmla="*/ 2243 h 4003"/>
                <a:gd name="T112" fmla="*/ 2927 w 2947"/>
                <a:gd name="T113" fmla="*/ 1151 h 4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7" h="4003">
                  <a:moveTo>
                    <a:pt x="2927" y="1151"/>
                  </a:moveTo>
                  <a:lnTo>
                    <a:pt x="2927" y="1151"/>
                  </a:lnTo>
                  <a:lnTo>
                    <a:pt x="2801" y="1156"/>
                  </a:lnTo>
                  <a:lnTo>
                    <a:pt x="2719" y="1159"/>
                  </a:lnTo>
                  <a:lnTo>
                    <a:pt x="2628" y="1161"/>
                  </a:lnTo>
                  <a:lnTo>
                    <a:pt x="2529" y="1163"/>
                  </a:lnTo>
                  <a:lnTo>
                    <a:pt x="2427" y="1163"/>
                  </a:lnTo>
                  <a:lnTo>
                    <a:pt x="2375" y="1162"/>
                  </a:lnTo>
                  <a:lnTo>
                    <a:pt x="2322" y="1161"/>
                  </a:lnTo>
                  <a:lnTo>
                    <a:pt x="2270" y="1159"/>
                  </a:lnTo>
                  <a:lnTo>
                    <a:pt x="2219" y="1157"/>
                  </a:lnTo>
                  <a:lnTo>
                    <a:pt x="2168" y="1153"/>
                  </a:lnTo>
                  <a:lnTo>
                    <a:pt x="2118" y="1148"/>
                  </a:lnTo>
                  <a:lnTo>
                    <a:pt x="2069" y="1143"/>
                  </a:lnTo>
                  <a:lnTo>
                    <a:pt x="2023" y="1136"/>
                  </a:lnTo>
                  <a:lnTo>
                    <a:pt x="1979" y="1129"/>
                  </a:lnTo>
                  <a:lnTo>
                    <a:pt x="1936" y="1120"/>
                  </a:lnTo>
                  <a:lnTo>
                    <a:pt x="1897" y="1111"/>
                  </a:lnTo>
                  <a:lnTo>
                    <a:pt x="1861" y="1100"/>
                  </a:lnTo>
                  <a:lnTo>
                    <a:pt x="1844" y="1094"/>
                  </a:lnTo>
                  <a:lnTo>
                    <a:pt x="1828" y="1087"/>
                  </a:lnTo>
                  <a:lnTo>
                    <a:pt x="1813" y="1081"/>
                  </a:lnTo>
                  <a:lnTo>
                    <a:pt x="1798" y="1073"/>
                  </a:lnTo>
                  <a:lnTo>
                    <a:pt x="1784" y="1066"/>
                  </a:lnTo>
                  <a:lnTo>
                    <a:pt x="1772" y="1058"/>
                  </a:lnTo>
                  <a:lnTo>
                    <a:pt x="1761" y="1050"/>
                  </a:lnTo>
                  <a:lnTo>
                    <a:pt x="1751" y="1041"/>
                  </a:lnTo>
                  <a:lnTo>
                    <a:pt x="1742" y="1032"/>
                  </a:lnTo>
                  <a:lnTo>
                    <a:pt x="1734" y="1023"/>
                  </a:lnTo>
                  <a:lnTo>
                    <a:pt x="1728" y="1012"/>
                  </a:lnTo>
                  <a:lnTo>
                    <a:pt x="1722" y="1001"/>
                  </a:lnTo>
                  <a:lnTo>
                    <a:pt x="1718" y="991"/>
                  </a:lnTo>
                  <a:lnTo>
                    <a:pt x="1716" y="979"/>
                  </a:lnTo>
                  <a:lnTo>
                    <a:pt x="1714" y="968"/>
                  </a:lnTo>
                  <a:lnTo>
                    <a:pt x="1714" y="955"/>
                  </a:lnTo>
                  <a:lnTo>
                    <a:pt x="1714" y="955"/>
                  </a:lnTo>
                  <a:lnTo>
                    <a:pt x="1716" y="940"/>
                  </a:lnTo>
                  <a:lnTo>
                    <a:pt x="1719" y="924"/>
                  </a:lnTo>
                  <a:lnTo>
                    <a:pt x="1723" y="910"/>
                  </a:lnTo>
                  <a:lnTo>
                    <a:pt x="1728" y="895"/>
                  </a:lnTo>
                  <a:lnTo>
                    <a:pt x="1734" y="880"/>
                  </a:lnTo>
                  <a:lnTo>
                    <a:pt x="1741" y="866"/>
                  </a:lnTo>
                  <a:lnTo>
                    <a:pt x="1749" y="852"/>
                  </a:lnTo>
                  <a:lnTo>
                    <a:pt x="1757" y="838"/>
                  </a:lnTo>
                  <a:lnTo>
                    <a:pt x="1776" y="811"/>
                  </a:lnTo>
                  <a:lnTo>
                    <a:pt x="1797" y="783"/>
                  </a:lnTo>
                  <a:lnTo>
                    <a:pt x="1819" y="755"/>
                  </a:lnTo>
                  <a:lnTo>
                    <a:pt x="1841" y="724"/>
                  </a:lnTo>
                  <a:lnTo>
                    <a:pt x="1863" y="693"/>
                  </a:lnTo>
                  <a:lnTo>
                    <a:pt x="1873" y="677"/>
                  </a:lnTo>
                  <a:lnTo>
                    <a:pt x="1883" y="660"/>
                  </a:lnTo>
                  <a:lnTo>
                    <a:pt x="1893" y="642"/>
                  </a:lnTo>
                  <a:lnTo>
                    <a:pt x="1902" y="624"/>
                  </a:lnTo>
                  <a:lnTo>
                    <a:pt x="1911" y="604"/>
                  </a:lnTo>
                  <a:lnTo>
                    <a:pt x="1919" y="584"/>
                  </a:lnTo>
                  <a:lnTo>
                    <a:pt x="1926" y="563"/>
                  </a:lnTo>
                  <a:lnTo>
                    <a:pt x="1932" y="541"/>
                  </a:lnTo>
                  <a:lnTo>
                    <a:pt x="1938" y="518"/>
                  </a:lnTo>
                  <a:lnTo>
                    <a:pt x="1942" y="495"/>
                  </a:lnTo>
                  <a:lnTo>
                    <a:pt x="1945" y="469"/>
                  </a:lnTo>
                  <a:lnTo>
                    <a:pt x="1947" y="442"/>
                  </a:lnTo>
                  <a:lnTo>
                    <a:pt x="1947" y="415"/>
                  </a:lnTo>
                  <a:lnTo>
                    <a:pt x="1946" y="386"/>
                  </a:lnTo>
                  <a:lnTo>
                    <a:pt x="1946" y="386"/>
                  </a:lnTo>
                  <a:lnTo>
                    <a:pt x="1944" y="364"/>
                  </a:lnTo>
                  <a:lnTo>
                    <a:pt x="1941" y="341"/>
                  </a:lnTo>
                  <a:lnTo>
                    <a:pt x="1936" y="320"/>
                  </a:lnTo>
                  <a:lnTo>
                    <a:pt x="1931" y="300"/>
                  </a:lnTo>
                  <a:lnTo>
                    <a:pt x="1924" y="280"/>
                  </a:lnTo>
                  <a:lnTo>
                    <a:pt x="1917" y="261"/>
                  </a:lnTo>
                  <a:lnTo>
                    <a:pt x="1908" y="243"/>
                  </a:lnTo>
                  <a:lnTo>
                    <a:pt x="1899" y="225"/>
                  </a:lnTo>
                  <a:lnTo>
                    <a:pt x="1889" y="207"/>
                  </a:lnTo>
                  <a:lnTo>
                    <a:pt x="1877" y="190"/>
                  </a:lnTo>
                  <a:lnTo>
                    <a:pt x="1865" y="175"/>
                  </a:lnTo>
                  <a:lnTo>
                    <a:pt x="1853" y="159"/>
                  </a:lnTo>
                  <a:lnTo>
                    <a:pt x="1839" y="145"/>
                  </a:lnTo>
                  <a:lnTo>
                    <a:pt x="1825" y="131"/>
                  </a:lnTo>
                  <a:lnTo>
                    <a:pt x="1810" y="118"/>
                  </a:lnTo>
                  <a:lnTo>
                    <a:pt x="1793" y="105"/>
                  </a:lnTo>
                  <a:lnTo>
                    <a:pt x="1777" y="94"/>
                  </a:lnTo>
                  <a:lnTo>
                    <a:pt x="1760" y="82"/>
                  </a:lnTo>
                  <a:lnTo>
                    <a:pt x="1743" y="71"/>
                  </a:lnTo>
                  <a:lnTo>
                    <a:pt x="1725" y="61"/>
                  </a:lnTo>
                  <a:lnTo>
                    <a:pt x="1707" y="52"/>
                  </a:lnTo>
                  <a:lnTo>
                    <a:pt x="1688" y="44"/>
                  </a:lnTo>
                  <a:lnTo>
                    <a:pt x="1668" y="36"/>
                  </a:lnTo>
                  <a:lnTo>
                    <a:pt x="1648" y="29"/>
                  </a:lnTo>
                  <a:lnTo>
                    <a:pt x="1629" y="23"/>
                  </a:lnTo>
                  <a:lnTo>
                    <a:pt x="1609" y="18"/>
                  </a:lnTo>
                  <a:lnTo>
                    <a:pt x="1588" y="13"/>
                  </a:lnTo>
                  <a:lnTo>
                    <a:pt x="1568" y="9"/>
                  </a:lnTo>
                  <a:lnTo>
                    <a:pt x="1548" y="6"/>
                  </a:lnTo>
                  <a:lnTo>
                    <a:pt x="1526" y="3"/>
                  </a:lnTo>
                  <a:lnTo>
                    <a:pt x="1505" y="2"/>
                  </a:lnTo>
                  <a:lnTo>
                    <a:pt x="1485" y="1"/>
                  </a:lnTo>
                  <a:lnTo>
                    <a:pt x="1464" y="0"/>
                  </a:lnTo>
                  <a:lnTo>
                    <a:pt x="1443" y="1"/>
                  </a:lnTo>
                  <a:lnTo>
                    <a:pt x="1423" y="2"/>
                  </a:lnTo>
                  <a:lnTo>
                    <a:pt x="1401" y="4"/>
                  </a:lnTo>
                  <a:lnTo>
                    <a:pt x="1381" y="7"/>
                  </a:lnTo>
                  <a:lnTo>
                    <a:pt x="1361" y="11"/>
                  </a:lnTo>
                  <a:lnTo>
                    <a:pt x="1341" y="15"/>
                  </a:lnTo>
                  <a:lnTo>
                    <a:pt x="1322" y="20"/>
                  </a:lnTo>
                  <a:lnTo>
                    <a:pt x="1303" y="26"/>
                  </a:lnTo>
                  <a:lnTo>
                    <a:pt x="1284" y="33"/>
                  </a:lnTo>
                  <a:lnTo>
                    <a:pt x="1264" y="41"/>
                  </a:lnTo>
                  <a:lnTo>
                    <a:pt x="1246" y="49"/>
                  </a:lnTo>
                  <a:lnTo>
                    <a:pt x="1229" y="59"/>
                  </a:lnTo>
                  <a:lnTo>
                    <a:pt x="1212" y="69"/>
                  </a:lnTo>
                  <a:lnTo>
                    <a:pt x="1195" y="81"/>
                  </a:lnTo>
                  <a:lnTo>
                    <a:pt x="1180" y="92"/>
                  </a:lnTo>
                  <a:lnTo>
                    <a:pt x="1164" y="105"/>
                  </a:lnTo>
                  <a:lnTo>
                    <a:pt x="1150" y="118"/>
                  </a:lnTo>
                  <a:lnTo>
                    <a:pt x="1136" y="133"/>
                  </a:lnTo>
                  <a:lnTo>
                    <a:pt x="1122" y="148"/>
                  </a:lnTo>
                  <a:lnTo>
                    <a:pt x="1110" y="164"/>
                  </a:lnTo>
                  <a:lnTo>
                    <a:pt x="1098" y="181"/>
                  </a:lnTo>
                  <a:lnTo>
                    <a:pt x="1088" y="198"/>
                  </a:lnTo>
                  <a:lnTo>
                    <a:pt x="1078" y="218"/>
                  </a:lnTo>
                  <a:lnTo>
                    <a:pt x="1069" y="237"/>
                  </a:lnTo>
                  <a:lnTo>
                    <a:pt x="1061" y="258"/>
                  </a:lnTo>
                  <a:lnTo>
                    <a:pt x="1055" y="279"/>
                  </a:lnTo>
                  <a:lnTo>
                    <a:pt x="1049" y="301"/>
                  </a:lnTo>
                  <a:lnTo>
                    <a:pt x="1044" y="324"/>
                  </a:lnTo>
                  <a:lnTo>
                    <a:pt x="1041" y="349"/>
                  </a:lnTo>
                  <a:lnTo>
                    <a:pt x="1038" y="374"/>
                  </a:lnTo>
                  <a:lnTo>
                    <a:pt x="1037" y="399"/>
                  </a:lnTo>
                  <a:lnTo>
                    <a:pt x="1037" y="399"/>
                  </a:lnTo>
                  <a:lnTo>
                    <a:pt x="1038" y="424"/>
                  </a:lnTo>
                  <a:lnTo>
                    <a:pt x="1040" y="449"/>
                  </a:lnTo>
                  <a:lnTo>
                    <a:pt x="1045" y="474"/>
                  </a:lnTo>
                  <a:lnTo>
                    <a:pt x="1051" y="499"/>
                  </a:lnTo>
                  <a:lnTo>
                    <a:pt x="1058" y="524"/>
                  </a:lnTo>
                  <a:lnTo>
                    <a:pt x="1066" y="549"/>
                  </a:lnTo>
                  <a:lnTo>
                    <a:pt x="1076" y="574"/>
                  </a:lnTo>
                  <a:lnTo>
                    <a:pt x="1087" y="598"/>
                  </a:lnTo>
                  <a:lnTo>
                    <a:pt x="1098" y="624"/>
                  </a:lnTo>
                  <a:lnTo>
                    <a:pt x="1109" y="648"/>
                  </a:lnTo>
                  <a:lnTo>
                    <a:pt x="1135" y="695"/>
                  </a:lnTo>
                  <a:lnTo>
                    <a:pt x="1159" y="742"/>
                  </a:lnTo>
                  <a:lnTo>
                    <a:pt x="1182" y="788"/>
                  </a:lnTo>
                  <a:lnTo>
                    <a:pt x="1193" y="810"/>
                  </a:lnTo>
                  <a:lnTo>
                    <a:pt x="1203" y="831"/>
                  </a:lnTo>
                  <a:lnTo>
                    <a:pt x="1211" y="852"/>
                  </a:lnTo>
                  <a:lnTo>
                    <a:pt x="1219" y="872"/>
                  </a:lnTo>
                  <a:lnTo>
                    <a:pt x="1225" y="893"/>
                  </a:lnTo>
                  <a:lnTo>
                    <a:pt x="1229" y="912"/>
                  </a:lnTo>
                  <a:lnTo>
                    <a:pt x="1232" y="931"/>
                  </a:lnTo>
                  <a:lnTo>
                    <a:pt x="1233" y="948"/>
                  </a:lnTo>
                  <a:lnTo>
                    <a:pt x="1232" y="965"/>
                  </a:lnTo>
                  <a:lnTo>
                    <a:pt x="1230" y="974"/>
                  </a:lnTo>
                  <a:lnTo>
                    <a:pt x="1228" y="982"/>
                  </a:lnTo>
                  <a:lnTo>
                    <a:pt x="1225" y="989"/>
                  </a:lnTo>
                  <a:lnTo>
                    <a:pt x="1222" y="997"/>
                  </a:lnTo>
                  <a:lnTo>
                    <a:pt x="1218" y="1004"/>
                  </a:lnTo>
                  <a:lnTo>
                    <a:pt x="1214" y="1012"/>
                  </a:lnTo>
                  <a:lnTo>
                    <a:pt x="1208" y="1020"/>
                  </a:lnTo>
                  <a:lnTo>
                    <a:pt x="1202" y="1026"/>
                  </a:lnTo>
                  <a:lnTo>
                    <a:pt x="1195" y="1033"/>
                  </a:lnTo>
                  <a:lnTo>
                    <a:pt x="1188" y="1039"/>
                  </a:lnTo>
                  <a:lnTo>
                    <a:pt x="1179" y="1045"/>
                  </a:lnTo>
                  <a:lnTo>
                    <a:pt x="1170" y="1051"/>
                  </a:lnTo>
                  <a:lnTo>
                    <a:pt x="1160" y="1057"/>
                  </a:lnTo>
                  <a:lnTo>
                    <a:pt x="1149" y="1062"/>
                  </a:lnTo>
                  <a:lnTo>
                    <a:pt x="1149" y="1062"/>
                  </a:lnTo>
                  <a:lnTo>
                    <a:pt x="1136" y="1067"/>
                  </a:lnTo>
                  <a:lnTo>
                    <a:pt x="1118" y="1071"/>
                  </a:lnTo>
                  <a:lnTo>
                    <a:pt x="1098" y="1076"/>
                  </a:lnTo>
                  <a:lnTo>
                    <a:pt x="1074" y="1079"/>
                  </a:lnTo>
                  <a:lnTo>
                    <a:pt x="1048" y="1083"/>
                  </a:lnTo>
                  <a:lnTo>
                    <a:pt x="1018" y="1086"/>
                  </a:lnTo>
                  <a:lnTo>
                    <a:pt x="950" y="1091"/>
                  </a:lnTo>
                  <a:lnTo>
                    <a:pt x="875" y="1095"/>
                  </a:lnTo>
                  <a:lnTo>
                    <a:pt x="792" y="1098"/>
                  </a:lnTo>
                  <a:lnTo>
                    <a:pt x="704" y="1101"/>
                  </a:lnTo>
                  <a:lnTo>
                    <a:pt x="614" y="1102"/>
                  </a:lnTo>
                  <a:lnTo>
                    <a:pt x="522" y="1102"/>
                  </a:lnTo>
                  <a:lnTo>
                    <a:pt x="431" y="1103"/>
                  </a:lnTo>
                  <a:lnTo>
                    <a:pt x="258" y="1101"/>
                  </a:lnTo>
                  <a:lnTo>
                    <a:pt x="110" y="1099"/>
                  </a:lnTo>
                  <a:lnTo>
                    <a:pt x="1" y="1098"/>
                  </a:lnTo>
                  <a:lnTo>
                    <a:pt x="1" y="1098"/>
                  </a:lnTo>
                  <a:lnTo>
                    <a:pt x="0" y="1190"/>
                  </a:lnTo>
                  <a:lnTo>
                    <a:pt x="0" y="1297"/>
                  </a:lnTo>
                  <a:lnTo>
                    <a:pt x="1" y="1411"/>
                  </a:lnTo>
                  <a:lnTo>
                    <a:pt x="3" y="1529"/>
                  </a:lnTo>
                  <a:lnTo>
                    <a:pt x="5" y="1588"/>
                  </a:lnTo>
                  <a:lnTo>
                    <a:pt x="8" y="1645"/>
                  </a:lnTo>
                  <a:lnTo>
                    <a:pt x="11" y="1701"/>
                  </a:lnTo>
                  <a:lnTo>
                    <a:pt x="15" y="1754"/>
                  </a:lnTo>
                  <a:lnTo>
                    <a:pt x="20" y="1803"/>
                  </a:lnTo>
                  <a:lnTo>
                    <a:pt x="26" y="1849"/>
                  </a:lnTo>
                  <a:lnTo>
                    <a:pt x="33" y="1890"/>
                  </a:lnTo>
                  <a:lnTo>
                    <a:pt x="41" y="1925"/>
                  </a:lnTo>
                  <a:lnTo>
                    <a:pt x="41" y="1925"/>
                  </a:lnTo>
                  <a:lnTo>
                    <a:pt x="52" y="1964"/>
                  </a:lnTo>
                  <a:lnTo>
                    <a:pt x="58" y="1981"/>
                  </a:lnTo>
                  <a:lnTo>
                    <a:pt x="65" y="1997"/>
                  </a:lnTo>
                  <a:lnTo>
                    <a:pt x="71" y="2011"/>
                  </a:lnTo>
                  <a:lnTo>
                    <a:pt x="78" y="2025"/>
                  </a:lnTo>
                  <a:lnTo>
                    <a:pt x="84" y="2037"/>
                  </a:lnTo>
                  <a:lnTo>
                    <a:pt x="91" y="2048"/>
                  </a:lnTo>
                  <a:lnTo>
                    <a:pt x="99" y="2058"/>
                  </a:lnTo>
                  <a:lnTo>
                    <a:pt x="106" y="2068"/>
                  </a:lnTo>
                  <a:lnTo>
                    <a:pt x="113" y="2076"/>
                  </a:lnTo>
                  <a:lnTo>
                    <a:pt x="121" y="2083"/>
                  </a:lnTo>
                  <a:lnTo>
                    <a:pt x="129" y="2090"/>
                  </a:lnTo>
                  <a:lnTo>
                    <a:pt x="137" y="2096"/>
                  </a:lnTo>
                  <a:lnTo>
                    <a:pt x="146" y="2100"/>
                  </a:lnTo>
                  <a:lnTo>
                    <a:pt x="155" y="2104"/>
                  </a:lnTo>
                  <a:lnTo>
                    <a:pt x="163" y="2107"/>
                  </a:lnTo>
                  <a:lnTo>
                    <a:pt x="172" y="2109"/>
                  </a:lnTo>
                  <a:lnTo>
                    <a:pt x="182" y="2111"/>
                  </a:lnTo>
                  <a:lnTo>
                    <a:pt x="191" y="2112"/>
                  </a:lnTo>
                  <a:lnTo>
                    <a:pt x="212" y="2112"/>
                  </a:lnTo>
                  <a:lnTo>
                    <a:pt x="232" y="2110"/>
                  </a:lnTo>
                  <a:lnTo>
                    <a:pt x="254" y="2106"/>
                  </a:lnTo>
                  <a:lnTo>
                    <a:pt x="276" y="2100"/>
                  </a:lnTo>
                  <a:lnTo>
                    <a:pt x="299" y="2093"/>
                  </a:lnTo>
                  <a:lnTo>
                    <a:pt x="323" y="2084"/>
                  </a:lnTo>
                  <a:lnTo>
                    <a:pt x="375" y="2066"/>
                  </a:lnTo>
                  <a:lnTo>
                    <a:pt x="429" y="2048"/>
                  </a:lnTo>
                  <a:lnTo>
                    <a:pt x="457" y="2039"/>
                  </a:lnTo>
                  <a:lnTo>
                    <a:pt x="488" y="2031"/>
                  </a:lnTo>
                  <a:lnTo>
                    <a:pt x="518" y="2023"/>
                  </a:lnTo>
                  <a:lnTo>
                    <a:pt x="549" y="2017"/>
                  </a:lnTo>
                  <a:lnTo>
                    <a:pt x="581" y="2013"/>
                  </a:lnTo>
                  <a:lnTo>
                    <a:pt x="615" y="2010"/>
                  </a:lnTo>
                  <a:lnTo>
                    <a:pt x="648" y="2010"/>
                  </a:lnTo>
                  <a:lnTo>
                    <a:pt x="666" y="2010"/>
                  </a:lnTo>
                  <a:lnTo>
                    <a:pt x="683" y="2012"/>
                  </a:lnTo>
                  <a:lnTo>
                    <a:pt x="701" y="2014"/>
                  </a:lnTo>
                  <a:lnTo>
                    <a:pt x="719" y="2016"/>
                  </a:lnTo>
                  <a:lnTo>
                    <a:pt x="738" y="2020"/>
                  </a:lnTo>
                  <a:lnTo>
                    <a:pt x="756" y="2024"/>
                  </a:lnTo>
                  <a:lnTo>
                    <a:pt x="774" y="2029"/>
                  </a:lnTo>
                  <a:lnTo>
                    <a:pt x="793" y="2035"/>
                  </a:lnTo>
                  <a:lnTo>
                    <a:pt x="812" y="2041"/>
                  </a:lnTo>
                  <a:lnTo>
                    <a:pt x="831" y="2049"/>
                  </a:lnTo>
                  <a:lnTo>
                    <a:pt x="831" y="2049"/>
                  </a:lnTo>
                  <a:lnTo>
                    <a:pt x="849" y="2057"/>
                  </a:lnTo>
                  <a:lnTo>
                    <a:pt x="865" y="2065"/>
                  </a:lnTo>
                  <a:lnTo>
                    <a:pt x="882" y="2075"/>
                  </a:lnTo>
                  <a:lnTo>
                    <a:pt x="897" y="2084"/>
                  </a:lnTo>
                  <a:lnTo>
                    <a:pt x="912" y="2096"/>
                  </a:lnTo>
                  <a:lnTo>
                    <a:pt x="926" y="2107"/>
                  </a:lnTo>
                  <a:lnTo>
                    <a:pt x="940" y="2119"/>
                  </a:lnTo>
                  <a:lnTo>
                    <a:pt x="952" y="2131"/>
                  </a:lnTo>
                  <a:lnTo>
                    <a:pt x="965" y="2144"/>
                  </a:lnTo>
                  <a:lnTo>
                    <a:pt x="976" y="2158"/>
                  </a:lnTo>
                  <a:lnTo>
                    <a:pt x="987" y="2171"/>
                  </a:lnTo>
                  <a:lnTo>
                    <a:pt x="998" y="2186"/>
                  </a:lnTo>
                  <a:lnTo>
                    <a:pt x="1008" y="2201"/>
                  </a:lnTo>
                  <a:lnTo>
                    <a:pt x="1018" y="2216"/>
                  </a:lnTo>
                  <a:lnTo>
                    <a:pt x="1026" y="2232"/>
                  </a:lnTo>
                  <a:lnTo>
                    <a:pt x="1034" y="2248"/>
                  </a:lnTo>
                  <a:lnTo>
                    <a:pt x="1041" y="2265"/>
                  </a:lnTo>
                  <a:lnTo>
                    <a:pt x="1048" y="2281"/>
                  </a:lnTo>
                  <a:lnTo>
                    <a:pt x="1054" y="2298"/>
                  </a:lnTo>
                  <a:lnTo>
                    <a:pt x="1060" y="2315"/>
                  </a:lnTo>
                  <a:lnTo>
                    <a:pt x="1065" y="2333"/>
                  </a:lnTo>
                  <a:lnTo>
                    <a:pt x="1069" y="2350"/>
                  </a:lnTo>
                  <a:lnTo>
                    <a:pt x="1073" y="2369"/>
                  </a:lnTo>
                  <a:lnTo>
                    <a:pt x="1076" y="2387"/>
                  </a:lnTo>
                  <a:lnTo>
                    <a:pt x="1078" y="2405"/>
                  </a:lnTo>
                  <a:lnTo>
                    <a:pt x="1080" y="2423"/>
                  </a:lnTo>
                  <a:lnTo>
                    <a:pt x="1082" y="2459"/>
                  </a:lnTo>
                  <a:lnTo>
                    <a:pt x="1082" y="2496"/>
                  </a:lnTo>
                  <a:lnTo>
                    <a:pt x="1079" y="2533"/>
                  </a:lnTo>
                  <a:lnTo>
                    <a:pt x="1077" y="2551"/>
                  </a:lnTo>
                  <a:lnTo>
                    <a:pt x="1074" y="2568"/>
                  </a:lnTo>
                  <a:lnTo>
                    <a:pt x="1070" y="2586"/>
                  </a:lnTo>
                  <a:lnTo>
                    <a:pt x="1066" y="2604"/>
                  </a:lnTo>
                  <a:lnTo>
                    <a:pt x="1062" y="2622"/>
                  </a:lnTo>
                  <a:lnTo>
                    <a:pt x="1056" y="2639"/>
                  </a:lnTo>
                  <a:lnTo>
                    <a:pt x="1050" y="2656"/>
                  </a:lnTo>
                  <a:lnTo>
                    <a:pt x="1044" y="2672"/>
                  </a:lnTo>
                  <a:lnTo>
                    <a:pt x="1037" y="2689"/>
                  </a:lnTo>
                  <a:lnTo>
                    <a:pt x="1029" y="2705"/>
                  </a:lnTo>
                  <a:lnTo>
                    <a:pt x="1021" y="2720"/>
                  </a:lnTo>
                  <a:lnTo>
                    <a:pt x="1013" y="2735"/>
                  </a:lnTo>
                  <a:lnTo>
                    <a:pt x="1003" y="2750"/>
                  </a:lnTo>
                  <a:lnTo>
                    <a:pt x="992" y="2765"/>
                  </a:lnTo>
                  <a:lnTo>
                    <a:pt x="982" y="2779"/>
                  </a:lnTo>
                  <a:lnTo>
                    <a:pt x="971" y="2792"/>
                  </a:lnTo>
                  <a:lnTo>
                    <a:pt x="959" y="2805"/>
                  </a:lnTo>
                  <a:lnTo>
                    <a:pt x="947" y="2817"/>
                  </a:lnTo>
                  <a:lnTo>
                    <a:pt x="934" y="2829"/>
                  </a:lnTo>
                  <a:lnTo>
                    <a:pt x="921" y="2840"/>
                  </a:lnTo>
                  <a:lnTo>
                    <a:pt x="907" y="2850"/>
                  </a:lnTo>
                  <a:lnTo>
                    <a:pt x="892" y="2860"/>
                  </a:lnTo>
                  <a:lnTo>
                    <a:pt x="877" y="2869"/>
                  </a:lnTo>
                  <a:lnTo>
                    <a:pt x="861" y="2878"/>
                  </a:lnTo>
                  <a:lnTo>
                    <a:pt x="844" y="2885"/>
                  </a:lnTo>
                  <a:lnTo>
                    <a:pt x="828" y="2893"/>
                  </a:lnTo>
                  <a:lnTo>
                    <a:pt x="810" y="2899"/>
                  </a:lnTo>
                  <a:lnTo>
                    <a:pt x="792" y="2904"/>
                  </a:lnTo>
                  <a:lnTo>
                    <a:pt x="774" y="2909"/>
                  </a:lnTo>
                  <a:lnTo>
                    <a:pt x="755" y="2912"/>
                  </a:lnTo>
                  <a:lnTo>
                    <a:pt x="735" y="2915"/>
                  </a:lnTo>
                  <a:lnTo>
                    <a:pt x="714" y="2916"/>
                  </a:lnTo>
                  <a:lnTo>
                    <a:pt x="714" y="2916"/>
                  </a:lnTo>
                  <a:lnTo>
                    <a:pt x="679" y="2918"/>
                  </a:lnTo>
                  <a:lnTo>
                    <a:pt x="645" y="2917"/>
                  </a:lnTo>
                  <a:lnTo>
                    <a:pt x="613" y="2915"/>
                  </a:lnTo>
                  <a:lnTo>
                    <a:pt x="582" y="2911"/>
                  </a:lnTo>
                  <a:lnTo>
                    <a:pt x="553" y="2906"/>
                  </a:lnTo>
                  <a:lnTo>
                    <a:pt x="525" y="2900"/>
                  </a:lnTo>
                  <a:lnTo>
                    <a:pt x="499" y="2892"/>
                  </a:lnTo>
                  <a:lnTo>
                    <a:pt x="474" y="2883"/>
                  </a:lnTo>
                  <a:lnTo>
                    <a:pt x="450" y="2873"/>
                  </a:lnTo>
                  <a:lnTo>
                    <a:pt x="428" y="2863"/>
                  </a:lnTo>
                  <a:lnTo>
                    <a:pt x="407" y="2851"/>
                  </a:lnTo>
                  <a:lnTo>
                    <a:pt x="387" y="2839"/>
                  </a:lnTo>
                  <a:lnTo>
                    <a:pt x="368" y="2827"/>
                  </a:lnTo>
                  <a:lnTo>
                    <a:pt x="350" y="2814"/>
                  </a:lnTo>
                  <a:lnTo>
                    <a:pt x="333" y="2801"/>
                  </a:lnTo>
                  <a:lnTo>
                    <a:pt x="316" y="2788"/>
                  </a:lnTo>
                  <a:lnTo>
                    <a:pt x="287" y="2761"/>
                  </a:lnTo>
                  <a:lnTo>
                    <a:pt x="261" y="2734"/>
                  </a:lnTo>
                  <a:lnTo>
                    <a:pt x="216" y="2686"/>
                  </a:lnTo>
                  <a:lnTo>
                    <a:pt x="196" y="2667"/>
                  </a:lnTo>
                  <a:lnTo>
                    <a:pt x="186" y="2658"/>
                  </a:lnTo>
                  <a:lnTo>
                    <a:pt x="178" y="2651"/>
                  </a:lnTo>
                  <a:lnTo>
                    <a:pt x="169" y="2645"/>
                  </a:lnTo>
                  <a:lnTo>
                    <a:pt x="160" y="2640"/>
                  </a:lnTo>
                  <a:lnTo>
                    <a:pt x="152" y="2637"/>
                  </a:lnTo>
                  <a:lnTo>
                    <a:pt x="144" y="2636"/>
                  </a:lnTo>
                  <a:lnTo>
                    <a:pt x="144" y="2636"/>
                  </a:lnTo>
                  <a:lnTo>
                    <a:pt x="129" y="2635"/>
                  </a:lnTo>
                  <a:lnTo>
                    <a:pt x="116" y="2637"/>
                  </a:lnTo>
                  <a:lnTo>
                    <a:pt x="104" y="2641"/>
                  </a:lnTo>
                  <a:lnTo>
                    <a:pt x="92" y="2647"/>
                  </a:lnTo>
                  <a:lnTo>
                    <a:pt x="82" y="2654"/>
                  </a:lnTo>
                  <a:lnTo>
                    <a:pt x="72" y="2664"/>
                  </a:lnTo>
                  <a:lnTo>
                    <a:pt x="62" y="2676"/>
                  </a:lnTo>
                  <a:lnTo>
                    <a:pt x="54" y="2690"/>
                  </a:lnTo>
                  <a:lnTo>
                    <a:pt x="46" y="2706"/>
                  </a:lnTo>
                  <a:lnTo>
                    <a:pt x="39" y="2724"/>
                  </a:lnTo>
                  <a:lnTo>
                    <a:pt x="33" y="2743"/>
                  </a:lnTo>
                  <a:lnTo>
                    <a:pt x="28" y="2765"/>
                  </a:lnTo>
                  <a:lnTo>
                    <a:pt x="23" y="2789"/>
                  </a:lnTo>
                  <a:lnTo>
                    <a:pt x="18" y="2814"/>
                  </a:lnTo>
                  <a:lnTo>
                    <a:pt x="15" y="2840"/>
                  </a:lnTo>
                  <a:lnTo>
                    <a:pt x="11" y="2869"/>
                  </a:lnTo>
                  <a:lnTo>
                    <a:pt x="11" y="2869"/>
                  </a:lnTo>
                  <a:lnTo>
                    <a:pt x="8" y="2917"/>
                  </a:lnTo>
                  <a:lnTo>
                    <a:pt x="5" y="2971"/>
                  </a:lnTo>
                  <a:lnTo>
                    <a:pt x="3" y="3033"/>
                  </a:lnTo>
                  <a:lnTo>
                    <a:pt x="2" y="3099"/>
                  </a:lnTo>
                  <a:lnTo>
                    <a:pt x="2" y="3170"/>
                  </a:lnTo>
                  <a:lnTo>
                    <a:pt x="3" y="3244"/>
                  </a:lnTo>
                  <a:lnTo>
                    <a:pt x="5" y="3401"/>
                  </a:lnTo>
                  <a:lnTo>
                    <a:pt x="9" y="3562"/>
                  </a:lnTo>
                  <a:lnTo>
                    <a:pt x="14" y="3721"/>
                  </a:lnTo>
                  <a:lnTo>
                    <a:pt x="17" y="3870"/>
                  </a:lnTo>
                  <a:lnTo>
                    <a:pt x="20" y="4003"/>
                  </a:lnTo>
                  <a:lnTo>
                    <a:pt x="2917" y="4003"/>
                  </a:lnTo>
                  <a:lnTo>
                    <a:pt x="2917" y="4003"/>
                  </a:lnTo>
                  <a:lnTo>
                    <a:pt x="2919" y="3885"/>
                  </a:lnTo>
                  <a:lnTo>
                    <a:pt x="2921" y="3746"/>
                  </a:lnTo>
                  <a:lnTo>
                    <a:pt x="2923" y="3596"/>
                  </a:lnTo>
                  <a:lnTo>
                    <a:pt x="2925" y="3444"/>
                  </a:lnTo>
                  <a:lnTo>
                    <a:pt x="2926" y="3297"/>
                  </a:lnTo>
                  <a:lnTo>
                    <a:pt x="2926" y="3228"/>
                  </a:lnTo>
                  <a:lnTo>
                    <a:pt x="2925" y="3164"/>
                  </a:lnTo>
                  <a:lnTo>
                    <a:pt x="2924" y="3106"/>
                  </a:lnTo>
                  <a:lnTo>
                    <a:pt x="2922" y="3055"/>
                  </a:lnTo>
                  <a:lnTo>
                    <a:pt x="2919" y="3011"/>
                  </a:lnTo>
                  <a:lnTo>
                    <a:pt x="2915" y="2977"/>
                  </a:lnTo>
                  <a:lnTo>
                    <a:pt x="2915" y="2977"/>
                  </a:lnTo>
                  <a:lnTo>
                    <a:pt x="2910" y="2949"/>
                  </a:lnTo>
                  <a:lnTo>
                    <a:pt x="2907" y="2937"/>
                  </a:lnTo>
                  <a:lnTo>
                    <a:pt x="2903" y="2926"/>
                  </a:lnTo>
                  <a:lnTo>
                    <a:pt x="2900" y="2916"/>
                  </a:lnTo>
                  <a:lnTo>
                    <a:pt x="2896" y="2907"/>
                  </a:lnTo>
                  <a:lnTo>
                    <a:pt x="2891" y="2899"/>
                  </a:lnTo>
                  <a:lnTo>
                    <a:pt x="2886" y="2892"/>
                  </a:lnTo>
                  <a:lnTo>
                    <a:pt x="2881" y="2885"/>
                  </a:lnTo>
                  <a:lnTo>
                    <a:pt x="2875" y="2880"/>
                  </a:lnTo>
                  <a:lnTo>
                    <a:pt x="2868" y="2875"/>
                  </a:lnTo>
                  <a:lnTo>
                    <a:pt x="2862" y="2871"/>
                  </a:lnTo>
                  <a:lnTo>
                    <a:pt x="2855" y="2869"/>
                  </a:lnTo>
                  <a:lnTo>
                    <a:pt x="2847" y="2866"/>
                  </a:lnTo>
                  <a:lnTo>
                    <a:pt x="2839" y="2865"/>
                  </a:lnTo>
                  <a:lnTo>
                    <a:pt x="2831" y="2864"/>
                  </a:lnTo>
                  <a:lnTo>
                    <a:pt x="2821" y="2864"/>
                  </a:lnTo>
                  <a:lnTo>
                    <a:pt x="2812" y="2865"/>
                  </a:lnTo>
                  <a:lnTo>
                    <a:pt x="2791" y="2867"/>
                  </a:lnTo>
                  <a:lnTo>
                    <a:pt x="2768" y="2872"/>
                  </a:lnTo>
                  <a:lnTo>
                    <a:pt x="2742" y="2879"/>
                  </a:lnTo>
                  <a:lnTo>
                    <a:pt x="2713" y="2888"/>
                  </a:lnTo>
                  <a:lnTo>
                    <a:pt x="2683" y="2898"/>
                  </a:lnTo>
                  <a:lnTo>
                    <a:pt x="2613" y="2921"/>
                  </a:lnTo>
                  <a:lnTo>
                    <a:pt x="2613" y="2921"/>
                  </a:lnTo>
                  <a:lnTo>
                    <a:pt x="2553" y="2939"/>
                  </a:lnTo>
                  <a:lnTo>
                    <a:pt x="2494" y="2957"/>
                  </a:lnTo>
                  <a:lnTo>
                    <a:pt x="2433" y="2972"/>
                  </a:lnTo>
                  <a:lnTo>
                    <a:pt x="2404" y="2979"/>
                  </a:lnTo>
                  <a:lnTo>
                    <a:pt x="2375" y="2986"/>
                  </a:lnTo>
                  <a:lnTo>
                    <a:pt x="2345" y="2992"/>
                  </a:lnTo>
                  <a:lnTo>
                    <a:pt x="2316" y="2996"/>
                  </a:lnTo>
                  <a:lnTo>
                    <a:pt x="2287" y="3000"/>
                  </a:lnTo>
                  <a:lnTo>
                    <a:pt x="2259" y="3003"/>
                  </a:lnTo>
                  <a:lnTo>
                    <a:pt x="2231" y="3005"/>
                  </a:lnTo>
                  <a:lnTo>
                    <a:pt x="2202" y="3005"/>
                  </a:lnTo>
                  <a:lnTo>
                    <a:pt x="2175" y="3005"/>
                  </a:lnTo>
                  <a:lnTo>
                    <a:pt x="2148" y="3003"/>
                  </a:lnTo>
                  <a:lnTo>
                    <a:pt x="2122" y="2999"/>
                  </a:lnTo>
                  <a:lnTo>
                    <a:pt x="2096" y="2994"/>
                  </a:lnTo>
                  <a:lnTo>
                    <a:pt x="2070" y="2988"/>
                  </a:lnTo>
                  <a:lnTo>
                    <a:pt x="2045" y="2979"/>
                  </a:lnTo>
                  <a:lnTo>
                    <a:pt x="2022" y="2969"/>
                  </a:lnTo>
                  <a:lnTo>
                    <a:pt x="1998" y="2957"/>
                  </a:lnTo>
                  <a:lnTo>
                    <a:pt x="1976" y="2943"/>
                  </a:lnTo>
                  <a:lnTo>
                    <a:pt x="1954" y="2927"/>
                  </a:lnTo>
                  <a:lnTo>
                    <a:pt x="1933" y="2909"/>
                  </a:lnTo>
                  <a:lnTo>
                    <a:pt x="1913" y="2888"/>
                  </a:lnTo>
                  <a:lnTo>
                    <a:pt x="1894" y="2866"/>
                  </a:lnTo>
                  <a:lnTo>
                    <a:pt x="1876" y="2841"/>
                  </a:lnTo>
                  <a:lnTo>
                    <a:pt x="1859" y="2813"/>
                  </a:lnTo>
                  <a:lnTo>
                    <a:pt x="1842" y="2784"/>
                  </a:lnTo>
                  <a:lnTo>
                    <a:pt x="1827" y="2750"/>
                  </a:lnTo>
                  <a:lnTo>
                    <a:pt x="1814" y="2715"/>
                  </a:lnTo>
                  <a:lnTo>
                    <a:pt x="1814" y="2715"/>
                  </a:lnTo>
                  <a:lnTo>
                    <a:pt x="1804" y="2686"/>
                  </a:lnTo>
                  <a:lnTo>
                    <a:pt x="1794" y="2656"/>
                  </a:lnTo>
                  <a:lnTo>
                    <a:pt x="1788" y="2626"/>
                  </a:lnTo>
                  <a:lnTo>
                    <a:pt x="1782" y="2594"/>
                  </a:lnTo>
                  <a:lnTo>
                    <a:pt x="1778" y="2563"/>
                  </a:lnTo>
                  <a:lnTo>
                    <a:pt x="1776" y="2532"/>
                  </a:lnTo>
                  <a:lnTo>
                    <a:pt x="1775" y="2501"/>
                  </a:lnTo>
                  <a:lnTo>
                    <a:pt x="1775" y="2468"/>
                  </a:lnTo>
                  <a:lnTo>
                    <a:pt x="1777" y="2437"/>
                  </a:lnTo>
                  <a:lnTo>
                    <a:pt x="1781" y="2407"/>
                  </a:lnTo>
                  <a:lnTo>
                    <a:pt x="1785" y="2376"/>
                  </a:lnTo>
                  <a:lnTo>
                    <a:pt x="1792" y="2345"/>
                  </a:lnTo>
                  <a:lnTo>
                    <a:pt x="1800" y="2316"/>
                  </a:lnTo>
                  <a:lnTo>
                    <a:pt x="1810" y="2287"/>
                  </a:lnTo>
                  <a:lnTo>
                    <a:pt x="1821" y="2259"/>
                  </a:lnTo>
                  <a:lnTo>
                    <a:pt x="1833" y="2232"/>
                  </a:lnTo>
                  <a:lnTo>
                    <a:pt x="1846" y="2205"/>
                  </a:lnTo>
                  <a:lnTo>
                    <a:pt x="1862" y="2181"/>
                  </a:lnTo>
                  <a:lnTo>
                    <a:pt x="1878" y="2157"/>
                  </a:lnTo>
                  <a:lnTo>
                    <a:pt x="1897" y="2135"/>
                  </a:lnTo>
                  <a:lnTo>
                    <a:pt x="1916" y="2114"/>
                  </a:lnTo>
                  <a:lnTo>
                    <a:pt x="1938" y="2095"/>
                  </a:lnTo>
                  <a:lnTo>
                    <a:pt x="1961" y="2077"/>
                  </a:lnTo>
                  <a:lnTo>
                    <a:pt x="1973" y="2069"/>
                  </a:lnTo>
                  <a:lnTo>
                    <a:pt x="1985" y="2062"/>
                  </a:lnTo>
                  <a:lnTo>
                    <a:pt x="1998" y="2055"/>
                  </a:lnTo>
                  <a:lnTo>
                    <a:pt x="2011" y="2048"/>
                  </a:lnTo>
                  <a:lnTo>
                    <a:pt x="2024" y="2042"/>
                  </a:lnTo>
                  <a:lnTo>
                    <a:pt x="2038" y="2037"/>
                  </a:lnTo>
                  <a:lnTo>
                    <a:pt x="2052" y="2032"/>
                  </a:lnTo>
                  <a:lnTo>
                    <a:pt x="2067" y="2028"/>
                  </a:lnTo>
                  <a:lnTo>
                    <a:pt x="2083" y="2024"/>
                  </a:lnTo>
                  <a:lnTo>
                    <a:pt x="2098" y="2021"/>
                  </a:lnTo>
                  <a:lnTo>
                    <a:pt x="2114" y="2018"/>
                  </a:lnTo>
                  <a:lnTo>
                    <a:pt x="2130" y="2016"/>
                  </a:lnTo>
                  <a:lnTo>
                    <a:pt x="2146" y="2015"/>
                  </a:lnTo>
                  <a:lnTo>
                    <a:pt x="2163" y="2014"/>
                  </a:lnTo>
                  <a:lnTo>
                    <a:pt x="2180" y="2014"/>
                  </a:lnTo>
                  <a:lnTo>
                    <a:pt x="2198" y="2015"/>
                  </a:lnTo>
                  <a:lnTo>
                    <a:pt x="2217" y="2016"/>
                  </a:lnTo>
                  <a:lnTo>
                    <a:pt x="2235" y="2018"/>
                  </a:lnTo>
                  <a:lnTo>
                    <a:pt x="2235" y="2018"/>
                  </a:lnTo>
                  <a:lnTo>
                    <a:pt x="2257" y="2022"/>
                  </a:lnTo>
                  <a:lnTo>
                    <a:pt x="2279" y="2026"/>
                  </a:lnTo>
                  <a:lnTo>
                    <a:pt x="2301" y="2032"/>
                  </a:lnTo>
                  <a:lnTo>
                    <a:pt x="2324" y="2040"/>
                  </a:lnTo>
                  <a:lnTo>
                    <a:pt x="2347" y="2048"/>
                  </a:lnTo>
                  <a:lnTo>
                    <a:pt x="2369" y="2057"/>
                  </a:lnTo>
                  <a:lnTo>
                    <a:pt x="2391" y="2067"/>
                  </a:lnTo>
                  <a:lnTo>
                    <a:pt x="2413" y="2077"/>
                  </a:lnTo>
                  <a:lnTo>
                    <a:pt x="2435" y="2090"/>
                  </a:lnTo>
                  <a:lnTo>
                    <a:pt x="2456" y="2101"/>
                  </a:lnTo>
                  <a:lnTo>
                    <a:pt x="2499" y="2126"/>
                  </a:lnTo>
                  <a:lnTo>
                    <a:pt x="2540" y="2153"/>
                  </a:lnTo>
                  <a:lnTo>
                    <a:pt x="2579" y="2179"/>
                  </a:lnTo>
                  <a:lnTo>
                    <a:pt x="2617" y="2206"/>
                  </a:lnTo>
                  <a:lnTo>
                    <a:pt x="2651" y="2232"/>
                  </a:lnTo>
                  <a:lnTo>
                    <a:pt x="2710" y="2276"/>
                  </a:lnTo>
                  <a:lnTo>
                    <a:pt x="2735" y="2294"/>
                  </a:lnTo>
                  <a:lnTo>
                    <a:pt x="2756" y="2308"/>
                  </a:lnTo>
                  <a:lnTo>
                    <a:pt x="2772" y="2317"/>
                  </a:lnTo>
                  <a:lnTo>
                    <a:pt x="2778" y="2319"/>
                  </a:lnTo>
                  <a:lnTo>
                    <a:pt x="2783" y="2320"/>
                  </a:lnTo>
                  <a:lnTo>
                    <a:pt x="2783" y="2320"/>
                  </a:lnTo>
                  <a:lnTo>
                    <a:pt x="2794" y="2321"/>
                  </a:lnTo>
                  <a:lnTo>
                    <a:pt x="2804" y="2320"/>
                  </a:lnTo>
                  <a:lnTo>
                    <a:pt x="2813" y="2319"/>
                  </a:lnTo>
                  <a:lnTo>
                    <a:pt x="2822" y="2318"/>
                  </a:lnTo>
                  <a:lnTo>
                    <a:pt x="2831" y="2316"/>
                  </a:lnTo>
                  <a:lnTo>
                    <a:pt x="2840" y="2313"/>
                  </a:lnTo>
                  <a:lnTo>
                    <a:pt x="2848" y="2310"/>
                  </a:lnTo>
                  <a:lnTo>
                    <a:pt x="2856" y="2306"/>
                  </a:lnTo>
                  <a:lnTo>
                    <a:pt x="2863" y="2302"/>
                  </a:lnTo>
                  <a:lnTo>
                    <a:pt x="2870" y="2297"/>
                  </a:lnTo>
                  <a:lnTo>
                    <a:pt x="2885" y="2286"/>
                  </a:lnTo>
                  <a:lnTo>
                    <a:pt x="2897" y="2273"/>
                  </a:lnTo>
                  <a:lnTo>
                    <a:pt x="2907" y="2259"/>
                  </a:lnTo>
                  <a:lnTo>
                    <a:pt x="2917" y="2243"/>
                  </a:lnTo>
                  <a:lnTo>
                    <a:pt x="2925" y="2226"/>
                  </a:lnTo>
                  <a:lnTo>
                    <a:pt x="2931" y="2207"/>
                  </a:lnTo>
                  <a:lnTo>
                    <a:pt x="2937" y="2188"/>
                  </a:lnTo>
                  <a:lnTo>
                    <a:pt x="2941" y="2168"/>
                  </a:lnTo>
                  <a:lnTo>
                    <a:pt x="2944" y="2148"/>
                  </a:lnTo>
                  <a:lnTo>
                    <a:pt x="2946" y="2127"/>
                  </a:lnTo>
                  <a:lnTo>
                    <a:pt x="2947" y="2107"/>
                  </a:lnTo>
                  <a:lnTo>
                    <a:pt x="2927" y="1151"/>
                  </a:lnTo>
                  <a:lnTo>
                    <a:pt x="2927" y="1151"/>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3" name="Freeform: Shape 65"/>
            <p:cNvSpPr>
              <a:spLocks/>
            </p:cNvSpPr>
            <p:nvPr/>
          </p:nvSpPr>
          <p:spPr bwMode="auto">
            <a:xfrm>
              <a:off x="4668062" y="3397117"/>
              <a:ext cx="1106704" cy="602516"/>
            </a:xfrm>
            <a:custGeom>
              <a:avLst/>
              <a:gdLst>
                <a:gd name="T0" fmla="*/ 4039 w 5287"/>
                <a:gd name="T1" fmla="*/ 2631 h 2879"/>
                <a:gd name="T2" fmla="*/ 4058 w 5287"/>
                <a:gd name="T3" fmla="*/ 1921 h 2879"/>
                <a:gd name="T4" fmla="*/ 4110 w 5287"/>
                <a:gd name="T5" fmla="*/ 1733 h 2879"/>
                <a:gd name="T6" fmla="*/ 4173 w 5287"/>
                <a:gd name="T7" fmla="*/ 1691 h 2879"/>
                <a:gd name="T8" fmla="*/ 4315 w 5287"/>
                <a:gd name="T9" fmla="*/ 1746 h 2879"/>
                <a:gd name="T10" fmla="*/ 4663 w 5287"/>
                <a:gd name="T11" fmla="*/ 1909 h 2879"/>
                <a:gd name="T12" fmla="*/ 4856 w 5287"/>
                <a:gd name="T13" fmla="*/ 1925 h 2879"/>
                <a:gd name="T14" fmla="*/ 5060 w 5287"/>
                <a:gd name="T15" fmla="*/ 1872 h 2879"/>
                <a:gd name="T16" fmla="*/ 5214 w 5287"/>
                <a:gd name="T17" fmla="*/ 1739 h 2879"/>
                <a:gd name="T18" fmla="*/ 5282 w 5287"/>
                <a:gd name="T19" fmla="*/ 1559 h 2879"/>
                <a:gd name="T20" fmla="*/ 5275 w 5287"/>
                <a:gd name="T21" fmla="*/ 1361 h 2879"/>
                <a:gd name="T22" fmla="*/ 5202 w 5287"/>
                <a:gd name="T23" fmla="*/ 1178 h 2879"/>
                <a:gd name="T24" fmla="*/ 5070 w 5287"/>
                <a:gd name="T25" fmla="*/ 1039 h 2879"/>
                <a:gd name="T26" fmla="*/ 4888 w 5287"/>
                <a:gd name="T27" fmla="*/ 976 h 2879"/>
                <a:gd name="T28" fmla="*/ 4702 w 5287"/>
                <a:gd name="T29" fmla="*/ 1003 h 2879"/>
                <a:gd name="T30" fmla="*/ 4344 w 5287"/>
                <a:gd name="T31" fmla="*/ 1187 h 2879"/>
                <a:gd name="T32" fmla="*/ 4199 w 5287"/>
                <a:gd name="T33" fmla="*/ 1245 h 2879"/>
                <a:gd name="T34" fmla="*/ 4106 w 5287"/>
                <a:gd name="T35" fmla="*/ 1212 h 2879"/>
                <a:gd name="T36" fmla="*/ 4016 w 5287"/>
                <a:gd name="T37" fmla="*/ 1059 h 2879"/>
                <a:gd name="T38" fmla="*/ 3354 w 5287"/>
                <a:gd name="T39" fmla="*/ 1 h 2879"/>
                <a:gd name="T40" fmla="*/ 3037 w 5287"/>
                <a:gd name="T41" fmla="*/ 34 h 2879"/>
                <a:gd name="T42" fmla="*/ 2982 w 5287"/>
                <a:gd name="T43" fmla="*/ 105 h 2879"/>
                <a:gd name="T44" fmla="*/ 3018 w 5287"/>
                <a:gd name="T45" fmla="*/ 269 h 2879"/>
                <a:gd name="T46" fmla="*/ 3188 w 5287"/>
                <a:gd name="T47" fmla="*/ 650 h 2879"/>
                <a:gd name="T48" fmla="*/ 3223 w 5287"/>
                <a:gd name="T49" fmla="*/ 869 h 2879"/>
                <a:gd name="T50" fmla="*/ 3169 w 5287"/>
                <a:gd name="T51" fmla="*/ 1071 h 2879"/>
                <a:gd name="T52" fmla="*/ 3048 w 5287"/>
                <a:gd name="T53" fmla="*/ 1228 h 2879"/>
                <a:gd name="T54" fmla="*/ 2893 w 5287"/>
                <a:gd name="T55" fmla="*/ 1332 h 2879"/>
                <a:gd name="T56" fmla="*/ 2714 w 5287"/>
                <a:gd name="T57" fmla="*/ 1388 h 2879"/>
                <a:gd name="T58" fmla="*/ 2531 w 5287"/>
                <a:gd name="T59" fmla="*/ 1392 h 2879"/>
                <a:gd name="T60" fmla="*/ 2359 w 5287"/>
                <a:gd name="T61" fmla="*/ 1339 h 2879"/>
                <a:gd name="T62" fmla="*/ 2218 w 5287"/>
                <a:gd name="T63" fmla="*/ 1227 h 2879"/>
                <a:gd name="T64" fmla="*/ 2126 w 5287"/>
                <a:gd name="T65" fmla="*/ 1052 h 2879"/>
                <a:gd name="T66" fmla="*/ 2096 w 5287"/>
                <a:gd name="T67" fmla="*/ 849 h 2879"/>
                <a:gd name="T68" fmla="*/ 2164 w 5287"/>
                <a:gd name="T69" fmla="*/ 519 h 2879"/>
                <a:gd name="T70" fmla="*/ 2335 w 5287"/>
                <a:gd name="T71" fmla="*/ 173 h 2879"/>
                <a:gd name="T72" fmla="*/ 2339 w 5287"/>
                <a:gd name="T73" fmla="*/ 81 h 2879"/>
                <a:gd name="T74" fmla="*/ 2286 w 5287"/>
                <a:gd name="T75" fmla="*/ 45 h 2879"/>
                <a:gd name="T76" fmla="*/ 1953 w 5287"/>
                <a:gd name="T77" fmla="*/ 8 h 2879"/>
                <a:gd name="T78" fmla="*/ 1171 w 5287"/>
                <a:gd name="T79" fmla="*/ 1002 h 2879"/>
                <a:gd name="T80" fmla="*/ 1122 w 5287"/>
                <a:gd name="T81" fmla="*/ 1165 h 2879"/>
                <a:gd name="T82" fmla="*/ 1003 w 5287"/>
                <a:gd name="T83" fmla="*/ 1243 h 2879"/>
                <a:gd name="T84" fmla="*/ 890 w 5287"/>
                <a:gd name="T85" fmla="*/ 1214 h 2879"/>
                <a:gd name="T86" fmla="*/ 623 w 5287"/>
                <a:gd name="T87" fmla="*/ 1027 h 2879"/>
                <a:gd name="T88" fmla="*/ 405 w 5287"/>
                <a:gd name="T89" fmla="*/ 942 h 2879"/>
                <a:gd name="T90" fmla="*/ 208 w 5287"/>
                <a:gd name="T91" fmla="*/ 970 h 2879"/>
                <a:gd name="T92" fmla="*/ 77 w 5287"/>
                <a:gd name="T93" fmla="*/ 1086 h 2879"/>
                <a:gd name="T94" fmla="*/ 10 w 5287"/>
                <a:gd name="T95" fmla="*/ 1260 h 2879"/>
                <a:gd name="T96" fmla="*/ 6 w 5287"/>
                <a:gd name="T97" fmla="*/ 1455 h 2879"/>
                <a:gd name="T98" fmla="*/ 64 w 5287"/>
                <a:gd name="T99" fmla="*/ 1640 h 2879"/>
                <a:gd name="T100" fmla="*/ 184 w 5287"/>
                <a:gd name="T101" fmla="*/ 1778 h 2879"/>
                <a:gd name="T102" fmla="*/ 365 w 5287"/>
                <a:gd name="T103" fmla="*/ 1836 h 2879"/>
                <a:gd name="T104" fmla="*/ 630 w 5287"/>
                <a:gd name="T105" fmla="*/ 1795 h 2879"/>
                <a:gd name="T106" fmla="*/ 990 w 5287"/>
                <a:gd name="T107" fmla="*/ 1694 h 2879"/>
                <a:gd name="T108" fmla="*/ 1099 w 5287"/>
                <a:gd name="T109" fmla="*/ 1728 h 2879"/>
                <a:gd name="T110" fmla="*/ 1142 w 5287"/>
                <a:gd name="T111" fmla="*/ 1867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87" h="2879">
                  <a:moveTo>
                    <a:pt x="1147" y="2430"/>
                  </a:moveTo>
                  <a:lnTo>
                    <a:pt x="1147" y="2430"/>
                  </a:lnTo>
                  <a:lnTo>
                    <a:pt x="1144" y="2639"/>
                  </a:lnTo>
                  <a:lnTo>
                    <a:pt x="1141" y="2879"/>
                  </a:lnTo>
                  <a:lnTo>
                    <a:pt x="4039" y="2879"/>
                  </a:lnTo>
                  <a:lnTo>
                    <a:pt x="4039" y="2879"/>
                  </a:lnTo>
                  <a:lnTo>
                    <a:pt x="4039" y="2820"/>
                  </a:lnTo>
                  <a:lnTo>
                    <a:pt x="4039" y="2760"/>
                  </a:lnTo>
                  <a:lnTo>
                    <a:pt x="4039" y="2631"/>
                  </a:lnTo>
                  <a:lnTo>
                    <a:pt x="4037" y="2497"/>
                  </a:lnTo>
                  <a:lnTo>
                    <a:pt x="4037" y="2360"/>
                  </a:lnTo>
                  <a:lnTo>
                    <a:pt x="4037" y="2291"/>
                  </a:lnTo>
                  <a:lnTo>
                    <a:pt x="4038" y="2225"/>
                  </a:lnTo>
                  <a:lnTo>
                    <a:pt x="4040" y="2158"/>
                  </a:lnTo>
                  <a:lnTo>
                    <a:pt x="4042" y="2095"/>
                  </a:lnTo>
                  <a:lnTo>
                    <a:pt x="4046" y="2034"/>
                  </a:lnTo>
                  <a:lnTo>
                    <a:pt x="4051" y="1975"/>
                  </a:lnTo>
                  <a:lnTo>
                    <a:pt x="4058" y="1921"/>
                  </a:lnTo>
                  <a:lnTo>
                    <a:pt x="4066" y="1869"/>
                  </a:lnTo>
                  <a:lnTo>
                    <a:pt x="4066" y="1869"/>
                  </a:lnTo>
                  <a:lnTo>
                    <a:pt x="4074" y="1830"/>
                  </a:lnTo>
                  <a:lnTo>
                    <a:pt x="4083" y="1796"/>
                  </a:lnTo>
                  <a:lnTo>
                    <a:pt x="4088" y="1781"/>
                  </a:lnTo>
                  <a:lnTo>
                    <a:pt x="4093" y="1768"/>
                  </a:lnTo>
                  <a:lnTo>
                    <a:pt x="4098" y="1754"/>
                  </a:lnTo>
                  <a:lnTo>
                    <a:pt x="4104" y="1743"/>
                  </a:lnTo>
                  <a:lnTo>
                    <a:pt x="4110" y="1733"/>
                  </a:lnTo>
                  <a:lnTo>
                    <a:pt x="4116" y="1725"/>
                  </a:lnTo>
                  <a:lnTo>
                    <a:pt x="4122" y="1717"/>
                  </a:lnTo>
                  <a:lnTo>
                    <a:pt x="4128" y="1710"/>
                  </a:lnTo>
                  <a:lnTo>
                    <a:pt x="4136" y="1705"/>
                  </a:lnTo>
                  <a:lnTo>
                    <a:pt x="4143" y="1700"/>
                  </a:lnTo>
                  <a:lnTo>
                    <a:pt x="4150" y="1697"/>
                  </a:lnTo>
                  <a:lnTo>
                    <a:pt x="4158" y="1694"/>
                  </a:lnTo>
                  <a:lnTo>
                    <a:pt x="4165" y="1692"/>
                  </a:lnTo>
                  <a:lnTo>
                    <a:pt x="4173" y="1691"/>
                  </a:lnTo>
                  <a:lnTo>
                    <a:pt x="4182" y="1691"/>
                  </a:lnTo>
                  <a:lnTo>
                    <a:pt x="4190" y="1692"/>
                  </a:lnTo>
                  <a:lnTo>
                    <a:pt x="4199" y="1693"/>
                  </a:lnTo>
                  <a:lnTo>
                    <a:pt x="4208" y="1695"/>
                  </a:lnTo>
                  <a:lnTo>
                    <a:pt x="4227" y="1701"/>
                  </a:lnTo>
                  <a:lnTo>
                    <a:pt x="4247" y="1710"/>
                  </a:lnTo>
                  <a:lnTo>
                    <a:pt x="4269" y="1720"/>
                  </a:lnTo>
                  <a:lnTo>
                    <a:pt x="4292" y="1732"/>
                  </a:lnTo>
                  <a:lnTo>
                    <a:pt x="4315" y="1746"/>
                  </a:lnTo>
                  <a:lnTo>
                    <a:pt x="4366" y="1777"/>
                  </a:lnTo>
                  <a:lnTo>
                    <a:pt x="4423" y="1810"/>
                  </a:lnTo>
                  <a:lnTo>
                    <a:pt x="4453" y="1826"/>
                  </a:lnTo>
                  <a:lnTo>
                    <a:pt x="4484" y="1842"/>
                  </a:lnTo>
                  <a:lnTo>
                    <a:pt x="4517" y="1858"/>
                  </a:lnTo>
                  <a:lnTo>
                    <a:pt x="4552" y="1873"/>
                  </a:lnTo>
                  <a:lnTo>
                    <a:pt x="4588" y="1886"/>
                  </a:lnTo>
                  <a:lnTo>
                    <a:pt x="4624" y="1898"/>
                  </a:lnTo>
                  <a:lnTo>
                    <a:pt x="4663" y="1909"/>
                  </a:lnTo>
                  <a:lnTo>
                    <a:pt x="4683" y="1914"/>
                  </a:lnTo>
                  <a:lnTo>
                    <a:pt x="4704" y="1917"/>
                  </a:lnTo>
                  <a:lnTo>
                    <a:pt x="4724" y="1921"/>
                  </a:lnTo>
                  <a:lnTo>
                    <a:pt x="4745" y="1923"/>
                  </a:lnTo>
                  <a:lnTo>
                    <a:pt x="4766" y="1925"/>
                  </a:lnTo>
                  <a:lnTo>
                    <a:pt x="4788" y="1926"/>
                  </a:lnTo>
                  <a:lnTo>
                    <a:pt x="4811" y="1927"/>
                  </a:lnTo>
                  <a:lnTo>
                    <a:pt x="4833" y="1926"/>
                  </a:lnTo>
                  <a:lnTo>
                    <a:pt x="4856" y="1925"/>
                  </a:lnTo>
                  <a:lnTo>
                    <a:pt x="4879" y="1923"/>
                  </a:lnTo>
                  <a:lnTo>
                    <a:pt x="4879" y="1923"/>
                  </a:lnTo>
                  <a:lnTo>
                    <a:pt x="4908" y="1919"/>
                  </a:lnTo>
                  <a:lnTo>
                    <a:pt x="4937" y="1914"/>
                  </a:lnTo>
                  <a:lnTo>
                    <a:pt x="4964" y="1908"/>
                  </a:lnTo>
                  <a:lnTo>
                    <a:pt x="4990" y="1901"/>
                  </a:lnTo>
                  <a:lnTo>
                    <a:pt x="5015" y="1891"/>
                  </a:lnTo>
                  <a:lnTo>
                    <a:pt x="5038" y="1882"/>
                  </a:lnTo>
                  <a:lnTo>
                    <a:pt x="5060" y="1872"/>
                  </a:lnTo>
                  <a:lnTo>
                    <a:pt x="5083" y="1860"/>
                  </a:lnTo>
                  <a:lnTo>
                    <a:pt x="5103" y="1848"/>
                  </a:lnTo>
                  <a:lnTo>
                    <a:pt x="5122" y="1835"/>
                  </a:lnTo>
                  <a:lnTo>
                    <a:pt x="5140" y="1821"/>
                  </a:lnTo>
                  <a:lnTo>
                    <a:pt x="5156" y="1806"/>
                  </a:lnTo>
                  <a:lnTo>
                    <a:pt x="5172" y="1790"/>
                  </a:lnTo>
                  <a:lnTo>
                    <a:pt x="5187" y="1774"/>
                  </a:lnTo>
                  <a:lnTo>
                    <a:pt x="5200" y="1756"/>
                  </a:lnTo>
                  <a:lnTo>
                    <a:pt x="5214" y="1739"/>
                  </a:lnTo>
                  <a:lnTo>
                    <a:pt x="5225" y="1721"/>
                  </a:lnTo>
                  <a:lnTo>
                    <a:pt x="5236" y="1702"/>
                  </a:lnTo>
                  <a:lnTo>
                    <a:pt x="5245" y="1683"/>
                  </a:lnTo>
                  <a:lnTo>
                    <a:pt x="5254" y="1663"/>
                  </a:lnTo>
                  <a:lnTo>
                    <a:pt x="5261" y="1643"/>
                  </a:lnTo>
                  <a:lnTo>
                    <a:pt x="5268" y="1622"/>
                  </a:lnTo>
                  <a:lnTo>
                    <a:pt x="5273" y="1601"/>
                  </a:lnTo>
                  <a:lnTo>
                    <a:pt x="5278" y="1580"/>
                  </a:lnTo>
                  <a:lnTo>
                    <a:pt x="5282" y="1559"/>
                  </a:lnTo>
                  <a:lnTo>
                    <a:pt x="5284" y="1537"/>
                  </a:lnTo>
                  <a:lnTo>
                    <a:pt x="5286" y="1515"/>
                  </a:lnTo>
                  <a:lnTo>
                    <a:pt x="5287" y="1493"/>
                  </a:lnTo>
                  <a:lnTo>
                    <a:pt x="5287" y="1471"/>
                  </a:lnTo>
                  <a:lnTo>
                    <a:pt x="5287" y="1449"/>
                  </a:lnTo>
                  <a:lnTo>
                    <a:pt x="5285" y="1427"/>
                  </a:lnTo>
                  <a:lnTo>
                    <a:pt x="5282" y="1405"/>
                  </a:lnTo>
                  <a:lnTo>
                    <a:pt x="5279" y="1383"/>
                  </a:lnTo>
                  <a:lnTo>
                    <a:pt x="5275" y="1361"/>
                  </a:lnTo>
                  <a:lnTo>
                    <a:pt x="5270" y="1339"/>
                  </a:lnTo>
                  <a:lnTo>
                    <a:pt x="5264" y="1318"/>
                  </a:lnTo>
                  <a:lnTo>
                    <a:pt x="5257" y="1297"/>
                  </a:lnTo>
                  <a:lnTo>
                    <a:pt x="5250" y="1276"/>
                  </a:lnTo>
                  <a:lnTo>
                    <a:pt x="5242" y="1256"/>
                  </a:lnTo>
                  <a:lnTo>
                    <a:pt x="5233" y="1236"/>
                  </a:lnTo>
                  <a:lnTo>
                    <a:pt x="5223" y="1215"/>
                  </a:lnTo>
                  <a:lnTo>
                    <a:pt x="5213" y="1196"/>
                  </a:lnTo>
                  <a:lnTo>
                    <a:pt x="5202" y="1178"/>
                  </a:lnTo>
                  <a:lnTo>
                    <a:pt x="5189" y="1160"/>
                  </a:lnTo>
                  <a:lnTo>
                    <a:pt x="5176" y="1142"/>
                  </a:lnTo>
                  <a:lnTo>
                    <a:pt x="5163" y="1125"/>
                  </a:lnTo>
                  <a:lnTo>
                    <a:pt x="5149" y="1109"/>
                  </a:lnTo>
                  <a:lnTo>
                    <a:pt x="5135" y="1093"/>
                  </a:lnTo>
                  <a:lnTo>
                    <a:pt x="5120" y="1078"/>
                  </a:lnTo>
                  <a:lnTo>
                    <a:pt x="5104" y="1064"/>
                  </a:lnTo>
                  <a:lnTo>
                    <a:pt x="5087" y="1051"/>
                  </a:lnTo>
                  <a:lnTo>
                    <a:pt x="5070" y="1039"/>
                  </a:lnTo>
                  <a:lnTo>
                    <a:pt x="5051" y="1028"/>
                  </a:lnTo>
                  <a:lnTo>
                    <a:pt x="5033" y="1017"/>
                  </a:lnTo>
                  <a:lnTo>
                    <a:pt x="5014" y="1008"/>
                  </a:lnTo>
                  <a:lnTo>
                    <a:pt x="4995" y="1000"/>
                  </a:lnTo>
                  <a:lnTo>
                    <a:pt x="4975" y="993"/>
                  </a:lnTo>
                  <a:lnTo>
                    <a:pt x="4954" y="987"/>
                  </a:lnTo>
                  <a:lnTo>
                    <a:pt x="4932" y="982"/>
                  </a:lnTo>
                  <a:lnTo>
                    <a:pt x="4910" y="978"/>
                  </a:lnTo>
                  <a:lnTo>
                    <a:pt x="4888" y="976"/>
                  </a:lnTo>
                  <a:lnTo>
                    <a:pt x="4865" y="975"/>
                  </a:lnTo>
                  <a:lnTo>
                    <a:pt x="4842" y="975"/>
                  </a:lnTo>
                  <a:lnTo>
                    <a:pt x="4819" y="977"/>
                  </a:lnTo>
                  <a:lnTo>
                    <a:pt x="4819" y="977"/>
                  </a:lnTo>
                  <a:lnTo>
                    <a:pt x="4795" y="980"/>
                  </a:lnTo>
                  <a:lnTo>
                    <a:pt x="4772" y="984"/>
                  </a:lnTo>
                  <a:lnTo>
                    <a:pt x="4748" y="989"/>
                  </a:lnTo>
                  <a:lnTo>
                    <a:pt x="4725" y="995"/>
                  </a:lnTo>
                  <a:lnTo>
                    <a:pt x="4702" y="1003"/>
                  </a:lnTo>
                  <a:lnTo>
                    <a:pt x="4679" y="1011"/>
                  </a:lnTo>
                  <a:lnTo>
                    <a:pt x="4655" y="1019"/>
                  </a:lnTo>
                  <a:lnTo>
                    <a:pt x="4632" y="1029"/>
                  </a:lnTo>
                  <a:lnTo>
                    <a:pt x="4587" y="1050"/>
                  </a:lnTo>
                  <a:lnTo>
                    <a:pt x="4543" y="1072"/>
                  </a:lnTo>
                  <a:lnTo>
                    <a:pt x="4499" y="1095"/>
                  </a:lnTo>
                  <a:lnTo>
                    <a:pt x="4457" y="1120"/>
                  </a:lnTo>
                  <a:lnTo>
                    <a:pt x="4379" y="1166"/>
                  </a:lnTo>
                  <a:lnTo>
                    <a:pt x="4344" y="1187"/>
                  </a:lnTo>
                  <a:lnTo>
                    <a:pt x="4311" y="1206"/>
                  </a:lnTo>
                  <a:lnTo>
                    <a:pt x="4281" y="1222"/>
                  </a:lnTo>
                  <a:lnTo>
                    <a:pt x="4254" y="1235"/>
                  </a:lnTo>
                  <a:lnTo>
                    <a:pt x="4242" y="1239"/>
                  </a:lnTo>
                  <a:lnTo>
                    <a:pt x="4230" y="1242"/>
                  </a:lnTo>
                  <a:lnTo>
                    <a:pt x="4220" y="1244"/>
                  </a:lnTo>
                  <a:lnTo>
                    <a:pt x="4211" y="1245"/>
                  </a:lnTo>
                  <a:lnTo>
                    <a:pt x="4211" y="1245"/>
                  </a:lnTo>
                  <a:lnTo>
                    <a:pt x="4199" y="1245"/>
                  </a:lnTo>
                  <a:lnTo>
                    <a:pt x="4187" y="1244"/>
                  </a:lnTo>
                  <a:lnTo>
                    <a:pt x="4176" y="1242"/>
                  </a:lnTo>
                  <a:lnTo>
                    <a:pt x="4165" y="1240"/>
                  </a:lnTo>
                  <a:lnTo>
                    <a:pt x="4154" y="1237"/>
                  </a:lnTo>
                  <a:lnTo>
                    <a:pt x="4144" y="1233"/>
                  </a:lnTo>
                  <a:lnTo>
                    <a:pt x="4134" y="1228"/>
                  </a:lnTo>
                  <a:lnTo>
                    <a:pt x="4124" y="1223"/>
                  </a:lnTo>
                  <a:lnTo>
                    <a:pt x="4115" y="1218"/>
                  </a:lnTo>
                  <a:lnTo>
                    <a:pt x="4106" y="1212"/>
                  </a:lnTo>
                  <a:lnTo>
                    <a:pt x="4097" y="1206"/>
                  </a:lnTo>
                  <a:lnTo>
                    <a:pt x="4089" y="1199"/>
                  </a:lnTo>
                  <a:lnTo>
                    <a:pt x="4074" y="1184"/>
                  </a:lnTo>
                  <a:lnTo>
                    <a:pt x="4061" y="1167"/>
                  </a:lnTo>
                  <a:lnTo>
                    <a:pt x="4049" y="1149"/>
                  </a:lnTo>
                  <a:lnTo>
                    <a:pt x="4038" y="1129"/>
                  </a:lnTo>
                  <a:lnTo>
                    <a:pt x="4029" y="1107"/>
                  </a:lnTo>
                  <a:lnTo>
                    <a:pt x="4022" y="1083"/>
                  </a:lnTo>
                  <a:lnTo>
                    <a:pt x="4016" y="1059"/>
                  </a:lnTo>
                  <a:lnTo>
                    <a:pt x="4012" y="1034"/>
                  </a:lnTo>
                  <a:lnTo>
                    <a:pt x="4009" y="1009"/>
                  </a:lnTo>
                  <a:lnTo>
                    <a:pt x="4008" y="982"/>
                  </a:lnTo>
                  <a:lnTo>
                    <a:pt x="4029" y="9"/>
                  </a:lnTo>
                  <a:lnTo>
                    <a:pt x="4029" y="9"/>
                  </a:lnTo>
                  <a:lnTo>
                    <a:pt x="3726" y="3"/>
                  </a:lnTo>
                  <a:lnTo>
                    <a:pt x="3571" y="1"/>
                  </a:lnTo>
                  <a:lnTo>
                    <a:pt x="3423" y="0"/>
                  </a:lnTo>
                  <a:lnTo>
                    <a:pt x="3354" y="1"/>
                  </a:lnTo>
                  <a:lnTo>
                    <a:pt x="3288" y="3"/>
                  </a:lnTo>
                  <a:lnTo>
                    <a:pt x="3229" y="5"/>
                  </a:lnTo>
                  <a:lnTo>
                    <a:pt x="3174" y="8"/>
                  </a:lnTo>
                  <a:lnTo>
                    <a:pt x="3128" y="12"/>
                  </a:lnTo>
                  <a:lnTo>
                    <a:pt x="3089" y="18"/>
                  </a:lnTo>
                  <a:lnTo>
                    <a:pt x="3073" y="21"/>
                  </a:lnTo>
                  <a:lnTo>
                    <a:pt x="3058" y="26"/>
                  </a:lnTo>
                  <a:lnTo>
                    <a:pt x="3046" y="30"/>
                  </a:lnTo>
                  <a:lnTo>
                    <a:pt x="3037" y="34"/>
                  </a:lnTo>
                  <a:lnTo>
                    <a:pt x="3037" y="34"/>
                  </a:lnTo>
                  <a:lnTo>
                    <a:pt x="3026" y="41"/>
                  </a:lnTo>
                  <a:lnTo>
                    <a:pt x="3015" y="49"/>
                  </a:lnTo>
                  <a:lnTo>
                    <a:pt x="3007" y="57"/>
                  </a:lnTo>
                  <a:lnTo>
                    <a:pt x="2999" y="65"/>
                  </a:lnTo>
                  <a:lnTo>
                    <a:pt x="2993" y="75"/>
                  </a:lnTo>
                  <a:lnTo>
                    <a:pt x="2988" y="84"/>
                  </a:lnTo>
                  <a:lnTo>
                    <a:pt x="2985" y="95"/>
                  </a:lnTo>
                  <a:lnTo>
                    <a:pt x="2982" y="105"/>
                  </a:lnTo>
                  <a:lnTo>
                    <a:pt x="2980" y="117"/>
                  </a:lnTo>
                  <a:lnTo>
                    <a:pt x="2980" y="128"/>
                  </a:lnTo>
                  <a:lnTo>
                    <a:pt x="2980" y="140"/>
                  </a:lnTo>
                  <a:lnTo>
                    <a:pt x="2981" y="153"/>
                  </a:lnTo>
                  <a:lnTo>
                    <a:pt x="2983" y="167"/>
                  </a:lnTo>
                  <a:lnTo>
                    <a:pt x="2986" y="180"/>
                  </a:lnTo>
                  <a:lnTo>
                    <a:pt x="2994" y="209"/>
                  </a:lnTo>
                  <a:lnTo>
                    <a:pt x="3005" y="238"/>
                  </a:lnTo>
                  <a:lnTo>
                    <a:pt x="3018" y="269"/>
                  </a:lnTo>
                  <a:lnTo>
                    <a:pt x="3033" y="303"/>
                  </a:lnTo>
                  <a:lnTo>
                    <a:pt x="3049" y="337"/>
                  </a:lnTo>
                  <a:lnTo>
                    <a:pt x="3086" y="409"/>
                  </a:lnTo>
                  <a:lnTo>
                    <a:pt x="3104" y="447"/>
                  </a:lnTo>
                  <a:lnTo>
                    <a:pt x="3122" y="486"/>
                  </a:lnTo>
                  <a:lnTo>
                    <a:pt x="3140" y="526"/>
                  </a:lnTo>
                  <a:lnTo>
                    <a:pt x="3158" y="567"/>
                  </a:lnTo>
                  <a:lnTo>
                    <a:pt x="3174" y="608"/>
                  </a:lnTo>
                  <a:lnTo>
                    <a:pt x="3188" y="650"/>
                  </a:lnTo>
                  <a:lnTo>
                    <a:pt x="3201" y="693"/>
                  </a:lnTo>
                  <a:lnTo>
                    <a:pt x="3206" y="715"/>
                  </a:lnTo>
                  <a:lnTo>
                    <a:pt x="3211" y="737"/>
                  </a:lnTo>
                  <a:lnTo>
                    <a:pt x="3215" y="758"/>
                  </a:lnTo>
                  <a:lnTo>
                    <a:pt x="3218" y="780"/>
                  </a:lnTo>
                  <a:lnTo>
                    <a:pt x="3221" y="802"/>
                  </a:lnTo>
                  <a:lnTo>
                    <a:pt x="3222" y="824"/>
                  </a:lnTo>
                  <a:lnTo>
                    <a:pt x="3223" y="847"/>
                  </a:lnTo>
                  <a:lnTo>
                    <a:pt x="3223" y="869"/>
                  </a:lnTo>
                  <a:lnTo>
                    <a:pt x="3222" y="892"/>
                  </a:lnTo>
                  <a:lnTo>
                    <a:pt x="3219" y="914"/>
                  </a:lnTo>
                  <a:lnTo>
                    <a:pt x="3216" y="936"/>
                  </a:lnTo>
                  <a:lnTo>
                    <a:pt x="3211" y="959"/>
                  </a:lnTo>
                  <a:lnTo>
                    <a:pt x="3206" y="982"/>
                  </a:lnTo>
                  <a:lnTo>
                    <a:pt x="3199" y="1004"/>
                  </a:lnTo>
                  <a:lnTo>
                    <a:pt x="3190" y="1027"/>
                  </a:lnTo>
                  <a:lnTo>
                    <a:pt x="3180" y="1049"/>
                  </a:lnTo>
                  <a:lnTo>
                    <a:pt x="3169" y="1071"/>
                  </a:lnTo>
                  <a:lnTo>
                    <a:pt x="3157" y="1093"/>
                  </a:lnTo>
                  <a:lnTo>
                    <a:pt x="3143" y="1117"/>
                  </a:lnTo>
                  <a:lnTo>
                    <a:pt x="3128" y="1139"/>
                  </a:lnTo>
                  <a:lnTo>
                    <a:pt x="3111" y="1161"/>
                  </a:lnTo>
                  <a:lnTo>
                    <a:pt x="3093" y="1183"/>
                  </a:lnTo>
                  <a:lnTo>
                    <a:pt x="3093" y="1183"/>
                  </a:lnTo>
                  <a:lnTo>
                    <a:pt x="3079" y="1198"/>
                  </a:lnTo>
                  <a:lnTo>
                    <a:pt x="3064" y="1213"/>
                  </a:lnTo>
                  <a:lnTo>
                    <a:pt x="3048" y="1228"/>
                  </a:lnTo>
                  <a:lnTo>
                    <a:pt x="3033" y="1242"/>
                  </a:lnTo>
                  <a:lnTo>
                    <a:pt x="3017" y="1255"/>
                  </a:lnTo>
                  <a:lnTo>
                    <a:pt x="3000" y="1268"/>
                  </a:lnTo>
                  <a:lnTo>
                    <a:pt x="2983" y="1280"/>
                  </a:lnTo>
                  <a:lnTo>
                    <a:pt x="2966" y="1292"/>
                  </a:lnTo>
                  <a:lnTo>
                    <a:pt x="2949" y="1303"/>
                  </a:lnTo>
                  <a:lnTo>
                    <a:pt x="2931" y="1313"/>
                  </a:lnTo>
                  <a:lnTo>
                    <a:pt x="2911" y="1323"/>
                  </a:lnTo>
                  <a:lnTo>
                    <a:pt x="2893" y="1332"/>
                  </a:lnTo>
                  <a:lnTo>
                    <a:pt x="2874" y="1341"/>
                  </a:lnTo>
                  <a:lnTo>
                    <a:pt x="2855" y="1349"/>
                  </a:lnTo>
                  <a:lnTo>
                    <a:pt x="2835" y="1356"/>
                  </a:lnTo>
                  <a:lnTo>
                    <a:pt x="2816" y="1363"/>
                  </a:lnTo>
                  <a:lnTo>
                    <a:pt x="2796" y="1370"/>
                  </a:lnTo>
                  <a:lnTo>
                    <a:pt x="2775" y="1376"/>
                  </a:lnTo>
                  <a:lnTo>
                    <a:pt x="2755" y="1380"/>
                  </a:lnTo>
                  <a:lnTo>
                    <a:pt x="2735" y="1385"/>
                  </a:lnTo>
                  <a:lnTo>
                    <a:pt x="2714" y="1388"/>
                  </a:lnTo>
                  <a:lnTo>
                    <a:pt x="2694" y="1391"/>
                  </a:lnTo>
                  <a:lnTo>
                    <a:pt x="2674" y="1394"/>
                  </a:lnTo>
                  <a:lnTo>
                    <a:pt x="2652" y="1396"/>
                  </a:lnTo>
                  <a:lnTo>
                    <a:pt x="2632" y="1397"/>
                  </a:lnTo>
                  <a:lnTo>
                    <a:pt x="2612" y="1397"/>
                  </a:lnTo>
                  <a:lnTo>
                    <a:pt x="2591" y="1397"/>
                  </a:lnTo>
                  <a:lnTo>
                    <a:pt x="2571" y="1396"/>
                  </a:lnTo>
                  <a:lnTo>
                    <a:pt x="2551" y="1394"/>
                  </a:lnTo>
                  <a:lnTo>
                    <a:pt x="2531" y="1392"/>
                  </a:lnTo>
                  <a:lnTo>
                    <a:pt x="2510" y="1389"/>
                  </a:lnTo>
                  <a:lnTo>
                    <a:pt x="2491" y="1385"/>
                  </a:lnTo>
                  <a:lnTo>
                    <a:pt x="2471" y="1381"/>
                  </a:lnTo>
                  <a:lnTo>
                    <a:pt x="2452" y="1376"/>
                  </a:lnTo>
                  <a:lnTo>
                    <a:pt x="2433" y="1370"/>
                  </a:lnTo>
                  <a:lnTo>
                    <a:pt x="2415" y="1363"/>
                  </a:lnTo>
                  <a:lnTo>
                    <a:pt x="2396" y="1356"/>
                  </a:lnTo>
                  <a:lnTo>
                    <a:pt x="2377" y="1348"/>
                  </a:lnTo>
                  <a:lnTo>
                    <a:pt x="2359" y="1339"/>
                  </a:lnTo>
                  <a:lnTo>
                    <a:pt x="2342" y="1330"/>
                  </a:lnTo>
                  <a:lnTo>
                    <a:pt x="2325" y="1320"/>
                  </a:lnTo>
                  <a:lnTo>
                    <a:pt x="2309" y="1309"/>
                  </a:lnTo>
                  <a:lnTo>
                    <a:pt x="2292" y="1297"/>
                  </a:lnTo>
                  <a:lnTo>
                    <a:pt x="2277" y="1285"/>
                  </a:lnTo>
                  <a:lnTo>
                    <a:pt x="2262" y="1272"/>
                  </a:lnTo>
                  <a:lnTo>
                    <a:pt x="2246" y="1258"/>
                  </a:lnTo>
                  <a:lnTo>
                    <a:pt x="2232" y="1244"/>
                  </a:lnTo>
                  <a:lnTo>
                    <a:pt x="2218" y="1227"/>
                  </a:lnTo>
                  <a:lnTo>
                    <a:pt x="2205" y="1211"/>
                  </a:lnTo>
                  <a:lnTo>
                    <a:pt x="2193" y="1194"/>
                  </a:lnTo>
                  <a:lnTo>
                    <a:pt x="2181" y="1176"/>
                  </a:lnTo>
                  <a:lnTo>
                    <a:pt x="2170" y="1158"/>
                  </a:lnTo>
                  <a:lnTo>
                    <a:pt x="2160" y="1139"/>
                  </a:lnTo>
                  <a:lnTo>
                    <a:pt x="2150" y="1118"/>
                  </a:lnTo>
                  <a:lnTo>
                    <a:pt x="2141" y="1098"/>
                  </a:lnTo>
                  <a:lnTo>
                    <a:pt x="2133" y="1075"/>
                  </a:lnTo>
                  <a:lnTo>
                    <a:pt x="2126" y="1052"/>
                  </a:lnTo>
                  <a:lnTo>
                    <a:pt x="2118" y="1029"/>
                  </a:lnTo>
                  <a:lnTo>
                    <a:pt x="2112" y="1005"/>
                  </a:lnTo>
                  <a:lnTo>
                    <a:pt x="2107" y="980"/>
                  </a:lnTo>
                  <a:lnTo>
                    <a:pt x="2103" y="953"/>
                  </a:lnTo>
                  <a:lnTo>
                    <a:pt x="2100" y="926"/>
                  </a:lnTo>
                  <a:lnTo>
                    <a:pt x="2098" y="899"/>
                  </a:lnTo>
                  <a:lnTo>
                    <a:pt x="2096" y="870"/>
                  </a:lnTo>
                  <a:lnTo>
                    <a:pt x="2096" y="870"/>
                  </a:lnTo>
                  <a:lnTo>
                    <a:pt x="2096" y="849"/>
                  </a:lnTo>
                  <a:lnTo>
                    <a:pt x="2096" y="826"/>
                  </a:lnTo>
                  <a:lnTo>
                    <a:pt x="2098" y="785"/>
                  </a:lnTo>
                  <a:lnTo>
                    <a:pt x="2103" y="744"/>
                  </a:lnTo>
                  <a:lnTo>
                    <a:pt x="2109" y="704"/>
                  </a:lnTo>
                  <a:lnTo>
                    <a:pt x="2117" y="664"/>
                  </a:lnTo>
                  <a:lnTo>
                    <a:pt x="2128" y="627"/>
                  </a:lnTo>
                  <a:lnTo>
                    <a:pt x="2139" y="590"/>
                  </a:lnTo>
                  <a:lnTo>
                    <a:pt x="2151" y="554"/>
                  </a:lnTo>
                  <a:lnTo>
                    <a:pt x="2164" y="519"/>
                  </a:lnTo>
                  <a:lnTo>
                    <a:pt x="2178" y="486"/>
                  </a:lnTo>
                  <a:lnTo>
                    <a:pt x="2193" y="454"/>
                  </a:lnTo>
                  <a:lnTo>
                    <a:pt x="2208" y="422"/>
                  </a:lnTo>
                  <a:lnTo>
                    <a:pt x="2238" y="363"/>
                  </a:lnTo>
                  <a:lnTo>
                    <a:pt x="2268" y="309"/>
                  </a:lnTo>
                  <a:lnTo>
                    <a:pt x="2295" y="258"/>
                  </a:lnTo>
                  <a:lnTo>
                    <a:pt x="2318" y="213"/>
                  </a:lnTo>
                  <a:lnTo>
                    <a:pt x="2327" y="193"/>
                  </a:lnTo>
                  <a:lnTo>
                    <a:pt x="2335" y="173"/>
                  </a:lnTo>
                  <a:lnTo>
                    <a:pt x="2342" y="154"/>
                  </a:lnTo>
                  <a:lnTo>
                    <a:pt x="2346" y="137"/>
                  </a:lnTo>
                  <a:lnTo>
                    <a:pt x="2348" y="121"/>
                  </a:lnTo>
                  <a:lnTo>
                    <a:pt x="2348" y="114"/>
                  </a:lnTo>
                  <a:lnTo>
                    <a:pt x="2348" y="106"/>
                  </a:lnTo>
                  <a:lnTo>
                    <a:pt x="2347" y="100"/>
                  </a:lnTo>
                  <a:lnTo>
                    <a:pt x="2345" y="93"/>
                  </a:lnTo>
                  <a:lnTo>
                    <a:pt x="2342" y="87"/>
                  </a:lnTo>
                  <a:lnTo>
                    <a:pt x="2339" y="81"/>
                  </a:lnTo>
                  <a:lnTo>
                    <a:pt x="2335" y="75"/>
                  </a:lnTo>
                  <a:lnTo>
                    <a:pt x="2331" y="70"/>
                  </a:lnTo>
                  <a:lnTo>
                    <a:pt x="2325" y="65"/>
                  </a:lnTo>
                  <a:lnTo>
                    <a:pt x="2319" y="60"/>
                  </a:lnTo>
                  <a:lnTo>
                    <a:pt x="2312" y="56"/>
                  </a:lnTo>
                  <a:lnTo>
                    <a:pt x="2304" y="52"/>
                  </a:lnTo>
                  <a:lnTo>
                    <a:pt x="2295" y="48"/>
                  </a:lnTo>
                  <a:lnTo>
                    <a:pt x="2286" y="45"/>
                  </a:lnTo>
                  <a:lnTo>
                    <a:pt x="2286" y="45"/>
                  </a:lnTo>
                  <a:lnTo>
                    <a:pt x="2267" y="40"/>
                  </a:lnTo>
                  <a:lnTo>
                    <a:pt x="2246" y="35"/>
                  </a:lnTo>
                  <a:lnTo>
                    <a:pt x="2223" y="31"/>
                  </a:lnTo>
                  <a:lnTo>
                    <a:pt x="2199" y="27"/>
                  </a:lnTo>
                  <a:lnTo>
                    <a:pt x="2174" y="22"/>
                  </a:lnTo>
                  <a:lnTo>
                    <a:pt x="2147" y="19"/>
                  </a:lnTo>
                  <a:lnTo>
                    <a:pt x="2087" y="14"/>
                  </a:lnTo>
                  <a:lnTo>
                    <a:pt x="2023" y="10"/>
                  </a:lnTo>
                  <a:lnTo>
                    <a:pt x="1953" y="8"/>
                  </a:lnTo>
                  <a:lnTo>
                    <a:pt x="1881" y="7"/>
                  </a:lnTo>
                  <a:lnTo>
                    <a:pt x="1804" y="7"/>
                  </a:lnTo>
                  <a:lnTo>
                    <a:pt x="1725" y="7"/>
                  </a:lnTo>
                  <a:lnTo>
                    <a:pt x="1644" y="9"/>
                  </a:lnTo>
                  <a:lnTo>
                    <a:pt x="1478" y="13"/>
                  </a:lnTo>
                  <a:lnTo>
                    <a:pt x="1151" y="24"/>
                  </a:lnTo>
                  <a:lnTo>
                    <a:pt x="1171" y="983"/>
                  </a:lnTo>
                  <a:lnTo>
                    <a:pt x="1171" y="983"/>
                  </a:lnTo>
                  <a:lnTo>
                    <a:pt x="1171" y="1002"/>
                  </a:lnTo>
                  <a:lnTo>
                    <a:pt x="1169" y="1022"/>
                  </a:lnTo>
                  <a:lnTo>
                    <a:pt x="1167" y="1042"/>
                  </a:lnTo>
                  <a:lnTo>
                    <a:pt x="1164" y="1061"/>
                  </a:lnTo>
                  <a:lnTo>
                    <a:pt x="1159" y="1080"/>
                  </a:lnTo>
                  <a:lnTo>
                    <a:pt x="1154" y="1099"/>
                  </a:lnTo>
                  <a:lnTo>
                    <a:pt x="1148" y="1117"/>
                  </a:lnTo>
                  <a:lnTo>
                    <a:pt x="1140" y="1134"/>
                  </a:lnTo>
                  <a:lnTo>
                    <a:pt x="1131" y="1150"/>
                  </a:lnTo>
                  <a:lnTo>
                    <a:pt x="1122" y="1165"/>
                  </a:lnTo>
                  <a:lnTo>
                    <a:pt x="1110" y="1179"/>
                  </a:lnTo>
                  <a:lnTo>
                    <a:pt x="1098" y="1193"/>
                  </a:lnTo>
                  <a:lnTo>
                    <a:pt x="1084" y="1205"/>
                  </a:lnTo>
                  <a:lnTo>
                    <a:pt x="1069" y="1215"/>
                  </a:lnTo>
                  <a:lnTo>
                    <a:pt x="1053" y="1225"/>
                  </a:lnTo>
                  <a:lnTo>
                    <a:pt x="1034" y="1234"/>
                  </a:lnTo>
                  <a:lnTo>
                    <a:pt x="1034" y="1234"/>
                  </a:lnTo>
                  <a:lnTo>
                    <a:pt x="1018" y="1239"/>
                  </a:lnTo>
                  <a:lnTo>
                    <a:pt x="1003" y="1243"/>
                  </a:lnTo>
                  <a:lnTo>
                    <a:pt x="990" y="1245"/>
                  </a:lnTo>
                  <a:lnTo>
                    <a:pt x="976" y="1246"/>
                  </a:lnTo>
                  <a:lnTo>
                    <a:pt x="964" y="1246"/>
                  </a:lnTo>
                  <a:lnTo>
                    <a:pt x="952" y="1244"/>
                  </a:lnTo>
                  <a:lnTo>
                    <a:pt x="940" y="1241"/>
                  </a:lnTo>
                  <a:lnTo>
                    <a:pt x="928" y="1236"/>
                  </a:lnTo>
                  <a:lnTo>
                    <a:pt x="915" y="1229"/>
                  </a:lnTo>
                  <a:lnTo>
                    <a:pt x="903" y="1222"/>
                  </a:lnTo>
                  <a:lnTo>
                    <a:pt x="890" y="1214"/>
                  </a:lnTo>
                  <a:lnTo>
                    <a:pt x="877" y="1205"/>
                  </a:lnTo>
                  <a:lnTo>
                    <a:pt x="848" y="1184"/>
                  </a:lnTo>
                  <a:lnTo>
                    <a:pt x="815" y="1159"/>
                  </a:lnTo>
                  <a:lnTo>
                    <a:pt x="815" y="1159"/>
                  </a:lnTo>
                  <a:lnTo>
                    <a:pt x="771" y="1127"/>
                  </a:lnTo>
                  <a:lnTo>
                    <a:pt x="725" y="1093"/>
                  </a:lnTo>
                  <a:lnTo>
                    <a:pt x="676" y="1059"/>
                  </a:lnTo>
                  <a:lnTo>
                    <a:pt x="650" y="1043"/>
                  </a:lnTo>
                  <a:lnTo>
                    <a:pt x="623" y="1027"/>
                  </a:lnTo>
                  <a:lnTo>
                    <a:pt x="596" y="1012"/>
                  </a:lnTo>
                  <a:lnTo>
                    <a:pt x="569" y="998"/>
                  </a:lnTo>
                  <a:lnTo>
                    <a:pt x="542" y="985"/>
                  </a:lnTo>
                  <a:lnTo>
                    <a:pt x="514" y="973"/>
                  </a:lnTo>
                  <a:lnTo>
                    <a:pt x="487" y="963"/>
                  </a:lnTo>
                  <a:lnTo>
                    <a:pt x="459" y="953"/>
                  </a:lnTo>
                  <a:lnTo>
                    <a:pt x="432" y="946"/>
                  </a:lnTo>
                  <a:lnTo>
                    <a:pt x="405" y="942"/>
                  </a:lnTo>
                  <a:lnTo>
                    <a:pt x="405" y="942"/>
                  </a:lnTo>
                  <a:lnTo>
                    <a:pt x="379" y="939"/>
                  </a:lnTo>
                  <a:lnTo>
                    <a:pt x="355" y="938"/>
                  </a:lnTo>
                  <a:lnTo>
                    <a:pt x="332" y="939"/>
                  </a:lnTo>
                  <a:lnTo>
                    <a:pt x="309" y="941"/>
                  </a:lnTo>
                  <a:lnTo>
                    <a:pt x="288" y="944"/>
                  </a:lnTo>
                  <a:lnTo>
                    <a:pt x="267" y="948"/>
                  </a:lnTo>
                  <a:lnTo>
                    <a:pt x="246" y="954"/>
                  </a:lnTo>
                  <a:lnTo>
                    <a:pt x="227" y="961"/>
                  </a:lnTo>
                  <a:lnTo>
                    <a:pt x="208" y="970"/>
                  </a:lnTo>
                  <a:lnTo>
                    <a:pt x="190" y="979"/>
                  </a:lnTo>
                  <a:lnTo>
                    <a:pt x="174" y="989"/>
                  </a:lnTo>
                  <a:lnTo>
                    <a:pt x="157" y="1000"/>
                  </a:lnTo>
                  <a:lnTo>
                    <a:pt x="142" y="1012"/>
                  </a:lnTo>
                  <a:lnTo>
                    <a:pt x="128" y="1025"/>
                  </a:lnTo>
                  <a:lnTo>
                    <a:pt x="113" y="1039"/>
                  </a:lnTo>
                  <a:lnTo>
                    <a:pt x="100" y="1054"/>
                  </a:lnTo>
                  <a:lnTo>
                    <a:pt x="88" y="1070"/>
                  </a:lnTo>
                  <a:lnTo>
                    <a:pt x="77" y="1086"/>
                  </a:lnTo>
                  <a:lnTo>
                    <a:pt x="66" y="1104"/>
                  </a:lnTo>
                  <a:lnTo>
                    <a:pt x="56" y="1122"/>
                  </a:lnTo>
                  <a:lnTo>
                    <a:pt x="47" y="1140"/>
                  </a:lnTo>
                  <a:lnTo>
                    <a:pt x="39" y="1159"/>
                  </a:lnTo>
                  <a:lnTo>
                    <a:pt x="32" y="1178"/>
                  </a:lnTo>
                  <a:lnTo>
                    <a:pt x="25" y="1198"/>
                  </a:lnTo>
                  <a:lnTo>
                    <a:pt x="19" y="1218"/>
                  </a:lnTo>
                  <a:lnTo>
                    <a:pt x="14" y="1239"/>
                  </a:lnTo>
                  <a:lnTo>
                    <a:pt x="10" y="1260"/>
                  </a:lnTo>
                  <a:lnTo>
                    <a:pt x="6" y="1281"/>
                  </a:lnTo>
                  <a:lnTo>
                    <a:pt x="3" y="1303"/>
                  </a:lnTo>
                  <a:lnTo>
                    <a:pt x="1" y="1324"/>
                  </a:lnTo>
                  <a:lnTo>
                    <a:pt x="0" y="1346"/>
                  </a:lnTo>
                  <a:lnTo>
                    <a:pt x="0" y="1369"/>
                  </a:lnTo>
                  <a:lnTo>
                    <a:pt x="0" y="1390"/>
                  </a:lnTo>
                  <a:lnTo>
                    <a:pt x="1" y="1412"/>
                  </a:lnTo>
                  <a:lnTo>
                    <a:pt x="3" y="1434"/>
                  </a:lnTo>
                  <a:lnTo>
                    <a:pt x="6" y="1455"/>
                  </a:lnTo>
                  <a:lnTo>
                    <a:pt x="9" y="1477"/>
                  </a:lnTo>
                  <a:lnTo>
                    <a:pt x="13" y="1499"/>
                  </a:lnTo>
                  <a:lnTo>
                    <a:pt x="18" y="1520"/>
                  </a:lnTo>
                  <a:lnTo>
                    <a:pt x="24" y="1541"/>
                  </a:lnTo>
                  <a:lnTo>
                    <a:pt x="30" y="1561"/>
                  </a:lnTo>
                  <a:lnTo>
                    <a:pt x="38" y="1582"/>
                  </a:lnTo>
                  <a:lnTo>
                    <a:pt x="46" y="1601"/>
                  </a:lnTo>
                  <a:lnTo>
                    <a:pt x="54" y="1620"/>
                  </a:lnTo>
                  <a:lnTo>
                    <a:pt x="64" y="1640"/>
                  </a:lnTo>
                  <a:lnTo>
                    <a:pt x="74" y="1658"/>
                  </a:lnTo>
                  <a:lnTo>
                    <a:pt x="85" y="1676"/>
                  </a:lnTo>
                  <a:lnTo>
                    <a:pt x="97" y="1692"/>
                  </a:lnTo>
                  <a:lnTo>
                    <a:pt x="109" y="1709"/>
                  </a:lnTo>
                  <a:lnTo>
                    <a:pt x="124" y="1724"/>
                  </a:lnTo>
                  <a:lnTo>
                    <a:pt x="138" y="1739"/>
                  </a:lnTo>
                  <a:lnTo>
                    <a:pt x="152" y="1752"/>
                  </a:lnTo>
                  <a:lnTo>
                    <a:pt x="168" y="1766"/>
                  </a:lnTo>
                  <a:lnTo>
                    <a:pt x="184" y="1778"/>
                  </a:lnTo>
                  <a:lnTo>
                    <a:pt x="201" y="1789"/>
                  </a:lnTo>
                  <a:lnTo>
                    <a:pt x="219" y="1799"/>
                  </a:lnTo>
                  <a:lnTo>
                    <a:pt x="238" y="1808"/>
                  </a:lnTo>
                  <a:lnTo>
                    <a:pt x="258" y="1816"/>
                  </a:lnTo>
                  <a:lnTo>
                    <a:pt x="278" y="1822"/>
                  </a:lnTo>
                  <a:lnTo>
                    <a:pt x="298" y="1828"/>
                  </a:lnTo>
                  <a:lnTo>
                    <a:pt x="320" y="1832"/>
                  </a:lnTo>
                  <a:lnTo>
                    <a:pt x="342" y="1835"/>
                  </a:lnTo>
                  <a:lnTo>
                    <a:pt x="365" y="1836"/>
                  </a:lnTo>
                  <a:lnTo>
                    <a:pt x="390" y="1836"/>
                  </a:lnTo>
                  <a:lnTo>
                    <a:pt x="390" y="1836"/>
                  </a:lnTo>
                  <a:lnTo>
                    <a:pt x="410" y="1836"/>
                  </a:lnTo>
                  <a:lnTo>
                    <a:pt x="429" y="1834"/>
                  </a:lnTo>
                  <a:lnTo>
                    <a:pt x="469" y="1830"/>
                  </a:lnTo>
                  <a:lnTo>
                    <a:pt x="509" y="1823"/>
                  </a:lnTo>
                  <a:lnTo>
                    <a:pt x="550" y="1815"/>
                  </a:lnTo>
                  <a:lnTo>
                    <a:pt x="590" y="1805"/>
                  </a:lnTo>
                  <a:lnTo>
                    <a:pt x="630" y="1795"/>
                  </a:lnTo>
                  <a:lnTo>
                    <a:pt x="670" y="1783"/>
                  </a:lnTo>
                  <a:lnTo>
                    <a:pt x="708" y="1771"/>
                  </a:lnTo>
                  <a:lnTo>
                    <a:pt x="785" y="1746"/>
                  </a:lnTo>
                  <a:lnTo>
                    <a:pt x="857" y="1724"/>
                  </a:lnTo>
                  <a:lnTo>
                    <a:pt x="892" y="1714"/>
                  </a:lnTo>
                  <a:lnTo>
                    <a:pt x="927" y="1706"/>
                  </a:lnTo>
                  <a:lnTo>
                    <a:pt x="959" y="1699"/>
                  </a:lnTo>
                  <a:lnTo>
                    <a:pt x="990" y="1694"/>
                  </a:lnTo>
                  <a:lnTo>
                    <a:pt x="990" y="1694"/>
                  </a:lnTo>
                  <a:lnTo>
                    <a:pt x="1006" y="1692"/>
                  </a:lnTo>
                  <a:lnTo>
                    <a:pt x="1020" y="1691"/>
                  </a:lnTo>
                  <a:lnTo>
                    <a:pt x="1034" y="1692"/>
                  </a:lnTo>
                  <a:lnTo>
                    <a:pt x="1047" y="1694"/>
                  </a:lnTo>
                  <a:lnTo>
                    <a:pt x="1060" y="1698"/>
                  </a:lnTo>
                  <a:lnTo>
                    <a:pt x="1071" y="1703"/>
                  </a:lnTo>
                  <a:lnTo>
                    <a:pt x="1081" y="1710"/>
                  </a:lnTo>
                  <a:lnTo>
                    <a:pt x="1090" y="1718"/>
                  </a:lnTo>
                  <a:lnTo>
                    <a:pt x="1099" y="1728"/>
                  </a:lnTo>
                  <a:lnTo>
                    <a:pt x="1107" y="1739"/>
                  </a:lnTo>
                  <a:lnTo>
                    <a:pt x="1114" y="1752"/>
                  </a:lnTo>
                  <a:lnTo>
                    <a:pt x="1120" y="1768"/>
                  </a:lnTo>
                  <a:lnTo>
                    <a:pt x="1126" y="1785"/>
                  </a:lnTo>
                  <a:lnTo>
                    <a:pt x="1131" y="1803"/>
                  </a:lnTo>
                  <a:lnTo>
                    <a:pt x="1135" y="1824"/>
                  </a:lnTo>
                  <a:lnTo>
                    <a:pt x="1139" y="1846"/>
                  </a:lnTo>
                  <a:lnTo>
                    <a:pt x="1139" y="1846"/>
                  </a:lnTo>
                  <a:lnTo>
                    <a:pt x="1142" y="1867"/>
                  </a:lnTo>
                  <a:lnTo>
                    <a:pt x="1144" y="1891"/>
                  </a:lnTo>
                  <a:lnTo>
                    <a:pt x="1148" y="1944"/>
                  </a:lnTo>
                  <a:lnTo>
                    <a:pt x="1150" y="2003"/>
                  </a:lnTo>
                  <a:lnTo>
                    <a:pt x="1151" y="2072"/>
                  </a:lnTo>
                  <a:lnTo>
                    <a:pt x="1151" y="2148"/>
                  </a:lnTo>
                  <a:lnTo>
                    <a:pt x="1150" y="2233"/>
                  </a:lnTo>
                  <a:lnTo>
                    <a:pt x="1147" y="2430"/>
                  </a:lnTo>
                  <a:lnTo>
                    <a:pt x="1147" y="2430"/>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4" name="Freeform: Shape 61"/>
            <p:cNvSpPr>
              <a:spLocks/>
            </p:cNvSpPr>
            <p:nvPr/>
          </p:nvSpPr>
          <p:spPr bwMode="auto">
            <a:xfrm>
              <a:off x="5517441" y="3168035"/>
              <a:ext cx="611931" cy="831598"/>
            </a:xfrm>
            <a:custGeom>
              <a:avLst/>
              <a:gdLst>
                <a:gd name="T0" fmla="*/ 2669 w 2928"/>
                <a:gd name="T1" fmla="*/ 3972 h 3977"/>
                <a:gd name="T2" fmla="*/ 2769 w 2928"/>
                <a:gd name="T3" fmla="*/ 3938 h 3977"/>
                <a:gd name="T4" fmla="*/ 2850 w 2928"/>
                <a:gd name="T5" fmla="*/ 3877 h 3977"/>
                <a:gd name="T6" fmla="*/ 2907 w 2928"/>
                <a:gd name="T7" fmla="*/ 3794 h 3977"/>
                <a:gd name="T8" fmla="*/ 2927 w 2928"/>
                <a:gd name="T9" fmla="*/ 3695 h 3977"/>
                <a:gd name="T10" fmla="*/ 2127 w 2928"/>
                <a:gd name="T11" fmla="*/ 1103 h 3977"/>
                <a:gd name="T12" fmla="*/ 1827 w 2928"/>
                <a:gd name="T13" fmla="*/ 1095 h 3977"/>
                <a:gd name="T14" fmla="*/ 1702 w 2928"/>
                <a:gd name="T15" fmla="*/ 1063 h 3977"/>
                <a:gd name="T16" fmla="*/ 1631 w 2928"/>
                <a:gd name="T17" fmla="*/ 1009 h 3977"/>
                <a:gd name="T18" fmla="*/ 1615 w 2928"/>
                <a:gd name="T19" fmla="*/ 935 h 3977"/>
                <a:gd name="T20" fmla="*/ 1651 w 2928"/>
                <a:gd name="T21" fmla="*/ 842 h 3977"/>
                <a:gd name="T22" fmla="*/ 1734 w 2928"/>
                <a:gd name="T23" fmla="*/ 728 h 3977"/>
                <a:gd name="T24" fmla="*/ 1811 w 2928"/>
                <a:gd name="T25" fmla="*/ 548 h 3977"/>
                <a:gd name="T26" fmla="*/ 1829 w 2928"/>
                <a:gd name="T27" fmla="*/ 330 h 3977"/>
                <a:gd name="T28" fmla="*/ 1792 w 2928"/>
                <a:gd name="T29" fmla="*/ 199 h 3977"/>
                <a:gd name="T30" fmla="*/ 1716 w 2928"/>
                <a:gd name="T31" fmla="*/ 102 h 3977"/>
                <a:gd name="T32" fmla="*/ 1611 w 2928"/>
                <a:gd name="T33" fmla="*/ 37 h 3977"/>
                <a:gd name="T34" fmla="*/ 1488 w 2928"/>
                <a:gd name="T35" fmla="*/ 5 h 3977"/>
                <a:gd name="T36" fmla="*/ 1286 w 2928"/>
                <a:gd name="T37" fmla="*/ 13 h 3977"/>
                <a:gd name="T38" fmla="*/ 1152 w 2928"/>
                <a:gd name="T39" fmla="*/ 62 h 3977"/>
                <a:gd name="T40" fmla="*/ 1058 w 2928"/>
                <a:gd name="T41" fmla="*/ 133 h 3977"/>
                <a:gd name="T42" fmla="*/ 998 w 2928"/>
                <a:gd name="T43" fmla="*/ 228 h 3977"/>
                <a:gd name="T44" fmla="*/ 977 w 2928"/>
                <a:gd name="T45" fmla="*/ 346 h 3977"/>
                <a:gd name="T46" fmla="*/ 986 w 2928"/>
                <a:gd name="T47" fmla="*/ 483 h 3977"/>
                <a:gd name="T48" fmla="*/ 1067 w 2928"/>
                <a:gd name="T49" fmla="*/ 692 h 3977"/>
                <a:gd name="T50" fmla="*/ 1171 w 2928"/>
                <a:gd name="T51" fmla="*/ 903 h 3977"/>
                <a:gd name="T52" fmla="*/ 1163 w 2928"/>
                <a:gd name="T53" fmla="*/ 965 h 3977"/>
                <a:gd name="T54" fmla="*/ 1107 w 2928"/>
                <a:gd name="T55" fmla="*/ 1020 h 3977"/>
                <a:gd name="T56" fmla="*/ 967 w 2928"/>
                <a:gd name="T57" fmla="*/ 1073 h 3977"/>
                <a:gd name="T58" fmla="*/ 649 w 2928"/>
                <a:gd name="T59" fmla="*/ 1107 h 3977"/>
                <a:gd name="T60" fmla="*/ 21 w 2928"/>
                <a:gd name="T61" fmla="*/ 1108 h 3977"/>
                <a:gd name="T62" fmla="*/ 1 w 2928"/>
                <a:gd name="T63" fmla="*/ 2108 h 3977"/>
                <a:gd name="T64" fmla="*/ 31 w 2928"/>
                <a:gd name="T65" fmla="*/ 2217 h 3977"/>
                <a:gd name="T66" fmla="*/ 114 w 2928"/>
                <a:gd name="T67" fmla="*/ 2288 h 3977"/>
                <a:gd name="T68" fmla="*/ 201 w 2928"/>
                <a:gd name="T69" fmla="*/ 2280 h 3977"/>
                <a:gd name="T70" fmla="*/ 470 w 2928"/>
                <a:gd name="T71" fmla="*/ 2122 h 3977"/>
                <a:gd name="T72" fmla="*/ 710 w 2928"/>
                <a:gd name="T73" fmla="*/ 2035 h 3977"/>
                <a:gd name="T74" fmla="*/ 855 w 2928"/>
                <a:gd name="T75" fmla="*/ 2028 h 3977"/>
                <a:gd name="T76" fmla="*/ 980 w 2928"/>
                <a:gd name="T77" fmla="*/ 2063 h 3977"/>
                <a:gd name="T78" fmla="*/ 1101 w 2928"/>
                <a:gd name="T79" fmla="*/ 2145 h 3977"/>
                <a:gd name="T80" fmla="*/ 1174 w 2928"/>
                <a:gd name="T81" fmla="*/ 2231 h 3977"/>
                <a:gd name="T82" fmla="*/ 1254 w 2928"/>
                <a:gd name="T83" fmla="*/ 2402 h 3977"/>
                <a:gd name="T84" fmla="*/ 1277 w 2928"/>
                <a:gd name="T85" fmla="*/ 2628 h 3977"/>
                <a:gd name="T86" fmla="*/ 1251 w 2928"/>
                <a:gd name="T87" fmla="*/ 2756 h 3977"/>
                <a:gd name="T88" fmla="*/ 1193 w 2928"/>
                <a:gd name="T89" fmla="*/ 2872 h 3977"/>
                <a:gd name="T90" fmla="*/ 1100 w 2928"/>
                <a:gd name="T91" fmla="*/ 2968 h 3977"/>
                <a:gd name="T92" fmla="*/ 972 w 2928"/>
                <a:gd name="T93" fmla="*/ 3037 h 3977"/>
                <a:gd name="T94" fmla="*/ 807 w 2928"/>
                <a:gd name="T95" fmla="*/ 3071 h 3977"/>
                <a:gd name="T96" fmla="*/ 630 w 2928"/>
                <a:gd name="T97" fmla="*/ 3064 h 3977"/>
                <a:gd name="T98" fmla="*/ 460 w 2928"/>
                <a:gd name="T99" fmla="*/ 3012 h 3977"/>
                <a:gd name="T100" fmla="*/ 244 w 2928"/>
                <a:gd name="T101" fmla="*/ 2889 h 3977"/>
                <a:gd name="T102" fmla="*/ 126 w 2928"/>
                <a:gd name="T103" fmla="*/ 2838 h 3977"/>
                <a:gd name="T104" fmla="*/ 94 w 2928"/>
                <a:gd name="T105" fmla="*/ 2857 h 3977"/>
                <a:gd name="T106" fmla="*/ 51 w 2928"/>
                <a:gd name="T107" fmla="*/ 3018 h 3977"/>
                <a:gd name="T108" fmla="*/ 28 w 2928"/>
                <a:gd name="T109" fmla="*/ 3533 h 3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928" h="3977">
                  <a:moveTo>
                    <a:pt x="31" y="3977"/>
                  </a:moveTo>
                  <a:lnTo>
                    <a:pt x="2607" y="3977"/>
                  </a:lnTo>
                  <a:lnTo>
                    <a:pt x="2607" y="3977"/>
                  </a:lnTo>
                  <a:lnTo>
                    <a:pt x="2624" y="3977"/>
                  </a:lnTo>
                  <a:lnTo>
                    <a:pt x="2639" y="3976"/>
                  </a:lnTo>
                  <a:lnTo>
                    <a:pt x="2654" y="3974"/>
                  </a:lnTo>
                  <a:lnTo>
                    <a:pt x="2669" y="3972"/>
                  </a:lnTo>
                  <a:lnTo>
                    <a:pt x="2684" y="3969"/>
                  </a:lnTo>
                  <a:lnTo>
                    <a:pt x="2699" y="3965"/>
                  </a:lnTo>
                  <a:lnTo>
                    <a:pt x="2713" y="3961"/>
                  </a:lnTo>
                  <a:lnTo>
                    <a:pt x="2727" y="3956"/>
                  </a:lnTo>
                  <a:lnTo>
                    <a:pt x="2741" y="3951"/>
                  </a:lnTo>
                  <a:lnTo>
                    <a:pt x="2756" y="3945"/>
                  </a:lnTo>
                  <a:lnTo>
                    <a:pt x="2769" y="3938"/>
                  </a:lnTo>
                  <a:lnTo>
                    <a:pt x="2782" y="3930"/>
                  </a:lnTo>
                  <a:lnTo>
                    <a:pt x="2794" y="3922"/>
                  </a:lnTo>
                  <a:lnTo>
                    <a:pt x="2807" y="3914"/>
                  </a:lnTo>
                  <a:lnTo>
                    <a:pt x="2818" y="3906"/>
                  </a:lnTo>
                  <a:lnTo>
                    <a:pt x="2829" y="3897"/>
                  </a:lnTo>
                  <a:lnTo>
                    <a:pt x="2840" y="3887"/>
                  </a:lnTo>
                  <a:lnTo>
                    <a:pt x="2850" y="3877"/>
                  </a:lnTo>
                  <a:lnTo>
                    <a:pt x="2860" y="3867"/>
                  </a:lnTo>
                  <a:lnTo>
                    <a:pt x="2869" y="3856"/>
                  </a:lnTo>
                  <a:lnTo>
                    <a:pt x="2878" y="3844"/>
                  </a:lnTo>
                  <a:lnTo>
                    <a:pt x="2887" y="3833"/>
                  </a:lnTo>
                  <a:lnTo>
                    <a:pt x="2894" y="3821"/>
                  </a:lnTo>
                  <a:lnTo>
                    <a:pt x="2901" y="3808"/>
                  </a:lnTo>
                  <a:lnTo>
                    <a:pt x="2907" y="3794"/>
                  </a:lnTo>
                  <a:lnTo>
                    <a:pt x="2912" y="3781"/>
                  </a:lnTo>
                  <a:lnTo>
                    <a:pt x="2916" y="3767"/>
                  </a:lnTo>
                  <a:lnTo>
                    <a:pt x="2920" y="3754"/>
                  </a:lnTo>
                  <a:lnTo>
                    <a:pt x="2923" y="3739"/>
                  </a:lnTo>
                  <a:lnTo>
                    <a:pt x="2925" y="3725"/>
                  </a:lnTo>
                  <a:lnTo>
                    <a:pt x="2927" y="3710"/>
                  </a:lnTo>
                  <a:lnTo>
                    <a:pt x="2927" y="3695"/>
                  </a:lnTo>
                  <a:lnTo>
                    <a:pt x="2928" y="1080"/>
                  </a:lnTo>
                  <a:lnTo>
                    <a:pt x="2928" y="1080"/>
                  </a:lnTo>
                  <a:lnTo>
                    <a:pt x="2804" y="1083"/>
                  </a:lnTo>
                  <a:lnTo>
                    <a:pt x="2662" y="1087"/>
                  </a:lnTo>
                  <a:lnTo>
                    <a:pt x="2352" y="1098"/>
                  </a:lnTo>
                  <a:lnTo>
                    <a:pt x="2199" y="1102"/>
                  </a:lnTo>
                  <a:lnTo>
                    <a:pt x="2127" y="1103"/>
                  </a:lnTo>
                  <a:lnTo>
                    <a:pt x="2059" y="1104"/>
                  </a:lnTo>
                  <a:lnTo>
                    <a:pt x="1997" y="1103"/>
                  </a:lnTo>
                  <a:lnTo>
                    <a:pt x="1940" y="1102"/>
                  </a:lnTo>
                  <a:lnTo>
                    <a:pt x="1891" y="1100"/>
                  </a:lnTo>
                  <a:lnTo>
                    <a:pt x="1850" y="1097"/>
                  </a:lnTo>
                  <a:lnTo>
                    <a:pt x="1850" y="1097"/>
                  </a:lnTo>
                  <a:lnTo>
                    <a:pt x="1827" y="1095"/>
                  </a:lnTo>
                  <a:lnTo>
                    <a:pt x="1805" y="1092"/>
                  </a:lnTo>
                  <a:lnTo>
                    <a:pt x="1785" y="1088"/>
                  </a:lnTo>
                  <a:lnTo>
                    <a:pt x="1766" y="1084"/>
                  </a:lnTo>
                  <a:lnTo>
                    <a:pt x="1749" y="1080"/>
                  </a:lnTo>
                  <a:lnTo>
                    <a:pt x="1732" y="1075"/>
                  </a:lnTo>
                  <a:lnTo>
                    <a:pt x="1717" y="1069"/>
                  </a:lnTo>
                  <a:lnTo>
                    <a:pt x="1702" y="1063"/>
                  </a:lnTo>
                  <a:lnTo>
                    <a:pt x="1689" y="1057"/>
                  </a:lnTo>
                  <a:lnTo>
                    <a:pt x="1676" y="1050"/>
                  </a:lnTo>
                  <a:lnTo>
                    <a:pt x="1665" y="1043"/>
                  </a:lnTo>
                  <a:lnTo>
                    <a:pt x="1655" y="1035"/>
                  </a:lnTo>
                  <a:lnTo>
                    <a:pt x="1646" y="1027"/>
                  </a:lnTo>
                  <a:lnTo>
                    <a:pt x="1638" y="1018"/>
                  </a:lnTo>
                  <a:lnTo>
                    <a:pt x="1631" y="1009"/>
                  </a:lnTo>
                  <a:lnTo>
                    <a:pt x="1626" y="1000"/>
                  </a:lnTo>
                  <a:lnTo>
                    <a:pt x="1621" y="990"/>
                  </a:lnTo>
                  <a:lnTo>
                    <a:pt x="1618" y="979"/>
                  </a:lnTo>
                  <a:lnTo>
                    <a:pt x="1616" y="969"/>
                  </a:lnTo>
                  <a:lnTo>
                    <a:pt x="1614" y="958"/>
                  </a:lnTo>
                  <a:lnTo>
                    <a:pt x="1614" y="946"/>
                  </a:lnTo>
                  <a:lnTo>
                    <a:pt x="1615" y="935"/>
                  </a:lnTo>
                  <a:lnTo>
                    <a:pt x="1617" y="922"/>
                  </a:lnTo>
                  <a:lnTo>
                    <a:pt x="1620" y="910"/>
                  </a:lnTo>
                  <a:lnTo>
                    <a:pt x="1624" y="897"/>
                  </a:lnTo>
                  <a:lnTo>
                    <a:pt x="1629" y="884"/>
                  </a:lnTo>
                  <a:lnTo>
                    <a:pt x="1635" y="871"/>
                  </a:lnTo>
                  <a:lnTo>
                    <a:pt x="1643" y="857"/>
                  </a:lnTo>
                  <a:lnTo>
                    <a:pt x="1651" y="842"/>
                  </a:lnTo>
                  <a:lnTo>
                    <a:pt x="1660" y="827"/>
                  </a:lnTo>
                  <a:lnTo>
                    <a:pt x="1671" y="812"/>
                  </a:lnTo>
                  <a:lnTo>
                    <a:pt x="1683" y="797"/>
                  </a:lnTo>
                  <a:lnTo>
                    <a:pt x="1683" y="797"/>
                  </a:lnTo>
                  <a:lnTo>
                    <a:pt x="1708" y="765"/>
                  </a:lnTo>
                  <a:lnTo>
                    <a:pt x="1721" y="747"/>
                  </a:lnTo>
                  <a:lnTo>
                    <a:pt x="1734" y="728"/>
                  </a:lnTo>
                  <a:lnTo>
                    <a:pt x="1747" y="707"/>
                  </a:lnTo>
                  <a:lnTo>
                    <a:pt x="1759" y="685"/>
                  </a:lnTo>
                  <a:lnTo>
                    <a:pt x="1771" y="662"/>
                  </a:lnTo>
                  <a:lnTo>
                    <a:pt x="1783" y="637"/>
                  </a:lnTo>
                  <a:lnTo>
                    <a:pt x="1793" y="609"/>
                  </a:lnTo>
                  <a:lnTo>
                    <a:pt x="1803" y="579"/>
                  </a:lnTo>
                  <a:lnTo>
                    <a:pt x="1811" y="548"/>
                  </a:lnTo>
                  <a:lnTo>
                    <a:pt x="1819" y="514"/>
                  </a:lnTo>
                  <a:lnTo>
                    <a:pt x="1825" y="478"/>
                  </a:lnTo>
                  <a:lnTo>
                    <a:pt x="1829" y="438"/>
                  </a:lnTo>
                  <a:lnTo>
                    <a:pt x="1830" y="396"/>
                  </a:lnTo>
                  <a:lnTo>
                    <a:pt x="1830" y="351"/>
                  </a:lnTo>
                  <a:lnTo>
                    <a:pt x="1830" y="351"/>
                  </a:lnTo>
                  <a:lnTo>
                    <a:pt x="1829" y="330"/>
                  </a:lnTo>
                  <a:lnTo>
                    <a:pt x="1826" y="308"/>
                  </a:lnTo>
                  <a:lnTo>
                    <a:pt x="1823" y="288"/>
                  </a:lnTo>
                  <a:lnTo>
                    <a:pt x="1819" y="269"/>
                  </a:lnTo>
                  <a:lnTo>
                    <a:pt x="1813" y="251"/>
                  </a:lnTo>
                  <a:lnTo>
                    <a:pt x="1806" y="233"/>
                  </a:lnTo>
                  <a:lnTo>
                    <a:pt x="1799" y="216"/>
                  </a:lnTo>
                  <a:lnTo>
                    <a:pt x="1792" y="199"/>
                  </a:lnTo>
                  <a:lnTo>
                    <a:pt x="1783" y="182"/>
                  </a:lnTo>
                  <a:lnTo>
                    <a:pt x="1774" y="167"/>
                  </a:lnTo>
                  <a:lnTo>
                    <a:pt x="1764" y="153"/>
                  </a:lnTo>
                  <a:lnTo>
                    <a:pt x="1753" y="139"/>
                  </a:lnTo>
                  <a:lnTo>
                    <a:pt x="1741" y="126"/>
                  </a:lnTo>
                  <a:lnTo>
                    <a:pt x="1729" y="114"/>
                  </a:lnTo>
                  <a:lnTo>
                    <a:pt x="1716" y="102"/>
                  </a:lnTo>
                  <a:lnTo>
                    <a:pt x="1703" y="91"/>
                  </a:lnTo>
                  <a:lnTo>
                    <a:pt x="1689" y="81"/>
                  </a:lnTo>
                  <a:lnTo>
                    <a:pt x="1673" y="71"/>
                  </a:lnTo>
                  <a:lnTo>
                    <a:pt x="1658" y="62"/>
                  </a:lnTo>
                  <a:lnTo>
                    <a:pt x="1643" y="53"/>
                  </a:lnTo>
                  <a:lnTo>
                    <a:pt x="1627" y="45"/>
                  </a:lnTo>
                  <a:lnTo>
                    <a:pt x="1611" y="37"/>
                  </a:lnTo>
                  <a:lnTo>
                    <a:pt x="1594" y="31"/>
                  </a:lnTo>
                  <a:lnTo>
                    <a:pt x="1578" y="25"/>
                  </a:lnTo>
                  <a:lnTo>
                    <a:pt x="1560" y="20"/>
                  </a:lnTo>
                  <a:lnTo>
                    <a:pt x="1542" y="15"/>
                  </a:lnTo>
                  <a:lnTo>
                    <a:pt x="1524" y="11"/>
                  </a:lnTo>
                  <a:lnTo>
                    <a:pt x="1506" y="8"/>
                  </a:lnTo>
                  <a:lnTo>
                    <a:pt x="1488" y="5"/>
                  </a:lnTo>
                  <a:lnTo>
                    <a:pt x="1470" y="3"/>
                  </a:lnTo>
                  <a:lnTo>
                    <a:pt x="1452" y="1"/>
                  </a:lnTo>
                  <a:lnTo>
                    <a:pt x="1433" y="0"/>
                  </a:lnTo>
                  <a:lnTo>
                    <a:pt x="1395" y="0"/>
                  </a:lnTo>
                  <a:lnTo>
                    <a:pt x="1358" y="2"/>
                  </a:lnTo>
                  <a:lnTo>
                    <a:pt x="1322" y="6"/>
                  </a:lnTo>
                  <a:lnTo>
                    <a:pt x="1286" y="13"/>
                  </a:lnTo>
                  <a:lnTo>
                    <a:pt x="1250" y="22"/>
                  </a:lnTo>
                  <a:lnTo>
                    <a:pt x="1232" y="27"/>
                  </a:lnTo>
                  <a:lnTo>
                    <a:pt x="1216" y="33"/>
                  </a:lnTo>
                  <a:lnTo>
                    <a:pt x="1199" y="39"/>
                  </a:lnTo>
                  <a:lnTo>
                    <a:pt x="1183" y="46"/>
                  </a:lnTo>
                  <a:lnTo>
                    <a:pt x="1167" y="54"/>
                  </a:lnTo>
                  <a:lnTo>
                    <a:pt x="1152" y="62"/>
                  </a:lnTo>
                  <a:lnTo>
                    <a:pt x="1136" y="71"/>
                  </a:lnTo>
                  <a:lnTo>
                    <a:pt x="1122" y="80"/>
                  </a:lnTo>
                  <a:lnTo>
                    <a:pt x="1108" y="89"/>
                  </a:lnTo>
                  <a:lnTo>
                    <a:pt x="1094" y="99"/>
                  </a:lnTo>
                  <a:lnTo>
                    <a:pt x="1082" y="110"/>
                  </a:lnTo>
                  <a:lnTo>
                    <a:pt x="1070" y="121"/>
                  </a:lnTo>
                  <a:lnTo>
                    <a:pt x="1058" y="133"/>
                  </a:lnTo>
                  <a:lnTo>
                    <a:pt x="1047" y="145"/>
                  </a:lnTo>
                  <a:lnTo>
                    <a:pt x="1037" y="157"/>
                  </a:lnTo>
                  <a:lnTo>
                    <a:pt x="1028" y="170"/>
                  </a:lnTo>
                  <a:lnTo>
                    <a:pt x="1020" y="184"/>
                  </a:lnTo>
                  <a:lnTo>
                    <a:pt x="1012" y="199"/>
                  </a:lnTo>
                  <a:lnTo>
                    <a:pt x="1004" y="213"/>
                  </a:lnTo>
                  <a:lnTo>
                    <a:pt x="998" y="228"/>
                  </a:lnTo>
                  <a:lnTo>
                    <a:pt x="993" y="244"/>
                  </a:lnTo>
                  <a:lnTo>
                    <a:pt x="989" y="259"/>
                  </a:lnTo>
                  <a:lnTo>
                    <a:pt x="989" y="259"/>
                  </a:lnTo>
                  <a:lnTo>
                    <a:pt x="985" y="281"/>
                  </a:lnTo>
                  <a:lnTo>
                    <a:pt x="981" y="303"/>
                  </a:lnTo>
                  <a:lnTo>
                    <a:pt x="978" y="325"/>
                  </a:lnTo>
                  <a:lnTo>
                    <a:pt x="977" y="346"/>
                  </a:lnTo>
                  <a:lnTo>
                    <a:pt x="976" y="367"/>
                  </a:lnTo>
                  <a:lnTo>
                    <a:pt x="976" y="387"/>
                  </a:lnTo>
                  <a:lnTo>
                    <a:pt x="976" y="407"/>
                  </a:lnTo>
                  <a:lnTo>
                    <a:pt x="978" y="426"/>
                  </a:lnTo>
                  <a:lnTo>
                    <a:pt x="980" y="445"/>
                  </a:lnTo>
                  <a:lnTo>
                    <a:pt x="983" y="465"/>
                  </a:lnTo>
                  <a:lnTo>
                    <a:pt x="986" y="483"/>
                  </a:lnTo>
                  <a:lnTo>
                    <a:pt x="990" y="501"/>
                  </a:lnTo>
                  <a:lnTo>
                    <a:pt x="999" y="536"/>
                  </a:lnTo>
                  <a:lnTo>
                    <a:pt x="1010" y="569"/>
                  </a:lnTo>
                  <a:lnTo>
                    <a:pt x="1024" y="603"/>
                  </a:lnTo>
                  <a:lnTo>
                    <a:pt x="1038" y="634"/>
                  </a:lnTo>
                  <a:lnTo>
                    <a:pt x="1052" y="663"/>
                  </a:lnTo>
                  <a:lnTo>
                    <a:pt x="1067" y="692"/>
                  </a:lnTo>
                  <a:lnTo>
                    <a:pt x="1097" y="747"/>
                  </a:lnTo>
                  <a:lnTo>
                    <a:pt x="1125" y="796"/>
                  </a:lnTo>
                  <a:lnTo>
                    <a:pt x="1138" y="819"/>
                  </a:lnTo>
                  <a:lnTo>
                    <a:pt x="1150" y="841"/>
                  </a:lnTo>
                  <a:lnTo>
                    <a:pt x="1159" y="863"/>
                  </a:lnTo>
                  <a:lnTo>
                    <a:pt x="1166" y="884"/>
                  </a:lnTo>
                  <a:lnTo>
                    <a:pt x="1171" y="903"/>
                  </a:lnTo>
                  <a:lnTo>
                    <a:pt x="1172" y="913"/>
                  </a:lnTo>
                  <a:lnTo>
                    <a:pt x="1173" y="922"/>
                  </a:lnTo>
                  <a:lnTo>
                    <a:pt x="1173" y="931"/>
                  </a:lnTo>
                  <a:lnTo>
                    <a:pt x="1172" y="940"/>
                  </a:lnTo>
                  <a:lnTo>
                    <a:pt x="1170" y="949"/>
                  </a:lnTo>
                  <a:lnTo>
                    <a:pt x="1167" y="957"/>
                  </a:lnTo>
                  <a:lnTo>
                    <a:pt x="1163" y="965"/>
                  </a:lnTo>
                  <a:lnTo>
                    <a:pt x="1159" y="973"/>
                  </a:lnTo>
                  <a:lnTo>
                    <a:pt x="1153" y="981"/>
                  </a:lnTo>
                  <a:lnTo>
                    <a:pt x="1146" y="990"/>
                  </a:lnTo>
                  <a:lnTo>
                    <a:pt x="1138" y="998"/>
                  </a:lnTo>
                  <a:lnTo>
                    <a:pt x="1129" y="1005"/>
                  </a:lnTo>
                  <a:lnTo>
                    <a:pt x="1119" y="1013"/>
                  </a:lnTo>
                  <a:lnTo>
                    <a:pt x="1107" y="1020"/>
                  </a:lnTo>
                  <a:lnTo>
                    <a:pt x="1095" y="1027"/>
                  </a:lnTo>
                  <a:lnTo>
                    <a:pt x="1081" y="1034"/>
                  </a:lnTo>
                  <a:lnTo>
                    <a:pt x="1066" y="1041"/>
                  </a:lnTo>
                  <a:lnTo>
                    <a:pt x="1049" y="1047"/>
                  </a:lnTo>
                  <a:lnTo>
                    <a:pt x="1012" y="1060"/>
                  </a:lnTo>
                  <a:lnTo>
                    <a:pt x="967" y="1073"/>
                  </a:lnTo>
                  <a:lnTo>
                    <a:pt x="967" y="1073"/>
                  </a:lnTo>
                  <a:lnTo>
                    <a:pt x="948" y="1077"/>
                  </a:lnTo>
                  <a:lnTo>
                    <a:pt x="928" y="1081"/>
                  </a:lnTo>
                  <a:lnTo>
                    <a:pt x="882" y="1089"/>
                  </a:lnTo>
                  <a:lnTo>
                    <a:pt x="830" y="1095"/>
                  </a:lnTo>
                  <a:lnTo>
                    <a:pt x="774" y="1100"/>
                  </a:lnTo>
                  <a:lnTo>
                    <a:pt x="713" y="1104"/>
                  </a:lnTo>
                  <a:lnTo>
                    <a:pt x="649" y="1107"/>
                  </a:lnTo>
                  <a:lnTo>
                    <a:pt x="583" y="1109"/>
                  </a:lnTo>
                  <a:lnTo>
                    <a:pt x="515" y="1111"/>
                  </a:lnTo>
                  <a:lnTo>
                    <a:pt x="379" y="1112"/>
                  </a:lnTo>
                  <a:lnTo>
                    <a:pt x="246" y="1111"/>
                  </a:lnTo>
                  <a:lnTo>
                    <a:pt x="125" y="1109"/>
                  </a:lnTo>
                  <a:lnTo>
                    <a:pt x="21" y="1108"/>
                  </a:lnTo>
                  <a:lnTo>
                    <a:pt x="21" y="1108"/>
                  </a:lnTo>
                  <a:lnTo>
                    <a:pt x="15" y="1332"/>
                  </a:lnTo>
                  <a:lnTo>
                    <a:pt x="7" y="1644"/>
                  </a:lnTo>
                  <a:lnTo>
                    <a:pt x="4" y="1800"/>
                  </a:lnTo>
                  <a:lnTo>
                    <a:pt x="1" y="1938"/>
                  </a:lnTo>
                  <a:lnTo>
                    <a:pt x="0" y="2044"/>
                  </a:lnTo>
                  <a:lnTo>
                    <a:pt x="1" y="2083"/>
                  </a:lnTo>
                  <a:lnTo>
                    <a:pt x="1" y="2108"/>
                  </a:lnTo>
                  <a:lnTo>
                    <a:pt x="1" y="2108"/>
                  </a:lnTo>
                  <a:lnTo>
                    <a:pt x="3" y="2128"/>
                  </a:lnTo>
                  <a:lnTo>
                    <a:pt x="7" y="2148"/>
                  </a:lnTo>
                  <a:lnTo>
                    <a:pt x="11" y="2166"/>
                  </a:lnTo>
                  <a:lnTo>
                    <a:pt x="17" y="2184"/>
                  </a:lnTo>
                  <a:lnTo>
                    <a:pt x="23" y="2202"/>
                  </a:lnTo>
                  <a:lnTo>
                    <a:pt x="31" y="2217"/>
                  </a:lnTo>
                  <a:lnTo>
                    <a:pt x="40" y="2232"/>
                  </a:lnTo>
                  <a:lnTo>
                    <a:pt x="49" y="2245"/>
                  </a:lnTo>
                  <a:lnTo>
                    <a:pt x="60" y="2257"/>
                  </a:lnTo>
                  <a:lnTo>
                    <a:pt x="72" y="2267"/>
                  </a:lnTo>
                  <a:lnTo>
                    <a:pt x="86" y="2276"/>
                  </a:lnTo>
                  <a:lnTo>
                    <a:pt x="100" y="2283"/>
                  </a:lnTo>
                  <a:lnTo>
                    <a:pt x="114" y="2288"/>
                  </a:lnTo>
                  <a:lnTo>
                    <a:pt x="130" y="2292"/>
                  </a:lnTo>
                  <a:lnTo>
                    <a:pt x="146" y="2294"/>
                  </a:lnTo>
                  <a:lnTo>
                    <a:pt x="164" y="2294"/>
                  </a:lnTo>
                  <a:lnTo>
                    <a:pt x="164" y="2294"/>
                  </a:lnTo>
                  <a:lnTo>
                    <a:pt x="174" y="2292"/>
                  </a:lnTo>
                  <a:lnTo>
                    <a:pt x="186" y="2287"/>
                  </a:lnTo>
                  <a:lnTo>
                    <a:pt x="201" y="2280"/>
                  </a:lnTo>
                  <a:lnTo>
                    <a:pt x="218" y="2272"/>
                  </a:lnTo>
                  <a:lnTo>
                    <a:pt x="256" y="2249"/>
                  </a:lnTo>
                  <a:lnTo>
                    <a:pt x="301" y="2221"/>
                  </a:lnTo>
                  <a:lnTo>
                    <a:pt x="353" y="2188"/>
                  </a:lnTo>
                  <a:lnTo>
                    <a:pt x="410" y="2155"/>
                  </a:lnTo>
                  <a:lnTo>
                    <a:pt x="439" y="2138"/>
                  </a:lnTo>
                  <a:lnTo>
                    <a:pt x="470" y="2122"/>
                  </a:lnTo>
                  <a:lnTo>
                    <a:pt x="503" y="2106"/>
                  </a:lnTo>
                  <a:lnTo>
                    <a:pt x="536" y="2091"/>
                  </a:lnTo>
                  <a:lnTo>
                    <a:pt x="569" y="2077"/>
                  </a:lnTo>
                  <a:lnTo>
                    <a:pt x="603" y="2064"/>
                  </a:lnTo>
                  <a:lnTo>
                    <a:pt x="639" y="2052"/>
                  </a:lnTo>
                  <a:lnTo>
                    <a:pt x="674" y="2042"/>
                  </a:lnTo>
                  <a:lnTo>
                    <a:pt x="710" y="2035"/>
                  </a:lnTo>
                  <a:lnTo>
                    <a:pt x="746" y="2029"/>
                  </a:lnTo>
                  <a:lnTo>
                    <a:pt x="764" y="2027"/>
                  </a:lnTo>
                  <a:lnTo>
                    <a:pt x="782" y="2026"/>
                  </a:lnTo>
                  <a:lnTo>
                    <a:pt x="800" y="2025"/>
                  </a:lnTo>
                  <a:lnTo>
                    <a:pt x="818" y="2025"/>
                  </a:lnTo>
                  <a:lnTo>
                    <a:pt x="837" y="2026"/>
                  </a:lnTo>
                  <a:lnTo>
                    <a:pt x="855" y="2028"/>
                  </a:lnTo>
                  <a:lnTo>
                    <a:pt x="873" y="2030"/>
                  </a:lnTo>
                  <a:lnTo>
                    <a:pt x="891" y="2033"/>
                  </a:lnTo>
                  <a:lnTo>
                    <a:pt x="909" y="2037"/>
                  </a:lnTo>
                  <a:lnTo>
                    <a:pt x="927" y="2042"/>
                  </a:lnTo>
                  <a:lnTo>
                    <a:pt x="945" y="2048"/>
                  </a:lnTo>
                  <a:lnTo>
                    <a:pt x="963" y="2054"/>
                  </a:lnTo>
                  <a:lnTo>
                    <a:pt x="980" y="2063"/>
                  </a:lnTo>
                  <a:lnTo>
                    <a:pt x="998" y="2072"/>
                  </a:lnTo>
                  <a:lnTo>
                    <a:pt x="1016" y="2081"/>
                  </a:lnTo>
                  <a:lnTo>
                    <a:pt x="1033" y="2092"/>
                  </a:lnTo>
                  <a:lnTo>
                    <a:pt x="1051" y="2103"/>
                  </a:lnTo>
                  <a:lnTo>
                    <a:pt x="1068" y="2116"/>
                  </a:lnTo>
                  <a:lnTo>
                    <a:pt x="1084" y="2130"/>
                  </a:lnTo>
                  <a:lnTo>
                    <a:pt x="1101" y="2145"/>
                  </a:lnTo>
                  <a:lnTo>
                    <a:pt x="1101" y="2145"/>
                  </a:lnTo>
                  <a:lnTo>
                    <a:pt x="1114" y="2158"/>
                  </a:lnTo>
                  <a:lnTo>
                    <a:pt x="1127" y="2172"/>
                  </a:lnTo>
                  <a:lnTo>
                    <a:pt x="1139" y="2185"/>
                  </a:lnTo>
                  <a:lnTo>
                    <a:pt x="1152" y="2201"/>
                  </a:lnTo>
                  <a:lnTo>
                    <a:pt x="1163" y="2216"/>
                  </a:lnTo>
                  <a:lnTo>
                    <a:pt x="1174" y="2231"/>
                  </a:lnTo>
                  <a:lnTo>
                    <a:pt x="1184" y="2246"/>
                  </a:lnTo>
                  <a:lnTo>
                    <a:pt x="1194" y="2262"/>
                  </a:lnTo>
                  <a:lnTo>
                    <a:pt x="1203" y="2279"/>
                  </a:lnTo>
                  <a:lnTo>
                    <a:pt x="1212" y="2295"/>
                  </a:lnTo>
                  <a:lnTo>
                    <a:pt x="1228" y="2331"/>
                  </a:lnTo>
                  <a:lnTo>
                    <a:pt x="1242" y="2366"/>
                  </a:lnTo>
                  <a:lnTo>
                    <a:pt x="1254" y="2402"/>
                  </a:lnTo>
                  <a:lnTo>
                    <a:pt x="1263" y="2438"/>
                  </a:lnTo>
                  <a:lnTo>
                    <a:pt x="1271" y="2477"/>
                  </a:lnTo>
                  <a:lnTo>
                    <a:pt x="1276" y="2514"/>
                  </a:lnTo>
                  <a:lnTo>
                    <a:pt x="1280" y="2552"/>
                  </a:lnTo>
                  <a:lnTo>
                    <a:pt x="1280" y="2590"/>
                  </a:lnTo>
                  <a:lnTo>
                    <a:pt x="1280" y="2609"/>
                  </a:lnTo>
                  <a:lnTo>
                    <a:pt x="1277" y="2628"/>
                  </a:lnTo>
                  <a:lnTo>
                    <a:pt x="1275" y="2647"/>
                  </a:lnTo>
                  <a:lnTo>
                    <a:pt x="1273" y="2665"/>
                  </a:lnTo>
                  <a:lnTo>
                    <a:pt x="1270" y="2683"/>
                  </a:lnTo>
                  <a:lnTo>
                    <a:pt x="1266" y="2702"/>
                  </a:lnTo>
                  <a:lnTo>
                    <a:pt x="1262" y="2720"/>
                  </a:lnTo>
                  <a:lnTo>
                    <a:pt x="1257" y="2738"/>
                  </a:lnTo>
                  <a:lnTo>
                    <a:pt x="1251" y="2756"/>
                  </a:lnTo>
                  <a:lnTo>
                    <a:pt x="1245" y="2773"/>
                  </a:lnTo>
                  <a:lnTo>
                    <a:pt x="1238" y="2790"/>
                  </a:lnTo>
                  <a:lnTo>
                    <a:pt x="1230" y="2807"/>
                  </a:lnTo>
                  <a:lnTo>
                    <a:pt x="1222" y="2824"/>
                  </a:lnTo>
                  <a:lnTo>
                    <a:pt x="1213" y="2840"/>
                  </a:lnTo>
                  <a:lnTo>
                    <a:pt x="1203" y="2856"/>
                  </a:lnTo>
                  <a:lnTo>
                    <a:pt x="1193" y="2872"/>
                  </a:lnTo>
                  <a:lnTo>
                    <a:pt x="1182" y="2887"/>
                  </a:lnTo>
                  <a:lnTo>
                    <a:pt x="1170" y="2902"/>
                  </a:lnTo>
                  <a:lnTo>
                    <a:pt x="1158" y="2916"/>
                  </a:lnTo>
                  <a:lnTo>
                    <a:pt x="1144" y="2929"/>
                  </a:lnTo>
                  <a:lnTo>
                    <a:pt x="1130" y="2943"/>
                  </a:lnTo>
                  <a:lnTo>
                    <a:pt x="1115" y="2955"/>
                  </a:lnTo>
                  <a:lnTo>
                    <a:pt x="1100" y="2968"/>
                  </a:lnTo>
                  <a:lnTo>
                    <a:pt x="1084" y="2979"/>
                  </a:lnTo>
                  <a:lnTo>
                    <a:pt x="1068" y="2990"/>
                  </a:lnTo>
                  <a:lnTo>
                    <a:pt x="1050" y="3002"/>
                  </a:lnTo>
                  <a:lnTo>
                    <a:pt x="1032" y="3011"/>
                  </a:lnTo>
                  <a:lnTo>
                    <a:pt x="1013" y="3021"/>
                  </a:lnTo>
                  <a:lnTo>
                    <a:pt x="992" y="3029"/>
                  </a:lnTo>
                  <a:lnTo>
                    <a:pt x="972" y="3037"/>
                  </a:lnTo>
                  <a:lnTo>
                    <a:pt x="951" y="3044"/>
                  </a:lnTo>
                  <a:lnTo>
                    <a:pt x="929" y="3050"/>
                  </a:lnTo>
                  <a:lnTo>
                    <a:pt x="906" y="3056"/>
                  </a:lnTo>
                  <a:lnTo>
                    <a:pt x="883" y="3061"/>
                  </a:lnTo>
                  <a:lnTo>
                    <a:pt x="857" y="3065"/>
                  </a:lnTo>
                  <a:lnTo>
                    <a:pt x="832" y="3068"/>
                  </a:lnTo>
                  <a:lnTo>
                    <a:pt x="807" y="3071"/>
                  </a:lnTo>
                  <a:lnTo>
                    <a:pt x="780" y="3072"/>
                  </a:lnTo>
                  <a:lnTo>
                    <a:pt x="780" y="3072"/>
                  </a:lnTo>
                  <a:lnTo>
                    <a:pt x="748" y="3073"/>
                  </a:lnTo>
                  <a:lnTo>
                    <a:pt x="716" y="3072"/>
                  </a:lnTo>
                  <a:lnTo>
                    <a:pt x="686" y="3071"/>
                  </a:lnTo>
                  <a:lnTo>
                    <a:pt x="658" y="3068"/>
                  </a:lnTo>
                  <a:lnTo>
                    <a:pt x="630" y="3064"/>
                  </a:lnTo>
                  <a:lnTo>
                    <a:pt x="602" y="3059"/>
                  </a:lnTo>
                  <a:lnTo>
                    <a:pt x="577" y="3053"/>
                  </a:lnTo>
                  <a:lnTo>
                    <a:pt x="552" y="3046"/>
                  </a:lnTo>
                  <a:lnTo>
                    <a:pt x="528" y="3038"/>
                  </a:lnTo>
                  <a:lnTo>
                    <a:pt x="505" y="3030"/>
                  </a:lnTo>
                  <a:lnTo>
                    <a:pt x="482" y="3022"/>
                  </a:lnTo>
                  <a:lnTo>
                    <a:pt x="460" y="3012"/>
                  </a:lnTo>
                  <a:lnTo>
                    <a:pt x="439" y="3003"/>
                  </a:lnTo>
                  <a:lnTo>
                    <a:pt x="418" y="2992"/>
                  </a:lnTo>
                  <a:lnTo>
                    <a:pt x="380" y="2971"/>
                  </a:lnTo>
                  <a:lnTo>
                    <a:pt x="344" y="2950"/>
                  </a:lnTo>
                  <a:lnTo>
                    <a:pt x="308" y="2928"/>
                  </a:lnTo>
                  <a:lnTo>
                    <a:pt x="276" y="2908"/>
                  </a:lnTo>
                  <a:lnTo>
                    <a:pt x="244" y="2889"/>
                  </a:lnTo>
                  <a:lnTo>
                    <a:pt x="214" y="2872"/>
                  </a:lnTo>
                  <a:lnTo>
                    <a:pt x="198" y="2864"/>
                  </a:lnTo>
                  <a:lnTo>
                    <a:pt x="184" y="2857"/>
                  </a:lnTo>
                  <a:lnTo>
                    <a:pt x="169" y="2851"/>
                  </a:lnTo>
                  <a:lnTo>
                    <a:pt x="155" y="2845"/>
                  </a:lnTo>
                  <a:lnTo>
                    <a:pt x="140" y="2841"/>
                  </a:lnTo>
                  <a:lnTo>
                    <a:pt x="126" y="2838"/>
                  </a:lnTo>
                  <a:lnTo>
                    <a:pt x="126" y="2838"/>
                  </a:lnTo>
                  <a:lnTo>
                    <a:pt x="120" y="2838"/>
                  </a:lnTo>
                  <a:lnTo>
                    <a:pt x="114" y="2839"/>
                  </a:lnTo>
                  <a:lnTo>
                    <a:pt x="109" y="2841"/>
                  </a:lnTo>
                  <a:lnTo>
                    <a:pt x="104" y="2845"/>
                  </a:lnTo>
                  <a:lnTo>
                    <a:pt x="99" y="2850"/>
                  </a:lnTo>
                  <a:lnTo>
                    <a:pt x="94" y="2857"/>
                  </a:lnTo>
                  <a:lnTo>
                    <a:pt x="89" y="2865"/>
                  </a:lnTo>
                  <a:lnTo>
                    <a:pt x="85" y="2874"/>
                  </a:lnTo>
                  <a:lnTo>
                    <a:pt x="77" y="2895"/>
                  </a:lnTo>
                  <a:lnTo>
                    <a:pt x="69" y="2920"/>
                  </a:lnTo>
                  <a:lnTo>
                    <a:pt x="62" y="2949"/>
                  </a:lnTo>
                  <a:lnTo>
                    <a:pt x="56" y="2981"/>
                  </a:lnTo>
                  <a:lnTo>
                    <a:pt x="51" y="3018"/>
                  </a:lnTo>
                  <a:lnTo>
                    <a:pt x="47" y="3057"/>
                  </a:lnTo>
                  <a:lnTo>
                    <a:pt x="43" y="3098"/>
                  </a:lnTo>
                  <a:lnTo>
                    <a:pt x="39" y="3142"/>
                  </a:lnTo>
                  <a:lnTo>
                    <a:pt x="34" y="3235"/>
                  </a:lnTo>
                  <a:lnTo>
                    <a:pt x="31" y="3333"/>
                  </a:lnTo>
                  <a:lnTo>
                    <a:pt x="29" y="3433"/>
                  </a:lnTo>
                  <a:lnTo>
                    <a:pt x="28" y="3533"/>
                  </a:lnTo>
                  <a:lnTo>
                    <a:pt x="28" y="3629"/>
                  </a:lnTo>
                  <a:lnTo>
                    <a:pt x="29" y="3721"/>
                  </a:lnTo>
                  <a:lnTo>
                    <a:pt x="30" y="3876"/>
                  </a:lnTo>
                  <a:lnTo>
                    <a:pt x="31" y="3935"/>
                  </a:lnTo>
                  <a:lnTo>
                    <a:pt x="31" y="3977"/>
                  </a:lnTo>
                  <a:lnTo>
                    <a:pt x="31" y="3977"/>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5" name="Freeform: Shape 56"/>
            <p:cNvSpPr>
              <a:spLocks/>
            </p:cNvSpPr>
            <p:nvPr/>
          </p:nvSpPr>
          <p:spPr bwMode="auto">
            <a:xfrm>
              <a:off x="5291498" y="2771588"/>
              <a:ext cx="837874" cy="619253"/>
            </a:xfrm>
            <a:custGeom>
              <a:avLst/>
              <a:gdLst>
                <a:gd name="T0" fmla="*/ 1193 w 4004"/>
                <a:gd name="T1" fmla="*/ 2956 h 2961"/>
                <a:gd name="T2" fmla="*/ 1776 w 4004"/>
                <a:gd name="T3" fmla="*/ 2952 h 2961"/>
                <a:gd name="T4" fmla="*/ 2102 w 4004"/>
                <a:gd name="T5" fmla="*/ 2898 h 2961"/>
                <a:gd name="T6" fmla="*/ 2185 w 4004"/>
                <a:gd name="T7" fmla="*/ 2844 h 2961"/>
                <a:gd name="T8" fmla="*/ 2191 w 4004"/>
                <a:gd name="T9" fmla="*/ 2778 h 2961"/>
                <a:gd name="T10" fmla="*/ 2057 w 4004"/>
                <a:gd name="T11" fmla="*/ 2526 h 2961"/>
                <a:gd name="T12" fmla="*/ 2006 w 4004"/>
                <a:gd name="T13" fmla="*/ 2342 h 2961"/>
                <a:gd name="T14" fmla="*/ 2018 w 4004"/>
                <a:gd name="T15" fmla="*/ 2143 h 2961"/>
                <a:gd name="T16" fmla="*/ 2083 w 4004"/>
                <a:gd name="T17" fmla="*/ 2011 h 2961"/>
                <a:gd name="T18" fmla="*/ 2200 w 4004"/>
                <a:gd name="T19" fmla="*/ 1915 h 2961"/>
                <a:gd name="T20" fmla="*/ 2349 w 4004"/>
                <a:gd name="T21" fmla="*/ 1860 h 2961"/>
                <a:gd name="T22" fmla="*/ 2514 w 4004"/>
                <a:gd name="T23" fmla="*/ 1846 h 2961"/>
                <a:gd name="T24" fmla="*/ 2674 w 4004"/>
                <a:gd name="T25" fmla="*/ 1875 h 2961"/>
                <a:gd name="T26" fmla="*/ 2813 w 4004"/>
                <a:gd name="T27" fmla="*/ 1950 h 2961"/>
                <a:gd name="T28" fmla="*/ 2912 w 4004"/>
                <a:gd name="T29" fmla="*/ 2072 h 2961"/>
                <a:gd name="T30" fmla="*/ 2954 w 4004"/>
                <a:gd name="T31" fmla="*/ 2244 h 2961"/>
                <a:gd name="T32" fmla="*/ 2934 w 4004"/>
                <a:gd name="T33" fmla="*/ 2458 h 2961"/>
                <a:gd name="T34" fmla="*/ 2865 w 4004"/>
                <a:gd name="T35" fmla="*/ 2625 h 2961"/>
                <a:gd name="T36" fmla="*/ 2744 w 4004"/>
                <a:gd name="T37" fmla="*/ 2800 h 2961"/>
                <a:gd name="T38" fmla="*/ 2754 w 4004"/>
                <a:gd name="T39" fmla="*/ 2878 h 2961"/>
                <a:gd name="T40" fmla="*/ 2863 w 4004"/>
                <a:gd name="T41" fmla="*/ 2934 h 2961"/>
                <a:gd name="T42" fmla="*/ 3137 w 4004"/>
                <a:gd name="T43" fmla="*/ 2950 h 2961"/>
                <a:gd name="T44" fmla="*/ 4003 w 4004"/>
                <a:gd name="T45" fmla="*/ 29 h 2961"/>
                <a:gd name="T46" fmla="*/ 3106 w 4004"/>
                <a:gd name="T47" fmla="*/ 22 h 2961"/>
                <a:gd name="T48" fmla="*/ 2916 w 4004"/>
                <a:gd name="T49" fmla="*/ 47 h 2961"/>
                <a:gd name="T50" fmla="*/ 2869 w 4004"/>
                <a:gd name="T51" fmla="*/ 92 h 2961"/>
                <a:gd name="T52" fmla="*/ 2879 w 4004"/>
                <a:gd name="T53" fmla="*/ 204 h 2961"/>
                <a:gd name="T54" fmla="*/ 2980 w 4004"/>
                <a:gd name="T55" fmla="*/ 542 h 2961"/>
                <a:gd name="T56" fmla="*/ 3005 w 4004"/>
                <a:gd name="T57" fmla="*/ 771 h 2961"/>
                <a:gd name="T58" fmla="*/ 2943 w 4004"/>
                <a:gd name="T59" fmla="*/ 970 h 2961"/>
                <a:gd name="T60" fmla="*/ 2750 w 4004"/>
                <a:gd name="T61" fmla="*/ 1119 h 2961"/>
                <a:gd name="T62" fmla="*/ 2532 w 4004"/>
                <a:gd name="T63" fmla="*/ 1170 h 2961"/>
                <a:gd name="T64" fmla="*/ 2287 w 4004"/>
                <a:gd name="T65" fmla="*/ 1136 h 2961"/>
                <a:gd name="T66" fmla="*/ 2096 w 4004"/>
                <a:gd name="T67" fmla="*/ 1008 h 2961"/>
                <a:gd name="T68" fmla="*/ 2032 w 4004"/>
                <a:gd name="T69" fmla="*/ 894 h 2961"/>
                <a:gd name="T70" fmla="*/ 2014 w 4004"/>
                <a:gd name="T71" fmla="*/ 766 h 2961"/>
                <a:gd name="T72" fmla="*/ 2040 w 4004"/>
                <a:gd name="T73" fmla="*/ 623 h 2961"/>
                <a:gd name="T74" fmla="*/ 2153 w 4004"/>
                <a:gd name="T75" fmla="*/ 406 h 2961"/>
                <a:gd name="T76" fmla="*/ 2319 w 4004"/>
                <a:gd name="T77" fmla="*/ 168 h 2961"/>
                <a:gd name="T78" fmla="*/ 2313 w 4004"/>
                <a:gd name="T79" fmla="*/ 106 h 2961"/>
                <a:gd name="T80" fmla="*/ 2243 w 4004"/>
                <a:gd name="T81" fmla="*/ 30 h 2961"/>
                <a:gd name="T82" fmla="*/ 1083 w 4004"/>
                <a:gd name="T83" fmla="*/ 21 h 2961"/>
                <a:gd name="T84" fmla="*/ 1117 w 4004"/>
                <a:gd name="T85" fmla="*/ 823 h 2961"/>
                <a:gd name="T86" fmla="*/ 1097 w 4004"/>
                <a:gd name="T87" fmla="*/ 1059 h 2961"/>
                <a:gd name="T88" fmla="*/ 1041 w 4004"/>
                <a:gd name="T89" fmla="*/ 1197 h 2961"/>
                <a:gd name="T90" fmla="*/ 950 w 4004"/>
                <a:gd name="T91" fmla="*/ 1231 h 2961"/>
                <a:gd name="T92" fmla="*/ 825 w 4004"/>
                <a:gd name="T93" fmla="*/ 1178 h 2961"/>
                <a:gd name="T94" fmla="*/ 638 w 4004"/>
                <a:gd name="T95" fmla="*/ 1051 h 2961"/>
                <a:gd name="T96" fmla="*/ 420 w 4004"/>
                <a:gd name="T97" fmla="*/ 999 h 2961"/>
                <a:gd name="T98" fmla="*/ 261 w 4004"/>
                <a:gd name="T99" fmla="*/ 1029 h 2961"/>
                <a:gd name="T100" fmla="*/ 131 w 4004"/>
                <a:gd name="T101" fmla="*/ 1122 h 2961"/>
                <a:gd name="T102" fmla="*/ 44 w 4004"/>
                <a:gd name="T103" fmla="*/ 1258 h 2961"/>
                <a:gd name="T104" fmla="*/ 3 w 4004"/>
                <a:gd name="T105" fmla="*/ 1420 h 2961"/>
                <a:gd name="T106" fmla="*/ 11 w 4004"/>
                <a:gd name="T107" fmla="*/ 1585 h 2961"/>
                <a:gd name="T108" fmla="*/ 69 w 4004"/>
                <a:gd name="T109" fmla="*/ 1734 h 2961"/>
                <a:gd name="T110" fmla="*/ 181 w 4004"/>
                <a:gd name="T111" fmla="*/ 1848 h 2961"/>
                <a:gd name="T112" fmla="*/ 349 w 4004"/>
                <a:gd name="T113" fmla="*/ 1906 h 2961"/>
                <a:gd name="T114" fmla="*/ 524 w 4004"/>
                <a:gd name="T115" fmla="*/ 1888 h 2961"/>
                <a:gd name="T116" fmla="*/ 788 w 4004"/>
                <a:gd name="T117" fmla="*/ 1764 h 2961"/>
                <a:gd name="T118" fmla="*/ 948 w 4004"/>
                <a:gd name="T119" fmla="*/ 1713 h 2961"/>
                <a:gd name="T120" fmla="*/ 1020 w 4004"/>
                <a:gd name="T121" fmla="*/ 1738 h 2961"/>
                <a:gd name="T122" fmla="*/ 1062 w 4004"/>
                <a:gd name="T123" fmla="*/ 1797 h 2961"/>
                <a:gd name="T124" fmla="*/ 1096 w 4004"/>
                <a:gd name="T125" fmla="*/ 2076 h 2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04" h="2961">
                  <a:moveTo>
                    <a:pt x="1100" y="2230"/>
                  </a:moveTo>
                  <a:lnTo>
                    <a:pt x="1100" y="2230"/>
                  </a:lnTo>
                  <a:lnTo>
                    <a:pt x="1102" y="2394"/>
                  </a:lnTo>
                  <a:lnTo>
                    <a:pt x="1102" y="2573"/>
                  </a:lnTo>
                  <a:lnTo>
                    <a:pt x="1100" y="2762"/>
                  </a:lnTo>
                  <a:lnTo>
                    <a:pt x="1098" y="2954"/>
                  </a:lnTo>
                  <a:lnTo>
                    <a:pt x="1098" y="2954"/>
                  </a:lnTo>
                  <a:lnTo>
                    <a:pt x="1193" y="2956"/>
                  </a:lnTo>
                  <a:lnTo>
                    <a:pt x="1263" y="2958"/>
                  </a:lnTo>
                  <a:lnTo>
                    <a:pt x="1345" y="2960"/>
                  </a:lnTo>
                  <a:lnTo>
                    <a:pt x="1435" y="2961"/>
                  </a:lnTo>
                  <a:lnTo>
                    <a:pt x="1530" y="2961"/>
                  </a:lnTo>
                  <a:lnTo>
                    <a:pt x="1629" y="2959"/>
                  </a:lnTo>
                  <a:lnTo>
                    <a:pt x="1678" y="2957"/>
                  </a:lnTo>
                  <a:lnTo>
                    <a:pt x="1728" y="2955"/>
                  </a:lnTo>
                  <a:lnTo>
                    <a:pt x="1776" y="2952"/>
                  </a:lnTo>
                  <a:lnTo>
                    <a:pt x="1825" y="2948"/>
                  </a:lnTo>
                  <a:lnTo>
                    <a:pt x="1871" y="2944"/>
                  </a:lnTo>
                  <a:lnTo>
                    <a:pt x="1915" y="2938"/>
                  </a:lnTo>
                  <a:lnTo>
                    <a:pt x="1958" y="2932"/>
                  </a:lnTo>
                  <a:lnTo>
                    <a:pt x="1998" y="2925"/>
                  </a:lnTo>
                  <a:lnTo>
                    <a:pt x="2036" y="2917"/>
                  </a:lnTo>
                  <a:lnTo>
                    <a:pt x="2070" y="2908"/>
                  </a:lnTo>
                  <a:lnTo>
                    <a:pt x="2102" y="2898"/>
                  </a:lnTo>
                  <a:lnTo>
                    <a:pt x="2116" y="2892"/>
                  </a:lnTo>
                  <a:lnTo>
                    <a:pt x="2129" y="2886"/>
                  </a:lnTo>
                  <a:lnTo>
                    <a:pt x="2141" y="2879"/>
                  </a:lnTo>
                  <a:lnTo>
                    <a:pt x="2152" y="2873"/>
                  </a:lnTo>
                  <a:lnTo>
                    <a:pt x="2162" y="2866"/>
                  </a:lnTo>
                  <a:lnTo>
                    <a:pt x="2171" y="2859"/>
                  </a:lnTo>
                  <a:lnTo>
                    <a:pt x="2179" y="2851"/>
                  </a:lnTo>
                  <a:lnTo>
                    <a:pt x="2185" y="2844"/>
                  </a:lnTo>
                  <a:lnTo>
                    <a:pt x="2190" y="2836"/>
                  </a:lnTo>
                  <a:lnTo>
                    <a:pt x="2194" y="2827"/>
                  </a:lnTo>
                  <a:lnTo>
                    <a:pt x="2196" y="2818"/>
                  </a:lnTo>
                  <a:lnTo>
                    <a:pt x="2197" y="2809"/>
                  </a:lnTo>
                  <a:lnTo>
                    <a:pt x="2197" y="2799"/>
                  </a:lnTo>
                  <a:lnTo>
                    <a:pt x="2195" y="2789"/>
                  </a:lnTo>
                  <a:lnTo>
                    <a:pt x="2195" y="2789"/>
                  </a:lnTo>
                  <a:lnTo>
                    <a:pt x="2191" y="2778"/>
                  </a:lnTo>
                  <a:lnTo>
                    <a:pt x="2187" y="2766"/>
                  </a:lnTo>
                  <a:lnTo>
                    <a:pt x="2175" y="2740"/>
                  </a:lnTo>
                  <a:lnTo>
                    <a:pt x="2161" y="2713"/>
                  </a:lnTo>
                  <a:lnTo>
                    <a:pt x="2144" y="2684"/>
                  </a:lnTo>
                  <a:lnTo>
                    <a:pt x="2106" y="2620"/>
                  </a:lnTo>
                  <a:lnTo>
                    <a:pt x="2085" y="2584"/>
                  </a:lnTo>
                  <a:lnTo>
                    <a:pt x="2066" y="2546"/>
                  </a:lnTo>
                  <a:lnTo>
                    <a:pt x="2057" y="2526"/>
                  </a:lnTo>
                  <a:lnTo>
                    <a:pt x="2049" y="2506"/>
                  </a:lnTo>
                  <a:lnTo>
                    <a:pt x="2040" y="2485"/>
                  </a:lnTo>
                  <a:lnTo>
                    <a:pt x="2033" y="2462"/>
                  </a:lnTo>
                  <a:lnTo>
                    <a:pt x="2026" y="2439"/>
                  </a:lnTo>
                  <a:lnTo>
                    <a:pt x="2020" y="2416"/>
                  </a:lnTo>
                  <a:lnTo>
                    <a:pt x="2014" y="2393"/>
                  </a:lnTo>
                  <a:lnTo>
                    <a:pt x="2010" y="2368"/>
                  </a:lnTo>
                  <a:lnTo>
                    <a:pt x="2006" y="2342"/>
                  </a:lnTo>
                  <a:lnTo>
                    <a:pt x="2004" y="2316"/>
                  </a:lnTo>
                  <a:lnTo>
                    <a:pt x="2003" y="2289"/>
                  </a:lnTo>
                  <a:lnTo>
                    <a:pt x="2003" y="2262"/>
                  </a:lnTo>
                  <a:lnTo>
                    <a:pt x="2005" y="2233"/>
                  </a:lnTo>
                  <a:lnTo>
                    <a:pt x="2008" y="2203"/>
                  </a:lnTo>
                  <a:lnTo>
                    <a:pt x="2012" y="2174"/>
                  </a:lnTo>
                  <a:lnTo>
                    <a:pt x="2018" y="2143"/>
                  </a:lnTo>
                  <a:lnTo>
                    <a:pt x="2018" y="2143"/>
                  </a:lnTo>
                  <a:lnTo>
                    <a:pt x="2023" y="2125"/>
                  </a:lnTo>
                  <a:lnTo>
                    <a:pt x="2029" y="2107"/>
                  </a:lnTo>
                  <a:lnTo>
                    <a:pt x="2035" y="2089"/>
                  </a:lnTo>
                  <a:lnTo>
                    <a:pt x="2043" y="2072"/>
                  </a:lnTo>
                  <a:lnTo>
                    <a:pt x="2052" y="2056"/>
                  </a:lnTo>
                  <a:lnTo>
                    <a:pt x="2061" y="2040"/>
                  </a:lnTo>
                  <a:lnTo>
                    <a:pt x="2072" y="2025"/>
                  </a:lnTo>
                  <a:lnTo>
                    <a:pt x="2083" y="2011"/>
                  </a:lnTo>
                  <a:lnTo>
                    <a:pt x="2096" y="1997"/>
                  </a:lnTo>
                  <a:lnTo>
                    <a:pt x="2109" y="1983"/>
                  </a:lnTo>
                  <a:lnTo>
                    <a:pt x="2122" y="1971"/>
                  </a:lnTo>
                  <a:lnTo>
                    <a:pt x="2137" y="1959"/>
                  </a:lnTo>
                  <a:lnTo>
                    <a:pt x="2152" y="1947"/>
                  </a:lnTo>
                  <a:lnTo>
                    <a:pt x="2167" y="1935"/>
                  </a:lnTo>
                  <a:lnTo>
                    <a:pt x="2183" y="1925"/>
                  </a:lnTo>
                  <a:lnTo>
                    <a:pt x="2200" y="1915"/>
                  </a:lnTo>
                  <a:lnTo>
                    <a:pt x="2217" y="1906"/>
                  </a:lnTo>
                  <a:lnTo>
                    <a:pt x="2235" y="1898"/>
                  </a:lnTo>
                  <a:lnTo>
                    <a:pt x="2253" y="1890"/>
                  </a:lnTo>
                  <a:lnTo>
                    <a:pt x="2272" y="1883"/>
                  </a:lnTo>
                  <a:lnTo>
                    <a:pt x="2291" y="1876"/>
                  </a:lnTo>
                  <a:lnTo>
                    <a:pt x="2310" y="1870"/>
                  </a:lnTo>
                  <a:lnTo>
                    <a:pt x="2329" y="1865"/>
                  </a:lnTo>
                  <a:lnTo>
                    <a:pt x="2349" y="1860"/>
                  </a:lnTo>
                  <a:lnTo>
                    <a:pt x="2370" y="1856"/>
                  </a:lnTo>
                  <a:lnTo>
                    <a:pt x="2390" y="1853"/>
                  </a:lnTo>
                  <a:lnTo>
                    <a:pt x="2410" y="1850"/>
                  </a:lnTo>
                  <a:lnTo>
                    <a:pt x="2430" y="1848"/>
                  </a:lnTo>
                  <a:lnTo>
                    <a:pt x="2451" y="1846"/>
                  </a:lnTo>
                  <a:lnTo>
                    <a:pt x="2471" y="1846"/>
                  </a:lnTo>
                  <a:lnTo>
                    <a:pt x="2493" y="1846"/>
                  </a:lnTo>
                  <a:lnTo>
                    <a:pt x="2514" y="1846"/>
                  </a:lnTo>
                  <a:lnTo>
                    <a:pt x="2534" y="1847"/>
                  </a:lnTo>
                  <a:lnTo>
                    <a:pt x="2554" y="1849"/>
                  </a:lnTo>
                  <a:lnTo>
                    <a:pt x="2575" y="1852"/>
                  </a:lnTo>
                  <a:lnTo>
                    <a:pt x="2595" y="1855"/>
                  </a:lnTo>
                  <a:lnTo>
                    <a:pt x="2615" y="1859"/>
                  </a:lnTo>
                  <a:lnTo>
                    <a:pt x="2635" y="1864"/>
                  </a:lnTo>
                  <a:lnTo>
                    <a:pt x="2655" y="1869"/>
                  </a:lnTo>
                  <a:lnTo>
                    <a:pt x="2674" y="1875"/>
                  </a:lnTo>
                  <a:lnTo>
                    <a:pt x="2693" y="1882"/>
                  </a:lnTo>
                  <a:lnTo>
                    <a:pt x="2711" y="1889"/>
                  </a:lnTo>
                  <a:lnTo>
                    <a:pt x="2729" y="1898"/>
                  </a:lnTo>
                  <a:lnTo>
                    <a:pt x="2747" y="1906"/>
                  </a:lnTo>
                  <a:lnTo>
                    <a:pt x="2765" y="1916"/>
                  </a:lnTo>
                  <a:lnTo>
                    <a:pt x="2781" y="1926"/>
                  </a:lnTo>
                  <a:lnTo>
                    <a:pt x="2797" y="1938"/>
                  </a:lnTo>
                  <a:lnTo>
                    <a:pt x="2813" y="1950"/>
                  </a:lnTo>
                  <a:lnTo>
                    <a:pt x="2828" y="1963"/>
                  </a:lnTo>
                  <a:lnTo>
                    <a:pt x="2842" y="1976"/>
                  </a:lnTo>
                  <a:lnTo>
                    <a:pt x="2855" y="1990"/>
                  </a:lnTo>
                  <a:lnTo>
                    <a:pt x="2868" y="2005"/>
                  </a:lnTo>
                  <a:lnTo>
                    <a:pt x="2880" y="2020"/>
                  </a:lnTo>
                  <a:lnTo>
                    <a:pt x="2893" y="2037"/>
                  </a:lnTo>
                  <a:lnTo>
                    <a:pt x="2903" y="2054"/>
                  </a:lnTo>
                  <a:lnTo>
                    <a:pt x="2912" y="2072"/>
                  </a:lnTo>
                  <a:lnTo>
                    <a:pt x="2921" y="2091"/>
                  </a:lnTo>
                  <a:lnTo>
                    <a:pt x="2929" y="2110"/>
                  </a:lnTo>
                  <a:lnTo>
                    <a:pt x="2936" y="2131"/>
                  </a:lnTo>
                  <a:lnTo>
                    <a:pt x="2941" y="2151"/>
                  </a:lnTo>
                  <a:lnTo>
                    <a:pt x="2946" y="2173"/>
                  </a:lnTo>
                  <a:lnTo>
                    <a:pt x="2950" y="2196"/>
                  </a:lnTo>
                  <a:lnTo>
                    <a:pt x="2952" y="2220"/>
                  </a:lnTo>
                  <a:lnTo>
                    <a:pt x="2954" y="2244"/>
                  </a:lnTo>
                  <a:lnTo>
                    <a:pt x="2954" y="2244"/>
                  </a:lnTo>
                  <a:lnTo>
                    <a:pt x="2954" y="2279"/>
                  </a:lnTo>
                  <a:lnTo>
                    <a:pt x="2954" y="2312"/>
                  </a:lnTo>
                  <a:lnTo>
                    <a:pt x="2952" y="2344"/>
                  </a:lnTo>
                  <a:lnTo>
                    <a:pt x="2949" y="2376"/>
                  </a:lnTo>
                  <a:lnTo>
                    <a:pt x="2945" y="2405"/>
                  </a:lnTo>
                  <a:lnTo>
                    <a:pt x="2940" y="2432"/>
                  </a:lnTo>
                  <a:lnTo>
                    <a:pt x="2934" y="2458"/>
                  </a:lnTo>
                  <a:lnTo>
                    <a:pt x="2927" y="2484"/>
                  </a:lnTo>
                  <a:lnTo>
                    <a:pt x="2920" y="2507"/>
                  </a:lnTo>
                  <a:lnTo>
                    <a:pt x="2912" y="2529"/>
                  </a:lnTo>
                  <a:lnTo>
                    <a:pt x="2904" y="2550"/>
                  </a:lnTo>
                  <a:lnTo>
                    <a:pt x="2895" y="2570"/>
                  </a:lnTo>
                  <a:lnTo>
                    <a:pt x="2885" y="2589"/>
                  </a:lnTo>
                  <a:lnTo>
                    <a:pt x="2875" y="2607"/>
                  </a:lnTo>
                  <a:lnTo>
                    <a:pt x="2865" y="2625"/>
                  </a:lnTo>
                  <a:lnTo>
                    <a:pt x="2855" y="2641"/>
                  </a:lnTo>
                  <a:lnTo>
                    <a:pt x="2835" y="2670"/>
                  </a:lnTo>
                  <a:lnTo>
                    <a:pt x="2816" y="2697"/>
                  </a:lnTo>
                  <a:lnTo>
                    <a:pt x="2780" y="2743"/>
                  </a:lnTo>
                  <a:lnTo>
                    <a:pt x="2765" y="2764"/>
                  </a:lnTo>
                  <a:lnTo>
                    <a:pt x="2753" y="2782"/>
                  </a:lnTo>
                  <a:lnTo>
                    <a:pt x="2748" y="2791"/>
                  </a:lnTo>
                  <a:lnTo>
                    <a:pt x="2744" y="2800"/>
                  </a:lnTo>
                  <a:lnTo>
                    <a:pt x="2742" y="2809"/>
                  </a:lnTo>
                  <a:lnTo>
                    <a:pt x="2740" y="2817"/>
                  </a:lnTo>
                  <a:lnTo>
                    <a:pt x="2740" y="2817"/>
                  </a:lnTo>
                  <a:lnTo>
                    <a:pt x="2740" y="2832"/>
                  </a:lnTo>
                  <a:lnTo>
                    <a:pt x="2741" y="2845"/>
                  </a:lnTo>
                  <a:lnTo>
                    <a:pt x="2743" y="2857"/>
                  </a:lnTo>
                  <a:lnTo>
                    <a:pt x="2748" y="2868"/>
                  </a:lnTo>
                  <a:lnTo>
                    <a:pt x="2754" y="2878"/>
                  </a:lnTo>
                  <a:lnTo>
                    <a:pt x="2763" y="2889"/>
                  </a:lnTo>
                  <a:lnTo>
                    <a:pt x="2772" y="2897"/>
                  </a:lnTo>
                  <a:lnTo>
                    <a:pt x="2783" y="2905"/>
                  </a:lnTo>
                  <a:lnTo>
                    <a:pt x="2796" y="2912"/>
                  </a:lnTo>
                  <a:lnTo>
                    <a:pt x="2810" y="2919"/>
                  </a:lnTo>
                  <a:lnTo>
                    <a:pt x="2826" y="2924"/>
                  </a:lnTo>
                  <a:lnTo>
                    <a:pt x="2844" y="2929"/>
                  </a:lnTo>
                  <a:lnTo>
                    <a:pt x="2863" y="2934"/>
                  </a:lnTo>
                  <a:lnTo>
                    <a:pt x="2883" y="2938"/>
                  </a:lnTo>
                  <a:lnTo>
                    <a:pt x="2907" y="2941"/>
                  </a:lnTo>
                  <a:lnTo>
                    <a:pt x="2930" y="2944"/>
                  </a:lnTo>
                  <a:lnTo>
                    <a:pt x="2930" y="2944"/>
                  </a:lnTo>
                  <a:lnTo>
                    <a:pt x="2971" y="2947"/>
                  </a:lnTo>
                  <a:lnTo>
                    <a:pt x="3019" y="2949"/>
                  </a:lnTo>
                  <a:lnTo>
                    <a:pt x="3075" y="2949"/>
                  </a:lnTo>
                  <a:lnTo>
                    <a:pt x="3137" y="2950"/>
                  </a:lnTo>
                  <a:lnTo>
                    <a:pt x="3205" y="2949"/>
                  </a:lnTo>
                  <a:lnTo>
                    <a:pt x="3276" y="2948"/>
                  </a:lnTo>
                  <a:lnTo>
                    <a:pt x="3429" y="2944"/>
                  </a:lnTo>
                  <a:lnTo>
                    <a:pt x="3739" y="2933"/>
                  </a:lnTo>
                  <a:lnTo>
                    <a:pt x="3881" y="2929"/>
                  </a:lnTo>
                  <a:lnTo>
                    <a:pt x="4004" y="2926"/>
                  </a:lnTo>
                  <a:lnTo>
                    <a:pt x="4003" y="29"/>
                  </a:lnTo>
                  <a:lnTo>
                    <a:pt x="4003" y="29"/>
                  </a:lnTo>
                  <a:lnTo>
                    <a:pt x="3885" y="28"/>
                  </a:lnTo>
                  <a:lnTo>
                    <a:pt x="3746" y="25"/>
                  </a:lnTo>
                  <a:lnTo>
                    <a:pt x="3596" y="23"/>
                  </a:lnTo>
                  <a:lnTo>
                    <a:pt x="3444" y="21"/>
                  </a:lnTo>
                  <a:lnTo>
                    <a:pt x="3297" y="20"/>
                  </a:lnTo>
                  <a:lnTo>
                    <a:pt x="3228" y="20"/>
                  </a:lnTo>
                  <a:lnTo>
                    <a:pt x="3164" y="21"/>
                  </a:lnTo>
                  <a:lnTo>
                    <a:pt x="3106" y="22"/>
                  </a:lnTo>
                  <a:lnTo>
                    <a:pt x="3055" y="25"/>
                  </a:lnTo>
                  <a:lnTo>
                    <a:pt x="3011" y="28"/>
                  </a:lnTo>
                  <a:lnTo>
                    <a:pt x="2977" y="31"/>
                  </a:lnTo>
                  <a:lnTo>
                    <a:pt x="2977" y="31"/>
                  </a:lnTo>
                  <a:lnTo>
                    <a:pt x="2949" y="36"/>
                  </a:lnTo>
                  <a:lnTo>
                    <a:pt x="2937" y="40"/>
                  </a:lnTo>
                  <a:lnTo>
                    <a:pt x="2926" y="43"/>
                  </a:lnTo>
                  <a:lnTo>
                    <a:pt x="2916" y="47"/>
                  </a:lnTo>
                  <a:lnTo>
                    <a:pt x="2907" y="51"/>
                  </a:lnTo>
                  <a:lnTo>
                    <a:pt x="2899" y="55"/>
                  </a:lnTo>
                  <a:lnTo>
                    <a:pt x="2892" y="60"/>
                  </a:lnTo>
                  <a:lnTo>
                    <a:pt x="2885" y="65"/>
                  </a:lnTo>
                  <a:lnTo>
                    <a:pt x="2880" y="71"/>
                  </a:lnTo>
                  <a:lnTo>
                    <a:pt x="2875" y="78"/>
                  </a:lnTo>
                  <a:lnTo>
                    <a:pt x="2871" y="85"/>
                  </a:lnTo>
                  <a:lnTo>
                    <a:pt x="2869" y="92"/>
                  </a:lnTo>
                  <a:lnTo>
                    <a:pt x="2866" y="99"/>
                  </a:lnTo>
                  <a:lnTo>
                    <a:pt x="2865" y="107"/>
                  </a:lnTo>
                  <a:lnTo>
                    <a:pt x="2864" y="116"/>
                  </a:lnTo>
                  <a:lnTo>
                    <a:pt x="2864" y="125"/>
                  </a:lnTo>
                  <a:lnTo>
                    <a:pt x="2865" y="134"/>
                  </a:lnTo>
                  <a:lnTo>
                    <a:pt x="2868" y="155"/>
                  </a:lnTo>
                  <a:lnTo>
                    <a:pt x="2873" y="178"/>
                  </a:lnTo>
                  <a:lnTo>
                    <a:pt x="2879" y="204"/>
                  </a:lnTo>
                  <a:lnTo>
                    <a:pt x="2888" y="233"/>
                  </a:lnTo>
                  <a:lnTo>
                    <a:pt x="2898" y="264"/>
                  </a:lnTo>
                  <a:lnTo>
                    <a:pt x="2921" y="333"/>
                  </a:lnTo>
                  <a:lnTo>
                    <a:pt x="2921" y="333"/>
                  </a:lnTo>
                  <a:lnTo>
                    <a:pt x="2939" y="393"/>
                  </a:lnTo>
                  <a:lnTo>
                    <a:pt x="2957" y="453"/>
                  </a:lnTo>
                  <a:lnTo>
                    <a:pt x="2973" y="513"/>
                  </a:lnTo>
                  <a:lnTo>
                    <a:pt x="2980" y="542"/>
                  </a:lnTo>
                  <a:lnTo>
                    <a:pt x="2986" y="572"/>
                  </a:lnTo>
                  <a:lnTo>
                    <a:pt x="2992" y="601"/>
                  </a:lnTo>
                  <a:lnTo>
                    <a:pt x="2996" y="631"/>
                  </a:lnTo>
                  <a:lnTo>
                    <a:pt x="3000" y="659"/>
                  </a:lnTo>
                  <a:lnTo>
                    <a:pt x="3003" y="688"/>
                  </a:lnTo>
                  <a:lnTo>
                    <a:pt x="3005" y="716"/>
                  </a:lnTo>
                  <a:lnTo>
                    <a:pt x="3005" y="744"/>
                  </a:lnTo>
                  <a:lnTo>
                    <a:pt x="3005" y="771"/>
                  </a:lnTo>
                  <a:lnTo>
                    <a:pt x="3003" y="798"/>
                  </a:lnTo>
                  <a:lnTo>
                    <a:pt x="2999" y="824"/>
                  </a:lnTo>
                  <a:lnTo>
                    <a:pt x="2994" y="850"/>
                  </a:lnTo>
                  <a:lnTo>
                    <a:pt x="2988" y="876"/>
                  </a:lnTo>
                  <a:lnTo>
                    <a:pt x="2979" y="901"/>
                  </a:lnTo>
                  <a:lnTo>
                    <a:pt x="2969" y="925"/>
                  </a:lnTo>
                  <a:lnTo>
                    <a:pt x="2957" y="948"/>
                  </a:lnTo>
                  <a:lnTo>
                    <a:pt x="2943" y="970"/>
                  </a:lnTo>
                  <a:lnTo>
                    <a:pt x="2928" y="992"/>
                  </a:lnTo>
                  <a:lnTo>
                    <a:pt x="2910" y="1014"/>
                  </a:lnTo>
                  <a:lnTo>
                    <a:pt x="2888" y="1033"/>
                  </a:lnTo>
                  <a:lnTo>
                    <a:pt x="2866" y="1053"/>
                  </a:lnTo>
                  <a:lnTo>
                    <a:pt x="2841" y="1071"/>
                  </a:lnTo>
                  <a:lnTo>
                    <a:pt x="2814" y="1088"/>
                  </a:lnTo>
                  <a:lnTo>
                    <a:pt x="2784" y="1104"/>
                  </a:lnTo>
                  <a:lnTo>
                    <a:pt x="2750" y="1119"/>
                  </a:lnTo>
                  <a:lnTo>
                    <a:pt x="2715" y="1133"/>
                  </a:lnTo>
                  <a:lnTo>
                    <a:pt x="2715" y="1133"/>
                  </a:lnTo>
                  <a:lnTo>
                    <a:pt x="2686" y="1142"/>
                  </a:lnTo>
                  <a:lnTo>
                    <a:pt x="2656" y="1152"/>
                  </a:lnTo>
                  <a:lnTo>
                    <a:pt x="2626" y="1159"/>
                  </a:lnTo>
                  <a:lnTo>
                    <a:pt x="2594" y="1164"/>
                  </a:lnTo>
                  <a:lnTo>
                    <a:pt x="2563" y="1168"/>
                  </a:lnTo>
                  <a:lnTo>
                    <a:pt x="2532" y="1170"/>
                  </a:lnTo>
                  <a:lnTo>
                    <a:pt x="2501" y="1171"/>
                  </a:lnTo>
                  <a:lnTo>
                    <a:pt x="2469" y="1171"/>
                  </a:lnTo>
                  <a:lnTo>
                    <a:pt x="2437" y="1169"/>
                  </a:lnTo>
                  <a:lnTo>
                    <a:pt x="2407" y="1166"/>
                  </a:lnTo>
                  <a:lnTo>
                    <a:pt x="2376" y="1161"/>
                  </a:lnTo>
                  <a:lnTo>
                    <a:pt x="2345" y="1154"/>
                  </a:lnTo>
                  <a:lnTo>
                    <a:pt x="2316" y="1147"/>
                  </a:lnTo>
                  <a:lnTo>
                    <a:pt x="2287" y="1136"/>
                  </a:lnTo>
                  <a:lnTo>
                    <a:pt x="2259" y="1126"/>
                  </a:lnTo>
                  <a:lnTo>
                    <a:pt x="2232" y="1113"/>
                  </a:lnTo>
                  <a:lnTo>
                    <a:pt x="2205" y="1100"/>
                  </a:lnTo>
                  <a:lnTo>
                    <a:pt x="2181" y="1085"/>
                  </a:lnTo>
                  <a:lnTo>
                    <a:pt x="2157" y="1068"/>
                  </a:lnTo>
                  <a:lnTo>
                    <a:pt x="2135" y="1050"/>
                  </a:lnTo>
                  <a:lnTo>
                    <a:pt x="2115" y="1030"/>
                  </a:lnTo>
                  <a:lnTo>
                    <a:pt x="2096" y="1008"/>
                  </a:lnTo>
                  <a:lnTo>
                    <a:pt x="2077" y="985"/>
                  </a:lnTo>
                  <a:lnTo>
                    <a:pt x="2069" y="973"/>
                  </a:lnTo>
                  <a:lnTo>
                    <a:pt x="2062" y="961"/>
                  </a:lnTo>
                  <a:lnTo>
                    <a:pt x="2055" y="948"/>
                  </a:lnTo>
                  <a:lnTo>
                    <a:pt x="2048" y="935"/>
                  </a:lnTo>
                  <a:lnTo>
                    <a:pt x="2043" y="922"/>
                  </a:lnTo>
                  <a:lnTo>
                    <a:pt x="2037" y="908"/>
                  </a:lnTo>
                  <a:lnTo>
                    <a:pt x="2032" y="894"/>
                  </a:lnTo>
                  <a:lnTo>
                    <a:pt x="2028" y="879"/>
                  </a:lnTo>
                  <a:lnTo>
                    <a:pt x="2024" y="864"/>
                  </a:lnTo>
                  <a:lnTo>
                    <a:pt x="2021" y="848"/>
                  </a:lnTo>
                  <a:lnTo>
                    <a:pt x="2018" y="833"/>
                  </a:lnTo>
                  <a:lnTo>
                    <a:pt x="2016" y="817"/>
                  </a:lnTo>
                  <a:lnTo>
                    <a:pt x="2015" y="800"/>
                  </a:lnTo>
                  <a:lnTo>
                    <a:pt x="2014" y="783"/>
                  </a:lnTo>
                  <a:lnTo>
                    <a:pt x="2014" y="766"/>
                  </a:lnTo>
                  <a:lnTo>
                    <a:pt x="2015" y="749"/>
                  </a:lnTo>
                  <a:lnTo>
                    <a:pt x="2016" y="730"/>
                  </a:lnTo>
                  <a:lnTo>
                    <a:pt x="2018" y="711"/>
                  </a:lnTo>
                  <a:lnTo>
                    <a:pt x="2018" y="711"/>
                  </a:lnTo>
                  <a:lnTo>
                    <a:pt x="2022" y="689"/>
                  </a:lnTo>
                  <a:lnTo>
                    <a:pt x="2027" y="667"/>
                  </a:lnTo>
                  <a:lnTo>
                    <a:pt x="2033" y="645"/>
                  </a:lnTo>
                  <a:lnTo>
                    <a:pt x="2040" y="623"/>
                  </a:lnTo>
                  <a:lnTo>
                    <a:pt x="2048" y="599"/>
                  </a:lnTo>
                  <a:lnTo>
                    <a:pt x="2057" y="577"/>
                  </a:lnTo>
                  <a:lnTo>
                    <a:pt x="2067" y="555"/>
                  </a:lnTo>
                  <a:lnTo>
                    <a:pt x="2077" y="533"/>
                  </a:lnTo>
                  <a:lnTo>
                    <a:pt x="2090" y="511"/>
                  </a:lnTo>
                  <a:lnTo>
                    <a:pt x="2101" y="490"/>
                  </a:lnTo>
                  <a:lnTo>
                    <a:pt x="2127" y="447"/>
                  </a:lnTo>
                  <a:lnTo>
                    <a:pt x="2153" y="406"/>
                  </a:lnTo>
                  <a:lnTo>
                    <a:pt x="2179" y="367"/>
                  </a:lnTo>
                  <a:lnTo>
                    <a:pt x="2206" y="329"/>
                  </a:lnTo>
                  <a:lnTo>
                    <a:pt x="2232" y="295"/>
                  </a:lnTo>
                  <a:lnTo>
                    <a:pt x="2276" y="236"/>
                  </a:lnTo>
                  <a:lnTo>
                    <a:pt x="2294" y="212"/>
                  </a:lnTo>
                  <a:lnTo>
                    <a:pt x="2308" y="190"/>
                  </a:lnTo>
                  <a:lnTo>
                    <a:pt x="2317" y="174"/>
                  </a:lnTo>
                  <a:lnTo>
                    <a:pt x="2319" y="168"/>
                  </a:lnTo>
                  <a:lnTo>
                    <a:pt x="2320" y="163"/>
                  </a:lnTo>
                  <a:lnTo>
                    <a:pt x="2320" y="163"/>
                  </a:lnTo>
                  <a:lnTo>
                    <a:pt x="2321" y="153"/>
                  </a:lnTo>
                  <a:lnTo>
                    <a:pt x="2320" y="143"/>
                  </a:lnTo>
                  <a:lnTo>
                    <a:pt x="2320" y="133"/>
                  </a:lnTo>
                  <a:lnTo>
                    <a:pt x="2318" y="124"/>
                  </a:lnTo>
                  <a:lnTo>
                    <a:pt x="2316" y="115"/>
                  </a:lnTo>
                  <a:lnTo>
                    <a:pt x="2313" y="106"/>
                  </a:lnTo>
                  <a:lnTo>
                    <a:pt x="2310" y="98"/>
                  </a:lnTo>
                  <a:lnTo>
                    <a:pt x="2306" y="90"/>
                  </a:lnTo>
                  <a:lnTo>
                    <a:pt x="2302" y="83"/>
                  </a:lnTo>
                  <a:lnTo>
                    <a:pt x="2297" y="76"/>
                  </a:lnTo>
                  <a:lnTo>
                    <a:pt x="2286" y="62"/>
                  </a:lnTo>
                  <a:lnTo>
                    <a:pt x="2273" y="50"/>
                  </a:lnTo>
                  <a:lnTo>
                    <a:pt x="2259" y="39"/>
                  </a:lnTo>
                  <a:lnTo>
                    <a:pt x="2243" y="30"/>
                  </a:lnTo>
                  <a:lnTo>
                    <a:pt x="2226" y="22"/>
                  </a:lnTo>
                  <a:lnTo>
                    <a:pt x="2207" y="15"/>
                  </a:lnTo>
                  <a:lnTo>
                    <a:pt x="2188" y="9"/>
                  </a:lnTo>
                  <a:lnTo>
                    <a:pt x="2168" y="5"/>
                  </a:lnTo>
                  <a:lnTo>
                    <a:pt x="2148" y="2"/>
                  </a:lnTo>
                  <a:lnTo>
                    <a:pt x="2127" y="0"/>
                  </a:lnTo>
                  <a:lnTo>
                    <a:pt x="2107" y="0"/>
                  </a:lnTo>
                  <a:lnTo>
                    <a:pt x="1083" y="21"/>
                  </a:lnTo>
                  <a:lnTo>
                    <a:pt x="1083" y="21"/>
                  </a:lnTo>
                  <a:lnTo>
                    <a:pt x="1098" y="258"/>
                  </a:lnTo>
                  <a:lnTo>
                    <a:pt x="1105" y="378"/>
                  </a:lnTo>
                  <a:lnTo>
                    <a:pt x="1111" y="497"/>
                  </a:lnTo>
                  <a:lnTo>
                    <a:pt x="1115" y="612"/>
                  </a:lnTo>
                  <a:lnTo>
                    <a:pt x="1118" y="721"/>
                  </a:lnTo>
                  <a:lnTo>
                    <a:pt x="1118" y="773"/>
                  </a:lnTo>
                  <a:lnTo>
                    <a:pt x="1117" y="823"/>
                  </a:lnTo>
                  <a:lnTo>
                    <a:pt x="1116" y="869"/>
                  </a:lnTo>
                  <a:lnTo>
                    <a:pt x="1114" y="914"/>
                  </a:lnTo>
                  <a:lnTo>
                    <a:pt x="1114" y="914"/>
                  </a:lnTo>
                  <a:lnTo>
                    <a:pt x="1111" y="947"/>
                  </a:lnTo>
                  <a:lnTo>
                    <a:pt x="1109" y="978"/>
                  </a:lnTo>
                  <a:lnTo>
                    <a:pt x="1105" y="1006"/>
                  </a:lnTo>
                  <a:lnTo>
                    <a:pt x="1101" y="1034"/>
                  </a:lnTo>
                  <a:lnTo>
                    <a:pt x="1097" y="1059"/>
                  </a:lnTo>
                  <a:lnTo>
                    <a:pt x="1092" y="1083"/>
                  </a:lnTo>
                  <a:lnTo>
                    <a:pt x="1086" y="1104"/>
                  </a:lnTo>
                  <a:lnTo>
                    <a:pt x="1080" y="1124"/>
                  </a:lnTo>
                  <a:lnTo>
                    <a:pt x="1073" y="1141"/>
                  </a:lnTo>
                  <a:lnTo>
                    <a:pt x="1066" y="1159"/>
                  </a:lnTo>
                  <a:lnTo>
                    <a:pt x="1058" y="1173"/>
                  </a:lnTo>
                  <a:lnTo>
                    <a:pt x="1050" y="1186"/>
                  </a:lnTo>
                  <a:lnTo>
                    <a:pt x="1041" y="1197"/>
                  </a:lnTo>
                  <a:lnTo>
                    <a:pt x="1031" y="1207"/>
                  </a:lnTo>
                  <a:lnTo>
                    <a:pt x="1022" y="1215"/>
                  </a:lnTo>
                  <a:lnTo>
                    <a:pt x="1010" y="1221"/>
                  </a:lnTo>
                  <a:lnTo>
                    <a:pt x="999" y="1226"/>
                  </a:lnTo>
                  <a:lnTo>
                    <a:pt x="988" y="1229"/>
                  </a:lnTo>
                  <a:lnTo>
                    <a:pt x="976" y="1231"/>
                  </a:lnTo>
                  <a:lnTo>
                    <a:pt x="963" y="1232"/>
                  </a:lnTo>
                  <a:lnTo>
                    <a:pt x="950" y="1231"/>
                  </a:lnTo>
                  <a:lnTo>
                    <a:pt x="936" y="1229"/>
                  </a:lnTo>
                  <a:lnTo>
                    <a:pt x="922" y="1226"/>
                  </a:lnTo>
                  <a:lnTo>
                    <a:pt x="907" y="1221"/>
                  </a:lnTo>
                  <a:lnTo>
                    <a:pt x="892" y="1215"/>
                  </a:lnTo>
                  <a:lnTo>
                    <a:pt x="875" y="1207"/>
                  </a:lnTo>
                  <a:lnTo>
                    <a:pt x="859" y="1199"/>
                  </a:lnTo>
                  <a:lnTo>
                    <a:pt x="842" y="1189"/>
                  </a:lnTo>
                  <a:lnTo>
                    <a:pt x="825" y="1178"/>
                  </a:lnTo>
                  <a:lnTo>
                    <a:pt x="807" y="1166"/>
                  </a:lnTo>
                  <a:lnTo>
                    <a:pt x="769" y="1138"/>
                  </a:lnTo>
                  <a:lnTo>
                    <a:pt x="769" y="1138"/>
                  </a:lnTo>
                  <a:lnTo>
                    <a:pt x="734" y="1112"/>
                  </a:lnTo>
                  <a:lnTo>
                    <a:pt x="698" y="1087"/>
                  </a:lnTo>
                  <a:lnTo>
                    <a:pt x="679" y="1074"/>
                  </a:lnTo>
                  <a:lnTo>
                    <a:pt x="659" y="1062"/>
                  </a:lnTo>
                  <a:lnTo>
                    <a:pt x="638" y="1051"/>
                  </a:lnTo>
                  <a:lnTo>
                    <a:pt x="615" y="1040"/>
                  </a:lnTo>
                  <a:lnTo>
                    <a:pt x="591" y="1030"/>
                  </a:lnTo>
                  <a:lnTo>
                    <a:pt x="566" y="1022"/>
                  </a:lnTo>
                  <a:lnTo>
                    <a:pt x="541" y="1014"/>
                  </a:lnTo>
                  <a:lnTo>
                    <a:pt x="513" y="1007"/>
                  </a:lnTo>
                  <a:lnTo>
                    <a:pt x="484" y="1003"/>
                  </a:lnTo>
                  <a:lnTo>
                    <a:pt x="453" y="1000"/>
                  </a:lnTo>
                  <a:lnTo>
                    <a:pt x="420" y="999"/>
                  </a:lnTo>
                  <a:lnTo>
                    <a:pt x="386" y="1000"/>
                  </a:lnTo>
                  <a:lnTo>
                    <a:pt x="386" y="1000"/>
                  </a:lnTo>
                  <a:lnTo>
                    <a:pt x="364" y="1002"/>
                  </a:lnTo>
                  <a:lnTo>
                    <a:pt x="342" y="1005"/>
                  </a:lnTo>
                  <a:lnTo>
                    <a:pt x="321" y="1010"/>
                  </a:lnTo>
                  <a:lnTo>
                    <a:pt x="300" y="1016"/>
                  </a:lnTo>
                  <a:lnTo>
                    <a:pt x="281" y="1022"/>
                  </a:lnTo>
                  <a:lnTo>
                    <a:pt x="261" y="1029"/>
                  </a:lnTo>
                  <a:lnTo>
                    <a:pt x="243" y="1038"/>
                  </a:lnTo>
                  <a:lnTo>
                    <a:pt x="225" y="1047"/>
                  </a:lnTo>
                  <a:lnTo>
                    <a:pt x="207" y="1058"/>
                  </a:lnTo>
                  <a:lnTo>
                    <a:pt x="191" y="1069"/>
                  </a:lnTo>
                  <a:lnTo>
                    <a:pt x="175" y="1081"/>
                  </a:lnTo>
                  <a:lnTo>
                    <a:pt x="160" y="1094"/>
                  </a:lnTo>
                  <a:lnTo>
                    <a:pt x="145" y="1107"/>
                  </a:lnTo>
                  <a:lnTo>
                    <a:pt x="131" y="1122"/>
                  </a:lnTo>
                  <a:lnTo>
                    <a:pt x="118" y="1137"/>
                  </a:lnTo>
                  <a:lnTo>
                    <a:pt x="105" y="1153"/>
                  </a:lnTo>
                  <a:lnTo>
                    <a:pt x="94" y="1169"/>
                  </a:lnTo>
                  <a:lnTo>
                    <a:pt x="83" y="1186"/>
                  </a:lnTo>
                  <a:lnTo>
                    <a:pt x="71" y="1204"/>
                  </a:lnTo>
                  <a:lnTo>
                    <a:pt x="61" y="1221"/>
                  </a:lnTo>
                  <a:lnTo>
                    <a:pt x="52" y="1240"/>
                  </a:lnTo>
                  <a:lnTo>
                    <a:pt x="44" y="1258"/>
                  </a:lnTo>
                  <a:lnTo>
                    <a:pt x="36" y="1278"/>
                  </a:lnTo>
                  <a:lnTo>
                    <a:pt x="29" y="1298"/>
                  </a:lnTo>
                  <a:lnTo>
                    <a:pt x="23" y="1318"/>
                  </a:lnTo>
                  <a:lnTo>
                    <a:pt x="18" y="1338"/>
                  </a:lnTo>
                  <a:lnTo>
                    <a:pt x="13" y="1358"/>
                  </a:lnTo>
                  <a:lnTo>
                    <a:pt x="9" y="1378"/>
                  </a:lnTo>
                  <a:lnTo>
                    <a:pt x="6" y="1399"/>
                  </a:lnTo>
                  <a:lnTo>
                    <a:pt x="3" y="1420"/>
                  </a:lnTo>
                  <a:lnTo>
                    <a:pt x="2" y="1441"/>
                  </a:lnTo>
                  <a:lnTo>
                    <a:pt x="1" y="1462"/>
                  </a:lnTo>
                  <a:lnTo>
                    <a:pt x="0" y="1482"/>
                  </a:lnTo>
                  <a:lnTo>
                    <a:pt x="1" y="1503"/>
                  </a:lnTo>
                  <a:lnTo>
                    <a:pt x="2" y="1523"/>
                  </a:lnTo>
                  <a:lnTo>
                    <a:pt x="4" y="1545"/>
                  </a:lnTo>
                  <a:lnTo>
                    <a:pt x="7" y="1565"/>
                  </a:lnTo>
                  <a:lnTo>
                    <a:pt x="11" y="1585"/>
                  </a:lnTo>
                  <a:lnTo>
                    <a:pt x="15" y="1605"/>
                  </a:lnTo>
                  <a:lnTo>
                    <a:pt x="20" y="1624"/>
                  </a:lnTo>
                  <a:lnTo>
                    <a:pt x="27" y="1644"/>
                  </a:lnTo>
                  <a:lnTo>
                    <a:pt x="33" y="1662"/>
                  </a:lnTo>
                  <a:lnTo>
                    <a:pt x="41" y="1682"/>
                  </a:lnTo>
                  <a:lnTo>
                    <a:pt x="49" y="1700"/>
                  </a:lnTo>
                  <a:lnTo>
                    <a:pt x="59" y="1717"/>
                  </a:lnTo>
                  <a:lnTo>
                    <a:pt x="69" y="1734"/>
                  </a:lnTo>
                  <a:lnTo>
                    <a:pt x="81" y="1751"/>
                  </a:lnTo>
                  <a:lnTo>
                    <a:pt x="92" y="1767"/>
                  </a:lnTo>
                  <a:lnTo>
                    <a:pt x="105" y="1782"/>
                  </a:lnTo>
                  <a:lnTo>
                    <a:pt x="118" y="1796"/>
                  </a:lnTo>
                  <a:lnTo>
                    <a:pt x="133" y="1810"/>
                  </a:lnTo>
                  <a:lnTo>
                    <a:pt x="148" y="1824"/>
                  </a:lnTo>
                  <a:lnTo>
                    <a:pt x="164" y="1837"/>
                  </a:lnTo>
                  <a:lnTo>
                    <a:pt x="181" y="1848"/>
                  </a:lnTo>
                  <a:lnTo>
                    <a:pt x="198" y="1859"/>
                  </a:lnTo>
                  <a:lnTo>
                    <a:pt x="218" y="1868"/>
                  </a:lnTo>
                  <a:lnTo>
                    <a:pt x="237" y="1877"/>
                  </a:lnTo>
                  <a:lnTo>
                    <a:pt x="258" y="1885"/>
                  </a:lnTo>
                  <a:lnTo>
                    <a:pt x="279" y="1892"/>
                  </a:lnTo>
                  <a:lnTo>
                    <a:pt x="301" y="1897"/>
                  </a:lnTo>
                  <a:lnTo>
                    <a:pt x="324" y="1902"/>
                  </a:lnTo>
                  <a:lnTo>
                    <a:pt x="349" y="1906"/>
                  </a:lnTo>
                  <a:lnTo>
                    <a:pt x="374" y="1908"/>
                  </a:lnTo>
                  <a:lnTo>
                    <a:pt x="400" y="1909"/>
                  </a:lnTo>
                  <a:lnTo>
                    <a:pt x="400" y="1909"/>
                  </a:lnTo>
                  <a:lnTo>
                    <a:pt x="424" y="1908"/>
                  </a:lnTo>
                  <a:lnTo>
                    <a:pt x="449" y="1906"/>
                  </a:lnTo>
                  <a:lnTo>
                    <a:pt x="474" y="1901"/>
                  </a:lnTo>
                  <a:lnTo>
                    <a:pt x="500" y="1896"/>
                  </a:lnTo>
                  <a:lnTo>
                    <a:pt x="524" y="1888"/>
                  </a:lnTo>
                  <a:lnTo>
                    <a:pt x="549" y="1880"/>
                  </a:lnTo>
                  <a:lnTo>
                    <a:pt x="574" y="1870"/>
                  </a:lnTo>
                  <a:lnTo>
                    <a:pt x="598" y="1860"/>
                  </a:lnTo>
                  <a:lnTo>
                    <a:pt x="624" y="1848"/>
                  </a:lnTo>
                  <a:lnTo>
                    <a:pt x="648" y="1837"/>
                  </a:lnTo>
                  <a:lnTo>
                    <a:pt x="696" y="1811"/>
                  </a:lnTo>
                  <a:lnTo>
                    <a:pt x="742" y="1787"/>
                  </a:lnTo>
                  <a:lnTo>
                    <a:pt x="788" y="1764"/>
                  </a:lnTo>
                  <a:lnTo>
                    <a:pt x="810" y="1753"/>
                  </a:lnTo>
                  <a:lnTo>
                    <a:pt x="831" y="1744"/>
                  </a:lnTo>
                  <a:lnTo>
                    <a:pt x="852" y="1735"/>
                  </a:lnTo>
                  <a:lnTo>
                    <a:pt x="872" y="1727"/>
                  </a:lnTo>
                  <a:lnTo>
                    <a:pt x="893" y="1721"/>
                  </a:lnTo>
                  <a:lnTo>
                    <a:pt x="912" y="1717"/>
                  </a:lnTo>
                  <a:lnTo>
                    <a:pt x="931" y="1714"/>
                  </a:lnTo>
                  <a:lnTo>
                    <a:pt x="948" y="1713"/>
                  </a:lnTo>
                  <a:lnTo>
                    <a:pt x="965" y="1715"/>
                  </a:lnTo>
                  <a:lnTo>
                    <a:pt x="974" y="1716"/>
                  </a:lnTo>
                  <a:lnTo>
                    <a:pt x="982" y="1718"/>
                  </a:lnTo>
                  <a:lnTo>
                    <a:pt x="989" y="1721"/>
                  </a:lnTo>
                  <a:lnTo>
                    <a:pt x="997" y="1724"/>
                  </a:lnTo>
                  <a:lnTo>
                    <a:pt x="1005" y="1728"/>
                  </a:lnTo>
                  <a:lnTo>
                    <a:pt x="1012" y="1733"/>
                  </a:lnTo>
                  <a:lnTo>
                    <a:pt x="1020" y="1738"/>
                  </a:lnTo>
                  <a:lnTo>
                    <a:pt x="1026" y="1744"/>
                  </a:lnTo>
                  <a:lnTo>
                    <a:pt x="1033" y="1751"/>
                  </a:lnTo>
                  <a:lnTo>
                    <a:pt x="1039" y="1758"/>
                  </a:lnTo>
                  <a:lnTo>
                    <a:pt x="1045" y="1767"/>
                  </a:lnTo>
                  <a:lnTo>
                    <a:pt x="1051" y="1776"/>
                  </a:lnTo>
                  <a:lnTo>
                    <a:pt x="1057" y="1786"/>
                  </a:lnTo>
                  <a:lnTo>
                    <a:pt x="1062" y="1797"/>
                  </a:lnTo>
                  <a:lnTo>
                    <a:pt x="1062" y="1797"/>
                  </a:lnTo>
                  <a:lnTo>
                    <a:pt x="1066" y="1808"/>
                  </a:lnTo>
                  <a:lnTo>
                    <a:pt x="1070" y="1822"/>
                  </a:lnTo>
                  <a:lnTo>
                    <a:pt x="1074" y="1837"/>
                  </a:lnTo>
                  <a:lnTo>
                    <a:pt x="1077" y="1855"/>
                  </a:lnTo>
                  <a:lnTo>
                    <a:pt x="1083" y="1898"/>
                  </a:lnTo>
                  <a:lnTo>
                    <a:pt x="1088" y="1951"/>
                  </a:lnTo>
                  <a:lnTo>
                    <a:pt x="1092" y="2010"/>
                  </a:lnTo>
                  <a:lnTo>
                    <a:pt x="1096" y="2076"/>
                  </a:lnTo>
                  <a:lnTo>
                    <a:pt x="1098" y="2150"/>
                  </a:lnTo>
                  <a:lnTo>
                    <a:pt x="1100" y="2230"/>
                  </a:lnTo>
                  <a:lnTo>
                    <a:pt x="1100" y="2230"/>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6" name="Freeform: Shape 52"/>
            <p:cNvSpPr>
              <a:spLocks/>
            </p:cNvSpPr>
            <p:nvPr/>
          </p:nvSpPr>
          <p:spPr bwMode="auto">
            <a:xfrm>
              <a:off x="3675375" y="2544598"/>
              <a:ext cx="602516" cy="1098336"/>
            </a:xfrm>
            <a:custGeom>
              <a:avLst/>
              <a:gdLst>
                <a:gd name="T0" fmla="*/ 2334 w 2883"/>
                <a:gd name="T1" fmla="*/ 1124 h 5251"/>
                <a:gd name="T2" fmla="*/ 2022 w 2883"/>
                <a:gd name="T3" fmla="*/ 1080 h 5251"/>
                <a:gd name="T4" fmla="*/ 1889 w 2883"/>
                <a:gd name="T5" fmla="*/ 1011 h 5251"/>
                <a:gd name="T6" fmla="*/ 1843 w 2883"/>
                <a:gd name="T7" fmla="*/ 926 h 5251"/>
                <a:gd name="T8" fmla="*/ 1876 w 2883"/>
                <a:gd name="T9" fmla="*/ 759 h 5251"/>
                <a:gd name="T10" fmla="*/ 1975 w 2883"/>
                <a:gd name="T11" fmla="*/ 450 h 5251"/>
                <a:gd name="T12" fmla="*/ 1965 w 2883"/>
                <a:gd name="T13" fmla="*/ 267 h 5251"/>
                <a:gd name="T14" fmla="*/ 1872 w 2883"/>
                <a:gd name="T15" fmla="*/ 113 h 5251"/>
                <a:gd name="T16" fmla="*/ 1658 w 2883"/>
                <a:gd name="T17" fmla="*/ 10 h 5251"/>
                <a:gd name="T18" fmla="*/ 1411 w 2883"/>
                <a:gd name="T19" fmla="*/ 17 h 5251"/>
                <a:gd name="T20" fmla="*/ 1237 w 2883"/>
                <a:gd name="T21" fmla="*/ 108 h 5251"/>
                <a:gd name="T22" fmla="*/ 1162 w 2883"/>
                <a:gd name="T23" fmla="*/ 220 h 5251"/>
                <a:gd name="T24" fmla="*/ 1146 w 2883"/>
                <a:gd name="T25" fmla="*/ 389 h 5251"/>
                <a:gd name="T26" fmla="*/ 1215 w 2883"/>
                <a:gd name="T27" fmla="*/ 634 h 5251"/>
                <a:gd name="T28" fmla="*/ 1375 w 2883"/>
                <a:gd name="T29" fmla="*/ 852 h 5251"/>
                <a:gd name="T30" fmla="*/ 1417 w 2883"/>
                <a:gd name="T31" fmla="*/ 949 h 5251"/>
                <a:gd name="T32" fmla="*/ 1346 w 2883"/>
                <a:gd name="T33" fmla="*/ 1032 h 5251"/>
                <a:gd name="T34" fmla="*/ 1077 w 2883"/>
                <a:gd name="T35" fmla="*/ 1097 h 5251"/>
                <a:gd name="T36" fmla="*/ 537 w 2883"/>
                <a:gd name="T37" fmla="*/ 1125 h 5251"/>
                <a:gd name="T38" fmla="*/ 252 w 2883"/>
                <a:gd name="T39" fmla="*/ 4014 h 5251"/>
                <a:gd name="T40" fmla="*/ 972 w 2883"/>
                <a:gd name="T41" fmla="*/ 4040 h 5251"/>
                <a:gd name="T42" fmla="*/ 1145 w 2883"/>
                <a:gd name="T43" fmla="*/ 4090 h 5251"/>
                <a:gd name="T44" fmla="*/ 1186 w 2883"/>
                <a:gd name="T45" fmla="*/ 4152 h 5251"/>
                <a:gd name="T46" fmla="*/ 1117 w 2883"/>
                <a:gd name="T47" fmla="*/ 4337 h 5251"/>
                <a:gd name="T48" fmla="*/ 985 w 2883"/>
                <a:gd name="T49" fmla="*/ 4646 h 5251"/>
                <a:gd name="T50" fmla="*/ 971 w 2883"/>
                <a:gd name="T51" fmla="*/ 4856 h 5251"/>
                <a:gd name="T52" fmla="*/ 1046 w 2883"/>
                <a:gd name="T53" fmla="*/ 5060 h 5251"/>
                <a:gd name="T54" fmla="*/ 1192 w 2883"/>
                <a:gd name="T55" fmla="*/ 5191 h 5251"/>
                <a:gd name="T56" fmla="*/ 1378 w 2883"/>
                <a:gd name="T57" fmla="*/ 5248 h 5251"/>
                <a:gd name="T58" fmla="*/ 1574 w 2883"/>
                <a:gd name="T59" fmla="*/ 5235 h 5251"/>
                <a:gd name="T60" fmla="*/ 1747 w 2883"/>
                <a:gd name="T61" fmla="*/ 5151 h 5251"/>
                <a:gd name="T62" fmla="*/ 1867 w 2883"/>
                <a:gd name="T63" fmla="*/ 5000 h 5251"/>
                <a:gd name="T64" fmla="*/ 1903 w 2883"/>
                <a:gd name="T65" fmla="*/ 4808 h 5251"/>
                <a:gd name="T66" fmla="*/ 1856 w 2883"/>
                <a:gd name="T67" fmla="*/ 4596 h 5251"/>
                <a:gd name="T68" fmla="*/ 1659 w 2883"/>
                <a:gd name="T69" fmla="*/ 4247 h 5251"/>
                <a:gd name="T70" fmla="*/ 1629 w 2883"/>
                <a:gd name="T71" fmla="*/ 4154 h 5251"/>
                <a:gd name="T72" fmla="*/ 1698 w 2883"/>
                <a:gd name="T73" fmla="*/ 4041 h 5251"/>
                <a:gd name="T74" fmla="*/ 1831 w 2883"/>
                <a:gd name="T75" fmla="*/ 3988 h 5251"/>
                <a:gd name="T76" fmla="*/ 2882 w 2883"/>
                <a:gd name="T77" fmla="*/ 3411 h 5251"/>
                <a:gd name="T78" fmla="*/ 2855 w 2883"/>
                <a:gd name="T79" fmla="*/ 3034 h 5251"/>
                <a:gd name="T80" fmla="*/ 2808 w 2883"/>
                <a:gd name="T81" fmla="*/ 2968 h 5251"/>
                <a:gd name="T82" fmla="*/ 2647 w 2883"/>
                <a:gd name="T83" fmla="*/ 2940 h 5251"/>
                <a:gd name="T84" fmla="*/ 2227 w 2883"/>
                <a:gd name="T85" fmla="*/ 3051 h 5251"/>
                <a:gd name="T86" fmla="*/ 1970 w 2883"/>
                <a:gd name="T87" fmla="*/ 3083 h 5251"/>
                <a:gd name="T88" fmla="*/ 1730 w 2883"/>
                <a:gd name="T89" fmla="*/ 3002 h 5251"/>
                <a:gd name="T90" fmla="*/ 1559 w 2883"/>
                <a:gd name="T91" fmla="*/ 2830 h 5251"/>
                <a:gd name="T92" fmla="*/ 1467 w 2883"/>
                <a:gd name="T93" fmla="*/ 2604 h 5251"/>
                <a:gd name="T94" fmla="*/ 1461 w 2883"/>
                <a:gd name="T95" fmla="*/ 2366 h 5251"/>
                <a:gd name="T96" fmla="*/ 1552 w 2883"/>
                <a:gd name="T97" fmla="*/ 2152 h 5251"/>
                <a:gd name="T98" fmla="*/ 1748 w 2883"/>
                <a:gd name="T99" fmla="*/ 2003 h 5251"/>
                <a:gd name="T100" fmla="*/ 2001 w 2883"/>
                <a:gd name="T101" fmla="*/ 1957 h 5251"/>
                <a:gd name="T102" fmla="*/ 2226 w 2883"/>
                <a:gd name="T103" fmla="*/ 1999 h 5251"/>
                <a:gd name="T104" fmla="*/ 2556 w 2883"/>
                <a:gd name="T105" fmla="*/ 2182 h 5251"/>
                <a:gd name="T106" fmla="*/ 2771 w 2883"/>
                <a:gd name="T107" fmla="*/ 2309 h 5251"/>
                <a:gd name="T108" fmla="*/ 2823 w 2883"/>
                <a:gd name="T109" fmla="*/ 2284 h 5251"/>
                <a:gd name="T110" fmla="*/ 2858 w 2883"/>
                <a:gd name="T111" fmla="*/ 2140 h 5251"/>
                <a:gd name="T112" fmla="*/ 2864 w 2883"/>
                <a:gd name="T113" fmla="*/ 1404 h 5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83" h="5251">
                  <a:moveTo>
                    <a:pt x="2859" y="1243"/>
                  </a:moveTo>
                  <a:lnTo>
                    <a:pt x="2855" y="1126"/>
                  </a:lnTo>
                  <a:lnTo>
                    <a:pt x="2855" y="1126"/>
                  </a:lnTo>
                  <a:lnTo>
                    <a:pt x="2766" y="1127"/>
                  </a:lnTo>
                  <a:lnTo>
                    <a:pt x="2664" y="1128"/>
                  </a:lnTo>
                  <a:lnTo>
                    <a:pt x="2555" y="1129"/>
                  </a:lnTo>
                  <a:lnTo>
                    <a:pt x="2443" y="1127"/>
                  </a:lnTo>
                  <a:lnTo>
                    <a:pt x="2388" y="1126"/>
                  </a:lnTo>
                  <a:lnTo>
                    <a:pt x="2334" y="1124"/>
                  </a:lnTo>
                  <a:lnTo>
                    <a:pt x="2281" y="1121"/>
                  </a:lnTo>
                  <a:lnTo>
                    <a:pt x="2231" y="1117"/>
                  </a:lnTo>
                  <a:lnTo>
                    <a:pt x="2183" y="1113"/>
                  </a:lnTo>
                  <a:lnTo>
                    <a:pt x="2140" y="1107"/>
                  </a:lnTo>
                  <a:lnTo>
                    <a:pt x="2101" y="1101"/>
                  </a:lnTo>
                  <a:lnTo>
                    <a:pt x="2067" y="1093"/>
                  </a:lnTo>
                  <a:lnTo>
                    <a:pt x="2067" y="1093"/>
                  </a:lnTo>
                  <a:lnTo>
                    <a:pt x="2043" y="1087"/>
                  </a:lnTo>
                  <a:lnTo>
                    <a:pt x="2022" y="1080"/>
                  </a:lnTo>
                  <a:lnTo>
                    <a:pt x="2002" y="1074"/>
                  </a:lnTo>
                  <a:lnTo>
                    <a:pt x="1984" y="1067"/>
                  </a:lnTo>
                  <a:lnTo>
                    <a:pt x="1967" y="1060"/>
                  </a:lnTo>
                  <a:lnTo>
                    <a:pt x="1951" y="1052"/>
                  </a:lnTo>
                  <a:lnTo>
                    <a:pt x="1937" y="1045"/>
                  </a:lnTo>
                  <a:lnTo>
                    <a:pt x="1924" y="1037"/>
                  </a:lnTo>
                  <a:lnTo>
                    <a:pt x="1910" y="1029"/>
                  </a:lnTo>
                  <a:lnTo>
                    <a:pt x="1899" y="1020"/>
                  </a:lnTo>
                  <a:lnTo>
                    <a:pt x="1889" y="1011"/>
                  </a:lnTo>
                  <a:lnTo>
                    <a:pt x="1881" y="1003"/>
                  </a:lnTo>
                  <a:lnTo>
                    <a:pt x="1873" y="994"/>
                  </a:lnTo>
                  <a:lnTo>
                    <a:pt x="1866" y="985"/>
                  </a:lnTo>
                  <a:lnTo>
                    <a:pt x="1860" y="976"/>
                  </a:lnTo>
                  <a:lnTo>
                    <a:pt x="1855" y="966"/>
                  </a:lnTo>
                  <a:lnTo>
                    <a:pt x="1850" y="957"/>
                  </a:lnTo>
                  <a:lnTo>
                    <a:pt x="1847" y="947"/>
                  </a:lnTo>
                  <a:lnTo>
                    <a:pt x="1845" y="937"/>
                  </a:lnTo>
                  <a:lnTo>
                    <a:pt x="1843" y="926"/>
                  </a:lnTo>
                  <a:lnTo>
                    <a:pt x="1842" y="916"/>
                  </a:lnTo>
                  <a:lnTo>
                    <a:pt x="1841" y="905"/>
                  </a:lnTo>
                  <a:lnTo>
                    <a:pt x="1841" y="894"/>
                  </a:lnTo>
                  <a:lnTo>
                    <a:pt x="1842" y="882"/>
                  </a:lnTo>
                  <a:lnTo>
                    <a:pt x="1846" y="859"/>
                  </a:lnTo>
                  <a:lnTo>
                    <a:pt x="1851" y="835"/>
                  </a:lnTo>
                  <a:lnTo>
                    <a:pt x="1858" y="811"/>
                  </a:lnTo>
                  <a:lnTo>
                    <a:pt x="1867" y="785"/>
                  </a:lnTo>
                  <a:lnTo>
                    <a:pt x="1876" y="759"/>
                  </a:lnTo>
                  <a:lnTo>
                    <a:pt x="1887" y="731"/>
                  </a:lnTo>
                  <a:lnTo>
                    <a:pt x="1910" y="675"/>
                  </a:lnTo>
                  <a:lnTo>
                    <a:pt x="1922" y="645"/>
                  </a:lnTo>
                  <a:lnTo>
                    <a:pt x="1933" y="614"/>
                  </a:lnTo>
                  <a:lnTo>
                    <a:pt x="1944" y="583"/>
                  </a:lnTo>
                  <a:lnTo>
                    <a:pt x="1954" y="551"/>
                  </a:lnTo>
                  <a:lnTo>
                    <a:pt x="1962" y="519"/>
                  </a:lnTo>
                  <a:lnTo>
                    <a:pt x="1969" y="484"/>
                  </a:lnTo>
                  <a:lnTo>
                    <a:pt x="1975" y="450"/>
                  </a:lnTo>
                  <a:lnTo>
                    <a:pt x="1978" y="415"/>
                  </a:lnTo>
                  <a:lnTo>
                    <a:pt x="1979" y="398"/>
                  </a:lnTo>
                  <a:lnTo>
                    <a:pt x="1979" y="380"/>
                  </a:lnTo>
                  <a:lnTo>
                    <a:pt x="1979" y="361"/>
                  </a:lnTo>
                  <a:lnTo>
                    <a:pt x="1977" y="342"/>
                  </a:lnTo>
                  <a:lnTo>
                    <a:pt x="1976" y="324"/>
                  </a:lnTo>
                  <a:lnTo>
                    <a:pt x="1973" y="305"/>
                  </a:lnTo>
                  <a:lnTo>
                    <a:pt x="1970" y="286"/>
                  </a:lnTo>
                  <a:lnTo>
                    <a:pt x="1965" y="267"/>
                  </a:lnTo>
                  <a:lnTo>
                    <a:pt x="1965" y="267"/>
                  </a:lnTo>
                  <a:lnTo>
                    <a:pt x="1962" y="254"/>
                  </a:lnTo>
                  <a:lnTo>
                    <a:pt x="1958" y="241"/>
                  </a:lnTo>
                  <a:lnTo>
                    <a:pt x="1948" y="216"/>
                  </a:lnTo>
                  <a:lnTo>
                    <a:pt x="1937" y="192"/>
                  </a:lnTo>
                  <a:lnTo>
                    <a:pt x="1923" y="171"/>
                  </a:lnTo>
                  <a:lnTo>
                    <a:pt x="1907" y="150"/>
                  </a:lnTo>
                  <a:lnTo>
                    <a:pt x="1890" y="131"/>
                  </a:lnTo>
                  <a:lnTo>
                    <a:pt x="1872" y="113"/>
                  </a:lnTo>
                  <a:lnTo>
                    <a:pt x="1852" y="96"/>
                  </a:lnTo>
                  <a:lnTo>
                    <a:pt x="1832" y="80"/>
                  </a:lnTo>
                  <a:lnTo>
                    <a:pt x="1809" y="66"/>
                  </a:lnTo>
                  <a:lnTo>
                    <a:pt x="1786" y="53"/>
                  </a:lnTo>
                  <a:lnTo>
                    <a:pt x="1761" y="42"/>
                  </a:lnTo>
                  <a:lnTo>
                    <a:pt x="1736" y="32"/>
                  </a:lnTo>
                  <a:lnTo>
                    <a:pt x="1711" y="24"/>
                  </a:lnTo>
                  <a:lnTo>
                    <a:pt x="1684" y="16"/>
                  </a:lnTo>
                  <a:lnTo>
                    <a:pt x="1658" y="10"/>
                  </a:lnTo>
                  <a:lnTo>
                    <a:pt x="1629" y="6"/>
                  </a:lnTo>
                  <a:lnTo>
                    <a:pt x="1602" y="3"/>
                  </a:lnTo>
                  <a:lnTo>
                    <a:pt x="1574" y="1"/>
                  </a:lnTo>
                  <a:lnTo>
                    <a:pt x="1547" y="0"/>
                  </a:lnTo>
                  <a:lnTo>
                    <a:pt x="1519" y="1"/>
                  </a:lnTo>
                  <a:lnTo>
                    <a:pt x="1491" y="3"/>
                  </a:lnTo>
                  <a:lnTo>
                    <a:pt x="1464" y="6"/>
                  </a:lnTo>
                  <a:lnTo>
                    <a:pt x="1437" y="11"/>
                  </a:lnTo>
                  <a:lnTo>
                    <a:pt x="1411" y="17"/>
                  </a:lnTo>
                  <a:lnTo>
                    <a:pt x="1385" y="24"/>
                  </a:lnTo>
                  <a:lnTo>
                    <a:pt x="1359" y="33"/>
                  </a:lnTo>
                  <a:lnTo>
                    <a:pt x="1335" y="43"/>
                  </a:lnTo>
                  <a:lnTo>
                    <a:pt x="1312" y="55"/>
                  </a:lnTo>
                  <a:lnTo>
                    <a:pt x="1290" y="67"/>
                  </a:lnTo>
                  <a:lnTo>
                    <a:pt x="1269" y="81"/>
                  </a:lnTo>
                  <a:lnTo>
                    <a:pt x="1249" y="98"/>
                  </a:lnTo>
                  <a:lnTo>
                    <a:pt x="1249" y="98"/>
                  </a:lnTo>
                  <a:lnTo>
                    <a:pt x="1237" y="108"/>
                  </a:lnTo>
                  <a:lnTo>
                    <a:pt x="1226" y="118"/>
                  </a:lnTo>
                  <a:lnTo>
                    <a:pt x="1216" y="129"/>
                  </a:lnTo>
                  <a:lnTo>
                    <a:pt x="1207" y="141"/>
                  </a:lnTo>
                  <a:lnTo>
                    <a:pt x="1198" y="153"/>
                  </a:lnTo>
                  <a:lnTo>
                    <a:pt x="1189" y="165"/>
                  </a:lnTo>
                  <a:lnTo>
                    <a:pt x="1182" y="178"/>
                  </a:lnTo>
                  <a:lnTo>
                    <a:pt x="1175" y="192"/>
                  </a:lnTo>
                  <a:lnTo>
                    <a:pt x="1168" y="206"/>
                  </a:lnTo>
                  <a:lnTo>
                    <a:pt x="1162" y="220"/>
                  </a:lnTo>
                  <a:lnTo>
                    <a:pt x="1157" y="236"/>
                  </a:lnTo>
                  <a:lnTo>
                    <a:pt x="1153" y="252"/>
                  </a:lnTo>
                  <a:lnTo>
                    <a:pt x="1150" y="268"/>
                  </a:lnTo>
                  <a:lnTo>
                    <a:pt x="1147" y="285"/>
                  </a:lnTo>
                  <a:lnTo>
                    <a:pt x="1145" y="302"/>
                  </a:lnTo>
                  <a:lnTo>
                    <a:pt x="1144" y="319"/>
                  </a:lnTo>
                  <a:lnTo>
                    <a:pt x="1144" y="319"/>
                  </a:lnTo>
                  <a:lnTo>
                    <a:pt x="1144" y="354"/>
                  </a:lnTo>
                  <a:lnTo>
                    <a:pt x="1146" y="389"/>
                  </a:lnTo>
                  <a:lnTo>
                    <a:pt x="1149" y="421"/>
                  </a:lnTo>
                  <a:lnTo>
                    <a:pt x="1153" y="452"/>
                  </a:lnTo>
                  <a:lnTo>
                    <a:pt x="1159" y="481"/>
                  </a:lnTo>
                  <a:lnTo>
                    <a:pt x="1166" y="510"/>
                  </a:lnTo>
                  <a:lnTo>
                    <a:pt x="1174" y="537"/>
                  </a:lnTo>
                  <a:lnTo>
                    <a:pt x="1183" y="563"/>
                  </a:lnTo>
                  <a:lnTo>
                    <a:pt x="1193" y="587"/>
                  </a:lnTo>
                  <a:lnTo>
                    <a:pt x="1204" y="611"/>
                  </a:lnTo>
                  <a:lnTo>
                    <a:pt x="1215" y="634"/>
                  </a:lnTo>
                  <a:lnTo>
                    <a:pt x="1227" y="655"/>
                  </a:lnTo>
                  <a:lnTo>
                    <a:pt x="1240" y="676"/>
                  </a:lnTo>
                  <a:lnTo>
                    <a:pt x="1253" y="695"/>
                  </a:lnTo>
                  <a:lnTo>
                    <a:pt x="1266" y="714"/>
                  </a:lnTo>
                  <a:lnTo>
                    <a:pt x="1279" y="732"/>
                  </a:lnTo>
                  <a:lnTo>
                    <a:pt x="1305" y="766"/>
                  </a:lnTo>
                  <a:lnTo>
                    <a:pt x="1331" y="797"/>
                  </a:lnTo>
                  <a:lnTo>
                    <a:pt x="1354" y="826"/>
                  </a:lnTo>
                  <a:lnTo>
                    <a:pt x="1375" y="852"/>
                  </a:lnTo>
                  <a:lnTo>
                    <a:pt x="1386" y="865"/>
                  </a:lnTo>
                  <a:lnTo>
                    <a:pt x="1394" y="878"/>
                  </a:lnTo>
                  <a:lnTo>
                    <a:pt x="1401" y="891"/>
                  </a:lnTo>
                  <a:lnTo>
                    <a:pt x="1407" y="903"/>
                  </a:lnTo>
                  <a:lnTo>
                    <a:pt x="1412" y="914"/>
                  </a:lnTo>
                  <a:lnTo>
                    <a:pt x="1415" y="926"/>
                  </a:lnTo>
                  <a:lnTo>
                    <a:pt x="1417" y="938"/>
                  </a:lnTo>
                  <a:lnTo>
                    <a:pt x="1417" y="949"/>
                  </a:lnTo>
                  <a:lnTo>
                    <a:pt x="1417" y="949"/>
                  </a:lnTo>
                  <a:lnTo>
                    <a:pt x="1416" y="960"/>
                  </a:lnTo>
                  <a:lnTo>
                    <a:pt x="1412" y="971"/>
                  </a:lnTo>
                  <a:lnTo>
                    <a:pt x="1407" y="981"/>
                  </a:lnTo>
                  <a:lnTo>
                    <a:pt x="1401" y="991"/>
                  </a:lnTo>
                  <a:lnTo>
                    <a:pt x="1392" y="1000"/>
                  </a:lnTo>
                  <a:lnTo>
                    <a:pt x="1383" y="1008"/>
                  </a:lnTo>
                  <a:lnTo>
                    <a:pt x="1371" y="1016"/>
                  </a:lnTo>
                  <a:lnTo>
                    <a:pt x="1359" y="1025"/>
                  </a:lnTo>
                  <a:lnTo>
                    <a:pt x="1346" y="1032"/>
                  </a:lnTo>
                  <a:lnTo>
                    <a:pt x="1331" y="1039"/>
                  </a:lnTo>
                  <a:lnTo>
                    <a:pt x="1316" y="1045"/>
                  </a:lnTo>
                  <a:lnTo>
                    <a:pt x="1300" y="1051"/>
                  </a:lnTo>
                  <a:lnTo>
                    <a:pt x="1266" y="1062"/>
                  </a:lnTo>
                  <a:lnTo>
                    <a:pt x="1229" y="1071"/>
                  </a:lnTo>
                  <a:lnTo>
                    <a:pt x="1191" y="1079"/>
                  </a:lnTo>
                  <a:lnTo>
                    <a:pt x="1153" y="1086"/>
                  </a:lnTo>
                  <a:lnTo>
                    <a:pt x="1115" y="1092"/>
                  </a:lnTo>
                  <a:lnTo>
                    <a:pt x="1077" y="1097"/>
                  </a:lnTo>
                  <a:lnTo>
                    <a:pt x="1009" y="1104"/>
                  </a:lnTo>
                  <a:lnTo>
                    <a:pt x="953" y="1108"/>
                  </a:lnTo>
                  <a:lnTo>
                    <a:pt x="953" y="1108"/>
                  </a:lnTo>
                  <a:lnTo>
                    <a:pt x="886" y="1113"/>
                  </a:lnTo>
                  <a:lnTo>
                    <a:pt x="817" y="1117"/>
                  </a:lnTo>
                  <a:lnTo>
                    <a:pt x="748" y="1120"/>
                  </a:lnTo>
                  <a:lnTo>
                    <a:pt x="677" y="1123"/>
                  </a:lnTo>
                  <a:lnTo>
                    <a:pt x="607" y="1124"/>
                  </a:lnTo>
                  <a:lnTo>
                    <a:pt x="537" y="1125"/>
                  </a:lnTo>
                  <a:lnTo>
                    <a:pt x="401" y="1126"/>
                  </a:lnTo>
                  <a:lnTo>
                    <a:pt x="275" y="1125"/>
                  </a:lnTo>
                  <a:lnTo>
                    <a:pt x="163" y="1122"/>
                  </a:lnTo>
                  <a:lnTo>
                    <a:pt x="70" y="1119"/>
                  </a:lnTo>
                  <a:lnTo>
                    <a:pt x="1" y="1117"/>
                  </a:lnTo>
                  <a:lnTo>
                    <a:pt x="0" y="4013"/>
                  </a:lnTo>
                  <a:lnTo>
                    <a:pt x="0" y="4013"/>
                  </a:lnTo>
                  <a:lnTo>
                    <a:pt x="121" y="4014"/>
                  </a:lnTo>
                  <a:lnTo>
                    <a:pt x="252" y="4014"/>
                  </a:lnTo>
                  <a:lnTo>
                    <a:pt x="389" y="4014"/>
                  </a:lnTo>
                  <a:lnTo>
                    <a:pt x="528" y="4014"/>
                  </a:lnTo>
                  <a:lnTo>
                    <a:pt x="598" y="4015"/>
                  </a:lnTo>
                  <a:lnTo>
                    <a:pt x="666" y="4017"/>
                  </a:lnTo>
                  <a:lnTo>
                    <a:pt x="733" y="4019"/>
                  </a:lnTo>
                  <a:lnTo>
                    <a:pt x="797" y="4023"/>
                  </a:lnTo>
                  <a:lnTo>
                    <a:pt x="859" y="4027"/>
                  </a:lnTo>
                  <a:lnTo>
                    <a:pt x="917" y="4033"/>
                  </a:lnTo>
                  <a:lnTo>
                    <a:pt x="972" y="4040"/>
                  </a:lnTo>
                  <a:lnTo>
                    <a:pt x="1023" y="4048"/>
                  </a:lnTo>
                  <a:lnTo>
                    <a:pt x="1023" y="4048"/>
                  </a:lnTo>
                  <a:lnTo>
                    <a:pt x="1058" y="4056"/>
                  </a:lnTo>
                  <a:lnTo>
                    <a:pt x="1088" y="4064"/>
                  </a:lnTo>
                  <a:lnTo>
                    <a:pt x="1101" y="4069"/>
                  </a:lnTo>
                  <a:lnTo>
                    <a:pt x="1115" y="4074"/>
                  </a:lnTo>
                  <a:lnTo>
                    <a:pt x="1126" y="4079"/>
                  </a:lnTo>
                  <a:lnTo>
                    <a:pt x="1136" y="4085"/>
                  </a:lnTo>
                  <a:lnTo>
                    <a:pt x="1145" y="4090"/>
                  </a:lnTo>
                  <a:lnTo>
                    <a:pt x="1153" y="4096"/>
                  </a:lnTo>
                  <a:lnTo>
                    <a:pt x="1160" y="4102"/>
                  </a:lnTo>
                  <a:lnTo>
                    <a:pt x="1166" y="4109"/>
                  </a:lnTo>
                  <a:lnTo>
                    <a:pt x="1172" y="4116"/>
                  </a:lnTo>
                  <a:lnTo>
                    <a:pt x="1176" y="4123"/>
                  </a:lnTo>
                  <a:lnTo>
                    <a:pt x="1180" y="4130"/>
                  </a:lnTo>
                  <a:lnTo>
                    <a:pt x="1183" y="4137"/>
                  </a:lnTo>
                  <a:lnTo>
                    <a:pt x="1185" y="4145"/>
                  </a:lnTo>
                  <a:lnTo>
                    <a:pt x="1186" y="4152"/>
                  </a:lnTo>
                  <a:lnTo>
                    <a:pt x="1187" y="4160"/>
                  </a:lnTo>
                  <a:lnTo>
                    <a:pt x="1187" y="4169"/>
                  </a:lnTo>
                  <a:lnTo>
                    <a:pt x="1184" y="4186"/>
                  </a:lnTo>
                  <a:lnTo>
                    <a:pt x="1180" y="4204"/>
                  </a:lnTo>
                  <a:lnTo>
                    <a:pt x="1173" y="4224"/>
                  </a:lnTo>
                  <a:lnTo>
                    <a:pt x="1165" y="4245"/>
                  </a:lnTo>
                  <a:lnTo>
                    <a:pt x="1155" y="4267"/>
                  </a:lnTo>
                  <a:lnTo>
                    <a:pt x="1144" y="4289"/>
                  </a:lnTo>
                  <a:lnTo>
                    <a:pt x="1117" y="4337"/>
                  </a:lnTo>
                  <a:lnTo>
                    <a:pt x="1088" y="4391"/>
                  </a:lnTo>
                  <a:lnTo>
                    <a:pt x="1073" y="4418"/>
                  </a:lnTo>
                  <a:lnTo>
                    <a:pt x="1058" y="4447"/>
                  </a:lnTo>
                  <a:lnTo>
                    <a:pt x="1044" y="4477"/>
                  </a:lnTo>
                  <a:lnTo>
                    <a:pt x="1030" y="4509"/>
                  </a:lnTo>
                  <a:lnTo>
                    <a:pt x="1017" y="4542"/>
                  </a:lnTo>
                  <a:lnTo>
                    <a:pt x="1005" y="4575"/>
                  </a:lnTo>
                  <a:lnTo>
                    <a:pt x="994" y="4609"/>
                  </a:lnTo>
                  <a:lnTo>
                    <a:pt x="985" y="4646"/>
                  </a:lnTo>
                  <a:lnTo>
                    <a:pt x="977" y="4683"/>
                  </a:lnTo>
                  <a:lnTo>
                    <a:pt x="972" y="4721"/>
                  </a:lnTo>
                  <a:lnTo>
                    <a:pt x="970" y="4740"/>
                  </a:lnTo>
                  <a:lnTo>
                    <a:pt x="968" y="4760"/>
                  </a:lnTo>
                  <a:lnTo>
                    <a:pt x="968" y="4781"/>
                  </a:lnTo>
                  <a:lnTo>
                    <a:pt x="968" y="4801"/>
                  </a:lnTo>
                  <a:lnTo>
                    <a:pt x="968" y="4801"/>
                  </a:lnTo>
                  <a:lnTo>
                    <a:pt x="969" y="4829"/>
                  </a:lnTo>
                  <a:lnTo>
                    <a:pt x="971" y="4856"/>
                  </a:lnTo>
                  <a:lnTo>
                    <a:pt x="975" y="4882"/>
                  </a:lnTo>
                  <a:lnTo>
                    <a:pt x="981" y="4908"/>
                  </a:lnTo>
                  <a:lnTo>
                    <a:pt x="987" y="4933"/>
                  </a:lnTo>
                  <a:lnTo>
                    <a:pt x="994" y="4956"/>
                  </a:lnTo>
                  <a:lnTo>
                    <a:pt x="1003" y="4978"/>
                  </a:lnTo>
                  <a:lnTo>
                    <a:pt x="1012" y="5000"/>
                  </a:lnTo>
                  <a:lnTo>
                    <a:pt x="1023" y="5021"/>
                  </a:lnTo>
                  <a:lnTo>
                    <a:pt x="1034" y="5041"/>
                  </a:lnTo>
                  <a:lnTo>
                    <a:pt x="1046" y="5060"/>
                  </a:lnTo>
                  <a:lnTo>
                    <a:pt x="1059" y="5078"/>
                  </a:lnTo>
                  <a:lnTo>
                    <a:pt x="1073" y="5095"/>
                  </a:lnTo>
                  <a:lnTo>
                    <a:pt x="1088" y="5111"/>
                  </a:lnTo>
                  <a:lnTo>
                    <a:pt x="1104" y="5127"/>
                  </a:lnTo>
                  <a:lnTo>
                    <a:pt x="1121" y="5141"/>
                  </a:lnTo>
                  <a:lnTo>
                    <a:pt x="1138" y="5154"/>
                  </a:lnTo>
                  <a:lnTo>
                    <a:pt x="1155" y="5167"/>
                  </a:lnTo>
                  <a:lnTo>
                    <a:pt x="1173" y="5180"/>
                  </a:lnTo>
                  <a:lnTo>
                    <a:pt x="1192" y="5191"/>
                  </a:lnTo>
                  <a:lnTo>
                    <a:pt x="1211" y="5200"/>
                  </a:lnTo>
                  <a:lnTo>
                    <a:pt x="1231" y="5209"/>
                  </a:lnTo>
                  <a:lnTo>
                    <a:pt x="1252" y="5218"/>
                  </a:lnTo>
                  <a:lnTo>
                    <a:pt x="1272" y="5225"/>
                  </a:lnTo>
                  <a:lnTo>
                    <a:pt x="1293" y="5231"/>
                  </a:lnTo>
                  <a:lnTo>
                    <a:pt x="1314" y="5237"/>
                  </a:lnTo>
                  <a:lnTo>
                    <a:pt x="1335" y="5241"/>
                  </a:lnTo>
                  <a:lnTo>
                    <a:pt x="1356" y="5245"/>
                  </a:lnTo>
                  <a:lnTo>
                    <a:pt x="1378" y="5248"/>
                  </a:lnTo>
                  <a:lnTo>
                    <a:pt x="1400" y="5250"/>
                  </a:lnTo>
                  <a:lnTo>
                    <a:pt x="1422" y="5251"/>
                  </a:lnTo>
                  <a:lnTo>
                    <a:pt x="1444" y="5251"/>
                  </a:lnTo>
                  <a:lnTo>
                    <a:pt x="1466" y="5251"/>
                  </a:lnTo>
                  <a:lnTo>
                    <a:pt x="1487" y="5249"/>
                  </a:lnTo>
                  <a:lnTo>
                    <a:pt x="1509" y="5247"/>
                  </a:lnTo>
                  <a:lnTo>
                    <a:pt x="1531" y="5244"/>
                  </a:lnTo>
                  <a:lnTo>
                    <a:pt x="1553" y="5240"/>
                  </a:lnTo>
                  <a:lnTo>
                    <a:pt x="1574" y="5235"/>
                  </a:lnTo>
                  <a:lnTo>
                    <a:pt x="1594" y="5229"/>
                  </a:lnTo>
                  <a:lnTo>
                    <a:pt x="1615" y="5223"/>
                  </a:lnTo>
                  <a:lnTo>
                    <a:pt x="1635" y="5215"/>
                  </a:lnTo>
                  <a:lnTo>
                    <a:pt x="1656" y="5207"/>
                  </a:lnTo>
                  <a:lnTo>
                    <a:pt x="1675" y="5198"/>
                  </a:lnTo>
                  <a:lnTo>
                    <a:pt x="1694" y="5188"/>
                  </a:lnTo>
                  <a:lnTo>
                    <a:pt x="1712" y="5177"/>
                  </a:lnTo>
                  <a:lnTo>
                    <a:pt x="1729" y="5164"/>
                  </a:lnTo>
                  <a:lnTo>
                    <a:pt x="1747" y="5151"/>
                  </a:lnTo>
                  <a:lnTo>
                    <a:pt x="1763" y="5138"/>
                  </a:lnTo>
                  <a:lnTo>
                    <a:pt x="1779" y="5124"/>
                  </a:lnTo>
                  <a:lnTo>
                    <a:pt x="1795" y="5109"/>
                  </a:lnTo>
                  <a:lnTo>
                    <a:pt x="1809" y="5093"/>
                  </a:lnTo>
                  <a:lnTo>
                    <a:pt x="1822" y="5076"/>
                  </a:lnTo>
                  <a:lnTo>
                    <a:pt x="1835" y="5058"/>
                  </a:lnTo>
                  <a:lnTo>
                    <a:pt x="1846" y="5039"/>
                  </a:lnTo>
                  <a:lnTo>
                    <a:pt x="1857" y="5020"/>
                  </a:lnTo>
                  <a:lnTo>
                    <a:pt x="1867" y="5000"/>
                  </a:lnTo>
                  <a:lnTo>
                    <a:pt x="1875" y="4979"/>
                  </a:lnTo>
                  <a:lnTo>
                    <a:pt x="1883" y="4957"/>
                  </a:lnTo>
                  <a:lnTo>
                    <a:pt x="1889" y="4934"/>
                  </a:lnTo>
                  <a:lnTo>
                    <a:pt x="1894" y="4911"/>
                  </a:lnTo>
                  <a:lnTo>
                    <a:pt x="1899" y="4886"/>
                  </a:lnTo>
                  <a:lnTo>
                    <a:pt x="1901" y="4861"/>
                  </a:lnTo>
                  <a:lnTo>
                    <a:pt x="1903" y="4835"/>
                  </a:lnTo>
                  <a:lnTo>
                    <a:pt x="1903" y="4808"/>
                  </a:lnTo>
                  <a:lnTo>
                    <a:pt x="1903" y="4808"/>
                  </a:lnTo>
                  <a:lnTo>
                    <a:pt x="1902" y="4784"/>
                  </a:lnTo>
                  <a:lnTo>
                    <a:pt x="1900" y="4759"/>
                  </a:lnTo>
                  <a:lnTo>
                    <a:pt x="1896" y="4736"/>
                  </a:lnTo>
                  <a:lnTo>
                    <a:pt x="1892" y="4712"/>
                  </a:lnTo>
                  <a:lnTo>
                    <a:pt x="1886" y="4689"/>
                  </a:lnTo>
                  <a:lnTo>
                    <a:pt x="1880" y="4665"/>
                  </a:lnTo>
                  <a:lnTo>
                    <a:pt x="1873" y="4642"/>
                  </a:lnTo>
                  <a:lnTo>
                    <a:pt x="1865" y="4618"/>
                  </a:lnTo>
                  <a:lnTo>
                    <a:pt x="1856" y="4596"/>
                  </a:lnTo>
                  <a:lnTo>
                    <a:pt x="1847" y="4573"/>
                  </a:lnTo>
                  <a:lnTo>
                    <a:pt x="1827" y="4530"/>
                  </a:lnTo>
                  <a:lnTo>
                    <a:pt x="1805" y="4486"/>
                  </a:lnTo>
                  <a:lnTo>
                    <a:pt x="1782" y="4446"/>
                  </a:lnTo>
                  <a:lnTo>
                    <a:pt x="1759" y="4407"/>
                  </a:lnTo>
                  <a:lnTo>
                    <a:pt x="1736" y="4369"/>
                  </a:lnTo>
                  <a:lnTo>
                    <a:pt x="1693" y="4303"/>
                  </a:lnTo>
                  <a:lnTo>
                    <a:pt x="1675" y="4274"/>
                  </a:lnTo>
                  <a:lnTo>
                    <a:pt x="1659" y="4247"/>
                  </a:lnTo>
                  <a:lnTo>
                    <a:pt x="1645" y="4223"/>
                  </a:lnTo>
                  <a:lnTo>
                    <a:pt x="1636" y="4204"/>
                  </a:lnTo>
                  <a:lnTo>
                    <a:pt x="1636" y="4204"/>
                  </a:lnTo>
                  <a:lnTo>
                    <a:pt x="1633" y="4196"/>
                  </a:lnTo>
                  <a:lnTo>
                    <a:pt x="1631" y="4187"/>
                  </a:lnTo>
                  <a:lnTo>
                    <a:pt x="1630" y="4179"/>
                  </a:lnTo>
                  <a:lnTo>
                    <a:pt x="1629" y="4171"/>
                  </a:lnTo>
                  <a:lnTo>
                    <a:pt x="1629" y="4162"/>
                  </a:lnTo>
                  <a:lnTo>
                    <a:pt x="1629" y="4154"/>
                  </a:lnTo>
                  <a:lnTo>
                    <a:pt x="1632" y="4137"/>
                  </a:lnTo>
                  <a:lnTo>
                    <a:pt x="1637" y="4120"/>
                  </a:lnTo>
                  <a:lnTo>
                    <a:pt x="1644" y="4104"/>
                  </a:lnTo>
                  <a:lnTo>
                    <a:pt x="1654" y="4087"/>
                  </a:lnTo>
                  <a:lnTo>
                    <a:pt x="1665" y="4073"/>
                  </a:lnTo>
                  <a:lnTo>
                    <a:pt x="1665" y="4073"/>
                  </a:lnTo>
                  <a:lnTo>
                    <a:pt x="1675" y="4061"/>
                  </a:lnTo>
                  <a:lnTo>
                    <a:pt x="1686" y="4050"/>
                  </a:lnTo>
                  <a:lnTo>
                    <a:pt x="1698" y="4041"/>
                  </a:lnTo>
                  <a:lnTo>
                    <a:pt x="1710" y="4032"/>
                  </a:lnTo>
                  <a:lnTo>
                    <a:pt x="1723" y="4024"/>
                  </a:lnTo>
                  <a:lnTo>
                    <a:pt x="1737" y="4016"/>
                  </a:lnTo>
                  <a:lnTo>
                    <a:pt x="1752" y="4010"/>
                  </a:lnTo>
                  <a:lnTo>
                    <a:pt x="1766" y="4004"/>
                  </a:lnTo>
                  <a:lnTo>
                    <a:pt x="1782" y="3999"/>
                  </a:lnTo>
                  <a:lnTo>
                    <a:pt x="1798" y="3994"/>
                  </a:lnTo>
                  <a:lnTo>
                    <a:pt x="1814" y="3990"/>
                  </a:lnTo>
                  <a:lnTo>
                    <a:pt x="1831" y="3988"/>
                  </a:lnTo>
                  <a:lnTo>
                    <a:pt x="1847" y="3985"/>
                  </a:lnTo>
                  <a:lnTo>
                    <a:pt x="1864" y="3984"/>
                  </a:lnTo>
                  <a:lnTo>
                    <a:pt x="1881" y="3983"/>
                  </a:lnTo>
                  <a:lnTo>
                    <a:pt x="1897" y="3982"/>
                  </a:lnTo>
                  <a:lnTo>
                    <a:pt x="2878" y="4003"/>
                  </a:lnTo>
                  <a:lnTo>
                    <a:pt x="2878" y="4003"/>
                  </a:lnTo>
                  <a:lnTo>
                    <a:pt x="2882" y="3716"/>
                  </a:lnTo>
                  <a:lnTo>
                    <a:pt x="2883" y="3561"/>
                  </a:lnTo>
                  <a:lnTo>
                    <a:pt x="2882" y="3411"/>
                  </a:lnTo>
                  <a:lnTo>
                    <a:pt x="2881" y="3341"/>
                  </a:lnTo>
                  <a:lnTo>
                    <a:pt x="2879" y="3273"/>
                  </a:lnTo>
                  <a:lnTo>
                    <a:pt x="2877" y="3212"/>
                  </a:lnTo>
                  <a:lnTo>
                    <a:pt x="2873" y="3155"/>
                  </a:lnTo>
                  <a:lnTo>
                    <a:pt x="2868" y="3106"/>
                  </a:lnTo>
                  <a:lnTo>
                    <a:pt x="2865" y="3085"/>
                  </a:lnTo>
                  <a:lnTo>
                    <a:pt x="2862" y="3066"/>
                  </a:lnTo>
                  <a:lnTo>
                    <a:pt x="2859" y="3049"/>
                  </a:lnTo>
                  <a:lnTo>
                    <a:pt x="2855" y="3034"/>
                  </a:lnTo>
                  <a:lnTo>
                    <a:pt x="2850" y="3021"/>
                  </a:lnTo>
                  <a:lnTo>
                    <a:pt x="2845" y="3011"/>
                  </a:lnTo>
                  <a:lnTo>
                    <a:pt x="2845" y="3011"/>
                  </a:lnTo>
                  <a:lnTo>
                    <a:pt x="2840" y="3002"/>
                  </a:lnTo>
                  <a:lnTo>
                    <a:pt x="2835" y="2994"/>
                  </a:lnTo>
                  <a:lnTo>
                    <a:pt x="2828" y="2987"/>
                  </a:lnTo>
                  <a:lnTo>
                    <a:pt x="2822" y="2980"/>
                  </a:lnTo>
                  <a:lnTo>
                    <a:pt x="2815" y="2974"/>
                  </a:lnTo>
                  <a:lnTo>
                    <a:pt x="2808" y="2968"/>
                  </a:lnTo>
                  <a:lnTo>
                    <a:pt x="2800" y="2963"/>
                  </a:lnTo>
                  <a:lnTo>
                    <a:pt x="2792" y="2958"/>
                  </a:lnTo>
                  <a:lnTo>
                    <a:pt x="2775" y="2951"/>
                  </a:lnTo>
                  <a:lnTo>
                    <a:pt x="2757" y="2945"/>
                  </a:lnTo>
                  <a:lnTo>
                    <a:pt x="2738" y="2941"/>
                  </a:lnTo>
                  <a:lnTo>
                    <a:pt x="2716" y="2938"/>
                  </a:lnTo>
                  <a:lnTo>
                    <a:pt x="2694" y="2938"/>
                  </a:lnTo>
                  <a:lnTo>
                    <a:pt x="2671" y="2938"/>
                  </a:lnTo>
                  <a:lnTo>
                    <a:pt x="2647" y="2940"/>
                  </a:lnTo>
                  <a:lnTo>
                    <a:pt x="2623" y="2943"/>
                  </a:lnTo>
                  <a:lnTo>
                    <a:pt x="2597" y="2948"/>
                  </a:lnTo>
                  <a:lnTo>
                    <a:pt x="2570" y="2953"/>
                  </a:lnTo>
                  <a:lnTo>
                    <a:pt x="2543" y="2959"/>
                  </a:lnTo>
                  <a:lnTo>
                    <a:pt x="2516" y="2966"/>
                  </a:lnTo>
                  <a:lnTo>
                    <a:pt x="2460" y="2981"/>
                  </a:lnTo>
                  <a:lnTo>
                    <a:pt x="2402" y="2998"/>
                  </a:lnTo>
                  <a:lnTo>
                    <a:pt x="2285" y="3035"/>
                  </a:lnTo>
                  <a:lnTo>
                    <a:pt x="2227" y="3051"/>
                  </a:lnTo>
                  <a:lnTo>
                    <a:pt x="2170" y="3065"/>
                  </a:lnTo>
                  <a:lnTo>
                    <a:pt x="2143" y="3070"/>
                  </a:lnTo>
                  <a:lnTo>
                    <a:pt x="2116" y="3075"/>
                  </a:lnTo>
                  <a:lnTo>
                    <a:pt x="2090" y="3079"/>
                  </a:lnTo>
                  <a:lnTo>
                    <a:pt x="2064" y="3082"/>
                  </a:lnTo>
                  <a:lnTo>
                    <a:pt x="2064" y="3082"/>
                  </a:lnTo>
                  <a:lnTo>
                    <a:pt x="2031" y="3084"/>
                  </a:lnTo>
                  <a:lnTo>
                    <a:pt x="2000" y="3084"/>
                  </a:lnTo>
                  <a:lnTo>
                    <a:pt x="1970" y="3083"/>
                  </a:lnTo>
                  <a:lnTo>
                    <a:pt x="1940" y="3080"/>
                  </a:lnTo>
                  <a:lnTo>
                    <a:pt x="1911" y="3075"/>
                  </a:lnTo>
                  <a:lnTo>
                    <a:pt x="1883" y="3069"/>
                  </a:lnTo>
                  <a:lnTo>
                    <a:pt x="1855" y="3061"/>
                  </a:lnTo>
                  <a:lnTo>
                    <a:pt x="1829" y="3052"/>
                  </a:lnTo>
                  <a:lnTo>
                    <a:pt x="1803" y="3042"/>
                  </a:lnTo>
                  <a:lnTo>
                    <a:pt x="1777" y="3029"/>
                  </a:lnTo>
                  <a:lnTo>
                    <a:pt x="1753" y="3016"/>
                  </a:lnTo>
                  <a:lnTo>
                    <a:pt x="1730" y="3002"/>
                  </a:lnTo>
                  <a:lnTo>
                    <a:pt x="1707" y="2987"/>
                  </a:lnTo>
                  <a:lnTo>
                    <a:pt x="1686" y="2971"/>
                  </a:lnTo>
                  <a:lnTo>
                    <a:pt x="1665" y="2953"/>
                  </a:lnTo>
                  <a:lnTo>
                    <a:pt x="1645" y="2935"/>
                  </a:lnTo>
                  <a:lnTo>
                    <a:pt x="1626" y="2916"/>
                  </a:lnTo>
                  <a:lnTo>
                    <a:pt x="1608" y="2895"/>
                  </a:lnTo>
                  <a:lnTo>
                    <a:pt x="1591" y="2874"/>
                  </a:lnTo>
                  <a:lnTo>
                    <a:pt x="1575" y="2852"/>
                  </a:lnTo>
                  <a:lnTo>
                    <a:pt x="1559" y="2830"/>
                  </a:lnTo>
                  <a:lnTo>
                    <a:pt x="1545" y="2807"/>
                  </a:lnTo>
                  <a:lnTo>
                    <a:pt x="1532" y="2784"/>
                  </a:lnTo>
                  <a:lnTo>
                    <a:pt x="1520" y="2758"/>
                  </a:lnTo>
                  <a:lnTo>
                    <a:pt x="1508" y="2734"/>
                  </a:lnTo>
                  <a:lnTo>
                    <a:pt x="1497" y="2709"/>
                  </a:lnTo>
                  <a:lnTo>
                    <a:pt x="1488" y="2683"/>
                  </a:lnTo>
                  <a:lnTo>
                    <a:pt x="1480" y="2658"/>
                  </a:lnTo>
                  <a:lnTo>
                    <a:pt x="1473" y="2632"/>
                  </a:lnTo>
                  <a:lnTo>
                    <a:pt x="1467" y="2604"/>
                  </a:lnTo>
                  <a:lnTo>
                    <a:pt x="1462" y="2578"/>
                  </a:lnTo>
                  <a:lnTo>
                    <a:pt x="1458" y="2551"/>
                  </a:lnTo>
                  <a:lnTo>
                    <a:pt x="1455" y="2525"/>
                  </a:lnTo>
                  <a:lnTo>
                    <a:pt x="1453" y="2498"/>
                  </a:lnTo>
                  <a:lnTo>
                    <a:pt x="1452" y="2471"/>
                  </a:lnTo>
                  <a:lnTo>
                    <a:pt x="1453" y="2444"/>
                  </a:lnTo>
                  <a:lnTo>
                    <a:pt x="1455" y="2418"/>
                  </a:lnTo>
                  <a:lnTo>
                    <a:pt x="1457" y="2392"/>
                  </a:lnTo>
                  <a:lnTo>
                    <a:pt x="1461" y="2366"/>
                  </a:lnTo>
                  <a:lnTo>
                    <a:pt x="1466" y="2340"/>
                  </a:lnTo>
                  <a:lnTo>
                    <a:pt x="1473" y="2314"/>
                  </a:lnTo>
                  <a:lnTo>
                    <a:pt x="1480" y="2290"/>
                  </a:lnTo>
                  <a:lnTo>
                    <a:pt x="1489" y="2265"/>
                  </a:lnTo>
                  <a:lnTo>
                    <a:pt x="1499" y="2242"/>
                  </a:lnTo>
                  <a:lnTo>
                    <a:pt x="1510" y="2217"/>
                  </a:lnTo>
                  <a:lnTo>
                    <a:pt x="1524" y="2195"/>
                  </a:lnTo>
                  <a:lnTo>
                    <a:pt x="1537" y="2173"/>
                  </a:lnTo>
                  <a:lnTo>
                    <a:pt x="1552" y="2152"/>
                  </a:lnTo>
                  <a:lnTo>
                    <a:pt x="1569" y="2132"/>
                  </a:lnTo>
                  <a:lnTo>
                    <a:pt x="1586" y="2112"/>
                  </a:lnTo>
                  <a:lnTo>
                    <a:pt x="1605" y="2093"/>
                  </a:lnTo>
                  <a:lnTo>
                    <a:pt x="1626" y="2075"/>
                  </a:lnTo>
                  <a:lnTo>
                    <a:pt x="1647" y="2059"/>
                  </a:lnTo>
                  <a:lnTo>
                    <a:pt x="1671" y="2043"/>
                  </a:lnTo>
                  <a:lnTo>
                    <a:pt x="1695" y="2029"/>
                  </a:lnTo>
                  <a:lnTo>
                    <a:pt x="1721" y="2015"/>
                  </a:lnTo>
                  <a:lnTo>
                    <a:pt x="1748" y="2003"/>
                  </a:lnTo>
                  <a:lnTo>
                    <a:pt x="1776" y="1993"/>
                  </a:lnTo>
                  <a:lnTo>
                    <a:pt x="1807" y="1983"/>
                  </a:lnTo>
                  <a:lnTo>
                    <a:pt x="1839" y="1975"/>
                  </a:lnTo>
                  <a:lnTo>
                    <a:pt x="1871" y="1969"/>
                  </a:lnTo>
                  <a:lnTo>
                    <a:pt x="1905" y="1964"/>
                  </a:lnTo>
                  <a:lnTo>
                    <a:pt x="1942" y="1959"/>
                  </a:lnTo>
                  <a:lnTo>
                    <a:pt x="1979" y="1957"/>
                  </a:lnTo>
                  <a:lnTo>
                    <a:pt x="1979" y="1957"/>
                  </a:lnTo>
                  <a:lnTo>
                    <a:pt x="2001" y="1957"/>
                  </a:lnTo>
                  <a:lnTo>
                    <a:pt x="2022" y="1957"/>
                  </a:lnTo>
                  <a:lnTo>
                    <a:pt x="2043" y="1959"/>
                  </a:lnTo>
                  <a:lnTo>
                    <a:pt x="2065" y="1960"/>
                  </a:lnTo>
                  <a:lnTo>
                    <a:pt x="2086" y="1964"/>
                  </a:lnTo>
                  <a:lnTo>
                    <a:pt x="2106" y="1967"/>
                  </a:lnTo>
                  <a:lnTo>
                    <a:pt x="2127" y="1971"/>
                  </a:lnTo>
                  <a:lnTo>
                    <a:pt x="2147" y="1976"/>
                  </a:lnTo>
                  <a:lnTo>
                    <a:pt x="2187" y="1986"/>
                  </a:lnTo>
                  <a:lnTo>
                    <a:pt x="2226" y="1999"/>
                  </a:lnTo>
                  <a:lnTo>
                    <a:pt x="2263" y="2013"/>
                  </a:lnTo>
                  <a:lnTo>
                    <a:pt x="2300" y="2029"/>
                  </a:lnTo>
                  <a:lnTo>
                    <a:pt x="2336" y="2046"/>
                  </a:lnTo>
                  <a:lnTo>
                    <a:pt x="2371" y="2064"/>
                  </a:lnTo>
                  <a:lnTo>
                    <a:pt x="2404" y="2083"/>
                  </a:lnTo>
                  <a:lnTo>
                    <a:pt x="2437" y="2103"/>
                  </a:lnTo>
                  <a:lnTo>
                    <a:pt x="2469" y="2123"/>
                  </a:lnTo>
                  <a:lnTo>
                    <a:pt x="2499" y="2143"/>
                  </a:lnTo>
                  <a:lnTo>
                    <a:pt x="2556" y="2182"/>
                  </a:lnTo>
                  <a:lnTo>
                    <a:pt x="2610" y="2219"/>
                  </a:lnTo>
                  <a:lnTo>
                    <a:pt x="2657" y="2253"/>
                  </a:lnTo>
                  <a:lnTo>
                    <a:pt x="2679" y="2268"/>
                  </a:lnTo>
                  <a:lnTo>
                    <a:pt x="2700" y="2280"/>
                  </a:lnTo>
                  <a:lnTo>
                    <a:pt x="2721" y="2291"/>
                  </a:lnTo>
                  <a:lnTo>
                    <a:pt x="2739" y="2299"/>
                  </a:lnTo>
                  <a:lnTo>
                    <a:pt x="2755" y="2305"/>
                  </a:lnTo>
                  <a:lnTo>
                    <a:pt x="2763" y="2307"/>
                  </a:lnTo>
                  <a:lnTo>
                    <a:pt x="2771" y="2309"/>
                  </a:lnTo>
                  <a:lnTo>
                    <a:pt x="2778" y="2309"/>
                  </a:lnTo>
                  <a:lnTo>
                    <a:pt x="2785" y="2309"/>
                  </a:lnTo>
                  <a:lnTo>
                    <a:pt x="2791" y="2308"/>
                  </a:lnTo>
                  <a:lnTo>
                    <a:pt x="2798" y="2306"/>
                  </a:lnTo>
                  <a:lnTo>
                    <a:pt x="2803" y="2304"/>
                  </a:lnTo>
                  <a:lnTo>
                    <a:pt x="2809" y="2300"/>
                  </a:lnTo>
                  <a:lnTo>
                    <a:pt x="2814" y="2296"/>
                  </a:lnTo>
                  <a:lnTo>
                    <a:pt x="2819" y="2291"/>
                  </a:lnTo>
                  <a:lnTo>
                    <a:pt x="2823" y="2284"/>
                  </a:lnTo>
                  <a:lnTo>
                    <a:pt x="2827" y="2277"/>
                  </a:lnTo>
                  <a:lnTo>
                    <a:pt x="2831" y="2269"/>
                  </a:lnTo>
                  <a:lnTo>
                    <a:pt x="2834" y="2260"/>
                  </a:lnTo>
                  <a:lnTo>
                    <a:pt x="2834" y="2260"/>
                  </a:lnTo>
                  <a:lnTo>
                    <a:pt x="2839" y="2243"/>
                  </a:lnTo>
                  <a:lnTo>
                    <a:pt x="2843" y="2224"/>
                  </a:lnTo>
                  <a:lnTo>
                    <a:pt x="2847" y="2205"/>
                  </a:lnTo>
                  <a:lnTo>
                    <a:pt x="2851" y="2185"/>
                  </a:lnTo>
                  <a:lnTo>
                    <a:pt x="2858" y="2140"/>
                  </a:lnTo>
                  <a:lnTo>
                    <a:pt x="2863" y="2090"/>
                  </a:lnTo>
                  <a:lnTo>
                    <a:pt x="2867" y="2036"/>
                  </a:lnTo>
                  <a:lnTo>
                    <a:pt x="2870" y="1978"/>
                  </a:lnTo>
                  <a:lnTo>
                    <a:pt x="2872" y="1916"/>
                  </a:lnTo>
                  <a:lnTo>
                    <a:pt x="2873" y="1851"/>
                  </a:lnTo>
                  <a:lnTo>
                    <a:pt x="2873" y="1782"/>
                  </a:lnTo>
                  <a:lnTo>
                    <a:pt x="2872" y="1711"/>
                  </a:lnTo>
                  <a:lnTo>
                    <a:pt x="2869" y="1562"/>
                  </a:lnTo>
                  <a:lnTo>
                    <a:pt x="2864" y="1404"/>
                  </a:lnTo>
                  <a:lnTo>
                    <a:pt x="2859" y="1243"/>
                  </a:lnTo>
                  <a:lnTo>
                    <a:pt x="2859" y="1243"/>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7" name="Freeform: Shape 47"/>
            <p:cNvSpPr>
              <a:spLocks/>
            </p:cNvSpPr>
            <p:nvPr/>
          </p:nvSpPr>
          <p:spPr bwMode="auto">
            <a:xfrm>
              <a:off x="5514304" y="1900241"/>
              <a:ext cx="615069" cy="1106705"/>
            </a:xfrm>
            <a:custGeom>
              <a:avLst/>
              <a:gdLst>
                <a:gd name="T0" fmla="*/ 2439 w 2942"/>
                <a:gd name="T1" fmla="*/ 1256 h 5288"/>
                <a:gd name="T2" fmla="*/ 1953 w 2942"/>
                <a:gd name="T3" fmla="*/ 1234 h 5288"/>
                <a:gd name="T4" fmla="*/ 1816 w 2942"/>
                <a:gd name="T5" fmla="*/ 1195 h 5288"/>
                <a:gd name="T6" fmla="*/ 1754 w 2942"/>
                <a:gd name="T7" fmla="*/ 1112 h 5288"/>
                <a:gd name="T8" fmla="*/ 1789 w 2942"/>
                <a:gd name="T9" fmla="*/ 975 h 5288"/>
                <a:gd name="T10" fmla="*/ 1926 w 2942"/>
                <a:gd name="T11" fmla="*/ 743 h 5288"/>
                <a:gd name="T12" fmla="*/ 1985 w 2942"/>
                <a:gd name="T13" fmla="*/ 561 h 5288"/>
                <a:gd name="T14" fmla="*/ 1976 w 2942"/>
                <a:gd name="T15" fmla="*/ 350 h 5288"/>
                <a:gd name="T16" fmla="*/ 1897 w 2942"/>
                <a:gd name="T17" fmla="*/ 166 h 5288"/>
                <a:gd name="T18" fmla="*/ 1764 w 2942"/>
                <a:gd name="T19" fmla="*/ 52 h 5288"/>
                <a:gd name="T20" fmla="*/ 1599 w 2942"/>
                <a:gd name="T21" fmla="*/ 3 h 5288"/>
                <a:gd name="T22" fmla="*/ 1423 w 2942"/>
                <a:gd name="T23" fmla="*/ 13 h 5288"/>
                <a:gd name="T24" fmla="*/ 1258 w 2942"/>
                <a:gd name="T25" fmla="*/ 75 h 5288"/>
                <a:gd name="T26" fmla="*/ 1126 w 2942"/>
                <a:gd name="T27" fmla="*/ 184 h 5288"/>
                <a:gd name="T28" fmla="*/ 1049 w 2942"/>
                <a:gd name="T29" fmla="*/ 333 h 5288"/>
                <a:gd name="T30" fmla="*/ 1042 w 2942"/>
                <a:gd name="T31" fmla="*/ 493 h 5288"/>
                <a:gd name="T32" fmla="*/ 1112 w 2942"/>
                <a:gd name="T33" fmla="*/ 701 h 5288"/>
                <a:gd name="T34" fmla="*/ 1297 w 2942"/>
                <a:gd name="T35" fmla="*/ 1034 h 5288"/>
                <a:gd name="T36" fmla="*/ 1304 w 2942"/>
                <a:gd name="T37" fmla="*/ 1111 h 5288"/>
                <a:gd name="T38" fmla="*/ 1268 w 2942"/>
                <a:gd name="T39" fmla="*/ 1190 h 5288"/>
                <a:gd name="T40" fmla="*/ 1122 w 2942"/>
                <a:gd name="T41" fmla="*/ 1272 h 5288"/>
                <a:gd name="T42" fmla="*/ 48 w 2942"/>
                <a:gd name="T43" fmla="*/ 1793 h 5288"/>
                <a:gd name="T44" fmla="*/ 74 w 2942"/>
                <a:gd name="T45" fmla="*/ 2198 h 5288"/>
                <a:gd name="T46" fmla="*/ 129 w 2942"/>
                <a:gd name="T47" fmla="*/ 2286 h 5288"/>
                <a:gd name="T48" fmla="*/ 199 w 2942"/>
                <a:gd name="T49" fmla="*/ 2323 h 5288"/>
                <a:gd name="T50" fmla="*/ 327 w 2942"/>
                <a:gd name="T51" fmla="*/ 2295 h 5288"/>
                <a:gd name="T52" fmla="*/ 572 w 2942"/>
                <a:gd name="T53" fmla="*/ 2152 h 5288"/>
                <a:gd name="T54" fmla="*/ 808 w 2942"/>
                <a:gd name="T55" fmla="*/ 2103 h 5288"/>
                <a:gd name="T56" fmla="*/ 1039 w 2942"/>
                <a:gd name="T57" fmla="*/ 2150 h 5288"/>
                <a:gd name="T58" fmla="*/ 1225 w 2942"/>
                <a:gd name="T59" fmla="*/ 2276 h 5288"/>
                <a:gd name="T60" fmla="*/ 1333 w 2942"/>
                <a:gd name="T61" fmla="*/ 2452 h 5288"/>
                <a:gd name="T62" fmla="*/ 1365 w 2942"/>
                <a:gd name="T63" fmla="*/ 2654 h 5288"/>
                <a:gd name="T64" fmla="*/ 1324 w 2942"/>
                <a:gd name="T65" fmla="*/ 2857 h 5288"/>
                <a:gd name="T66" fmla="*/ 1213 w 2942"/>
                <a:gd name="T67" fmla="*/ 3037 h 5288"/>
                <a:gd name="T68" fmla="*/ 1036 w 2942"/>
                <a:gd name="T69" fmla="*/ 3167 h 5288"/>
                <a:gd name="T70" fmla="*/ 795 w 2942"/>
                <a:gd name="T71" fmla="*/ 3223 h 5288"/>
                <a:gd name="T72" fmla="*/ 643 w 2942"/>
                <a:gd name="T73" fmla="*/ 3200 h 5288"/>
                <a:gd name="T74" fmla="*/ 380 w 2942"/>
                <a:gd name="T75" fmla="*/ 3054 h 5288"/>
                <a:gd name="T76" fmla="*/ 203 w 2942"/>
                <a:gd name="T77" fmla="*/ 2973 h 5288"/>
                <a:gd name="T78" fmla="*/ 103 w 2942"/>
                <a:gd name="T79" fmla="*/ 3006 h 5288"/>
                <a:gd name="T80" fmla="*/ 33 w 2942"/>
                <a:gd name="T81" fmla="*/ 3168 h 5288"/>
                <a:gd name="T82" fmla="*/ 1 w 2942"/>
                <a:gd name="T83" fmla="*/ 3501 h 5288"/>
                <a:gd name="T84" fmla="*/ 18 w 2942"/>
                <a:gd name="T85" fmla="*/ 4138 h 5288"/>
                <a:gd name="T86" fmla="*/ 1161 w 2942"/>
                <a:gd name="T87" fmla="*/ 4133 h 5288"/>
                <a:gd name="T88" fmla="*/ 1277 w 2942"/>
                <a:gd name="T89" fmla="*/ 4218 h 5288"/>
                <a:gd name="T90" fmla="*/ 1308 w 2942"/>
                <a:gd name="T91" fmla="*/ 4324 h 5288"/>
                <a:gd name="T92" fmla="*/ 1246 w 2942"/>
                <a:gd name="T93" fmla="*/ 4439 h 5288"/>
                <a:gd name="T94" fmla="*/ 1074 w 2942"/>
                <a:gd name="T95" fmla="*/ 4691 h 5288"/>
                <a:gd name="T96" fmla="*/ 1004 w 2942"/>
                <a:gd name="T97" fmla="*/ 4882 h 5288"/>
                <a:gd name="T98" fmla="*/ 1023 w 2942"/>
                <a:gd name="T99" fmla="*/ 5061 h 5288"/>
                <a:gd name="T100" fmla="*/ 1116 w 2942"/>
                <a:gd name="T101" fmla="*/ 5187 h 5288"/>
                <a:gd name="T102" fmla="*/ 1260 w 2942"/>
                <a:gd name="T103" fmla="*/ 5263 h 5288"/>
                <a:gd name="T104" fmla="*/ 1431 w 2942"/>
                <a:gd name="T105" fmla="*/ 5288 h 5288"/>
                <a:gd name="T106" fmla="*/ 1603 w 2942"/>
                <a:gd name="T107" fmla="*/ 5263 h 5288"/>
                <a:gd name="T108" fmla="*/ 1755 w 2942"/>
                <a:gd name="T109" fmla="*/ 5191 h 5288"/>
                <a:gd name="T110" fmla="*/ 1861 w 2942"/>
                <a:gd name="T111" fmla="*/ 5068 h 5288"/>
                <a:gd name="T112" fmla="*/ 1898 w 2942"/>
                <a:gd name="T113" fmla="*/ 4898 h 5288"/>
                <a:gd name="T114" fmla="*/ 1857 w 2942"/>
                <a:gd name="T115" fmla="*/ 4658 h 5288"/>
                <a:gd name="T116" fmla="*/ 1756 w 2942"/>
                <a:gd name="T117" fmla="*/ 4298 h 5288"/>
                <a:gd name="T118" fmla="*/ 1772 w 2942"/>
                <a:gd name="T119" fmla="*/ 4207 h 5288"/>
                <a:gd name="T120" fmla="*/ 1886 w 2942"/>
                <a:gd name="T121" fmla="*/ 4153 h 5288"/>
                <a:gd name="T122" fmla="*/ 2231 w 2942"/>
                <a:gd name="T123" fmla="*/ 4137 h 5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42" h="5288">
                  <a:moveTo>
                    <a:pt x="2941" y="4146"/>
                  </a:moveTo>
                  <a:lnTo>
                    <a:pt x="2942" y="1249"/>
                  </a:lnTo>
                  <a:lnTo>
                    <a:pt x="2942" y="1249"/>
                  </a:lnTo>
                  <a:lnTo>
                    <a:pt x="2885" y="1248"/>
                  </a:lnTo>
                  <a:lnTo>
                    <a:pt x="2826" y="1249"/>
                  </a:lnTo>
                  <a:lnTo>
                    <a:pt x="2701" y="1251"/>
                  </a:lnTo>
                  <a:lnTo>
                    <a:pt x="2571" y="1254"/>
                  </a:lnTo>
                  <a:lnTo>
                    <a:pt x="2439" y="1256"/>
                  </a:lnTo>
                  <a:lnTo>
                    <a:pt x="2374" y="1257"/>
                  </a:lnTo>
                  <a:lnTo>
                    <a:pt x="2308" y="1257"/>
                  </a:lnTo>
                  <a:lnTo>
                    <a:pt x="2244" y="1256"/>
                  </a:lnTo>
                  <a:lnTo>
                    <a:pt x="2181" y="1254"/>
                  </a:lnTo>
                  <a:lnTo>
                    <a:pt x="2121" y="1252"/>
                  </a:lnTo>
                  <a:lnTo>
                    <a:pt x="2062" y="1247"/>
                  </a:lnTo>
                  <a:lnTo>
                    <a:pt x="2006" y="1242"/>
                  </a:lnTo>
                  <a:lnTo>
                    <a:pt x="1953" y="1234"/>
                  </a:lnTo>
                  <a:lnTo>
                    <a:pt x="1953" y="1234"/>
                  </a:lnTo>
                  <a:lnTo>
                    <a:pt x="1930" y="1230"/>
                  </a:lnTo>
                  <a:lnTo>
                    <a:pt x="1908" y="1226"/>
                  </a:lnTo>
                  <a:lnTo>
                    <a:pt x="1887" y="1220"/>
                  </a:lnTo>
                  <a:lnTo>
                    <a:pt x="1867" y="1215"/>
                  </a:lnTo>
                  <a:lnTo>
                    <a:pt x="1849" y="1209"/>
                  </a:lnTo>
                  <a:lnTo>
                    <a:pt x="1832" y="1202"/>
                  </a:lnTo>
                  <a:lnTo>
                    <a:pt x="1816" y="1195"/>
                  </a:lnTo>
                  <a:lnTo>
                    <a:pt x="1802" y="1187"/>
                  </a:lnTo>
                  <a:lnTo>
                    <a:pt x="1790" y="1178"/>
                  </a:lnTo>
                  <a:lnTo>
                    <a:pt x="1779" y="1169"/>
                  </a:lnTo>
                  <a:lnTo>
                    <a:pt x="1770" y="1159"/>
                  </a:lnTo>
                  <a:lnTo>
                    <a:pt x="1763" y="1148"/>
                  </a:lnTo>
                  <a:lnTo>
                    <a:pt x="1758" y="1137"/>
                  </a:lnTo>
                  <a:lnTo>
                    <a:pt x="1755" y="1125"/>
                  </a:lnTo>
                  <a:lnTo>
                    <a:pt x="1754" y="1112"/>
                  </a:lnTo>
                  <a:lnTo>
                    <a:pt x="1755" y="1099"/>
                  </a:lnTo>
                  <a:lnTo>
                    <a:pt x="1755" y="1099"/>
                  </a:lnTo>
                  <a:lnTo>
                    <a:pt x="1758" y="1077"/>
                  </a:lnTo>
                  <a:lnTo>
                    <a:pt x="1762" y="1055"/>
                  </a:lnTo>
                  <a:lnTo>
                    <a:pt x="1768" y="1034"/>
                  </a:lnTo>
                  <a:lnTo>
                    <a:pt x="1774" y="1013"/>
                  </a:lnTo>
                  <a:lnTo>
                    <a:pt x="1781" y="993"/>
                  </a:lnTo>
                  <a:lnTo>
                    <a:pt x="1789" y="975"/>
                  </a:lnTo>
                  <a:lnTo>
                    <a:pt x="1798" y="956"/>
                  </a:lnTo>
                  <a:lnTo>
                    <a:pt x="1808" y="938"/>
                  </a:lnTo>
                  <a:lnTo>
                    <a:pt x="1829" y="903"/>
                  </a:lnTo>
                  <a:lnTo>
                    <a:pt x="1850" y="868"/>
                  </a:lnTo>
                  <a:lnTo>
                    <a:pt x="1873" y="834"/>
                  </a:lnTo>
                  <a:lnTo>
                    <a:pt x="1895" y="799"/>
                  </a:lnTo>
                  <a:lnTo>
                    <a:pt x="1916" y="763"/>
                  </a:lnTo>
                  <a:lnTo>
                    <a:pt x="1926" y="743"/>
                  </a:lnTo>
                  <a:lnTo>
                    <a:pt x="1936" y="723"/>
                  </a:lnTo>
                  <a:lnTo>
                    <a:pt x="1945" y="703"/>
                  </a:lnTo>
                  <a:lnTo>
                    <a:pt x="1954" y="682"/>
                  </a:lnTo>
                  <a:lnTo>
                    <a:pt x="1963" y="660"/>
                  </a:lnTo>
                  <a:lnTo>
                    <a:pt x="1970" y="637"/>
                  </a:lnTo>
                  <a:lnTo>
                    <a:pt x="1976" y="612"/>
                  </a:lnTo>
                  <a:lnTo>
                    <a:pt x="1981" y="587"/>
                  </a:lnTo>
                  <a:lnTo>
                    <a:pt x="1985" y="561"/>
                  </a:lnTo>
                  <a:lnTo>
                    <a:pt x="1987" y="534"/>
                  </a:lnTo>
                  <a:lnTo>
                    <a:pt x="1989" y="505"/>
                  </a:lnTo>
                  <a:lnTo>
                    <a:pt x="1989" y="474"/>
                  </a:lnTo>
                  <a:lnTo>
                    <a:pt x="1988" y="442"/>
                  </a:lnTo>
                  <a:lnTo>
                    <a:pt x="1985" y="409"/>
                  </a:lnTo>
                  <a:lnTo>
                    <a:pt x="1985" y="409"/>
                  </a:lnTo>
                  <a:lnTo>
                    <a:pt x="1981" y="379"/>
                  </a:lnTo>
                  <a:lnTo>
                    <a:pt x="1976" y="350"/>
                  </a:lnTo>
                  <a:lnTo>
                    <a:pt x="1970" y="323"/>
                  </a:lnTo>
                  <a:lnTo>
                    <a:pt x="1963" y="297"/>
                  </a:lnTo>
                  <a:lnTo>
                    <a:pt x="1953" y="273"/>
                  </a:lnTo>
                  <a:lnTo>
                    <a:pt x="1944" y="249"/>
                  </a:lnTo>
                  <a:lnTo>
                    <a:pt x="1934" y="227"/>
                  </a:lnTo>
                  <a:lnTo>
                    <a:pt x="1922" y="205"/>
                  </a:lnTo>
                  <a:lnTo>
                    <a:pt x="1910" y="185"/>
                  </a:lnTo>
                  <a:lnTo>
                    <a:pt x="1897" y="166"/>
                  </a:lnTo>
                  <a:lnTo>
                    <a:pt x="1883" y="148"/>
                  </a:lnTo>
                  <a:lnTo>
                    <a:pt x="1868" y="131"/>
                  </a:lnTo>
                  <a:lnTo>
                    <a:pt x="1852" y="116"/>
                  </a:lnTo>
                  <a:lnTo>
                    <a:pt x="1836" y="101"/>
                  </a:lnTo>
                  <a:lnTo>
                    <a:pt x="1818" y="86"/>
                  </a:lnTo>
                  <a:lnTo>
                    <a:pt x="1801" y="74"/>
                  </a:lnTo>
                  <a:lnTo>
                    <a:pt x="1783" y="62"/>
                  </a:lnTo>
                  <a:lnTo>
                    <a:pt x="1764" y="52"/>
                  </a:lnTo>
                  <a:lnTo>
                    <a:pt x="1745" y="42"/>
                  </a:lnTo>
                  <a:lnTo>
                    <a:pt x="1725" y="34"/>
                  </a:lnTo>
                  <a:lnTo>
                    <a:pt x="1705" y="26"/>
                  </a:lnTo>
                  <a:lnTo>
                    <a:pt x="1684" y="20"/>
                  </a:lnTo>
                  <a:lnTo>
                    <a:pt x="1663" y="14"/>
                  </a:lnTo>
                  <a:lnTo>
                    <a:pt x="1642" y="10"/>
                  </a:lnTo>
                  <a:lnTo>
                    <a:pt x="1621" y="6"/>
                  </a:lnTo>
                  <a:lnTo>
                    <a:pt x="1599" y="3"/>
                  </a:lnTo>
                  <a:lnTo>
                    <a:pt x="1577" y="1"/>
                  </a:lnTo>
                  <a:lnTo>
                    <a:pt x="1555" y="0"/>
                  </a:lnTo>
                  <a:lnTo>
                    <a:pt x="1533" y="0"/>
                  </a:lnTo>
                  <a:lnTo>
                    <a:pt x="1511" y="1"/>
                  </a:lnTo>
                  <a:lnTo>
                    <a:pt x="1489" y="3"/>
                  </a:lnTo>
                  <a:lnTo>
                    <a:pt x="1467" y="5"/>
                  </a:lnTo>
                  <a:lnTo>
                    <a:pt x="1445" y="8"/>
                  </a:lnTo>
                  <a:lnTo>
                    <a:pt x="1423" y="13"/>
                  </a:lnTo>
                  <a:lnTo>
                    <a:pt x="1401" y="18"/>
                  </a:lnTo>
                  <a:lnTo>
                    <a:pt x="1380" y="23"/>
                  </a:lnTo>
                  <a:lnTo>
                    <a:pt x="1359" y="30"/>
                  </a:lnTo>
                  <a:lnTo>
                    <a:pt x="1338" y="37"/>
                  </a:lnTo>
                  <a:lnTo>
                    <a:pt x="1318" y="46"/>
                  </a:lnTo>
                  <a:lnTo>
                    <a:pt x="1298" y="54"/>
                  </a:lnTo>
                  <a:lnTo>
                    <a:pt x="1277" y="64"/>
                  </a:lnTo>
                  <a:lnTo>
                    <a:pt x="1258" y="75"/>
                  </a:lnTo>
                  <a:lnTo>
                    <a:pt x="1240" y="86"/>
                  </a:lnTo>
                  <a:lnTo>
                    <a:pt x="1222" y="99"/>
                  </a:lnTo>
                  <a:lnTo>
                    <a:pt x="1204" y="111"/>
                  </a:lnTo>
                  <a:lnTo>
                    <a:pt x="1187" y="124"/>
                  </a:lnTo>
                  <a:lnTo>
                    <a:pt x="1171" y="138"/>
                  </a:lnTo>
                  <a:lnTo>
                    <a:pt x="1155" y="153"/>
                  </a:lnTo>
                  <a:lnTo>
                    <a:pt x="1140" y="168"/>
                  </a:lnTo>
                  <a:lnTo>
                    <a:pt x="1126" y="184"/>
                  </a:lnTo>
                  <a:lnTo>
                    <a:pt x="1113" y="200"/>
                  </a:lnTo>
                  <a:lnTo>
                    <a:pt x="1101" y="217"/>
                  </a:lnTo>
                  <a:lnTo>
                    <a:pt x="1090" y="236"/>
                  </a:lnTo>
                  <a:lnTo>
                    <a:pt x="1080" y="254"/>
                  </a:lnTo>
                  <a:lnTo>
                    <a:pt x="1070" y="273"/>
                  </a:lnTo>
                  <a:lnTo>
                    <a:pt x="1062" y="293"/>
                  </a:lnTo>
                  <a:lnTo>
                    <a:pt x="1055" y="313"/>
                  </a:lnTo>
                  <a:lnTo>
                    <a:pt x="1049" y="333"/>
                  </a:lnTo>
                  <a:lnTo>
                    <a:pt x="1044" y="356"/>
                  </a:lnTo>
                  <a:lnTo>
                    <a:pt x="1041" y="377"/>
                  </a:lnTo>
                  <a:lnTo>
                    <a:pt x="1038" y="399"/>
                  </a:lnTo>
                  <a:lnTo>
                    <a:pt x="1037" y="422"/>
                  </a:lnTo>
                  <a:lnTo>
                    <a:pt x="1037" y="445"/>
                  </a:lnTo>
                  <a:lnTo>
                    <a:pt x="1039" y="469"/>
                  </a:lnTo>
                  <a:lnTo>
                    <a:pt x="1039" y="469"/>
                  </a:lnTo>
                  <a:lnTo>
                    <a:pt x="1042" y="493"/>
                  </a:lnTo>
                  <a:lnTo>
                    <a:pt x="1046" y="516"/>
                  </a:lnTo>
                  <a:lnTo>
                    <a:pt x="1051" y="539"/>
                  </a:lnTo>
                  <a:lnTo>
                    <a:pt x="1058" y="562"/>
                  </a:lnTo>
                  <a:lnTo>
                    <a:pt x="1065" y="586"/>
                  </a:lnTo>
                  <a:lnTo>
                    <a:pt x="1073" y="609"/>
                  </a:lnTo>
                  <a:lnTo>
                    <a:pt x="1082" y="633"/>
                  </a:lnTo>
                  <a:lnTo>
                    <a:pt x="1091" y="655"/>
                  </a:lnTo>
                  <a:lnTo>
                    <a:pt x="1112" y="701"/>
                  </a:lnTo>
                  <a:lnTo>
                    <a:pt x="1134" y="745"/>
                  </a:lnTo>
                  <a:lnTo>
                    <a:pt x="1157" y="789"/>
                  </a:lnTo>
                  <a:lnTo>
                    <a:pt x="1182" y="830"/>
                  </a:lnTo>
                  <a:lnTo>
                    <a:pt x="1228" y="909"/>
                  </a:lnTo>
                  <a:lnTo>
                    <a:pt x="1249" y="944"/>
                  </a:lnTo>
                  <a:lnTo>
                    <a:pt x="1268" y="976"/>
                  </a:lnTo>
                  <a:lnTo>
                    <a:pt x="1284" y="1006"/>
                  </a:lnTo>
                  <a:lnTo>
                    <a:pt x="1297" y="1034"/>
                  </a:lnTo>
                  <a:lnTo>
                    <a:pt x="1301" y="1046"/>
                  </a:lnTo>
                  <a:lnTo>
                    <a:pt x="1304" y="1057"/>
                  </a:lnTo>
                  <a:lnTo>
                    <a:pt x="1306" y="1067"/>
                  </a:lnTo>
                  <a:lnTo>
                    <a:pt x="1307" y="1077"/>
                  </a:lnTo>
                  <a:lnTo>
                    <a:pt x="1307" y="1077"/>
                  </a:lnTo>
                  <a:lnTo>
                    <a:pt x="1307" y="1089"/>
                  </a:lnTo>
                  <a:lnTo>
                    <a:pt x="1306" y="1100"/>
                  </a:lnTo>
                  <a:lnTo>
                    <a:pt x="1304" y="1111"/>
                  </a:lnTo>
                  <a:lnTo>
                    <a:pt x="1302" y="1122"/>
                  </a:lnTo>
                  <a:lnTo>
                    <a:pt x="1299" y="1133"/>
                  </a:lnTo>
                  <a:lnTo>
                    <a:pt x="1295" y="1143"/>
                  </a:lnTo>
                  <a:lnTo>
                    <a:pt x="1290" y="1153"/>
                  </a:lnTo>
                  <a:lnTo>
                    <a:pt x="1286" y="1164"/>
                  </a:lnTo>
                  <a:lnTo>
                    <a:pt x="1280" y="1173"/>
                  </a:lnTo>
                  <a:lnTo>
                    <a:pt x="1275" y="1182"/>
                  </a:lnTo>
                  <a:lnTo>
                    <a:pt x="1268" y="1190"/>
                  </a:lnTo>
                  <a:lnTo>
                    <a:pt x="1261" y="1198"/>
                  </a:lnTo>
                  <a:lnTo>
                    <a:pt x="1246" y="1213"/>
                  </a:lnTo>
                  <a:lnTo>
                    <a:pt x="1230" y="1227"/>
                  </a:lnTo>
                  <a:lnTo>
                    <a:pt x="1211" y="1239"/>
                  </a:lnTo>
                  <a:lnTo>
                    <a:pt x="1191" y="1249"/>
                  </a:lnTo>
                  <a:lnTo>
                    <a:pt x="1169" y="1258"/>
                  </a:lnTo>
                  <a:lnTo>
                    <a:pt x="1146" y="1266"/>
                  </a:lnTo>
                  <a:lnTo>
                    <a:pt x="1122" y="1272"/>
                  </a:lnTo>
                  <a:lnTo>
                    <a:pt x="1097" y="1276"/>
                  </a:lnTo>
                  <a:lnTo>
                    <a:pt x="1071" y="1278"/>
                  </a:lnTo>
                  <a:lnTo>
                    <a:pt x="1044" y="1279"/>
                  </a:lnTo>
                  <a:lnTo>
                    <a:pt x="56" y="1259"/>
                  </a:lnTo>
                  <a:lnTo>
                    <a:pt x="56" y="1259"/>
                  </a:lnTo>
                  <a:lnTo>
                    <a:pt x="50" y="1563"/>
                  </a:lnTo>
                  <a:lnTo>
                    <a:pt x="49" y="1718"/>
                  </a:lnTo>
                  <a:lnTo>
                    <a:pt x="48" y="1793"/>
                  </a:lnTo>
                  <a:lnTo>
                    <a:pt x="49" y="1866"/>
                  </a:lnTo>
                  <a:lnTo>
                    <a:pt x="50" y="1935"/>
                  </a:lnTo>
                  <a:lnTo>
                    <a:pt x="53" y="2000"/>
                  </a:lnTo>
                  <a:lnTo>
                    <a:pt x="56" y="2060"/>
                  </a:lnTo>
                  <a:lnTo>
                    <a:pt x="61" y="2113"/>
                  </a:lnTo>
                  <a:lnTo>
                    <a:pt x="66" y="2159"/>
                  </a:lnTo>
                  <a:lnTo>
                    <a:pt x="70" y="2180"/>
                  </a:lnTo>
                  <a:lnTo>
                    <a:pt x="74" y="2198"/>
                  </a:lnTo>
                  <a:lnTo>
                    <a:pt x="78" y="2213"/>
                  </a:lnTo>
                  <a:lnTo>
                    <a:pt x="82" y="2227"/>
                  </a:lnTo>
                  <a:lnTo>
                    <a:pt x="87" y="2239"/>
                  </a:lnTo>
                  <a:lnTo>
                    <a:pt x="94" y="2248"/>
                  </a:lnTo>
                  <a:lnTo>
                    <a:pt x="94" y="2248"/>
                  </a:lnTo>
                  <a:lnTo>
                    <a:pt x="111" y="2268"/>
                  </a:lnTo>
                  <a:lnTo>
                    <a:pt x="120" y="2277"/>
                  </a:lnTo>
                  <a:lnTo>
                    <a:pt x="129" y="2286"/>
                  </a:lnTo>
                  <a:lnTo>
                    <a:pt x="138" y="2293"/>
                  </a:lnTo>
                  <a:lnTo>
                    <a:pt x="146" y="2299"/>
                  </a:lnTo>
                  <a:lnTo>
                    <a:pt x="155" y="2305"/>
                  </a:lnTo>
                  <a:lnTo>
                    <a:pt x="164" y="2310"/>
                  </a:lnTo>
                  <a:lnTo>
                    <a:pt x="172" y="2314"/>
                  </a:lnTo>
                  <a:lnTo>
                    <a:pt x="181" y="2318"/>
                  </a:lnTo>
                  <a:lnTo>
                    <a:pt x="190" y="2321"/>
                  </a:lnTo>
                  <a:lnTo>
                    <a:pt x="199" y="2323"/>
                  </a:lnTo>
                  <a:lnTo>
                    <a:pt x="207" y="2324"/>
                  </a:lnTo>
                  <a:lnTo>
                    <a:pt x="216" y="2325"/>
                  </a:lnTo>
                  <a:lnTo>
                    <a:pt x="235" y="2325"/>
                  </a:lnTo>
                  <a:lnTo>
                    <a:pt x="253" y="2322"/>
                  </a:lnTo>
                  <a:lnTo>
                    <a:pt x="271" y="2318"/>
                  </a:lnTo>
                  <a:lnTo>
                    <a:pt x="290" y="2312"/>
                  </a:lnTo>
                  <a:lnTo>
                    <a:pt x="308" y="2304"/>
                  </a:lnTo>
                  <a:lnTo>
                    <a:pt x="327" y="2295"/>
                  </a:lnTo>
                  <a:lnTo>
                    <a:pt x="347" y="2284"/>
                  </a:lnTo>
                  <a:lnTo>
                    <a:pt x="388" y="2260"/>
                  </a:lnTo>
                  <a:lnTo>
                    <a:pt x="430" y="2234"/>
                  </a:lnTo>
                  <a:lnTo>
                    <a:pt x="475" y="2205"/>
                  </a:lnTo>
                  <a:lnTo>
                    <a:pt x="499" y="2191"/>
                  </a:lnTo>
                  <a:lnTo>
                    <a:pt x="523" y="2178"/>
                  </a:lnTo>
                  <a:lnTo>
                    <a:pt x="547" y="2165"/>
                  </a:lnTo>
                  <a:lnTo>
                    <a:pt x="572" y="2152"/>
                  </a:lnTo>
                  <a:lnTo>
                    <a:pt x="598" y="2141"/>
                  </a:lnTo>
                  <a:lnTo>
                    <a:pt x="626" y="2131"/>
                  </a:lnTo>
                  <a:lnTo>
                    <a:pt x="654" y="2122"/>
                  </a:lnTo>
                  <a:lnTo>
                    <a:pt x="683" y="2114"/>
                  </a:lnTo>
                  <a:lnTo>
                    <a:pt x="712" y="2109"/>
                  </a:lnTo>
                  <a:lnTo>
                    <a:pt x="743" y="2105"/>
                  </a:lnTo>
                  <a:lnTo>
                    <a:pt x="776" y="2103"/>
                  </a:lnTo>
                  <a:lnTo>
                    <a:pt x="808" y="2103"/>
                  </a:lnTo>
                  <a:lnTo>
                    <a:pt x="808" y="2103"/>
                  </a:lnTo>
                  <a:lnTo>
                    <a:pt x="845" y="2106"/>
                  </a:lnTo>
                  <a:lnTo>
                    <a:pt x="880" y="2110"/>
                  </a:lnTo>
                  <a:lnTo>
                    <a:pt x="915" y="2115"/>
                  </a:lnTo>
                  <a:lnTo>
                    <a:pt x="948" y="2122"/>
                  </a:lnTo>
                  <a:lnTo>
                    <a:pt x="979" y="2130"/>
                  </a:lnTo>
                  <a:lnTo>
                    <a:pt x="1009" y="2140"/>
                  </a:lnTo>
                  <a:lnTo>
                    <a:pt x="1039" y="2150"/>
                  </a:lnTo>
                  <a:lnTo>
                    <a:pt x="1067" y="2162"/>
                  </a:lnTo>
                  <a:lnTo>
                    <a:pt x="1093" y="2175"/>
                  </a:lnTo>
                  <a:lnTo>
                    <a:pt x="1118" y="2189"/>
                  </a:lnTo>
                  <a:lnTo>
                    <a:pt x="1142" y="2205"/>
                  </a:lnTo>
                  <a:lnTo>
                    <a:pt x="1165" y="2221"/>
                  </a:lnTo>
                  <a:lnTo>
                    <a:pt x="1187" y="2239"/>
                  </a:lnTo>
                  <a:lnTo>
                    <a:pt x="1207" y="2257"/>
                  </a:lnTo>
                  <a:lnTo>
                    <a:pt x="1225" y="2276"/>
                  </a:lnTo>
                  <a:lnTo>
                    <a:pt x="1243" y="2295"/>
                  </a:lnTo>
                  <a:lnTo>
                    <a:pt x="1259" y="2315"/>
                  </a:lnTo>
                  <a:lnTo>
                    <a:pt x="1275" y="2337"/>
                  </a:lnTo>
                  <a:lnTo>
                    <a:pt x="1288" y="2358"/>
                  </a:lnTo>
                  <a:lnTo>
                    <a:pt x="1302" y="2382"/>
                  </a:lnTo>
                  <a:lnTo>
                    <a:pt x="1314" y="2404"/>
                  </a:lnTo>
                  <a:lnTo>
                    <a:pt x="1324" y="2428"/>
                  </a:lnTo>
                  <a:lnTo>
                    <a:pt x="1333" y="2452"/>
                  </a:lnTo>
                  <a:lnTo>
                    <a:pt x="1341" y="2476"/>
                  </a:lnTo>
                  <a:lnTo>
                    <a:pt x="1348" y="2501"/>
                  </a:lnTo>
                  <a:lnTo>
                    <a:pt x="1354" y="2526"/>
                  </a:lnTo>
                  <a:lnTo>
                    <a:pt x="1358" y="2551"/>
                  </a:lnTo>
                  <a:lnTo>
                    <a:pt x="1361" y="2577"/>
                  </a:lnTo>
                  <a:lnTo>
                    <a:pt x="1364" y="2602"/>
                  </a:lnTo>
                  <a:lnTo>
                    <a:pt x="1365" y="2628"/>
                  </a:lnTo>
                  <a:lnTo>
                    <a:pt x="1365" y="2654"/>
                  </a:lnTo>
                  <a:lnTo>
                    <a:pt x="1363" y="2680"/>
                  </a:lnTo>
                  <a:lnTo>
                    <a:pt x="1361" y="2706"/>
                  </a:lnTo>
                  <a:lnTo>
                    <a:pt x="1357" y="2731"/>
                  </a:lnTo>
                  <a:lnTo>
                    <a:pt x="1353" y="2757"/>
                  </a:lnTo>
                  <a:lnTo>
                    <a:pt x="1347" y="2783"/>
                  </a:lnTo>
                  <a:lnTo>
                    <a:pt x="1340" y="2808"/>
                  </a:lnTo>
                  <a:lnTo>
                    <a:pt x="1333" y="2833"/>
                  </a:lnTo>
                  <a:lnTo>
                    <a:pt x="1324" y="2857"/>
                  </a:lnTo>
                  <a:lnTo>
                    <a:pt x="1314" y="2881"/>
                  </a:lnTo>
                  <a:lnTo>
                    <a:pt x="1302" y="2906"/>
                  </a:lnTo>
                  <a:lnTo>
                    <a:pt x="1289" y="2929"/>
                  </a:lnTo>
                  <a:lnTo>
                    <a:pt x="1276" y="2952"/>
                  </a:lnTo>
                  <a:lnTo>
                    <a:pt x="1262" y="2974"/>
                  </a:lnTo>
                  <a:lnTo>
                    <a:pt x="1246" y="2995"/>
                  </a:lnTo>
                  <a:lnTo>
                    <a:pt x="1230" y="3016"/>
                  </a:lnTo>
                  <a:lnTo>
                    <a:pt x="1213" y="3037"/>
                  </a:lnTo>
                  <a:lnTo>
                    <a:pt x="1194" y="3057"/>
                  </a:lnTo>
                  <a:lnTo>
                    <a:pt x="1175" y="3075"/>
                  </a:lnTo>
                  <a:lnTo>
                    <a:pt x="1153" y="3093"/>
                  </a:lnTo>
                  <a:lnTo>
                    <a:pt x="1132" y="3110"/>
                  </a:lnTo>
                  <a:lnTo>
                    <a:pt x="1109" y="3125"/>
                  </a:lnTo>
                  <a:lnTo>
                    <a:pt x="1086" y="3140"/>
                  </a:lnTo>
                  <a:lnTo>
                    <a:pt x="1061" y="3154"/>
                  </a:lnTo>
                  <a:lnTo>
                    <a:pt x="1036" y="3167"/>
                  </a:lnTo>
                  <a:lnTo>
                    <a:pt x="1008" y="3179"/>
                  </a:lnTo>
                  <a:lnTo>
                    <a:pt x="981" y="3189"/>
                  </a:lnTo>
                  <a:lnTo>
                    <a:pt x="952" y="3198"/>
                  </a:lnTo>
                  <a:lnTo>
                    <a:pt x="923" y="3206"/>
                  </a:lnTo>
                  <a:lnTo>
                    <a:pt x="893" y="3212"/>
                  </a:lnTo>
                  <a:lnTo>
                    <a:pt x="860" y="3217"/>
                  </a:lnTo>
                  <a:lnTo>
                    <a:pt x="828" y="3221"/>
                  </a:lnTo>
                  <a:lnTo>
                    <a:pt x="795" y="3223"/>
                  </a:lnTo>
                  <a:lnTo>
                    <a:pt x="761" y="3223"/>
                  </a:lnTo>
                  <a:lnTo>
                    <a:pt x="761" y="3223"/>
                  </a:lnTo>
                  <a:lnTo>
                    <a:pt x="740" y="3222"/>
                  </a:lnTo>
                  <a:lnTo>
                    <a:pt x="721" y="3220"/>
                  </a:lnTo>
                  <a:lnTo>
                    <a:pt x="701" y="3217"/>
                  </a:lnTo>
                  <a:lnTo>
                    <a:pt x="682" y="3212"/>
                  </a:lnTo>
                  <a:lnTo>
                    <a:pt x="662" y="3207"/>
                  </a:lnTo>
                  <a:lnTo>
                    <a:pt x="643" y="3200"/>
                  </a:lnTo>
                  <a:lnTo>
                    <a:pt x="624" y="3193"/>
                  </a:lnTo>
                  <a:lnTo>
                    <a:pt x="603" y="3185"/>
                  </a:lnTo>
                  <a:lnTo>
                    <a:pt x="584" y="3176"/>
                  </a:lnTo>
                  <a:lnTo>
                    <a:pt x="565" y="3165"/>
                  </a:lnTo>
                  <a:lnTo>
                    <a:pt x="527" y="3144"/>
                  </a:lnTo>
                  <a:lnTo>
                    <a:pt x="488" y="3122"/>
                  </a:lnTo>
                  <a:lnTo>
                    <a:pt x="451" y="3099"/>
                  </a:lnTo>
                  <a:lnTo>
                    <a:pt x="380" y="3054"/>
                  </a:lnTo>
                  <a:lnTo>
                    <a:pt x="345" y="3033"/>
                  </a:lnTo>
                  <a:lnTo>
                    <a:pt x="311" y="3014"/>
                  </a:lnTo>
                  <a:lnTo>
                    <a:pt x="279" y="2997"/>
                  </a:lnTo>
                  <a:lnTo>
                    <a:pt x="263" y="2991"/>
                  </a:lnTo>
                  <a:lnTo>
                    <a:pt x="248" y="2985"/>
                  </a:lnTo>
                  <a:lnTo>
                    <a:pt x="233" y="2980"/>
                  </a:lnTo>
                  <a:lnTo>
                    <a:pt x="217" y="2976"/>
                  </a:lnTo>
                  <a:lnTo>
                    <a:pt x="203" y="2973"/>
                  </a:lnTo>
                  <a:lnTo>
                    <a:pt x="189" y="2972"/>
                  </a:lnTo>
                  <a:lnTo>
                    <a:pt x="176" y="2972"/>
                  </a:lnTo>
                  <a:lnTo>
                    <a:pt x="163" y="2974"/>
                  </a:lnTo>
                  <a:lnTo>
                    <a:pt x="150" y="2977"/>
                  </a:lnTo>
                  <a:lnTo>
                    <a:pt x="138" y="2982"/>
                  </a:lnTo>
                  <a:lnTo>
                    <a:pt x="126" y="2988"/>
                  </a:lnTo>
                  <a:lnTo>
                    <a:pt x="114" y="2996"/>
                  </a:lnTo>
                  <a:lnTo>
                    <a:pt x="103" y="3006"/>
                  </a:lnTo>
                  <a:lnTo>
                    <a:pt x="93" y="3019"/>
                  </a:lnTo>
                  <a:lnTo>
                    <a:pt x="82" y="3034"/>
                  </a:lnTo>
                  <a:lnTo>
                    <a:pt x="73" y="3050"/>
                  </a:lnTo>
                  <a:lnTo>
                    <a:pt x="64" y="3069"/>
                  </a:lnTo>
                  <a:lnTo>
                    <a:pt x="55" y="3090"/>
                  </a:lnTo>
                  <a:lnTo>
                    <a:pt x="47" y="3113"/>
                  </a:lnTo>
                  <a:lnTo>
                    <a:pt x="40" y="3139"/>
                  </a:lnTo>
                  <a:lnTo>
                    <a:pt x="33" y="3168"/>
                  </a:lnTo>
                  <a:lnTo>
                    <a:pt x="27" y="3199"/>
                  </a:lnTo>
                  <a:lnTo>
                    <a:pt x="22" y="3233"/>
                  </a:lnTo>
                  <a:lnTo>
                    <a:pt x="17" y="3270"/>
                  </a:lnTo>
                  <a:lnTo>
                    <a:pt x="12" y="3310"/>
                  </a:lnTo>
                  <a:lnTo>
                    <a:pt x="9" y="3353"/>
                  </a:lnTo>
                  <a:lnTo>
                    <a:pt x="6" y="3399"/>
                  </a:lnTo>
                  <a:lnTo>
                    <a:pt x="3" y="3449"/>
                  </a:lnTo>
                  <a:lnTo>
                    <a:pt x="1" y="3501"/>
                  </a:lnTo>
                  <a:lnTo>
                    <a:pt x="0" y="3556"/>
                  </a:lnTo>
                  <a:lnTo>
                    <a:pt x="0" y="3616"/>
                  </a:lnTo>
                  <a:lnTo>
                    <a:pt x="0" y="3679"/>
                  </a:lnTo>
                  <a:lnTo>
                    <a:pt x="2" y="3746"/>
                  </a:lnTo>
                  <a:lnTo>
                    <a:pt x="3" y="3816"/>
                  </a:lnTo>
                  <a:lnTo>
                    <a:pt x="6" y="3891"/>
                  </a:lnTo>
                  <a:lnTo>
                    <a:pt x="9" y="3968"/>
                  </a:lnTo>
                  <a:lnTo>
                    <a:pt x="18" y="4138"/>
                  </a:lnTo>
                  <a:lnTo>
                    <a:pt x="1045" y="4116"/>
                  </a:lnTo>
                  <a:lnTo>
                    <a:pt x="1045" y="4116"/>
                  </a:lnTo>
                  <a:lnTo>
                    <a:pt x="1065" y="4117"/>
                  </a:lnTo>
                  <a:lnTo>
                    <a:pt x="1084" y="4118"/>
                  </a:lnTo>
                  <a:lnTo>
                    <a:pt x="1104" y="4121"/>
                  </a:lnTo>
                  <a:lnTo>
                    <a:pt x="1123" y="4124"/>
                  </a:lnTo>
                  <a:lnTo>
                    <a:pt x="1142" y="4128"/>
                  </a:lnTo>
                  <a:lnTo>
                    <a:pt x="1161" y="4133"/>
                  </a:lnTo>
                  <a:lnTo>
                    <a:pt x="1179" y="4140"/>
                  </a:lnTo>
                  <a:lnTo>
                    <a:pt x="1196" y="4147"/>
                  </a:lnTo>
                  <a:lnTo>
                    <a:pt x="1212" y="4156"/>
                  </a:lnTo>
                  <a:lnTo>
                    <a:pt x="1227" y="4166"/>
                  </a:lnTo>
                  <a:lnTo>
                    <a:pt x="1242" y="4177"/>
                  </a:lnTo>
                  <a:lnTo>
                    <a:pt x="1255" y="4189"/>
                  </a:lnTo>
                  <a:lnTo>
                    <a:pt x="1267" y="4203"/>
                  </a:lnTo>
                  <a:lnTo>
                    <a:pt x="1277" y="4218"/>
                  </a:lnTo>
                  <a:lnTo>
                    <a:pt x="1287" y="4235"/>
                  </a:lnTo>
                  <a:lnTo>
                    <a:pt x="1296" y="4254"/>
                  </a:lnTo>
                  <a:lnTo>
                    <a:pt x="1296" y="4254"/>
                  </a:lnTo>
                  <a:lnTo>
                    <a:pt x="1301" y="4269"/>
                  </a:lnTo>
                  <a:lnTo>
                    <a:pt x="1305" y="4284"/>
                  </a:lnTo>
                  <a:lnTo>
                    <a:pt x="1307" y="4298"/>
                  </a:lnTo>
                  <a:lnTo>
                    <a:pt x="1308" y="4311"/>
                  </a:lnTo>
                  <a:lnTo>
                    <a:pt x="1308" y="4324"/>
                  </a:lnTo>
                  <a:lnTo>
                    <a:pt x="1306" y="4336"/>
                  </a:lnTo>
                  <a:lnTo>
                    <a:pt x="1303" y="4348"/>
                  </a:lnTo>
                  <a:lnTo>
                    <a:pt x="1298" y="4359"/>
                  </a:lnTo>
                  <a:lnTo>
                    <a:pt x="1291" y="4372"/>
                  </a:lnTo>
                  <a:lnTo>
                    <a:pt x="1285" y="4385"/>
                  </a:lnTo>
                  <a:lnTo>
                    <a:pt x="1277" y="4397"/>
                  </a:lnTo>
                  <a:lnTo>
                    <a:pt x="1267" y="4410"/>
                  </a:lnTo>
                  <a:lnTo>
                    <a:pt x="1246" y="4439"/>
                  </a:lnTo>
                  <a:lnTo>
                    <a:pt x="1221" y="4472"/>
                  </a:lnTo>
                  <a:lnTo>
                    <a:pt x="1221" y="4472"/>
                  </a:lnTo>
                  <a:lnTo>
                    <a:pt x="1190" y="4516"/>
                  </a:lnTo>
                  <a:lnTo>
                    <a:pt x="1155" y="4562"/>
                  </a:lnTo>
                  <a:lnTo>
                    <a:pt x="1121" y="4612"/>
                  </a:lnTo>
                  <a:lnTo>
                    <a:pt x="1105" y="4638"/>
                  </a:lnTo>
                  <a:lnTo>
                    <a:pt x="1089" y="4665"/>
                  </a:lnTo>
                  <a:lnTo>
                    <a:pt x="1074" y="4691"/>
                  </a:lnTo>
                  <a:lnTo>
                    <a:pt x="1060" y="4718"/>
                  </a:lnTo>
                  <a:lnTo>
                    <a:pt x="1047" y="4745"/>
                  </a:lnTo>
                  <a:lnTo>
                    <a:pt x="1035" y="4774"/>
                  </a:lnTo>
                  <a:lnTo>
                    <a:pt x="1024" y="4801"/>
                  </a:lnTo>
                  <a:lnTo>
                    <a:pt x="1015" y="4828"/>
                  </a:lnTo>
                  <a:lnTo>
                    <a:pt x="1008" y="4855"/>
                  </a:lnTo>
                  <a:lnTo>
                    <a:pt x="1004" y="4882"/>
                  </a:lnTo>
                  <a:lnTo>
                    <a:pt x="1004" y="4882"/>
                  </a:lnTo>
                  <a:lnTo>
                    <a:pt x="1001" y="4908"/>
                  </a:lnTo>
                  <a:lnTo>
                    <a:pt x="1000" y="4932"/>
                  </a:lnTo>
                  <a:lnTo>
                    <a:pt x="1001" y="4956"/>
                  </a:lnTo>
                  <a:lnTo>
                    <a:pt x="1003" y="4978"/>
                  </a:lnTo>
                  <a:lnTo>
                    <a:pt x="1006" y="5000"/>
                  </a:lnTo>
                  <a:lnTo>
                    <a:pt x="1010" y="5021"/>
                  </a:lnTo>
                  <a:lnTo>
                    <a:pt x="1016" y="5042"/>
                  </a:lnTo>
                  <a:lnTo>
                    <a:pt x="1023" y="5061"/>
                  </a:lnTo>
                  <a:lnTo>
                    <a:pt x="1032" y="5079"/>
                  </a:lnTo>
                  <a:lnTo>
                    <a:pt x="1041" y="5097"/>
                  </a:lnTo>
                  <a:lnTo>
                    <a:pt x="1051" y="5114"/>
                  </a:lnTo>
                  <a:lnTo>
                    <a:pt x="1062" y="5130"/>
                  </a:lnTo>
                  <a:lnTo>
                    <a:pt x="1074" y="5145"/>
                  </a:lnTo>
                  <a:lnTo>
                    <a:pt x="1087" y="5160"/>
                  </a:lnTo>
                  <a:lnTo>
                    <a:pt x="1101" y="5175"/>
                  </a:lnTo>
                  <a:lnTo>
                    <a:pt x="1116" y="5187"/>
                  </a:lnTo>
                  <a:lnTo>
                    <a:pt x="1132" y="5200"/>
                  </a:lnTo>
                  <a:lnTo>
                    <a:pt x="1148" y="5211"/>
                  </a:lnTo>
                  <a:lnTo>
                    <a:pt x="1166" y="5221"/>
                  </a:lnTo>
                  <a:lnTo>
                    <a:pt x="1184" y="5231"/>
                  </a:lnTo>
                  <a:lnTo>
                    <a:pt x="1202" y="5240"/>
                  </a:lnTo>
                  <a:lnTo>
                    <a:pt x="1221" y="5248"/>
                  </a:lnTo>
                  <a:lnTo>
                    <a:pt x="1240" y="5256"/>
                  </a:lnTo>
                  <a:lnTo>
                    <a:pt x="1260" y="5263"/>
                  </a:lnTo>
                  <a:lnTo>
                    <a:pt x="1280" y="5268"/>
                  </a:lnTo>
                  <a:lnTo>
                    <a:pt x="1301" y="5273"/>
                  </a:lnTo>
                  <a:lnTo>
                    <a:pt x="1322" y="5278"/>
                  </a:lnTo>
                  <a:lnTo>
                    <a:pt x="1343" y="5281"/>
                  </a:lnTo>
                  <a:lnTo>
                    <a:pt x="1365" y="5284"/>
                  </a:lnTo>
                  <a:lnTo>
                    <a:pt x="1386" y="5286"/>
                  </a:lnTo>
                  <a:lnTo>
                    <a:pt x="1408" y="5287"/>
                  </a:lnTo>
                  <a:lnTo>
                    <a:pt x="1431" y="5288"/>
                  </a:lnTo>
                  <a:lnTo>
                    <a:pt x="1452" y="5287"/>
                  </a:lnTo>
                  <a:lnTo>
                    <a:pt x="1474" y="5286"/>
                  </a:lnTo>
                  <a:lnTo>
                    <a:pt x="1496" y="5284"/>
                  </a:lnTo>
                  <a:lnTo>
                    <a:pt x="1518" y="5282"/>
                  </a:lnTo>
                  <a:lnTo>
                    <a:pt x="1539" y="5278"/>
                  </a:lnTo>
                  <a:lnTo>
                    <a:pt x="1561" y="5274"/>
                  </a:lnTo>
                  <a:lnTo>
                    <a:pt x="1582" y="5269"/>
                  </a:lnTo>
                  <a:lnTo>
                    <a:pt x="1603" y="5263"/>
                  </a:lnTo>
                  <a:lnTo>
                    <a:pt x="1624" y="5257"/>
                  </a:lnTo>
                  <a:lnTo>
                    <a:pt x="1644" y="5250"/>
                  </a:lnTo>
                  <a:lnTo>
                    <a:pt x="1663" y="5242"/>
                  </a:lnTo>
                  <a:lnTo>
                    <a:pt x="1682" y="5233"/>
                  </a:lnTo>
                  <a:lnTo>
                    <a:pt x="1702" y="5224"/>
                  </a:lnTo>
                  <a:lnTo>
                    <a:pt x="1720" y="5213"/>
                  </a:lnTo>
                  <a:lnTo>
                    <a:pt x="1738" y="5202"/>
                  </a:lnTo>
                  <a:lnTo>
                    <a:pt x="1755" y="5191"/>
                  </a:lnTo>
                  <a:lnTo>
                    <a:pt x="1771" y="5178"/>
                  </a:lnTo>
                  <a:lnTo>
                    <a:pt x="1786" y="5164"/>
                  </a:lnTo>
                  <a:lnTo>
                    <a:pt x="1801" y="5150"/>
                  </a:lnTo>
                  <a:lnTo>
                    <a:pt x="1814" y="5135"/>
                  </a:lnTo>
                  <a:lnTo>
                    <a:pt x="1827" y="5120"/>
                  </a:lnTo>
                  <a:lnTo>
                    <a:pt x="1840" y="5103"/>
                  </a:lnTo>
                  <a:lnTo>
                    <a:pt x="1851" y="5086"/>
                  </a:lnTo>
                  <a:lnTo>
                    <a:pt x="1861" y="5068"/>
                  </a:lnTo>
                  <a:lnTo>
                    <a:pt x="1870" y="5050"/>
                  </a:lnTo>
                  <a:lnTo>
                    <a:pt x="1878" y="5030"/>
                  </a:lnTo>
                  <a:lnTo>
                    <a:pt x="1884" y="5010"/>
                  </a:lnTo>
                  <a:lnTo>
                    <a:pt x="1890" y="4989"/>
                  </a:lnTo>
                  <a:lnTo>
                    <a:pt x="1894" y="4968"/>
                  </a:lnTo>
                  <a:lnTo>
                    <a:pt x="1897" y="4945"/>
                  </a:lnTo>
                  <a:lnTo>
                    <a:pt x="1898" y="4922"/>
                  </a:lnTo>
                  <a:lnTo>
                    <a:pt x="1898" y="4898"/>
                  </a:lnTo>
                  <a:lnTo>
                    <a:pt x="1898" y="4898"/>
                  </a:lnTo>
                  <a:lnTo>
                    <a:pt x="1898" y="4878"/>
                  </a:lnTo>
                  <a:lnTo>
                    <a:pt x="1896" y="4858"/>
                  </a:lnTo>
                  <a:lnTo>
                    <a:pt x="1892" y="4818"/>
                  </a:lnTo>
                  <a:lnTo>
                    <a:pt x="1885" y="4778"/>
                  </a:lnTo>
                  <a:lnTo>
                    <a:pt x="1877" y="4737"/>
                  </a:lnTo>
                  <a:lnTo>
                    <a:pt x="1867" y="4698"/>
                  </a:lnTo>
                  <a:lnTo>
                    <a:pt x="1857" y="4658"/>
                  </a:lnTo>
                  <a:lnTo>
                    <a:pt x="1845" y="4618"/>
                  </a:lnTo>
                  <a:lnTo>
                    <a:pt x="1834" y="4579"/>
                  </a:lnTo>
                  <a:lnTo>
                    <a:pt x="1808" y="4503"/>
                  </a:lnTo>
                  <a:lnTo>
                    <a:pt x="1786" y="4430"/>
                  </a:lnTo>
                  <a:lnTo>
                    <a:pt x="1776" y="4396"/>
                  </a:lnTo>
                  <a:lnTo>
                    <a:pt x="1768" y="4361"/>
                  </a:lnTo>
                  <a:lnTo>
                    <a:pt x="1761" y="4329"/>
                  </a:lnTo>
                  <a:lnTo>
                    <a:pt x="1756" y="4298"/>
                  </a:lnTo>
                  <a:lnTo>
                    <a:pt x="1756" y="4298"/>
                  </a:lnTo>
                  <a:lnTo>
                    <a:pt x="1754" y="4282"/>
                  </a:lnTo>
                  <a:lnTo>
                    <a:pt x="1753" y="4267"/>
                  </a:lnTo>
                  <a:lnTo>
                    <a:pt x="1754" y="4253"/>
                  </a:lnTo>
                  <a:lnTo>
                    <a:pt x="1756" y="4241"/>
                  </a:lnTo>
                  <a:lnTo>
                    <a:pt x="1760" y="4228"/>
                  </a:lnTo>
                  <a:lnTo>
                    <a:pt x="1765" y="4217"/>
                  </a:lnTo>
                  <a:lnTo>
                    <a:pt x="1772" y="4207"/>
                  </a:lnTo>
                  <a:lnTo>
                    <a:pt x="1780" y="4197"/>
                  </a:lnTo>
                  <a:lnTo>
                    <a:pt x="1790" y="4189"/>
                  </a:lnTo>
                  <a:lnTo>
                    <a:pt x="1801" y="4181"/>
                  </a:lnTo>
                  <a:lnTo>
                    <a:pt x="1814" y="4174"/>
                  </a:lnTo>
                  <a:lnTo>
                    <a:pt x="1830" y="4168"/>
                  </a:lnTo>
                  <a:lnTo>
                    <a:pt x="1847" y="4162"/>
                  </a:lnTo>
                  <a:lnTo>
                    <a:pt x="1865" y="4157"/>
                  </a:lnTo>
                  <a:lnTo>
                    <a:pt x="1886" y="4153"/>
                  </a:lnTo>
                  <a:lnTo>
                    <a:pt x="1908" y="4149"/>
                  </a:lnTo>
                  <a:lnTo>
                    <a:pt x="1908" y="4149"/>
                  </a:lnTo>
                  <a:lnTo>
                    <a:pt x="1943" y="4145"/>
                  </a:lnTo>
                  <a:lnTo>
                    <a:pt x="1987" y="4142"/>
                  </a:lnTo>
                  <a:lnTo>
                    <a:pt x="2038" y="4140"/>
                  </a:lnTo>
                  <a:lnTo>
                    <a:pt x="2098" y="4138"/>
                  </a:lnTo>
                  <a:lnTo>
                    <a:pt x="2161" y="4137"/>
                  </a:lnTo>
                  <a:lnTo>
                    <a:pt x="2231" y="4137"/>
                  </a:lnTo>
                  <a:lnTo>
                    <a:pt x="2378" y="4138"/>
                  </a:lnTo>
                  <a:lnTo>
                    <a:pt x="2531" y="4140"/>
                  </a:lnTo>
                  <a:lnTo>
                    <a:pt x="2682" y="4142"/>
                  </a:lnTo>
                  <a:lnTo>
                    <a:pt x="2821" y="4145"/>
                  </a:lnTo>
                  <a:lnTo>
                    <a:pt x="2941" y="4146"/>
                  </a:lnTo>
                  <a:lnTo>
                    <a:pt x="2941" y="4146"/>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8" name="Freeform: Shape 35"/>
            <p:cNvSpPr>
              <a:spLocks/>
            </p:cNvSpPr>
            <p:nvPr/>
          </p:nvSpPr>
          <p:spPr bwMode="auto">
            <a:xfrm>
              <a:off x="4900280" y="2546690"/>
              <a:ext cx="616115" cy="1132856"/>
            </a:xfrm>
            <a:custGeom>
              <a:avLst/>
              <a:gdLst>
                <a:gd name="T0" fmla="*/ 624 w 2944"/>
                <a:gd name="T1" fmla="*/ 4028 h 5417"/>
                <a:gd name="T2" fmla="*/ 1174 w 2944"/>
                <a:gd name="T3" fmla="*/ 4062 h 5417"/>
                <a:gd name="T4" fmla="*/ 1279 w 2944"/>
                <a:gd name="T5" fmla="*/ 4123 h 5417"/>
                <a:gd name="T6" fmla="*/ 1275 w 2944"/>
                <a:gd name="T7" fmla="*/ 4252 h 5417"/>
                <a:gd name="T8" fmla="*/ 1083 w 2944"/>
                <a:gd name="T9" fmla="*/ 4663 h 5417"/>
                <a:gd name="T10" fmla="*/ 1039 w 2944"/>
                <a:gd name="T11" fmla="*/ 4963 h 5417"/>
                <a:gd name="T12" fmla="*/ 1114 w 2944"/>
                <a:gd name="T13" fmla="*/ 5218 h 5417"/>
                <a:gd name="T14" fmla="*/ 1308 w 2944"/>
                <a:gd name="T15" fmla="*/ 5380 h 5417"/>
                <a:gd name="T16" fmla="*/ 1560 w 2944"/>
                <a:gd name="T17" fmla="*/ 5414 h 5417"/>
                <a:gd name="T18" fmla="*/ 1809 w 2944"/>
                <a:gd name="T19" fmla="*/ 5335 h 5417"/>
                <a:gd name="T20" fmla="*/ 1998 w 2944"/>
                <a:gd name="T21" fmla="*/ 5153 h 5417"/>
                <a:gd name="T22" fmla="*/ 2067 w 2944"/>
                <a:gd name="T23" fmla="*/ 4886 h 5417"/>
                <a:gd name="T24" fmla="*/ 1970 w 2944"/>
                <a:gd name="T25" fmla="*/ 4576 h 5417"/>
                <a:gd name="T26" fmla="*/ 1826 w 2944"/>
                <a:gd name="T27" fmla="*/ 4203 h 5417"/>
                <a:gd name="T28" fmla="*/ 1868 w 2944"/>
                <a:gd name="T29" fmla="*/ 4088 h 5417"/>
                <a:gd name="T30" fmla="*/ 2003 w 2944"/>
                <a:gd name="T31" fmla="*/ 4036 h 5417"/>
                <a:gd name="T32" fmla="*/ 2924 w 2944"/>
                <a:gd name="T33" fmla="*/ 3924 h 5417"/>
                <a:gd name="T34" fmla="*/ 2904 w 2944"/>
                <a:gd name="T35" fmla="*/ 2943 h 5417"/>
                <a:gd name="T36" fmla="*/ 2852 w 2944"/>
                <a:gd name="T37" fmla="*/ 2849 h 5417"/>
                <a:gd name="T38" fmla="*/ 2693 w 2944"/>
                <a:gd name="T39" fmla="*/ 2878 h 5417"/>
                <a:gd name="T40" fmla="*/ 2323 w 2944"/>
                <a:gd name="T41" fmla="*/ 3032 h 5417"/>
                <a:gd name="T42" fmla="*/ 2069 w 2944"/>
                <a:gd name="T43" fmla="*/ 2989 h 5417"/>
                <a:gd name="T44" fmla="*/ 1892 w 2944"/>
                <a:gd name="T45" fmla="*/ 2822 h 5417"/>
                <a:gd name="T46" fmla="*/ 1826 w 2944"/>
                <a:gd name="T47" fmla="*/ 2585 h 5417"/>
                <a:gd name="T48" fmla="*/ 1865 w 2944"/>
                <a:gd name="T49" fmla="*/ 2336 h 5417"/>
                <a:gd name="T50" fmla="*/ 2002 w 2944"/>
                <a:gd name="T51" fmla="*/ 2133 h 5417"/>
                <a:gd name="T52" fmla="*/ 2232 w 2944"/>
                <a:gd name="T53" fmla="*/ 2031 h 5417"/>
                <a:gd name="T54" fmla="*/ 2488 w 2944"/>
                <a:gd name="T55" fmla="*/ 2063 h 5417"/>
                <a:gd name="T56" fmla="*/ 2740 w 2944"/>
                <a:gd name="T57" fmla="*/ 2227 h 5417"/>
                <a:gd name="T58" fmla="*/ 2855 w 2944"/>
                <a:gd name="T59" fmla="*/ 2256 h 5417"/>
                <a:gd name="T60" fmla="*/ 2923 w 2944"/>
                <a:gd name="T61" fmla="*/ 2116 h 5417"/>
                <a:gd name="T62" fmla="*/ 2934 w 2944"/>
                <a:gd name="T63" fmla="*/ 1470 h 5417"/>
                <a:gd name="T64" fmla="*/ 2067 w 2944"/>
                <a:gd name="T65" fmla="*/ 1095 h 5417"/>
                <a:gd name="T66" fmla="*/ 1782 w 2944"/>
                <a:gd name="T67" fmla="*/ 1051 h 5417"/>
                <a:gd name="T68" fmla="*/ 1722 w 2944"/>
                <a:gd name="T69" fmla="*/ 973 h 5417"/>
                <a:gd name="T70" fmla="*/ 1793 w 2944"/>
                <a:gd name="T71" fmla="*/ 741 h 5417"/>
                <a:gd name="T72" fmla="*/ 1914 w 2944"/>
                <a:gd name="T73" fmla="*/ 420 h 5417"/>
                <a:gd name="T74" fmla="*/ 1863 w 2944"/>
                <a:gd name="T75" fmla="*/ 196 h 5417"/>
                <a:gd name="T76" fmla="*/ 1704 w 2944"/>
                <a:gd name="T77" fmla="*/ 48 h 5417"/>
                <a:gd name="T78" fmla="*/ 1486 w 2944"/>
                <a:gd name="T79" fmla="*/ 0 h 5417"/>
                <a:gd name="T80" fmla="*/ 1263 w 2944"/>
                <a:gd name="T81" fmla="*/ 44 h 5417"/>
                <a:gd name="T82" fmla="*/ 1086 w 2944"/>
                <a:gd name="T83" fmla="*/ 175 h 5417"/>
                <a:gd name="T84" fmla="*/ 1006 w 2944"/>
                <a:gd name="T85" fmla="*/ 386 h 5417"/>
                <a:gd name="T86" fmla="*/ 1050 w 2944"/>
                <a:gd name="T87" fmla="*/ 624 h 5417"/>
                <a:gd name="T88" fmla="*/ 1211 w 2944"/>
                <a:gd name="T89" fmla="*/ 866 h 5417"/>
                <a:gd name="T90" fmla="*/ 1233 w 2944"/>
                <a:gd name="T91" fmla="*/ 995 h 5417"/>
                <a:gd name="T92" fmla="*/ 1135 w 2944"/>
                <a:gd name="T93" fmla="*/ 1082 h 5417"/>
                <a:gd name="T94" fmla="*/ 761 w 2944"/>
                <a:gd name="T95" fmla="*/ 1137 h 5417"/>
                <a:gd name="T96" fmla="*/ 0 w 2944"/>
                <a:gd name="T97" fmla="*/ 1573 h 5417"/>
                <a:gd name="T98" fmla="*/ 41 w 2944"/>
                <a:gd name="T99" fmla="*/ 2149 h 5417"/>
                <a:gd name="T100" fmla="*/ 117 w 2944"/>
                <a:gd name="T101" fmla="*/ 2260 h 5417"/>
                <a:gd name="T102" fmla="*/ 239 w 2944"/>
                <a:gd name="T103" fmla="*/ 2218 h 5417"/>
                <a:gd name="T104" fmla="*/ 500 w 2944"/>
                <a:gd name="T105" fmla="*/ 2056 h 5417"/>
                <a:gd name="T106" fmla="*/ 760 w 2944"/>
                <a:gd name="T107" fmla="*/ 2035 h 5417"/>
                <a:gd name="T108" fmla="*/ 981 w 2944"/>
                <a:gd name="T109" fmla="*/ 2149 h 5417"/>
                <a:gd name="T110" fmla="*/ 1109 w 2944"/>
                <a:gd name="T111" fmla="*/ 2361 h 5417"/>
                <a:gd name="T112" fmla="*/ 1137 w 2944"/>
                <a:gd name="T113" fmla="*/ 2611 h 5417"/>
                <a:gd name="T114" fmla="*/ 1060 w 2944"/>
                <a:gd name="T115" fmla="*/ 2844 h 5417"/>
                <a:gd name="T116" fmla="*/ 872 w 2944"/>
                <a:gd name="T117" fmla="*/ 3001 h 5417"/>
                <a:gd name="T118" fmla="*/ 617 w 2944"/>
                <a:gd name="T119" fmla="*/ 3028 h 5417"/>
                <a:gd name="T120" fmla="*/ 252 w 2944"/>
                <a:gd name="T121" fmla="*/ 2870 h 5417"/>
                <a:gd name="T122" fmla="*/ 108 w 2944"/>
                <a:gd name="T123" fmla="*/ 2853 h 5417"/>
                <a:gd name="T124" fmla="*/ 61 w 2944"/>
                <a:gd name="T125" fmla="*/ 2949 h 5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44" h="5417">
                  <a:moveTo>
                    <a:pt x="40" y="3314"/>
                  </a:moveTo>
                  <a:lnTo>
                    <a:pt x="40" y="3314"/>
                  </a:lnTo>
                  <a:lnTo>
                    <a:pt x="38" y="3481"/>
                  </a:lnTo>
                  <a:lnTo>
                    <a:pt x="38" y="3661"/>
                  </a:lnTo>
                  <a:lnTo>
                    <a:pt x="40" y="3852"/>
                  </a:lnTo>
                  <a:lnTo>
                    <a:pt x="43" y="4045"/>
                  </a:lnTo>
                  <a:lnTo>
                    <a:pt x="43" y="4045"/>
                  </a:lnTo>
                  <a:lnTo>
                    <a:pt x="206" y="4039"/>
                  </a:lnTo>
                  <a:lnTo>
                    <a:pt x="374" y="4034"/>
                  </a:lnTo>
                  <a:lnTo>
                    <a:pt x="541" y="4030"/>
                  </a:lnTo>
                  <a:lnTo>
                    <a:pt x="624" y="4028"/>
                  </a:lnTo>
                  <a:lnTo>
                    <a:pt x="703" y="4028"/>
                  </a:lnTo>
                  <a:lnTo>
                    <a:pt x="781" y="4028"/>
                  </a:lnTo>
                  <a:lnTo>
                    <a:pt x="854" y="4029"/>
                  </a:lnTo>
                  <a:lnTo>
                    <a:pt x="925" y="4032"/>
                  </a:lnTo>
                  <a:lnTo>
                    <a:pt x="989" y="4036"/>
                  </a:lnTo>
                  <a:lnTo>
                    <a:pt x="1050" y="4041"/>
                  </a:lnTo>
                  <a:lnTo>
                    <a:pt x="1078" y="4044"/>
                  </a:lnTo>
                  <a:lnTo>
                    <a:pt x="1104" y="4048"/>
                  </a:lnTo>
                  <a:lnTo>
                    <a:pt x="1129" y="4052"/>
                  </a:lnTo>
                  <a:lnTo>
                    <a:pt x="1153" y="4057"/>
                  </a:lnTo>
                  <a:lnTo>
                    <a:pt x="1174" y="4062"/>
                  </a:lnTo>
                  <a:lnTo>
                    <a:pt x="1193" y="4067"/>
                  </a:lnTo>
                  <a:lnTo>
                    <a:pt x="1193" y="4067"/>
                  </a:lnTo>
                  <a:lnTo>
                    <a:pt x="1207" y="4072"/>
                  </a:lnTo>
                  <a:lnTo>
                    <a:pt x="1220" y="4077"/>
                  </a:lnTo>
                  <a:lnTo>
                    <a:pt x="1232" y="4082"/>
                  </a:lnTo>
                  <a:lnTo>
                    <a:pt x="1242" y="4088"/>
                  </a:lnTo>
                  <a:lnTo>
                    <a:pt x="1251" y="4095"/>
                  </a:lnTo>
                  <a:lnTo>
                    <a:pt x="1260" y="4102"/>
                  </a:lnTo>
                  <a:lnTo>
                    <a:pt x="1267" y="4109"/>
                  </a:lnTo>
                  <a:lnTo>
                    <a:pt x="1273" y="4116"/>
                  </a:lnTo>
                  <a:lnTo>
                    <a:pt x="1279" y="4123"/>
                  </a:lnTo>
                  <a:lnTo>
                    <a:pt x="1284" y="4131"/>
                  </a:lnTo>
                  <a:lnTo>
                    <a:pt x="1288" y="4139"/>
                  </a:lnTo>
                  <a:lnTo>
                    <a:pt x="1290" y="4148"/>
                  </a:lnTo>
                  <a:lnTo>
                    <a:pt x="1292" y="4157"/>
                  </a:lnTo>
                  <a:lnTo>
                    <a:pt x="1293" y="4166"/>
                  </a:lnTo>
                  <a:lnTo>
                    <a:pt x="1293" y="4175"/>
                  </a:lnTo>
                  <a:lnTo>
                    <a:pt x="1293" y="4185"/>
                  </a:lnTo>
                  <a:lnTo>
                    <a:pt x="1292" y="4195"/>
                  </a:lnTo>
                  <a:lnTo>
                    <a:pt x="1290" y="4206"/>
                  </a:lnTo>
                  <a:lnTo>
                    <a:pt x="1284" y="4227"/>
                  </a:lnTo>
                  <a:lnTo>
                    <a:pt x="1275" y="4252"/>
                  </a:lnTo>
                  <a:lnTo>
                    <a:pt x="1265" y="4276"/>
                  </a:lnTo>
                  <a:lnTo>
                    <a:pt x="1254" y="4301"/>
                  </a:lnTo>
                  <a:lnTo>
                    <a:pt x="1241" y="4328"/>
                  </a:lnTo>
                  <a:lnTo>
                    <a:pt x="1211" y="4386"/>
                  </a:lnTo>
                  <a:lnTo>
                    <a:pt x="1178" y="4448"/>
                  </a:lnTo>
                  <a:lnTo>
                    <a:pt x="1162" y="4481"/>
                  </a:lnTo>
                  <a:lnTo>
                    <a:pt x="1144" y="4516"/>
                  </a:lnTo>
                  <a:lnTo>
                    <a:pt x="1127" y="4551"/>
                  </a:lnTo>
                  <a:lnTo>
                    <a:pt x="1112" y="4587"/>
                  </a:lnTo>
                  <a:lnTo>
                    <a:pt x="1097" y="4624"/>
                  </a:lnTo>
                  <a:lnTo>
                    <a:pt x="1083" y="4663"/>
                  </a:lnTo>
                  <a:lnTo>
                    <a:pt x="1071" y="4703"/>
                  </a:lnTo>
                  <a:lnTo>
                    <a:pt x="1060" y="4743"/>
                  </a:lnTo>
                  <a:lnTo>
                    <a:pt x="1051" y="4786"/>
                  </a:lnTo>
                  <a:lnTo>
                    <a:pt x="1047" y="4807"/>
                  </a:lnTo>
                  <a:lnTo>
                    <a:pt x="1044" y="4828"/>
                  </a:lnTo>
                  <a:lnTo>
                    <a:pt x="1042" y="4850"/>
                  </a:lnTo>
                  <a:lnTo>
                    <a:pt x="1040" y="4872"/>
                  </a:lnTo>
                  <a:lnTo>
                    <a:pt x="1039" y="4894"/>
                  </a:lnTo>
                  <a:lnTo>
                    <a:pt x="1038" y="4918"/>
                  </a:lnTo>
                  <a:lnTo>
                    <a:pt x="1038" y="4940"/>
                  </a:lnTo>
                  <a:lnTo>
                    <a:pt x="1039" y="4963"/>
                  </a:lnTo>
                  <a:lnTo>
                    <a:pt x="1041" y="4986"/>
                  </a:lnTo>
                  <a:lnTo>
                    <a:pt x="1044" y="5010"/>
                  </a:lnTo>
                  <a:lnTo>
                    <a:pt x="1044" y="5010"/>
                  </a:lnTo>
                  <a:lnTo>
                    <a:pt x="1049" y="5041"/>
                  </a:lnTo>
                  <a:lnTo>
                    <a:pt x="1054" y="5070"/>
                  </a:lnTo>
                  <a:lnTo>
                    <a:pt x="1062" y="5097"/>
                  </a:lnTo>
                  <a:lnTo>
                    <a:pt x="1070" y="5123"/>
                  </a:lnTo>
                  <a:lnTo>
                    <a:pt x="1079" y="5149"/>
                  </a:lnTo>
                  <a:lnTo>
                    <a:pt x="1090" y="5173"/>
                  </a:lnTo>
                  <a:lnTo>
                    <a:pt x="1102" y="5196"/>
                  </a:lnTo>
                  <a:lnTo>
                    <a:pt x="1114" y="5218"/>
                  </a:lnTo>
                  <a:lnTo>
                    <a:pt x="1128" y="5238"/>
                  </a:lnTo>
                  <a:lnTo>
                    <a:pt x="1142" y="5257"/>
                  </a:lnTo>
                  <a:lnTo>
                    <a:pt x="1159" y="5275"/>
                  </a:lnTo>
                  <a:lnTo>
                    <a:pt x="1175" y="5292"/>
                  </a:lnTo>
                  <a:lnTo>
                    <a:pt x="1192" y="5309"/>
                  </a:lnTo>
                  <a:lnTo>
                    <a:pt x="1209" y="5324"/>
                  </a:lnTo>
                  <a:lnTo>
                    <a:pt x="1228" y="5337"/>
                  </a:lnTo>
                  <a:lnTo>
                    <a:pt x="1247" y="5350"/>
                  </a:lnTo>
                  <a:lnTo>
                    <a:pt x="1266" y="5361"/>
                  </a:lnTo>
                  <a:lnTo>
                    <a:pt x="1288" y="5371"/>
                  </a:lnTo>
                  <a:lnTo>
                    <a:pt x="1308" y="5380"/>
                  </a:lnTo>
                  <a:lnTo>
                    <a:pt x="1329" y="5389"/>
                  </a:lnTo>
                  <a:lnTo>
                    <a:pt x="1351" y="5396"/>
                  </a:lnTo>
                  <a:lnTo>
                    <a:pt x="1373" y="5402"/>
                  </a:lnTo>
                  <a:lnTo>
                    <a:pt x="1395" y="5407"/>
                  </a:lnTo>
                  <a:lnTo>
                    <a:pt x="1419" y="5411"/>
                  </a:lnTo>
                  <a:lnTo>
                    <a:pt x="1442" y="5414"/>
                  </a:lnTo>
                  <a:lnTo>
                    <a:pt x="1465" y="5416"/>
                  </a:lnTo>
                  <a:lnTo>
                    <a:pt x="1488" y="5417"/>
                  </a:lnTo>
                  <a:lnTo>
                    <a:pt x="1512" y="5417"/>
                  </a:lnTo>
                  <a:lnTo>
                    <a:pt x="1535" y="5416"/>
                  </a:lnTo>
                  <a:lnTo>
                    <a:pt x="1560" y="5414"/>
                  </a:lnTo>
                  <a:lnTo>
                    <a:pt x="1583" y="5412"/>
                  </a:lnTo>
                  <a:lnTo>
                    <a:pt x="1607" y="5408"/>
                  </a:lnTo>
                  <a:lnTo>
                    <a:pt x="1630" y="5403"/>
                  </a:lnTo>
                  <a:lnTo>
                    <a:pt x="1653" y="5398"/>
                  </a:lnTo>
                  <a:lnTo>
                    <a:pt x="1676" y="5391"/>
                  </a:lnTo>
                  <a:lnTo>
                    <a:pt x="1700" y="5384"/>
                  </a:lnTo>
                  <a:lnTo>
                    <a:pt x="1722" y="5376"/>
                  </a:lnTo>
                  <a:lnTo>
                    <a:pt x="1744" y="5367"/>
                  </a:lnTo>
                  <a:lnTo>
                    <a:pt x="1766" y="5357"/>
                  </a:lnTo>
                  <a:lnTo>
                    <a:pt x="1788" y="5346"/>
                  </a:lnTo>
                  <a:lnTo>
                    <a:pt x="1809" y="5335"/>
                  </a:lnTo>
                  <a:lnTo>
                    <a:pt x="1830" y="5322"/>
                  </a:lnTo>
                  <a:lnTo>
                    <a:pt x="1850" y="5309"/>
                  </a:lnTo>
                  <a:lnTo>
                    <a:pt x="1869" y="5294"/>
                  </a:lnTo>
                  <a:lnTo>
                    <a:pt x="1888" y="5279"/>
                  </a:lnTo>
                  <a:lnTo>
                    <a:pt x="1906" y="5264"/>
                  </a:lnTo>
                  <a:lnTo>
                    <a:pt x="1923" y="5247"/>
                  </a:lnTo>
                  <a:lnTo>
                    <a:pt x="1940" y="5230"/>
                  </a:lnTo>
                  <a:lnTo>
                    <a:pt x="1956" y="5212"/>
                  </a:lnTo>
                  <a:lnTo>
                    <a:pt x="1971" y="5194"/>
                  </a:lnTo>
                  <a:lnTo>
                    <a:pt x="1985" y="5174"/>
                  </a:lnTo>
                  <a:lnTo>
                    <a:pt x="1998" y="5153"/>
                  </a:lnTo>
                  <a:lnTo>
                    <a:pt x="2010" y="5132"/>
                  </a:lnTo>
                  <a:lnTo>
                    <a:pt x="2021" y="5111"/>
                  </a:lnTo>
                  <a:lnTo>
                    <a:pt x="2031" y="5089"/>
                  </a:lnTo>
                  <a:lnTo>
                    <a:pt x="2040" y="5066"/>
                  </a:lnTo>
                  <a:lnTo>
                    <a:pt x="2048" y="5043"/>
                  </a:lnTo>
                  <a:lnTo>
                    <a:pt x="2054" y="5017"/>
                  </a:lnTo>
                  <a:lnTo>
                    <a:pt x="2059" y="4993"/>
                  </a:lnTo>
                  <a:lnTo>
                    <a:pt x="2063" y="4967"/>
                  </a:lnTo>
                  <a:lnTo>
                    <a:pt x="2066" y="4941"/>
                  </a:lnTo>
                  <a:lnTo>
                    <a:pt x="2067" y="4915"/>
                  </a:lnTo>
                  <a:lnTo>
                    <a:pt x="2067" y="4886"/>
                  </a:lnTo>
                  <a:lnTo>
                    <a:pt x="2065" y="4858"/>
                  </a:lnTo>
                  <a:lnTo>
                    <a:pt x="2065" y="4858"/>
                  </a:lnTo>
                  <a:lnTo>
                    <a:pt x="2062" y="4832"/>
                  </a:lnTo>
                  <a:lnTo>
                    <a:pt x="2057" y="4805"/>
                  </a:lnTo>
                  <a:lnTo>
                    <a:pt x="2050" y="4778"/>
                  </a:lnTo>
                  <a:lnTo>
                    <a:pt x="2042" y="4749"/>
                  </a:lnTo>
                  <a:lnTo>
                    <a:pt x="2032" y="4721"/>
                  </a:lnTo>
                  <a:lnTo>
                    <a:pt x="2021" y="4692"/>
                  </a:lnTo>
                  <a:lnTo>
                    <a:pt x="2009" y="4664"/>
                  </a:lnTo>
                  <a:lnTo>
                    <a:pt x="1997" y="4635"/>
                  </a:lnTo>
                  <a:lnTo>
                    <a:pt x="1970" y="4576"/>
                  </a:lnTo>
                  <a:lnTo>
                    <a:pt x="1940" y="4519"/>
                  </a:lnTo>
                  <a:lnTo>
                    <a:pt x="1912" y="4461"/>
                  </a:lnTo>
                  <a:lnTo>
                    <a:pt x="1886" y="4405"/>
                  </a:lnTo>
                  <a:lnTo>
                    <a:pt x="1874" y="4378"/>
                  </a:lnTo>
                  <a:lnTo>
                    <a:pt x="1863" y="4350"/>
                  </a:lnTo>
                  <a:lnTo>
                    <a:pt x="1853" y="4324"/>
                  </a:lnTo>
                  <a:lnTo>
                    <a:pt x="1844" y="4299"/>
                  </a:lnTo>
                  <a:lnTo>
                    <a:pt x="1837" y="4274"/>
                  </a:lnTo>
                  <a:lnTo>
                    <a:pt x="1832" y="4250"/>
                  </a:lnTo>
                  <a:lnTo>
                    <a:pt x="1828" y="4225"/>
                  </a:lnTo>
                  <a:lnTo>
                    <a:pt x="1826" y="4203"/>
                  </a:lnTo>
                  <a:lnTo>
                    <a:pt x="1827" y="4181"/>
                  </a:lnTo>
                  <a:lnTo>
                    <a:pt x="1828" y="4171"/>
                  </a:lnTo>
                  <a:lnTo>
                    <a:pt x="1830" y="4160"/>
                  </a:lnTo>
                  <a:lnTo>
                    <a:pt x="1832" y="4150"/>
                  </a:lnTo>
                  <a:lnTo>
                    <a:pt x="1835" y="4141"/>
                  </a:lnTo>
                  <a:lnTo>
                    <a:pt x="1839" y="4131"/>
                  </a:lnTo>
                  <a:lnTo>
                    <a:pt x="1843" y="4122"/>
                  </a:lnTo>
                  <a:lnTo>
                    <a:pt x="1848" y="4114"/>
                  </a:lnTo>
                  <a:lnTo>
                    <a:pt x="1854" y="4105"/>
                  </a:lnTo>
                  <a:lnTo>
                    <a:pt x="1861" y="4097"/>
                  </a:lnTo>
                  <a:lnTo>
                    <a:pt x="1868" y="4088"/>
                  </a:lnTo>
                  <a:lnTo>
                    <a:pt x="1877" y="4080"/>
                  </a:lnTo>
                  <a:lnTo>
                    <a:pt x="1886" y="4073"/>
                  </a:lnTo>
                  <a:lnTo>
                    <a:pt x="1896" y="4066"/>
                  </a:lnTo>
                  <a:lnTo>
                    <a:pt x="1906" y="4060"/>
                  </a:lnTo>
                  <a:lnTo>
                    <a:pt x="1906" y="4060"/>
                  </a:lnTo>
                  <a:lnTo>
                    <a:pt x="1917" y="4055"/>
                  </a:lnTo>
                  <a:lnTo>
                    <a:pt x="1929" y="4051"/>
                  </a:lnTo>
                  <a:lnTo>
                    <a:pt x="1944" y="4046"/>
                  </a:lnTo>
                  <a:lnTo>
                    <a:pt x="1963" y="4043"/>
                  </a:lnTo>
                  <a:lnTo>
                    <a:pt x="1982" y="4039"/>
                  </a:lnTo>
                  <a:lnTo>
                    <a:pt x="2003" y="4036"/>
                  </a:lnTo>
                  <a:lnTo>
                    <a:pt x="2051" y="4031"/>
                  </a:lnTo>
                  <a:lnTo>
                    <a:pt x="2107" y="4027"/>
                  </a:lnTo>
                  <a:lnTo>
                    <a:pt x="2168" y="4025"/>
                  </a:lnTo>
                  <a:lnTo>
                    <a:pt x="2235" y="4023"/>
                  </a:lnTo>
                  <a:lnTo>
                    <a:pt x="2305" y="4022"/>
                  </a:lnTo>
                  <a:lnTo>
                    <a:pt x="2380" y="4022"/>
                  </a:lnTo>
                  <a:lnTo>
                    <a:pt x="2456" y="4022"/>
                  </a:lnTo>
                  <a:lnTo>
                    <a:pt x="2613" y="4024"/>
                  </a:lnTo>
                  <a:lnTo>
                    <a:pt x="2923" y="4030"/>
                  </a:lnTo>
                  <a:lnTo>
                    <a:pt x="2923" y="4030"/>
                  </a:lnTo>
                  <a:lnTo>
                    <a:pt x="2924" y="3924"/>
                  </a:lnTo>
                  <a:lnTo>
                    <a:pt x="2926" y="3778"/>
                  </a:lnTo>
                  <a:lnTo>
                    <a:pt x="2927" y="3606"/>
                  </a:lnTo>
                  <a:lnTo>
                    <a:pt x="2927" y="3423"/>
                  </a:lnTo>
                  <a:lnTo>
                    <a:pt x="2926" y="3333"/>
                  </a:lnTo>
                  <a:lnTo>
                    <a:pt x="2924" y="3245"/>
                  </a:lnTo>
                  <a:lnTo>
                    <a:pt x="2921" y="3163"/>
                  </a:lnTo>
                  <a:lnTo>
                    <a:pt x="2918" y="3088"/>
                  </a:lnTo>
                  <a:lnTo>
                    <a:pt x="2913" y="3021"/>
                  </a:lnTo>
                  <a:lnTo>
                    <a:pt x="2910" y="2992"/>
                  </a:lnTo>
                  <a:lnTo>
                    <a:pt x="2907" y="2966"/>
                  </a:lnTo>
                  <a:lnTo>
                    <a:pt x="2904" y="2943"/>
                  </a:lnTo>
                  <a:lnTo>
                    <a:pt x="2900" y="2923"/>
                  </a:lnTo>
                  <a:lnTo>
                    <a:pt x="2896" y="2907"/>
                  </a:lnTo>
                  <a:lnTo>
                    <a:pt x="2891" y="2895"/>
                  </a:lnTo>
                  <a:lnTo>
                    <a:pt x="2891" y="2895"/>
                  </a:lnTo>
                  <a:lnTo>
                    <a:pt x="2882" y="2879"/>
                  </a:lnTo>
                  <a:lnTo>
                    <a:pt x="2878" y="2872"/>
                  </a:lnTo>
                  <a:lnTo>
                    <a:pt x="2873" y="2866"/>
                  </a:lnTo>
                  <a:lnTo>
                    <a:pt x="2868" y="2861"/>
                  </a:lnTo>
                  <a:lnTo>
                    <a:pt x="2863" y="2857"/>
                  </a:lnTo>
                  <a:lnTo>
                    <a:pt x="2857" y="2853"/>
                  </a:lnTo>
                  <a:lnTo>
                    <a:pt x="2852" y="2849"/>
                  </a:lnTo>
                  <a:lnTo>
                    <a:pt x="2846" y="2846"/>
                  </a:lnTo>
                  <a:lnTo>
                    <a:pt x="2840" y="2844"/>
                  </a:lnTo>
                  <a:lnTo>
                    <a:pt x="2827" y="2841"/>
                  </a:lnTo>
                  <a:lnTo>
                    <a:pt x="2813" y="2841"/>
                  </a:lnTo>
                  <a:lnTo>
                    <a:pt x="2798" y="2842"/>
                  </a:lnTo>
                  <a:lnTo>
                    <a:pt x="2783" y="2844"/>
                  </a:lnTo>
                  <a:lnTo>
                    <a:pt x="2766" y="2849"/>
                  </a:lnTo>
                  <a:lnTo>
                    <a:pt x="2748" y="2854"/>
                  </a:lnTo>
                  <a:lnTo>
                    <a:pt x="2731" y="2861"/>
                  </a:lnTo>
                  <a:lnTo>
                    <a:pt x="2712" y="2869"/>
                  </a:lnTo>
                  <a:lnTo>
                    <a:pt x="2693" y="2878"/>
                  </a:lnTo>
                  <a:lnTo>
                    <a:pt x="2653" y="2900"/>
                  </a:lnTo>
                  <a:lnTo>
                    <a:pt x="2566" y="2945"/>
                  </a:lnTo>
                  <a:lnTo>
                    <a:pt x="2520" y="2968"/>
                  </a:lnTo>
                  <a:lnTo>
                    <a:pt x="2497" y="2979"/>
                  </a:lnTo>
                  <a:lnTo>
                    <a:pt x="2472" y="2989"/>
                  </a:lnTo>
                  <a:lnTo>
                    <a:pt x="2448" y="2999"/>
                  </a:lnTo>
                  <a:lnTo>
                    <a:pt x="2423" y="3008"/>
                  </a:lnTo>
                  <a:lnTo>
                    <a:pt x="2399" y="3015"/>
                  </a:lnTo>
                  <a:lnTo>
                    <a:pt x="2374" y="3022"/>
                  </a:lnTo>
                  <a:lnTo>
                    <a:pt x="2348" y="3028"/>
                  </a:lnTo>
                  <a:lnTo>
                    <a:pt x="2323" y="3032"/>
                  </a:lnTo>
                  <a:lnTo>
                    <a:pt x="2297" y="3034"/>
                  </a:lnTo>
                  <a:lnTo>
                    <a:pt x="2272" y="3035"/>
                  </a:lnTo>
                  <a:lnTo>
                    <a:pt x="2272" y="3035"/>
                  </a:lnTo>
                  <a:lnTo>
                    <a:pt x="2243" y="3034"/>
                  </a:lnTo>
                  <a:lnTo>
                    <a:pt x="2215" y="3031"/>
                  </a:lnTo>
                  <a:lnTo>
                    <a:pt x="2188" y="3027"/>
                  </a:lnTo>
                  <a:lnTo>
                    <a:pt x="2162" y="3021"/>
                  </a:lnTo>
                  <a:lnTo>
                    <a:pt x="2138" y="3015"/>
                  </a:lnTo>
                  <a:lnTo>
                    <a:pt x="2114" y="3007"/>
                  </a:lnTo>
                  <a:lnTo>
                    <a:pt x="2092" y="2999"/>
                  </a:lnTo>
                  <a:lnTo>
                    <a:pt x="2069" y="2989"/>
                  </a:lnTo>
                  <a:lnTo>
                    <a:pt x="2048" y="2978"/>
                  </a:lnTo>
                  <a:lnTo>
                    <a:pt x="2028" y="2967"/>
                  </a:lnTo>
                  <a:lnTo>
                    <a:pt x="2009" y="2954"/>
                  </a:lnTo>
                  <a:lnTo>
                    <a:pt x="1992" y="2940"/>
                  </a:lnTo>
                  <a:lnTo>
                    <a:pt x="1975" y="2926"/>
                  </a:lnTo>
                  <a:lnTo>
                    <a:pt x="1959" y="2911"/>
                  </a:lnTo>
                  <a:lnTo>
                    <a:pt x="1943" y="2894"/>
                  </a:lnTo>
                  <a:lnTo>
                    <a:pt x="1929" y="2877"/>
                  </a:lnTo>
                  <a:lnTo>
                    <a:pt x="1915" y="2859"/>
                  </a:lnTo>
                  <a:lnTo>
                    <a:pt x="1903" y="2841"/>
                  </a:lnTo>
                  <a:lnTo>
                    <a:pt x="1892" y="2822"/>
                  </a:lnTo>
                  <a:lnTo>
                    <a:pt x="1881" y="2803"/>
                  </a:lnTo>
                  <a:lnTo>
                    <a:pt x="1872" y="2783"/>
                  </a:lnTo>
                  <a:lnTo>
                    <a:pt x="1863" y="2762"/>
                  </a:lnTo>
                  <a:lnTo>
                    <a:pt x="1856" y="2741"/>
                  </a:lnTo>
                  <a:lnTo>
                    <a:pt x="1849" y="2719"/>
                  </a:lnTo>
                  <a:lnTo>
                    <a:pt x="1843" y="2698"/>
                  </a:lnTo>
                  <a:lnTo>
                    <a:pt x="1838" y="2676"/>
                  </a:lnTo>
                  <a:lnTo>
                    <a:pt x="1834" y="2654"/>
                  </a:lnTo>
                  <a:lnTo>
                    <a:pt x="1830" y="2631"/>
                  </a:lnTo>
                  <a:lnTo>
                    <a:pt x="1828" y="2608"/>
                  </a:lnTo>
                  <a:lnTo>
                    <a:pt x="1826" y="2585"/>
                  </a:lnTo>
                  <a:lnTo>
                    <a:pt x="1826" y="2562"/>
                  </a:lnTo>
                  <a:lnTo>
                    <a:pt x="1826" y="2539"/>
                  </a:lnTo>
                  <a:lnTo>
                    <a:pt x="1827" y="2517"/>
                  </a:lnTo>
                  <a:lnTo>
                    <a:pt x="1829" y="2494"/>
                  </a:lnTo>
                  <a:lnTo>
                    <a:pt x="1831" y="2470"/>
                  </a:lnTo>
                  <a:lnTo>
                    <a:pt x="1835" y="2447"/>
                  </a:lnTo>
                  <a:lnTo>
                    <a:pt x="1839" y="2425"/>
                  </a:lnTo>
                  <a:lnTo>
                    <a:pt x="1844" y="2402"/>
                  </a:lnTo>
                  <a:lnTo>
                    <a:pt x="1850" y="2380"/>
                  </a:lnTo>
                  <a:lnTo>
                    <a:pt x="1857" y="2358"/>
                  </a:lnTo>
                  <a:lnTo>
                    <a:pt x="1865" y="2336"/>
                  </a:lnTo>
                  <a:lnTo>
                    <a:pt x="1873" y="2315"/>
                  </a:lnTo>
                  <a:lnTo>
                    <a:pt x="1883" y="2294"/>
                  </a:lnTo>
                  <a:lnTo>
                    <a:pt x="1893" y="2274"/>
                  </a:lnTo>
                  <a:lnTo>
                    <a:pt x="1903" y="2254"/>
                  </a:lnTo>
                  <a:lnTo>
                    <a:pt x="1915" y="2235"/>
                  </a:lnTo>
                  <a:lnTo>
                    <a:pt x="1927" y="2215"/>
                  </a:lnTo>
                  <a:lnTo>
                    <a:pt x="1941" y="2198"/>
                  </a:lnTo>
                  <a:lnTo>
                    <a:pt x="1956" y="2180"/>
                  </a:lnTo>
                  <a:lnTo>
                    <a:pt x="1970" y="2164"/>
                  </a:lnTo>
                  <a:lnTo>
                    <a:pt x="1986" y="2148"/>
                  </a:lnTo>
                  <a:lnTo>
                    <a:pt x="2002" y="2133"/>
                  </a:lnTo>
                  <a:lnTo>
                    <a:pt x="2019" y="2118"/>
                  </a:lnTo>
                  <a:lnTo>
                    <a:pt x="2037" y="2105"/>
                  </a:lnTo>
                  <a:lnTo>
                    <a:pt x="2055" y="2093"/>
                  </a:lnTo>
                  <a:lnTo>
                    <a:pt x="2075" y="2080"/>
                  </a:lnTo>
                  <a:lnTo>
                    <a:pt x="2096" y="2070"/>
                  </a:lnTo>
                  <a:lnTo>
                    <a:pt x="2116" y="2061"/>
                  </a:lnTo>
                  <a:lnTo>
                    <a:pt x="2138" y="2052"/>
                  </a:lnTo>
                  <a:lnTo>
                    <a:pt x="2160" y="2045"/>
                  </a:lnTo>
                  <a:lnTo>
                    <a:pt x="2183" y="2039"/>
                  </a:lnTo>
                  <a:lnTo>
                    <a:pt x="2206" y="2035"/>
                  </a:lnTo>
                  <a:lnTo>
                    <a:pt x="2232" y="2031"/>
                  </a:lnTo>
                  <a:lnTo>
                    <a:pt x="2257" y="2029"/>
                  </a:lnTo>
                  <a:lnTo>
                    <a:pt x="2257" y="2029"/>
                  </a:lnTo>
                  <a:lnTo>
                    <a:pt x="2287" y="2028"/>
                  </a:lnTo>
                  <a:lnTo>
                    <a:pt x="2316" y="2028"/>
                  </a:lnTo>
                  <a:lnTo>
                    <a:pt x="2344" y="2030"/>
                  </a:lnTo>
                  <a:lnTo>
                    <a:pt x="2371" y="2033"/>
                  </a:lnTo>
                  <a:lnTo>
                    <a:pt x="2396" y="2037"/>
                  </a:lnTo>
                  <a:lnTo>
                    <a:pt x="2421" y="2042"/>
                  </a:lnTo>
                  <a:lnTo>
                    <a:pt x="2444" y="2048"/>
                  </a:lnTo>
                  <a:lnTo>
                    <a:pt x="2466" y="2056"/>
                  </a:lnTo>
                  <a:lnTo>
                    <a:pt x="2488" y="2063"/>
                  </a:lnTo>
                  <a:lnTo>
                    <a:pt x="2508" y="2072"/>
                  </a:lnTo>
                  <a:lnTo>
                    <a:pt x="2528" y="2081"/>
                  </a:lnTo>
                  <a:lnTo>
                    <a:pt x="2546" y="2092"/>
                  </a:lnTo>
                  <a:lnTo>
                    <a:pt x="2564" y="2102"/>
                  </a:lnTo>
                  <a:lnTo>
                    <a:pt x="2581" y="2113"/>
                  </a:lnTo>
                  <a:lnTo>
                    <a:pt x="2614" y="2134"/>
                  </a:lnTo>
                  <a:lnTo>
                    <a:pt x="2645" y="2156"/>
                  </a:lnTo>
                  <a:lnTo>
                    <a:pt x="2673" y="2178"/>
                  </a:lnTo>
                  <a:lnTo>
                    <a:pt x="2701" y="2199"/>
                  </a:lnTo>
                  <a:lnTo>
                    <a:pt x="2727" y="2218"/>
                  </a:lnTo>
                  <a:lnTo>
                    <a:pt x="2740" y="2227"/>
                  </a:lnTo>
                  <a:lnTo>
                    <a:pt x="2752" y="2235"/>
                  </a:lnTo>
                  <a:lnTo>
                    <a:pt x="2766" y="2242"/>
                  </a:lnTo>
                  <a:lnTo>
                    <a:pt x="2779" y="2248"/>
                  </a:lnTo>
                  <a:lnTo>
                    <a:pt x="2792" y="2253"/>
                  </a:lnTo>
                  <a:lnTo>
                    <a:pt x="2805" y="2257"/>
                  </a:lnTo>
                  <a:lnTo>
                    <a:pt x="2818" y="2259"/>
                  </a:lnTo>
                  <a:lnTo>
                    <a:pt x="2831" y="2261"/>
                  </a:lnTo>
                  <a:lnTo>
                    <a:pt x="2831" y="2261"/>
                  </a:lnTo>
                  <a:lnTo>
                    <a:pt x="2840" y="2261"/>
                  </a:lnTo>
                  <a:lnTo>
                    <a:pt x="2848" y="2259"/>
                  </a:lnTo>
                  <a:lnTo>
                    <a:pt x="2855" y="2256"/>
                  </a:lnTo>
                  <a:lnTo>
                    <a:pt x="2863" y="2252"/>
                  </a:lnTo>
                  <a:lnTo>
                    <a:pt x="2869" y="2247"/>
                  </a:lnTo>
                  <a:lnTo>
                    <a:pt x="2876" y="2240"/>
                  </a:lnTo>
                  <a:lnTo>
                    <a:pt x="2882" y="2233"/>
                  </a:lnTo>
                  <a:lnTo>
                    <a:pt x="2888" y="2224"/>
                  </a:lnTo>
                  <a:lnTo>
                    <a:pt x="2894" y="2213"/>
                  </a:lnTo>
                  <a:lnTo>
                    <a:pt x="2899" y="2202"/>
                  </a:lnTo>
                  <a:lnTo>
                    <a:pt x="2904" y="2190"/>
                  </a:lnTo>
                  <a:lnTo>
                    <a:pt x="2908" y="2177"/>
                  </a:lnTo>
                  <a:lnTo>
                    <a:pt x="2917" y="2148"/>
                  </a:lnTo>
                  <a:lnTo>
                    <a:pt x="2923" y="2116"/>
                  </a:lnTo>
                  <a:lnTo>
                    <a:pt x="2929" y="2079"/>
                  </a:lnTo>
                  <a:lnTo>
                    <a:pt x="2934" y="2041"/>
                  </a:lnTo>
                  <a:lnTo>
                    <a:pt x="2938" y="2000"/>
                  </a:lnTo>
                  <a:lnTo>
                    <a:pt x="2940" y="1957"/>
                  </a:lnTo>
                  <a:lnTo>
                    <a:pt x="2942" y="1912"/>
                  </a:lnTo>
                  <a:lnTo>
                    <a:pt x="2944" y="1865"/>
                  </a:lnTo>
                  <a:lnTo>
                    <a:pt x="2944" y="1816"/>
                  </a:lnTo>
                  <a:lnTo>
                    <a:pt x="2944" y="1768"/>
                  </a:lnTo>
                  <a:lnTo>
                    <a:pt x="2942" y="1667"/>
                  </a:lnTo>
                  <a:lnTo>
                    <a:pt x="2939" y="1568"/>
                  </a:lnTo>
                  <a:lnTo>
                    <a:pt x="2934" y="1470"/>
                  </a:lnTo>
                  <a:lnTo>
                    <a:pt x="2928" y="1376"/>
                  </a:lnTo>
                  <a:lnTo>
                    <a:pt x="2916" y="1213"/>
                  </a:lnTo>
                  <a:lnTo>
                    <a:pt x="2908" y="1098"/>
                  </a:lnTo>
                  <a:lnTo>
                    <a:pt x="2908" y="1098"/>
                  </a:lnTo>
                  <a:lnTo>
                    <a:pt x="2802" y="1100"/>
                  </a:lnTo>
                  <a:lnTo>
                    <a:pt x="2659" y="1102"/>
                  </a:lnTo>
                  <a:lnTo>
                    <a:pt x="2493" y="1103"/>
                  </a:lnTo>
                  <a:lnTo>
                    <a:pt x="2317" y="1102"/>
                  </a:lnTo>
                  <a:lnTo>
                    <a:pt x="2231" y="1100"/>
                  </a:lnTo>
                  <a:lnTo>
                    <a:pt x="2146" y="1098"/>
                  </a:lnTo>
                  <a:lnTo>
                    <a:pt x="2067" y="1095"/>
                  </a:lnTo>
                  <a:lnTo>
                    <a:pt x="1995" y="1091"/>
                  </a:lnTo>
                  <a:lnTo>
                    <a:pt x="1930" y="1086"/>
                  </a:lnTo>
                  <a:lnTo>
                    <a:pt x="1901" y="1083"/>
                  </a:lnTo>
                  <a:lnTo>
                    <a:pt x="1875" y="1079"/>
                  </a:lnTo>
                  <a:lnTo>
                    <a:pt x="1852" y="1075"/>
                  </a:lnTo>
                  <a:lnTo>
                    <a:pt x="1833" y="1071"/>
                  </a:lnTo>
                  <a:lnTo>
                    <a:pt x="1815" y="1067"/>
                  </a:lnTo>
                  <a:lnTo>
                    <a:pt x="1803" y="1062"/>
                  </a:lnTo>
                  <a:lnTo>
                    <a:pt x="1803" y="1062"/>
                  </a:lnTo>
                  <a:lnTo>
                    <a:pt x="1792" y="1057"/>
                  </a:lnTo>
                  <a:lnTo>
                    <a:pt x="1782" y="1051"/>
                  </a:lnTo>
                  <a:lnTo>
                    <a:pt x="1772" y="1045"/>
                  </a:lnTo>
                  <a:lnTo>
                    <a:pt x="1764" y="1039"/>
                  </a:lnTo>
                  <a:lnTo>
                    <a:pt x="1756" y="1033"/>
                  </a:lnTo>
                  <a:lnTo>
                    <a:pt x="1750" y="1026"/>
                  </a:lnTo>
                  <a:lnTo>
                    <a:pt x="1744" y="1020"/>
                  </a:lnTo>
                  <a:lnTo>
                    <a:pt x="1738" y="1012"/>
                  </a:lnTo>
                  <a:lnTo>
                    <a:pt x="1734" y="1004"/>
                  </a:lnTo>
                  <a:lnTo>
                    <a:pt x="1730" y="997"/>
                  </a:lnTo>
                  <a:lnTo>
                    <a:pt x="1726" y="989"/>
                  </a:lnTo>
                  <a:lnTo>
                    <a:pt x="1724" y="981"/>
                  </a:lnTo>
                  <a:lnTo>
                    <a:pt x="1722" y="973"/>
                  </a:lnTo>
                  <a:lnTo>
                    <a:pt x="1720" y="965"/>
                  </a:lnTo>
                  <a:lnTo>
                    <a:pt x="1719" y="948"/>
                  </a:lnTo>
                  <a:lnTo>
                    <a:pt x="1720" y="930"/>
                  </a:lnTo>
                  <a:lnTo>
                    <a:pt x="1723" y="912"/>
                  </a:lnTo>
                  <a:lnTo>
                    <a:pt x="1727" y="893"/>
                  </a:lnTo>
                  <a:lnTo>
                    <a:pt x="1733" y="872"/>
                  </a:lnTo>
                  <a:lnTo>
                    <a:pt x="1741" y="852"/>
                  </a:lnTo>
                  <a:lnTo>
                    <a:pt x="1750" y="831"/>
                  </a:lnTo>
                  <a:lnTo>
                    <a:pt x="1759" y="809"/>
                  </a:lnTo>
                  <a:lnTo>
                    <a:pt x="1770" y="787"/>
                  </a:lnTo>
                  <a:lnTo>
                    <a:pt x="1793" y="741"/>
                  </a:lnTo>
                  <a:lnTo>
                    <a:pt x="1819" y="695"/>
                  </a:lnTo>
                  <a:lnTo>
                    <a:pt x="1843" y="646"/>
                  </a:lnTo>
                  <a:lnTo>
                    <a:pt x="1855" y="622"/>
                  </a:lnTo>
                  <a:lnTo>
                    <a:pt x="1866" y="596"/>
                  </a:lnTo>
                  <a:lnTo>
                    <a:pt x="1877" y="572"/>
                  </a:lnTo>
                  <a:lnTo>
                    <a:pt x="1886" y="547"/>
                  </a:lnTo>
                  <a:lnTo>
                    <a:pt x="1895" y="522"/>
                  </a:lnTo>
                  <a:lnTo>
                    <a:pt x="1902" y="496"/>
                  </a:lnTo>
                  <a:lnTo>
                    <a:pt x="1908" y="470"/>
                  </a:lnTo>
                  <a:lnTo>
                    <a:pt x="1912" y="445"/>
                  </a:lnTo>
                  <a:lnTo>
                    <a:pt x="1914" y="420"/>
                  </a:lnTo>
                  <a:lnTo>
                    <a:pt x="1915" y="395"/>
                  </a:lnTo>
                  <a:lnTo>
                    <a:pt x="1915" y="395"/>
                  </a:lnTo>
                  <a:lnTo>
                    <a:pt x="1913" y="369"/>
                  </a:lnTo>
                  <a:lnTo>
                    <a:pt x="1911" y="344"/>
                  </a:lnTo>
                  <a:lnTo>
                    <a:pt x="1907" y="320"/>
                  </a:lnTo>
                  <a:lnTo>
                    <a:pt x="1902" y="297"/>
                  </a:lnTo>
                  <a:lnTo>
                    <a:pt x="1897" y="275"/>
                  </a:lnTo>
                  <a:lnTo>
                    <a:pt x="1890" y="254"/>
                  </a:lnTo>
                  <a:lnTo>
                    <a:pt x="1882" y="234"/>
                  </a:lnTo>
                  <a:lnTo>
                    <a:pt x="1873" y="215"/>
                  </a:lnTo>
                  <a:lnTo>
                    <a:pt x="1863" y="196"/>
                  </a:lnTo>
                  <a:lnTo>
                    <a:pt x="1852" y="178"/>
                  </a:lnTo>
                  <a:lnTo>
                    <a:pt x="1841" y="161"/>
                  </a:lnTo>
                  <a:lnTo>
                    <a:pt x="1828" y="146"/>
                  </a:lnTo>
                  <a:lnTo>
                    <a:pt x="1814" y="131"/>
                  </a:lnTo>
                  <a:lnTo>
                    <a:pt x="1800" y="117"/>
                  </a:lnTo>
                  <a:lnTo>
                    <a:pt x="1786" y="103"/>
                  </a:lnTo>
                  <a:lnTo>
                    <a:pt x="1770" y="91"/>
                  </a:lnTo>
                  <a:lnTo>
                    <a:pt x="1755" y="79"/>
                  </a:lnTo>
                  <a:lnTo>
                    <a:pt x="1738" y="67"/>
                  </a:lnTo>
                  <a:lnTo>
                    <a:pt x="1721" y="58"/>
                  </a:lnTo>
                  <a:lnTo>
                    <a:pt x="1704" y="48"/>
                  </a:lnTo>
                  <a:lnTo>
                    <a:pt x="1686" y="40"/>
                  </a:lnTo>
                  <a:lnTo>
                    <a:pt x="1666" y="33"/>
                  </a:lnTo>
                  <a:lnTo>
                    <a:pt x="1647" y="26"/>
                  </a:lnTo>
                  <a:lnTo>
                    <a:pt x="1628" y="20"/>
                  </a:lnTo>
                  <a:lnTo>
                    <a:pt x="1609" y="15"/>
                  </a:lnTo>
                  <a:lnTo>
                    <a:pt x="1589" y="10"/>
                  </a:lnTo>
                  <a:lnTo>
                    <a:pt x="1569" y="7"/>
                  </a:lnTo>
                  <a:lnTo>
                    <a:pt x="1548" y="4"/>
                  </a:lnTo>
                  <a:lnTo>
                    <a:pt x="1527" y="2"/>
                  </a:lnTo>
                  <a:lnTo>
                    <a:pt x="1507" y="1"/>
                  </a:lnTo>
                  <a:lnTo>
                    <a:pt x="1486" y="0"/>
                  </a:lnTo>
                  <a:lnTo>
                    <a:pt x="1466" y="1"/>
                  </a:lnTo>
                  <a:lnTo>
                    <a:pt x="1445" y="2"/>
                  </a:lnTo>
                  <a:lnTo>
                    <a:pt x="1424" y="4"/>
                  </a:lnTo>
                  <a:lnTo>
                    <a:pt x="1403" y="6"/>
                  </a:lnTo>
                  <a:lnTo>
                    <a:pt x="1382" y="9"/>
                  </a:lnTo>
                  <a:lnTo>
                    <a:pt x="1362" y="13"/>
                  </a:lnTo>
                  <a:lnTo>
                    <a:pt x="1342" y="18"/>
                  </a:lnTo>
                  <a:lnTo>
                    <a:pt x="1322" y="24"/>
                  </a:lnTo>
                  <a:lnTo>
                    <a:pt x="1302" y="30"/>
                  </a:lnTo>
                  <a:lnTo>
                    <a:pt x="1282" y="37"/>
                  </a:lnTo>
                  <a:lnTo>
                    <a:pt x="1263" y="44"/>
                  </a:lnTo>
                  <a:lnTo>
                    <a:pt x="1244" y="53"/>
                  </a:lnTo>
                  <a:lnTo>
                    <a:pt x="1226" y="62"/>
                  </a:lnTo>
                  <a:lnTo>
                    <a:pt x="1209" y="72"/>
                  </a:lnTo>
                  <a:lnTo>
                    <a:pt x="1191" y="83"/>
                  </a:lnTo>
                  <a:lnTo>
                    <a:pt x="1174" y="94"/>
                  </a:lnTo>
                  <a:lnTo>
                    <a:pt x="1158" y="106"/>
                  </a:lnTo>
                  <a:lnTo>
                    <a:pt x="1142" y="118"/>
                  </a:lnTo>
                  <a:lnTo>
                    <a:pt x="1127" y="132"/>
                  </a:lnTo>
                  <a:lnTo>
                    <a:pt x="1113" y="145"/>
                  </a:lnTo>
                  <a:lnTo>
                    <a:pt x="1099" y="160"/>
                  </a:lnTo>
                  <a:lnTo>
                    <a:pt x="1086" y="175"/>
                  </a:lnTo>
                  <a:lnTo>
                    <a:pt x="1074" y="191"/>
                  </a:lnTo>
                  <a:lnTo>
                    <a:pt x="1063" y="207"/>
                  </a:lnTo>
                  <a:lnTo>
                    <a:pt x="1053" y="226"/>
                  </a:lnTo>
                  <a:lnTo>
                    <a:pt x="1043" y="243"/>
                  </a:lnTo>
                  <a:lnTo>
                    <a:pt x="1035" y="262"/>
                  </a:lnTo>
                  <a:lnTo>
                    <a:pt x="1028" y="281"/>
                  </a:lnTo>
                  <a:lnTo>
                    <a:pt x="1021" y="300"/>
                  </a:lnTo>
                  <a:lnTo>
                    <a:pt x="1016" y="321"/>
                  </a:lnTo>
                  <a:lnTo>
                    <a:pt x="1011" y="342"/>
                  </a:lnTo>
                  <a:lnTo>
                    <a:pt x="1008" y="364"/>
                  </a:lnTo>
                  <a:lnTo>
                    <a:pt x="1006" y="386"/>
                  </a:lnTo>
                  <a:lnTo>
                    <a:pt x="1006" y="386"/>
                  </a:lnTo>
                  <a:lnTo>
                    <a:pt x="1005" y="415"/>
                  </a:lnTo>
                  <a:lnTo>
                    <a:pt x="1005" y="442"/>
                  </a:lnTo>
                  <a:lnTo>
                    <a:pt x="1007" y="469"/>
                  </a:lnTo>
                  <a:lnTo>
                    <a:pt x="1010" y="495"/>
                  </a:lnTo>
                  <a:lnTo>
                    <a:pt x="1014" y="518"/>
                  </a:lnTo>
                  <a:lnTo>
                    <a:pt x="1020" y="541"/>
                  </a:lnTo>
                  <a:lnTo>
                    <a:pt x="1026" y="563"/>
                  </a:lnTo>
                  <a:lnTo>
                    <a:pt x="1033" y="584"/>
                  </a:lnTo>
                  <a:lnTo>
                    <a:pt x="1041" y="604"/>
                  </a:lnTo>
                  <a:lnTo>
                    <a:pt x="1050" y="624"/>
                  </a:lnTo>
                  <a:lnTo>
                    <a:pt x="1059" y="642"/>
                  </a:lnTo>
                  <a:lnTo>
                    <a:pt x="1069" y="660"/>
                  </a:lnTo>
                  <a:lnTo>
                    <a:pt x="1079" y="677"/>
                  </a:lnTo>
                  <a:lnTo>
                    <a:pt x="1089" y="693"/>
                  </a:lnTo>
                  <a:lnTo>
                    <a:pt x="1111" y="725"/>
                  </a:lnTo>
                  <a:lnTo>
                    <a:pt x="1133" y="755"/>
                  </a:lnTo>
                  <a:lnTo>
                    <a:pt x="1155" y="783"/>
                  </a:lnTo>
                  <a:lnTo>
                    <a:pt x="1176" y="811"/>
                  </a:lnTo>
                  <a:lnTo>
                    <a:pt x="1195" y="838"/>
                  </a:lnTo>
                  <a:lnTo>
                    <a:pt x="1203" y="852"/>
                  </a:lnTo>
                  <a:lnTo>
                    <a:pt x="1211" y="866"/>
                  </a:lnTo>
                  <a:lnTo>
                    <a:pt x="1218" y="880"/>
                  </a:lnTo>
                  <a:lnTo>
                    <a:pt x="1224" y="895"/>
                  </a:lnTo>
                  <a:lnTo>
                    <a:pt x="1229" y="910"/>
                  </a:lnTo>
                  <a:lnTo>
                    <a:pt x="1233" y="925"/>
                  </a:lnTo>
                  <a:lnTo>
                    <a:pt x="1236" y="940"/>
                  </a:lnTo>
                  <a:lnTo>
                    <a:pt x="1238" y="956"/>
                  </a:lnTo>
                  <a:lnTo>
                    <a:pt x="1238" y="956"/>
                  </a:lnTo>
                  <a:lnTo>
                    <a:pt x="1238" y="966"/>
                  </a:lnTo>
                  <a:lnTo>
                    <a:pt x="1237" y="976"/>
                  </a:lnTo>
                  <a:lnTo>
                    <a:pt x="1235" y="986"/>
                  </a:lnTo>
                  <a:lnTo>
                    <a:pt x="1233" y="995"/>
                  </a:lnTo>
                  <a:lnTo>
                    <a:pt x="1229" y="1004"/>
                  </a:lnTo>
                  <a:lnTo>
                    <a:pt x="1225" y="1013"/>
                  </a:lnTo>
                  <a:lnTo>
                    <a:pt x="1220" y="1022"/>
                  </a:lnTo>
                  <a:lnTo>
                    <a:pt x="1214" y="1030"/>
                  </a:lnTo>
                  <a:lnTo>
                    <a:pt x="1207" y="1038"/>
                  </a:lnTo>
                  <a:lnTo>
                    <a:pt x="1199" y="1045"/>
                  </a:lnTo>
                  <a:lnTo>
                    <a:pt x="1191" y="1052"/>
                  </a:lnTo>
                  <a:lnTo>
                    <a:pt x="1181" y="1059"/>
                  </a:lnTo>
                  <a:lnTo>
                    <a:pt x="1171" y="1065"/>
                  </a:lnTo>
                  <a:lnTo>
                    <a:pt x="1160" y="1071"/>
                  </a:lnTo>
                  <a:lnTo>
                    <a:pt x="1135" y="1082"/>
                  </a:lnTo>
                  <a:lnTo>
                    <a:pt x="1109" y="1092"/>
                  </a:lnTo>
                  <a:lnTo>
                    <a:pt x="1079" y="1101"/>
                  </a:lnTo>
                  <a:lnTo>
                    <a:pt x="1047" y="1109"/>
                  </a:lnTo>
                  <a:lnTo>
                    <a:pt x="1011" y="1115"/>
                  </a:lnTo>
                  <a:lnTo>
                    <a:pt x="974" y="1121"/>
                  </a:lnTo>
                  <a:lnTo>
                    <a:pt x="935" y="1126"/>
                  </a:lnTo>
                  <a:lnTo>
                    <a:pt x="893" y="1130"/>
                  </a:lnTo>
                  <a:lnTo>
                    <a:pt x="848" y="1133"/>
                  </a:lnTo>
                  <a:lnTo>
                    <a:pt x="848" y="1133"/>
                  </a:lnTo>
                  <a:lnTo>
                    <a:pt x="806" y="1135"/>
                  </a:lnTo>
                  <a:lnTo>
                    <a:pt x="761" y="1137"/>
                  </a:lnTo>
                  <a:lnTo>
                    <a:pt x="667" y="1139"/>
                  </a:lnTo>
                  <a:lnTo>
                    <a:pt x="567" y="1139"/>
                  </a:lnTo>
                  <a:lnTo>
                    <a:pt x="463" y="1137"/>
                  </a:lnTo>
                  <a:lnTo>
                    <a:pt x="356" y="1134"/>
                  </a:lnTo>
                  <a:lnTo>
                    <a:pt x="245" y="1130"/>
                  </a:lnTo>
                  <a:lnTo>
                    <a:pt x="19" y="1120"/>
                  </a:lnTo>
                  <a:lnTo>
                    <a:pt x="19" y="1120"/>
                  </a:lnTo>
                  <a:lnTo>
                    <a:pt x="13" y="1228"/>
                  </a:lnTo>
                  <a:lnTo>
                    <a:pt x="6" y="1385"/>
                  </a:lnTo>
                  <a:lnTo>
                    <a:pt x="3" y="1477"/>
                  </a:lnTo>
                  <a:lnTo>
                    <a:pt x="0" y="1573"/>
                  </a:lnTo>
                  <a:lnTo>
                    <a:pt x="0" y="1671"/>
                  </a:lnTo>
                  <a:lnTo>
                    <a:pt x="1" y="1771"/>
                  </a:lnTo>
                  <a:lnTo>
                    <a:pt x="2" y="1820"/>
                  </a:lnTo>
                  <a:lnTo>
                    <a:pt x="4" y="1867"/>
                  </a:lnTo>
                  <a:lnTo>
                    <a:pt x="7" y="1914"/>
                  </a:lnTo>
                  <a:lnTo>
                    <a:pt x="10" y="1959"/>
                  </a:lnTo>
                  <a:lnTo>
                    <a:pt x="15" y="2002"/>
                  </a:lnTo>
                  <a:lnTo>
                    <a:pt x="20" y="2042"/>
                  </a:lnTo>
                  <a:lnTo>
                    <a:pt x="26" y="2080"/>
                  </a:lnTo>
                  <a:lnTo>
                    <a:pt x="33" y="2117"/>
                  </a:lnTo>
                  <a:lnTo>
                    <a:pt x="41" y="2149"/>
                  </a:lnTo>
                  <a:lnTo>
                    <a:pt x="51" y="2178"/>
                  </a:lnTo>
                  <a:lnTo>
                    <a:pt x="56" y="2191"/>
                  </a:lnTo>
                  <a:lnTo>
                    <a:pt x="61" y="2203"/>
                  </a:lnTo>
                  <a:lnTo>
                    <a:pt x="67" y="2214"/>
                  </a:lnTo>
                  <a:lnTo>
                    <a:pt x="73" y="2225"/>
                  </a:lnTo>
                  <a:lnTo>
                    <a:pt x="80" y="2233"/>
                  </a:lnTo>
                  <a:lnTo>
                    <a:pt x="87" y="2241"/>
                  </a:lnTo>
                  <a:lnTo>
                    <a:pt x="94" y="2248"/>
                  </a:lnTo>
                  <a:lnTo>
                    <a:pt x="101" y="2253"/>
                  </a:lnTo>
                  <a:lnTo>
                    <a:pt x="109" y="2257"/>
                  </a:lnTo>
                  <a:lnTo>
                    <a:pt x="117" y="2260"/>
                  </a:lnTo>
                  <a:lnTo>
                    <a:pt x="125" y="2262"/>
                  </a:lnTo>
                  <a:lnTo>
                    <a:pt x="134" y="2262"/>
                  </a:lnTo>
                  <a:lnTo>
                    <a:pt x="134" y="2262"/>
                  </a:lnTo>
                  <a:lnTo>
                    <a:pt x="148" y="2260"/>
                  </a:lnTo>
                  <a:lnTo>
                    <a:pt x="161" y="2257"/>
                  </a:lnTo>
                  <a:lnTo>
                    <a:pt x="174" y="2253"/>
                  </a:lnTo>
                  <a:lnTo>
                    <a:pt x="187" y="2248"/>
                  </a:lnTo>
                  <a:lnTo>
                    <a:pt x="199" y="2242"/>
                  </a:lnTo>
                  <a:lnTo>
                    <a:pt x="213" y="2235"/>
                  </a:lnTo>
                  <a:lnTo>
                    <a:pt x="226" y="2228"/>
                  </a:lnTo>
                  <a:lnTo>
                    <a:pt x="239" y="2218"/>
                  </a:lnTo>
                  <a:lnTo>
                    <a:pt x="265" y="2199"/>
                  </a:lnTo>
                  <a:lnTo>
                    <a:pt x="292" y="2179"/>
                  </a:lnTo>
                  <a:lnTo>
                    <a:pt x="321" y="2157"/>
                  </a:lnTo>
                  <a:lnTo>
                    <a:pt x="352" y="2135"/>
                  </a:lnTo>
                  <a:lnTo>
                    <a:pt x="384" y="2113"/>
                  </a:lnTo>
                  <a:lnTo>
                    <a:pt x="401" y="2103"/>
                  </a:lnTo>
                  <a:lnTo>
                    <a:pt x="419" y="2093"/>
                  </a:lnTo>
                  <a:lnTo>
                    <a:pt x="438" y="2082"/>
                  </a:lnTo>
                  <a:lnTo>
                    <a:pt x="457" y="2073"/>
                  </a:lnTo>
                  <a:lnTo>
                    <a:pt x="478" y="2064"/>
                  </a:lnTo>
                  <a:lnTo>
                    <a:pt x="500" y="2056"/>
                  </a:lnTo>
                  <a:lnTo>
                    <a:pt x="522" y="2049"/>
                  </a:lnTo>
                  <a:lnTo>
                    <a:pt x="545" y="2043"/>
                  </a:lnTo>
                  <a:lnTo>
                    <a:pt x="569" y="2038"/>
                  </a:lnTo>
                  <a:lnTo>
                    <a:pt x="594" y="2034"/>
                  </a:lnTo>
                  <a:lnTo>
                    <a:pt x="622" y="2031"/>
                  </a:lnTo>
                  <a:lnTo>
                    <a:pt x="650" y="2029"/>
                  </a:lnTo>
                  <a:lnTo>
                    <a:pt x="679" y="2029"/>
                  </a:lnTo>
                  <a:lnTo>
                    <a:pt x="709" y="2030"/>
                  </a:lnTo>
                  <a:lnTo>
                    <a:pt x="709" y="2030"/>
                  </a:lnTo>
                  <a:lnTo>
                    <a:pt x="734" y="2032"/>
                  </a:lnTo>
                  <a:lnTo>
                    <a:pt x="760" y="2035"/>
                  </a:lnTo>
                  <a:lnTo>
                    <a:pt x="783" y="2040"/>
                  </a:lnTo>
                  <a:lnTo>
                    <a:pt x="806" y="2046"/>
                  </a:lnTo>
                  <a:lnTo>
                    <a:pt x="829" y="2053"/>
                  </a:lnTo>
                  <a:lnTo>
                    <a:pt x="850" y="2061"/>
                  </a:lnTo>
                  <a:lnTo>
                    <a:pt x="871" y="2071"/>
                  </a:lnTo>
                  <a:lnTo>
                    <a:pt x="892" y="2081"/>
                  </a:lnTo>
                  <a:lnTo>
                    <a:pt x="912" y="2094"/>
                  </a:lnTo>
                  <a:lnTo>
                    <a:pt x="930" y="2106"/>
                  </a:lnTo>
                  <a:lnTo>
                    <a:pt x="948" y="2120"/>
                  </a:lnTo>
                  <a:lnTo>
                    <a:pt x="965" y="2134"/>
                  </a:lnTo>
                  <a:lnTo>
                    <a:pt x="981" y="2149"/>
                  </a:lnTo>
                  <a:lnTo>
                    <a:pt x="997" y="2165"/>
                  </a:lnTo>
                  <a:lnTo>
                    <a:pt x="1011" y="2182"/>
                  </a:lnTo>
                  <a:lnTo>
                    <a:pt x="1026" y="2199"/>
                  </a:lnTo>
                  <a:lnTo>
                    <a:pt x="1039" y="2217"/>
                  </a:lnTo>
                  <a:lnTo>
                    <a:pt x="1052" y="2237"/>
                  </a:lnTo>
                  <a:lnTo>
                    <a:pt x="1063" y="2256"/>
                  </a:lnTo>
                  <a:lnTo>
                    <a:pt x="1074" y="2276"/>
                  </a:lnTo>
                  <a:lnTo>
                    <a:pt x="1084" y="2296"/>
                  </a:lnTo>
                  <a:lnTo>
                    <a:pt x="1093" y="2317"/>
                  </a:lnTo>
                  <a:lnTo>
                    <a:pt x="1102" y="2338"/>
                  </a:lnTo>
                  <a:lnTo>
                    <a:pt x="1109" y="2361"/>
                  </a:lnTo>
                  <a:lnTo>
                    <a:pt x="1116" y="2383"/>
                  </a:lnTo>
                  <a:lnTo>
                    <a:pt x="1122" y="2405"/>
                  </a:lnTo>
                  <a:lnTo>
                    <a:pt x="1127" y="2427"/>
                  </a:lnTo>
                  <a:lnTo>
                    <a:pt x="1131" y="2450"/>
                  </a:lnTo>
                  <a:lnTo>
                    <a:pt x="1134" y="2473"/>
                  </a:lnTo>
                  <a:lnTo>
                    <a:pt x="1137" y="2497"/>
                  </a:lnTo>
                  <a:lnTo>
                    <a:pt x="1139" y="2519"/>
                  </a:lnTo>
                  <a:lnTo>
                    <a:pt x="1139" y="2542"/>
                  </a:lnTo>
                  <a:lnTo>
                    <a:pt x="1139" y="2565"/>
                  </a:lnTo>
                  <a:lnTo>
                    <a:pt x="1139" y="2588"/>
                  </a:lnTo>
                  <a:lnTo>
                    <a:pt x="1137" y="2611"/>
                  </a:lnTo>
                  <a:lnTo>
                    <a:pt x="1134" y="2635"/>
                  </a:lnTo>
                  <a:lnTo>
                    <a:pt x="1131" y="2657"/>
                  </a:lnTo>
                  <a:lnTo>
                    <a:pt x="1127" y="2679"/>
                  </a:lnTo>
                  <a:lnTo>
                    <a:pt x="1121" y="2701"/>
                  </a:lnTo>
                  <a:lnTo>
                    <a:pt x="1115" y="2723"/>
                  </a:lnTo>
                  <a:lnTo>
                    <a:pt x="1109" y="2744"/>
                  </a:lnTo>
                  <a:lnTo>
                    <a:pt x="1101" y="2766"/>
                  </a:lnTo>
                  <a:lnTo>
                    <a:pt x="1092" y="2786"/>
                  </a:lnTo>
                  <a:lnTo>
                    <a:pt x="1082" y="2806"/>
                  </a:lnTo>
                  <a:lnTo>
                    <a:pt x="1072" y="2825"/>
                  </a:lnTo>
                  <a:lnTo>
                    <a:pt x="1060" y="2844"/>
                  </a:lnTo>
                  <a:lnTo>
                    <a:pt x="1048" y="2862"/>
                  </a:lnTo>
                  <a:lnTo>
                    <a:pt x="1035" y="2880"/>
                  </a:lnTo>
                  <a:lnTo>
                    <a:pt x="1021" y="2898"/>
                  </a:lnTo>
                  <a:lnTo>
                    <a:pt x="1005" y="2914"/>
                  </a:lnTo>
                  <a:lnTo>
                    <a:pt x="989" y="2929"/>
                  </a:lnTo>
                  <a:lnTo>
                    <a:pt x="972" y="2943"/>
                  </a:lnTo>
                  <a:lnTo>
                    <a:pt x="954" y="2957"/>
                  </a:lnTo>
                  <a:lnTo>
                    <a:pt x="935" y="2969"/>
                  </a:lnTo>
                  <a:lnTo>
                    <a:pt x="916" y="2981"/>
                  </a:lnTo>
                  <a:lnTo>
                    <a:pt x="895" y="2991"/>
                  </a:lnTo>
                  <a:lnTo>
                    <a:pt x="872" y="3001"/>
                  </a:lnTo>
                  <a:lnTo>
                    <a:pt x="850" y="3009"/>
                  </a:lnTo>
                  <a:lnTo>
                    <a:pt x="826" y="3017"/>
                  </a:lnTo>
                  <a:lnTo>
                    <a:pt x="802" y="3024"/>
                  </a:lnTo>
                  <a:lnTo>
                    <a:pt x="777" y="3029"/>
                  </a:lnTo>
                  <a:lnTo>
                    <a:pt x="750" y="3032"/>
                  </a:lnTo>
                  <a:lnTo>
                    <a:pt x="722" y="3035"/>
                  </a:lnTo>
                  <a:lnTo>
                    <a:pt x="694" y="3036"/>
                  </a:lnTo>
                  <a:lnTo>
                    <a:pt x="694" y="3036"/>
                  </a:lnTo>
                  <a:lnTo>
                    <a:pt x="668" y="3035"/>
                  </a:lnTo>
                  <a:lnTo>
                    <a:pt x="642" y="3032"/>
                  </a:lnTo>
                  <a:lnTo>
                    <a:pt x="617" y="3028"/>
                  </a:lnTo>
                  <a:lnTo>
                    <a:pt x="590" y="3022"/>
                  </a:lnTo>
                  <a:lnTo>
                    <a:pt x="565" y="3015"/>
                  </a:lnTo>
                  <a:lnTo>
                    <a:pt x="540" y="3008"/>
                  </a:lnTo>
                  <a:lnTo>
                    <a:pt x="516" y="2999"/>
                  </a:lnTo>
                  <a:lnTo>
                    <a:pt x="492" y="2989"/>
                  </a:lnTo>
                  <a:lnTo>
                    <a:pt x="467" y="2979"/>
                  </a:lnTo>
                  <a:lnTo>
                    <a:pt x="443" y="2968"/>
                  </a:lnTo>
                  <a:lnTo>
                    <a:pt x="397" y="2945"/>
                  </a:lnTo>
                  <a:lnTo>
                    <a:pt x="310" y="2900"/>
                  </a:lnTo>
                  <a:lnTo>
                    <a:pt x="271" y="2879"/>
                  </a:lnTo>
                  <a:lnTo>
                    <a:pt x="252" y="2870"/>
                  </a:lnTo>
                  <a:lnTo>
                    <a:pt x="234" y="2862"/>
                  </a:lnTo>
                  <a:lnTo>
                    <a:pt x="216" y="2855"/>
                  </a:lnTo>
                  <a:lnTo>
                    <a:pt x="198" y="2849"/>
                  </a:lnTo>
                  <a:lnTo>
                    <a:pt x="182" y="2845"/>
                  </a:lnTo>
                  <a:lnTo>
                    <a:pt x="167" y="2842"/>
                  </a:lnTo>
                  <a:lnTo>
                    <a:pt x="152" y="2841"/>
                  </a:lnTo>
                  <a:lnTo>
                    <a:pt x="138" y="2842"/>
                  </a:lnTo>
                  <a:lnTo>
                    <a:pt x="126" y="2845"/>
                  </a:lnTo>
                  <a:lnTo>
                    <a:pt x="119" y="2847"/>
                  </a:lnTo>
                  <a:lnTo>
                    <a:pt x="114" y="2850"/>
                  </a:lnTo>
                  <a:lnTo>
                    <a:pt x="108" y="2853"/>
                  </a:lnTo>
                  <a:lnTo>
                    <a:pt x="102" y="2857"/>
                  </a:lnTo>
                  <a:lnTo>
                    <a:pt x="97" y="2862"/>
                  </a:lnTo>
                  <a:lnTo>
                    <a:pt x="92" y="2867"/>
                  </a:lnTo>
                  <a:lnTo>
                    <a:pt x="88" y="2873"/>
                  </a:lnTo>
                  <a:lnTo>
                    <a:pt x="83" y="2879"/>
                  </a:lnTo>
                  <a:lnTo>
                    <a:pt x="74" y="2896"/>
                  </a:lnTo>
                  <a:lnTo>
                    <a:pt x="74" y="2896"/>
                  </a:lnTo>
                  <a:lnTo>
                    <a:pt x="70" y="2905"/>
                  </a:lnTo>
                  <a:lnTo>
                    <a:pt x="67" y="2917"/>
                  </a:lnTo>
                  <a:lnTo>
                    <a:pt x="64" y="2932"/>
                  </a:lnTo>
                  <a:lnTo>
                    <a:pt x="61" y="2949"/>
                  </a:lnTo>
                  <a:lnTo>
                    <a:pt x="55" y="2990"/>
                  </a:lnTo>
                  <a:lnTo>
                    <a:pt x="51" y="3041"/>
                  </a:lnTo>
                  <a:lnTo>
                    <a:pt x="47" y="3099"/>
                  </a:lnTo>
                  <a:lnTo>
                    <a:pt x="44" y="3165"/>
                  </a:lnTo>
                  <a:lnTo>
                    <a:pt x="42" y="3236"/>
                  </a:lnTo>
                  <a:lnTo>
                    <a:pt x="40" y="3314"/>
                  </a:lnTo>
                  <a:lnTo>
                    <a:pt x="40" y="331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19" name="Freeform: Shape 29"/>
            <p:cNvSpPr>
              <a:spLocks/>
            </p:cNvSpPr>
            <p:nvPr/>
          </p:nvSpPr>
          <p:spPr bwMode="auto">
            <a:xfrm>
              <a:off x="3989185" y="2776819"/>
              <a:ext cx="1139132" cy="618207"/>
            </a:xfrm>
            <a:custGeom>
              <a:avLst/>
              <a:gdLst>
                <a:gd name="T0" fmla="*/ 2287 w 5448"/>
                <a:gd name="T1" fmla="*/ 2893 h 2957"/>
                <a:gd name="T2" fmla="*/ 2576 w 5448"/>
                <a:gd name="T3" fmla="*/ 2850 h 2957"/>
                <a:gd name="T4" fmla="*/ 2604 w 5448"/>
                <a:gd name="T5" fmla="*/ 2755 h 2957"/>
                <a:gd name="T6" fmla="*/ 2450 w 5448"/>
                <a:gd name="T7" fmla="*/ 2420 h 2957"/>
                <a:gd name="T8" fmla="*/ 2421 w 5448"/>
                <a:gd name="T9" fmla="*/ 2160 h 2957"/>
                <a:gd name="T10" fmla="*/ 2538 w 5448"/>
                <a:gd name="T11" fmla="*/ 1931 h 2957"/>
                <a:gd name="T12" fmla="*/ 2751 w 5448"/>
                <a:gd name="T13" fmla="*/ 1815 h 2957"/>
                <a:gd name="T14" fmla="*/ 3001 w 5448"/>
                <a:gd name="T15" fmla="*/ 1807 h 2957"/>
                <a:gd name="T16" fmla="*/ 3233 w 5448"/>
                <a:gd name="T17" fmla="*/ 1899 h 2957"/>
                <a:gd name="T18" fmla="*/ 3388 w 5448"/>
                <a:gd name="T19" fmla="*/ 2088 h 2957"/>
                <a:gd name="T20" fmla="*/ 3416 w 5448"/>
                <a:gd name="T21" fmla="*/ 2343 h 2957"/>
                <a:gd name="T22" fmla="*/ 3314 w 5448"/>
                <a:gd name="T23" fmla="*/ 2586 h 2957"/>
                <a:gd name="T24" fmla="*/ 3189 w 5448"/>
                <a:gd name="T25" fmla="*/ 2790 h 2957"/>
                <a:gd name="T26" fmla="*/ 3237 w 5448"/>
                <a:gd name="T27" fmla="*/ 2875 h 2957"/>
                <a:gd name="T28" fmla="*/ 3590 w 5448"/>
                <a:gd name="T29" fmla="*/ 2948 h 2957"/>
                <a:gd name="T30" fmla="*/ 4349 w 5448"/>
                <a:gd name="T31" fmla="*/ 2836 h 2957"/>
                <a:gd name="T32" fmla="*/ 4369 w 5448"/>
                <a:gd name="T33" fmla="*/ 1851 h 2957"/>
                <a:gd name="T34" fmla="*/ 4422 w 5448"/>
                <a:gd name="T35" fmla="*/ 1722 h 2957"/>
                <a:gd name="T36" fmla="*/ 4536 w 5448"/>
                <a:gd name="T37" fmla="*/ 1695 h 2957"/>
                <a:gd name="T38" fmla="*/ 4852 w 5448"/>
                <a:gd name="T39" fmla="*/ 1838 h 2957"/>
                <a:gd name="T40" fmla="*/ 5105 w 5448"/>
                <a:gd name="T41" fmla="*/ 1883 h 2957"/>
                <a:gd name="T42" fmla="*/ 5318 w 5448"/>
                <a:gd name="T43" fmla="*/ 1786 h 2957"/>
                <a:gd name="T44" fmla="*/ 5429 w 5448"/>
                <a:gd name="T45" fmla="*/ 1600 h 2957"/>
                <a:gd name="T46" fmla="*/ 5442 w 5448"/>
                <a:gd name="T47" fmla="*/ 1375 h 2957"/>
                <a:gd name="T48" fmla="*/ 5366 w 5448"/>
                <a:gd name="T49" fmla="*/ 1163 h 2957"/>
                <a:gd name="T50" fmla="*/ 5205 w 5448"/>
                <a:gd name="T51" fmla="*/ 1015 h 2957"/>
                <a:gd name="T52" fmla="*/ 4980 w 5448"/>
                <a:gd name="T53" fmla="*/ 979 h 2957"/>
                <a:gd name="T54" fmla="*/ 4755 w 5448"/>
                <a:gd name="T55" fmla="*/ 1061 h 2957"/>
                <a:gd name="T56" fmla="*/ 4524 w 5448"/>
                <a:gd name="T57" fmla="*/ 1205 h 2957"/>
                <a:gd name="T58" fmla="*/ 4419 w 5448"/>
                <a:gd name="T59" fmla="*/ 1186 h 2957"/>
                <a:gd name="T60" fmla="*/ 4334 w 5448"/>
                <a:gd name="T61" fmla="*/ 985 h 2957"/>
                <a:gd name="T62" fmla="*/ 4314 w 5448"/>
                <a:gd name="T63" fmla="*/ 346 h 2957"/>
                <a:gd name="T64" fmla="*/ 3570 w 5448"/>
                <a:gd name="T65" fmla="*/ 4 h 2957"/>
                <a:gd name="T66" fmla="*/ 3202 w 5448"/>
                <a:gd name="T67" fmla="*/ 68 h 2957"/>
                <a:gd name="T68" fmla="*/ 3186 w 5448"/>
                <a:gd name="T69" fmla="*/ 150 h 2957"/>
                <a:gd name="T70" fmla="*/ 3307 w 5448"/>
                <a:gd name="T71" fmla="*/ 499 h 2957"/>
                <a:gd name="T72" fmla="*/ 3293 w 5448"/>
                <a:gd name="T73" fmla="*/ 778 h 2957"/>
                <a:gd name="T74" fmla="*/ 3141 w 5448"/>
                <a:gd name="T75" fmla="*/ 956 h 2957"/>
                <a:gd name="T76" fmla="*/ 2907 w 5448"/>
                <a:gd name="T77" fmla="*/ 1046 h 2957"/>
                <a:gd name="T78" fmla="*/ 2685 w 5448"/>
                <a:gd name="T79" fmla="*/ 1051 h 2957"/>
                <a:gd name="T80" fmla="*/ 2500 w 5448"/>
                <a:gd name="T81" fmla="*/ 987 h 2957"/>
                <a:gd name="T82" fmla="*/ 2386 w 5448"/>
                <a:gd name="T83" fmla="*/ 866 h 2957"/>
                <a:gd name="T84" fmla="*/ 2339 w 5448"/>
                <a:gd name="T85" fmla="*/ 568 h 2957"/>
                <a:gd name="T86" fmla="*/ 2466 w 5448"/>
                <a:gd name="T87" fmla="*/ 217 h 2957"/>
                <a:gd name="T88" fmla="*/ 2467 w 5448"/>
                <a:gd name="T89" fmla="*/ 79 h 2957"/>
                <a:gd name="T90" fmla="*/ 2301 w 5448"/>
                <a:gd name="T91" fmla="*/ 18 h 2957"/>
                <a:gd name="T92" fmla="*/ 1415 w 5448"/>
                <a:gd name="T93" fmla="*/ 347 h 2957"/>
                <a:gd name="T94" fmla="*/ 1396 w 5448"/>
                <a:gd name="T95" fmla="*/ 1101 h 2957"/>
                <a:gd name="T96" fmla="*/ 1339 w 5448"/>
                <a:gd name="T97" fmla="*/ 1236 h 2957"/>
                <a:gd name="T98" fmla="*/ 1238 w 5448"/>
                <a:gd name="T99" fmla="*/ 1241 h 2957"/>
                <a:gd name="T100" fmla="*/ 843 w 5448"/>
                <a:gd name="T101" fmla="*/ 998 h 2957"/>
                <a:gd name="T102" fmla="*/ 549 w 5448"/>
                <a:gd name="T103" fmla="*/ 901 h 2957"/>
                <a:gd name="T104" fmla="*/ 295 w 5448"/>
                <a:gd name="T105" fmla="*/ 929 h 2957"/>
                <a:gd name="T106" fmla="*/ 81 w 5448"/>
                <a:gd name="T107" fmla="*/ 1087 h 2957"/>
                <a:gd name="T108" fmla="*/ 2 w 5448"/>
                <a:gd name="T109" fmla="*/ 1324 h 2957"/>
                <a:gd name="T110" fmla="*/ 43 w 5448"/>
                <a:gd name="T111" fmla="*/ 1581 h 2957"/>
                <a:gd name="T112" fmla="*/ 188 w 5448"/>
                <a:gd name="T113" fmla="*/ 1800 h 2957"/>
                <a:gd name="T114" fmla="*/ 426 w 5448"/>
                <a:gd name="T115" fmla="*/ 1918 h 2957"/>
                <a:gd name="T116" fmla="*/ 701 w 5448"/>
                <a:gd name="T117" fmla="*/ 1898 h 2957"/>
                <a:gd name="T118" fmla="*/ 1194 w 5448"/>
                <a:gd name="T119" fmla="*/ 1778 h 2957"/>
                <a:gd name="T120" fmla="*/ 1352 w 5448"/>
                <a:gd name="T121" fmla="*/ 1832 h 2957"/>
                <a:gd name="T122" fmla="*/ 1410 w 5448"/>
                <a:gd name="T123" fmla="*/ 1956 h 2957"/>
                <a:gd name="T124" fmla="*/ 1428 w 5448"/>
                <a:gd name="T125" fmla="*/ 2738 h 2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48" h="2957">
                  <a:moveTo>
                    <a:pt x="1428" y="2738"/>
                  </a:moveTo>
                  <a:lnTo>
                    <a:pt x="1428" y="2738"/>
                  </a:lnTo>
                  <a:lnTo>
                    <a:pt x="1426" y="2895"/>
                  </a:lnTo>
                  <a:lnTo>
                    <a:pt x="1426" y="2895"/>
                  </a:lnTo>
                  <a:lnTo>
                    <a:pt x="1531" y="2896"/>
                  </a:lnTo>
                  <a:lnTo>
                    <a:pt x="1677" y="2898"/>
                  </a:lnTo>
                  <a:lnTo>
                    <a:pt x="1847" y="2899"/>
                  </a:lnTo>
                  <a:lnTo>
                    <a:pt x="2029" y="2899"/>
                  </a:lnTo>
                  <a:lnTo>
                    <a:pt x="2119" y="2898"/>
                  </a:lnTo>
                  <a:lnTo>
                    <a:pt x="2206" y="2896"/>
                  </a:lnTo>
                  <a:lnTo>
                    <a:pt x="2287" y="2893"/>
                  </a:lnTo>
                  <a:lnTo>
                    <a:pt x="2362" y="2889"/>
                  </a:lnTo>
                  <a:lnTo>
                    <a:pt x="2428" y="2885"/>
                  </a:lnTo>
                  <a:lnTo>
                    <a:pt x="2457" y="2882"/>
                  </a:lnTo>
                  <a:lnTo>
                    <a:pt x="2483" y="2879"/>
                  </a:lnTo>
                  <a:lnTo>
                    <a:pt x="2506" y="2876"/>
                  </a:lnTo>
                  <a:lnTo>
                    <a:pt x="2526" y="2872"/>
                  </a:lnTo>
                  <a:lnTo>
                    <a:pt x="2542" y="2868"/>
                  </a:lnTo>
                  <a:lnTo>
                    <a:pt x="2554" y="2863"/>
                  </a:lnTo>
                  <a:lnTo>
                    <a:pt x="2554" y="2863"/>
                  </a:lnTo>
                  <a:lnTo>
                    <a:pt x="2570" y="2854"/>
                  </a:lnTo>
                  <a:lnTo>
                    <a:pt x="2576" y="2850"/>
                  </a:lnTo>
                  <a:lnTo>
                    <a:pt x="2582" y="2845"/>
                  </a:lnTo>
                  <a:lnTo>
                    <a:pt x="2587" y="2840"/>
                  </a:lnTo>
                  <a:lnTo>
                    <a:pt x="2592" y="2835"/>
                  </a:lnTo>
                  <a:lnTo>
                    <a:pt x="2596" y="2829"/>
                  </a:lnTo>
                  <a:lnTo>
                    <a:pt x="2599" y="2824"/>
                  </a:lnTo>
                  <a:lnTo>
                    <a:pt x="2602" y="2818"/>
                  </a:lnTo>
                  <a:lnTo>
                    <a:pt x="2604" y="2812"/>
                  </a:lnTo>
                  <a:lnTo>
                    <a:pt x="2607" y="2799"/>
                  </a:lnTo>
                  <a:lnTo>
                    <a:pt x="2608" y="2785"/>
                  </a:lnTo>
                  <a:lnTo>
                    <a:pt x="2607" y="2770"/>
                  </a:lnTo>
                  <a:lnTo>
                    <a:pt x="2604" y="2755"/>
                  </a:lnTo>
                  <a:lnTo>
                    <a:pt x="2600" y="2738"/>
                  </a:lnTo>
                  <a:lnTo>
                    <a:pt x="2594" y="2720"/>
                  </a:lnTo>
                  <a:lnTo>
                    <a:pt x="2587" y="2703"/>
                  </a:lnTo>
                  <a:lnTo>
                    <a:pt x="2579" y="2684"/>
                  </a:lnTo>
                  <a:lnTo>
                    <a:pt x="2570" y="2665"/>
                  </a:lnTo>
                  <a:lnTo>
                    <a:pt x="2549" y="2625"/>
                  </a:lnTo>
                  <a:lnTo>
                    <a:pt x="2503" y="2538"/>
                  </a:lnTo>
                  <a:lnTo>
                    <a:pt x="2480" y="2492"/>
                  </a:lnTo>
                  <a:lnTo>
                    <a:pt x="2469" y="2469"/>
                  </a:lnTo>
                  <a:lnTo>
                    <a:pt x="2459" y="2444"/>
                  </a:lnTo>
                  <a:lnTo>
                    <a:pt x="2450" y="2420"/>
                  </a:lnTo>
                  <a:lnTo>
                    <a:pt x="2441" y="2395"/>
                  </a:lnTo>
                  <a:lnTo>
                    <a:pt x="2433" y="2371"/>
                  </a:lnTo>
                  <a:lnTo>
                    <a:pt x="2425" y="2346"/>
                  </a:lnTo>
                  <a:lnTo>
                    <a:pt x="2420" y="2320"/>
                  </a:lnTo>
                  <a:lnTo>
                    <a:pt x="2416" y="2295"/>
                  </a:lnTo>
                  <a:lnTo>
                    <a:pt x="2414" y="2269"/>
                  </a:lnTo>
                  <a:lnTo>
                    <a:pt x="2414" y="2244"/>
                  </a:lnTo>
                  <a:lnTo>
                    <a:pt x="2414" y="2244"/>
                  </a:lnTo>
                  <a:lnTo>
                    <a:pt x="2415" y="2215"/>
                  </a:lnTo>
                  <a:lnTo>
                    <a:pt x="2417" y="2187"/>
                  </a:lnTo>
                  <a:lnTo>
                    <a:pt x="2421" y="2160"/>
                  </a:lnTo>
                  <a:lnTo>
                    <a:pt x="2427" y="2134"/>
                  </a:lnTo>
                  <a:lnTo>
                    <a:pt x="2434" y="2110"/>
                  </a:lnTo>
                  <a:lnTo>
                    <a:pt x="2441" y="2086"/>
                  </a:lnTo>
                  <a:lnTo>
                    <a:pt x="2450" y="2063"/>
                  </a:lnTo>
                  <a:lnTo>
                    <a:pt x="2459" y="2041"/>
                  </a:lnTo>
                  <a:lnTo>
                    <a:pt x="2470" y="2020"/>
                  </a:lnTo>
                  <a:lnTo>
                    <a:pt x="2482" y="2000"/>
                  </a:lnTo>
                  <a:lnTo>
                    <a:pt x="2495" y="1981"/>
                  </a:lnTo>
                  <a:lnTo>
                    <a:pt x="2508" y="1964"/>
                  </a:lnTo>
                  <a:lnTo>
                    <a:pt x="2523" y="1947"/>
                  </a:lnTo>
                  <a:lnTo>
                    <a:pt x="2538" y="1931"/>
                  </a:lnTo>
                  <a:lnTo>
                    <a:pt x="2554" y="1915"/>
                  </a:lnTo>
                  <a:lnTo>
                    <a:pt x="2572" y="1901"/>
                  </a:lnTo>
                  <a:lnTo>
                    <a:pt x="2589" y="1887"/>
                  </a:lnTo>
                  <a:lnTo>
                    <a:pt x="2608" y="1875"/>
                  </a:lnTo>
                  <a:lnTo>
                    <a:pt x="2626" y="1864"/>
                  </a:lnTo>
                  <a:lnTo>
                    <a:pt x="2646" y="1853"/>
                  </a:lnTo>
                  <a:lnTo>
                    <a:pt x="2666" y="1844"/>
                  </a:lnTo>
                  <a:lnTo>
                    <a:pt x="2686" y="1835"/>
                  </a:lnTo>
                  <a:lnTo>
                    <a:pt x="2708" y="1828"/>
                  </a:lnTo>
                  <a:lnTo>
                    <a:pt x="2729" y="1821"/>
                  </a:lnTo>
                  <a:lnTo>
                    <a:pt x="2751" y="1815"/>
                  </a:lnTo>
                  <a:lnTo>
                    <a:pt x="2772" y="1810"/>
                  </a:lnTo>
                  <a:lnTo>
                    <a:pt x="2795" y="1806"/>
                  </a:lnTo>
                  <a:lnTo>
                    <a:pt x="2817" y="1802"/>
                  </a:lnTo>
                  <a:lnTo>
                    <a:pt x="2841" y="1800"/>
                  </a:lnTo>
                  <a:lnTo>
                    <a:pt x="2863" y="1798"/>
                  </a:lnTo>
                  <a:lnTo>
                    <a:pt x="2886" y="1798"/>
                  </a:lnTo>
                  <a:lnTo>
                    <a:pt x="2909" y="1798"/>
                  </a:lnTo>
                  <a:lnTo>
                    <a:pt x="2932" y="1799"/>
                  </a:lnTo>
                  <a:lnTo>
                    <a:pt x="2955" y="1801"/>
                  </a:lnTo>
                  <a:lnTo>
                    <a:pt x="2979" y="1803"/>
                  </a:lnTo>
                  <a:lnTo>
                    <a:pt x="3001" y="1807"/>
                  </a:lnTo>
                  <a:lnTo>
                    <a:pt x="3024" y="1811"/>
                  </a:lnTo>
                  <a:lnTo>
                    <a:pt x="3046" y="1816"/>
                  </a:lnTo>
                  <a:lnTo>
                    <a:pt x="3068" y="1822"/>
                  </a:lnTo>
                  <a:lnTo>
                    <a:pt x="3090" y="1829"/>
                  </a:lnTo>
                  <a:lnTo>
                    <a:pt x="3112" y="1837"/>
                  </a:lnTo>
                  <a:lnTo>
                    <a:pt x="3134" y="1845"/>
                  </a:lnTo>
                  <a:lnTo>
                    <a:pt x="3154" y="1854"/>
                  </a:lnTo>
                  <a:lnTo>
                    <a:pt x="3174" y="1865"/>
                  </a:lnTo>
                  <a:lnTo>
                    <a:pt x="3194" y="1875"/>
                  </a:lnTo>
                  <a:lnTo>
                    <a:pt x="3213" y="1887"/>
                  </a:lnTo>
                  <a:lnTo>
                    <a:pt x="3233" y="1899"/>
                  </a:lnTo>
                  <a:lnTo>
                    <a:pt x="3251" y="1913"/>
                  </a:lnTo>
                  <a:lnTo>
                    <a:pt x="3268" y="1928"/>
                  </a:lnTo>
                  <a:lnTo>
                    <a:pt x="3285" y="1942"/>
                  </a:lnTo>
                  <a:lnTo>
                    <a:pt x="3301" y="1958"/>
                  </a:lnTo>
                  <a:lnTo>
                    <a:pt x="3316" y="1974"/>
                  </a:lnTo>
                  <a:lnTo>
                    <a:pt x="3330" y="1991"/>
                  </a:lnTo>
                  <a:lnTo>
                    <a:pt x="3343" y="2009"/>
                  </a:lnTo>
                  <a:lnTo>
                    <a:pt x="3356" y="2027"/>
                  </a:lnTo>
                  <a:lnTo>
                    <a:pt x="3368" y="2047"/>
                  </a:lnTo>
                  <a:lnTo>
                    <a:pt x="3379" y="2068"/>
                  </a:lnTo>
                  <a:lnTo>
                    <a:pt x="3388" y="2088"/>
                  </a:lnTo>
                  <a:lnTo>
                    <a:pt x="3396" y="2110"/>
                  </a:lnTo>
                  <a:lnTo>
                    <a:pt x="3403" y="2132"/>
                  </a:lnTo>
                  <a:lnTo>
                    <a:pt x="3409" y="2155"/>
                  </a:lnTo>
                  <a:lnTo>
                    <a:pt x="3414" y="2178"/>
                  </a:lnTo>
                  <a:lnTo>
                    <a:pt x="3417" y="2204"/>
                  </a:lnTo>
                  <a:lnTo>
                    <a:pt x="3420" y="2229"/>
                  </a:lnTo>
                  <a:lnTo>
                    <a:pt x="3420" y="2229"/>
                  </a:lnTo>
                  <a:lnTo>
                    <a:pt x="3421" y="2259"/>
                  </a:lnTo>
                  <a:lnTo>
                    <a:pt x="3420" y="2288"/>
                  </a:lnTo>
                  <a:lnTo>
                    <a:pt x="3418" y="2316"/>
                  </a:lnTo>
                  <a:lnTo>
                    <a:pt x="3416" y="2343"/>
                  </a:lnTo>
                  <a:lnTo>
                    <a:pt x="3411" y="2368"/>
                  </a:lnTo>
                  <a:lnTo>
                    <a:pt x="3406" y="2392"/>
                  </a:lnTo>
                  <a:lnTo>
                    <a:pt x="3400" y="2416"/>
                  </a:lnTo>
                  <a:lnTo>
                    <a:pt x="3393" y="2438"/>
                  </a:lnTo>
                  <a:lnTo>
                    <a:pt x="3385" y="2460"/>
                  </a:lnTo>
                  <a:lnTo>
                    <a:pt x="3376" y="2480"/>
                  </a:lnTo>
                  <a:lnTo>
                    <a:pt x="3367" y="2500"/>
                  </a:lnTo>
                  <a:lnTo>
                    <a:pt x="3357" y="2518"/>
                  </a:lnTo>
                  <a:lnTo>
                    <a:pt x="3346" y="2536"/>
                  </a:lnTo>
                  <a:lnTo>
                    <a:pt x="3336" y="2553"/>
                  </a:lnTo>
                  <a:lnTo>
                    <a:pt x="3314" y="2586"/>
                  </a:lnTo>
                  <a:lnTo>
                    <a:pt x="3292" y="2617"/>
                  </a:lnTo>
                  <a:lnTo>
                    <a:pt x="3270" y="2645"/>
                  </a:lnTo>
                  <a:lnTo>
                    <a:pt x="3250" y="2672"/>
                  </a:lnTo>
                  <a:lnTo>
                    <a:pt x="3231" y="2699"/>
                  </a:lnTo>
                  <a:lnTo>
                    <a:pt x="3222" y="2711"/>
                  </a:lnTo>
                  <a:lnTo>
                    <a:pt x="3214" y="2724"/>
                  </a:lnTo>
                  <a:lnTo>
                    <a:pt x="3207" y="2738"/>
                  </a:lnTo>
                  <a:lnTo>
                    <a:pt x="3201" y="2751"/>
                  </a:lnTo>
                  <a:lnTo>
                    <a:pt x="3196" y="2764"/>
                  </a:lnTo>
                  <a:lnTo>
                    <a:pt x="3192" y="2777"/>
                  </a:lnTo>
                  <a:lnTo>
                    <a:pt x="3189" y="2790"/>
                  </a:lnTo>
                  <a:lnTo>
                    <a:pt x="3188" y="2803"/>
                  </a:lnTo>
                  <a:lnTo>
                    <a:pt x="3188" y="2803"/>
                  </a:lnTo>
                  <a:lnTo>
                    <a:pt x="3188" y="2812"/>
                  </a:lnTo>
                  <a:lnTo>
                    <a:pt x="3189" y="2821"/>
                  </a:lnTo>
                  <a:lnTo>
                    <a:pt x="3192" y="2830"/>
                  </a:lnTo>
                  <a:lnTo>
                    <a:pt x="3196" y="2838"/>
                  </a:lnTo>
                  <a:lnTo>
                    <a:pt x="3202" y="2846"/>
                  </a:lnTo>
                  <a:lnTo>
                    <a:pt x="3208" y="2853"/>
                  </a:lnTo>
                  <a:lnTo>
                    <a:pt x="3216" y="2861"/>
                  </a:lnTo>
                  <a:lnTo>
                    <a:pt x="3225" y="2868"/>
                  </a:lnTo>
                  <a:lnTo>
                    <a:pt x="3237" y="2875"/>
                  </a:lnTo>
                  <a:lnTo>
                    <a:pt x="3248" y="2881"/>
                  </a:lnTo>
                  <a:lnTo>
                    <a:pt x="3260" y="2887"/>
                  </a:lnTo>
                  <a:lnTo>
                    <a:pt x="3273" y="2892"/>
                  </a:lnTo>
                  <a:lnTo>
                    <a:pt x="3303" y="2903"/>
                  </a:lnTo>
                  <a:lnTo>
                    <a:pt x="3335" y="2912"/>
                  </a:lnTo>
                  <a:lnTo>
                    <a:pt x="3373" y="2920"/>
                  </a:lnTo>
                  <a:lnTo>
                    <a:pt x="3411" y="2927"/>
                  </a:lnTo>
                  <a:lnTo>
                    <a:pt x="3453" y="2934"/>
                  </a:lnTo>
                  <a:lnTo>
                    <a:pt x="3496" y="2939"/>
                  </a:lnTo>
                  <a:lnTo>
                    <a:pt x="3543" y="2944"/>
                  </a:lnTo>
                  <a:lnTo>
                    <a:pt x="3590" y="2948"/>
                  </a:lnTo>
                  <a:lnTo>
                    <a:pt x="3640" y="2951"/>
                  </a:lnTo>
                  <a:lnTo>
                    <a:pt x="3689" y="2953"/>
                  </a:lnTo>
                  <a:lnTo>
                    <a:pt x="3790" y="2956"/>
                  </a:lnTo>
                  <a:lnTo>
                    <a:pt x="3890" y="2957"/>
                  </a:lnTo>
                  <a:lnTo>
                    <a:pt x="3989" y="2957"/>
                  </a:lnTo>
                  <a:lnTo>
                    <a:pt x="4082" y="2955"/>
                  </a:lnTo>
                  <a:lnTo>
                    <a:pt x="4168" y="2953"/>
                  </a:lnTo>
                  <a:lnTo>
                    <a:pt x="4242" y="2951"/>
                  </a:lnTo>
                  <a:lnTo>
                    <a:pt x="4351" y="2947"/>
                  </a:lnTo>
                  <a:lnTo>
                    <a:pt x="4351" y="2947"/>
                  </a:lnTo>
                  <a:lnTo>
                    <a:pt x="4349" y="2836"/>
                  </a:lnTo>
                  <a:lnTo>
                    <a:pt x="4347" y="2685"/>
                  </a:lnTo>
                  <a:lnTo>
                    <a:pt x="4346" y="2509"/>
                  </a:lnTo>
                  <a:lnTo>
                    <a:pt x="4346" y="2415"/>
                  </a:lnTo>
                  <a:lnTo>
                    <a:pt x="4346" y="2321"/>
                  </a:lnTo>
                  <a:lnTo>
                    <a:pt x="4348" y="2229"/>
                  </a:lnTo>
                  <a:lnTo>
                    <a:pt x="4350" y="2139"/>
                  </a:lnTo>
                  <a:lnTo>
                    <a:pt x="4353" y="2054"/>
                  </a:lnTo>
                  <a:lnTo>
                    <a:pt x="4357" y="1978"/>
                  </a:lnTo>
                  <a:lnTo>
                    <a:pt x="4362" y="1908"/>
                  </a:lnTo>
                  <a:lnTo>
                    <a:pt x="4365" y="1878"/>
                  </a:lnTo>
                  <a:lnTo>
                    <a:pt x="4369" y="1851"/>
                  </a:lnTo>
                  <a:lnTo>
                    <a:pt x="4373" y="1827"/>
                  </a:lnTo>
                  <a:lnTo>
                    <a:pt x="4377" y="1806"/>
                  </a:lnTo>
                  <a:lnTo>
                    <a:pt x="4381" y="1788"/>
                  </a:lnTo>
                  <a:lnTo>
                    <a:pt x="4386" y="1775"/>
                  </a:lnTo>
                  <a:lnTo>
                    <a:pt x="4386" y="1775"/>
                  </a:lnTo>
                  <a:lnTo>
                    <a:pt x="4392" y="1764"/>
                  </a:lnTo>
                  <a:lnTo>
                    <a:pt x="4397" y="1754"/>
                  </a:lnTo>
                  <a:lnTo>
                    <a:pt x="4403" y="1744"/>
                  </a:lnTo>
                  <a:lnTo>
                    <a:pt x="4409" y="1736"/>
                  </a:lnTo>
                  <a:lnTo>
                    <a:pt x="4416" y="1728"/>
                  </a:lnTo>
                  <a:lnTo>
                    <a:pt x="4422" y="1722"/>
                  </a:lnTo>
                  <a:lnTo>
                    <a:pt x="4429" y="1716"/>
                  </a:lnTo>
                  <a:lnTo>
                    <a:pt x="4437" y="1710"/>
                  </a:lnTo>
                  <a:lnTo>
                    <a:pt x="4444" y="1706"/>
                  </a:lnTo>
                  <a:lnTo>
                    <a:pt x="4452" y="1702"/>
                  </a:lnTo>
                  <a:lnTo>
                    <a:pt x="4459" y="1698"/>
                  </a:lnTo>
                  <a:lnTo>
                    <a:pt x="4467" y="1696"/>
                  </a:lnTo>
                  <a:lnTo>
                    <a:pt x="4475" y="1694"/>
                  </a:lnTo>
                  <a:lnTo>
                    <a:pt x="4483" y="1692"/>
                  </a:lnTo>
                  <a:lnTo>
                    <a:pt x="4500" y="1691"/>
                  </a:lnTo>
                  <a:lnTo>
                    <a:pt x="4518" y="1692"/>
                  </a:lnTo>
                  <a:lnTo>
                    <a:pt x="4536" y="1695"/>
                  </a:lnTo>
                  <a:lnTo>
                    <a:pt x="4556" y="1699"/>
                  </a:lnTo>
                  <a:lnTo>
                    <a:pt x="4576" y="1705"/>
                  </a:lnTo>
                  <a:lnTo>
                    <a:pt x="4597" y="1713"/>
                  </a:lnTo>
                  <a:lnTo>
                    <a:pt x="4618" y="1722"/>
                  </a:lnTo>
                  <a:lnTo>
                    <a:pt x="4639" y="1731"/>
                  </a:lnTo>
                  <a:lnTo>
                    <a:pt x="4661" y="1742"/>
                  </a:lnTo>
                  <a:lnTo>
                    <a:pt x="4707" y="1765"/>
                  </a:lnTo>
                  <a:lnTo>
                    <a:pt x="4754" y="1791"/>
                  </a:lnTo>
                  <a:lnTo>
                    <a:pt x="4802" y="1815"/>
                  </a:lnTo>
                  <a:lnTo>
                    <a:pt x="4826" y="1827"/>
                  </a:lnTo>
                  <a:lnTo>
                    <a:pt x="4852" y="1838"/>
                  </a:lnTo>
                  <a:lnTo>
                    <a:pt x="4877" y="1849"/>
                  </a:lnTo>
                  <a:lnTo>
                    <a:pt x="4902" y="1858"/>
                  </a:lnTo>
                  <a:lnTo>
                    <a:pt x="4927" y="1867"/>
                  </a:lnTo>
                  <a:lnTo>
                    <a:pt x="4952" y="1874"/>
                  </a:lnTo>
                  <a:lnTo>
                    <a:pt x="4978" y="1880"/>
                  </a:lnTo>
                  <a:lnTo>
                    <a:pt x="5004" y="1884"/>
                  </a:lnTo>
                  <a:lnTo>
                    <a:pt x="5029" y="1886"/>
                  </a:lnTo>
                  <a:lnTo>
                    <a:pt x="5054" y="1887"/>
                  </a:lnTo>
                  <a:lnTo>
                    <a:pt x="5054" y="1887"/>
                  </a:lnTo>
                  <a:lnTo>
                    <a:pt x="5079" y="1885"/>
                  </a:lnTo>
                  <a:lnTo>
                    <a:pt x="5105" y="1883"/>
                  </a:lnTo>
                  <a:lnTo>
                    <a:pt x="5129" y="1879"/>
                  </a:lnTo>
                  <a:lnTo>
                    <a:pt x="5151" y="1874"/>
                  </a:lnTo>
                  <a:lnTo>
                    <a:pt x="5173" y="1868"/>
                  </a:lnTo>
                  <a:lnTo>
                    <a:pt x="5194" y="1862"/>
                  </a:lnTo>
                  <a:lnTo>
                    <a:pt x="5214" y="1854"/>
                  </a:lnTo>
                  <a:lnTo>
                    <a:pt x="5234" y="1845"/>
                  </a:lnTo>
                  <a:lnTo>
                    <a:pt x="5253" y="1835"/>
                  </a:lnTo>
                  <a:lnTo>
                    <a:pt x="5270" y="1824"/>
                  </a:lnTo>
                  <a:lnTo>
                    <a:pt x="5287" y="1813"/>
                  </a:lnTo>
                  <a:lnTo>
                    <a:pt x="5303" y="1800"/>
                  </a:lnTo>
                  <a:lnTo>
                    <a:pt x="5318" y="1786"/>
                  </a:lnTo>
                  <a:lnTo>
                    <a:pt x="5332" y="1772"/>
                  </a:lnTo>
                  <a:lnTo>
                    <a:pt x="5345" y="1758"/>
                  </a:lnTo>
                  <a:lnTo>
                    <a:pt x="5358" y="1742"/>
                  </a:lnTo>
                  <a:lnTo>
                    <a:pt x="5369" y="1727"/>
                  </a:lnTo>
                  <a:lnTo>
                    <a:pt x="5381" y="1710"/>
                  </a:lnTo>
                  <a:lnTo>
                    <a:pt x="5391" y="1693"/>
                  </a:lnTo>
                  <a:lnTo>
                    <a:pt x="5400" y="1676"/>
                  </a:lnTo>
                  <a:lnTo>
                    <a:pt x="5408" y="1658"/>
                  </a:lnTo>
                  <a:lnTo>
                    <a:pt x="5416" y="1638"/>
                  </a:lnTo>
                  <a:lnTo>
                    <a:pt x="5423" y="1619"/>
                  </a:lnTo>
                  <a:lnTo>
                    <a:pt x="5429" y="1600"/>
                  </a:lnTo>
                  <a:lnTo>
                    <a:pt x="5434" y="1581"/>
                  </a:lnTo>
                  <a:lnTo>
                    <a:pt x="5438" y="1561"/>
                  </a:lnTo>
                  <a:lnTo>
                    <a:pt x="5442" y="1541"/>
                  </a:lnTo>
                  <a:lnTo>
                    <a:pt x="5444" y="1520"/>
                  </a:lnTo>
                  <a:lnTo>
                    <a:pt x="5446" y="1499"/>
                  </a:lnTo>
                  <a:lnTo>
                    <a:pt x="5448" y="1479"/>
                  </a:lnTo>
                  <a:lnTo>
                    <a:pt x="5448" y="1458"/>
                  </a:lnTo>
                  <a:lnTo>
                    <a:pt x="5448" y="1438"/>
                  </a:lnTo>
                  <a:lnTo>
                    <a:pt x="5447" y="1417"/>
                  </a:lnTo>
                  <a:lnTo>
                    <a:pt x="5445" y="1396"/>
                  </a:lnTo>
                  <a:lnTo>
                    <a:pt x="5442" y="1375"/>
                  </a:lnTo>
                  <a:lnTo>
                    <a:pt x="5439" y="1354"/>
                  </a:lnTo>
                  <a:lnTo>
                    <a:pt x="5435" y="1334"/>
                  </a:lnTo>
                  <a:lnTo>
                    <a:pt x="5430" y="1314"/>
                  </a:lnTo>
                  <a:lnTo>
                    <a:pt x="5425" y="1294"/>
                  </a:lnTo>
                  <a:lnTo>
                    <a:pt x="5419" y="1274"/>
                  </a:lnTo>
                  <a:lnTo>
                    <a:pt x="5412" y="1255"/>
                  </a:lnTo>
                  <a:lnTo>
                    <a:pt x="5404" y="1235"/>
                  </a:lnTo>
                  <a:lnTo>
                    <a:pt x="5396" y="1216"/>
                  </a:lnTo>
                  <a:lnTo>
                    <a:pt x="5387" y="1198"/>
                  </a:lnTo>
                  <a:lnTo>
                    <a:pt x="5377" y="1180"/>
                  </a:lnTo>
                  <a:lnTo>
                    <a:pt x="5366" y="1163"/>
                  </a:lnTo>
                  <a:lnTo>
                    <a:pt x="5354" y="1146"/>
                  </a:lnTo>
                  <a:lnTo>
                    <a:pt x="5343" y="1130"/>
                  </a:lnTo>
                  <a:lnTo>
                    <a:pt x="5330" y="1114"/>
                  </a:lnTo>
                  <a:lnTo>
                    <a:pt x="5317" y="1099"/>
                  </a:lnTo>
                  <a:lnTo>
                    <a:pt x="5303" y="1084"/>
                  </a:lnTo>
                  <a:lnTo>
                    <a:pt x="5289" y="1071"/>
                  </a:lnTo>
                  <a:lnTo>
                    <a:pt x="5273" y="1058"/>
                  </a:lnTo>
                  <a:lnTo>
                    <a:pt x="5258" y="1046"/>
                  </a:lnTo>
                  <a:lnTo>
                    <a:pt x="5241" y="1035"/>
                  </a:lnTo>
                  <a:lnTo>
                    <a:pt x="5223" y="1025"/>
                  </a:lnTo>
                  <a:lnTo>
                    <a:pt x="5205" y="1015"/>
                  </a:lnTo>
                  <a:lnTo>
                    <a:pt x="5187" y="1007"/>
                  </a:lnTo>
                  <a:lnTo>
                    <a:pt x="5168" y="1000"/>
                  </a:lnTo>
                  <a:lnTo>
                    <a:pt x="5148" y="993"/>
                  </a:lnTo>
                  <a:lnTo>
                    <a:pt x="5128" y="988"/>
                  </a:lnTo>
                  <a:lnTo>
                    <a:pt x="5107" y="983"/>
                  </a:lnTo>
                  <a:lnTo>
                    <a:pt x="5084" y="980"/>
                  </a:lnTo>
                  <a:lnTo>
                    <a:pt x="5062" y="978"/>
                  </a:lnTo>
                  <a:lnTo>
                    <a:pt x="5062" y="978"/>
                  </a:lnTo>
                  <a:lnTo>
                    <a:pt x="5033" y="977"/>
                  </a:lnTo>
                  <a:lnTo>
                    <a:pt x="5006" y="977"/>
                  </a:lnTo>
                  <a:lnTo>
                    <a:pt x="4980" y="979"/>
                  </a:lnTo>
                  <a:lnTo>
                    <a:pt x="4954" y="982"/>
                  </a:lnTo>
                  <a:lnTo>
                    <a:pt x="4930" y="987"/>
                  </a:lnTo>
                  <a:lnTo>
                    <a:pt x="4907" y="992"/>
                  </a:lnTo>
                  <a:lnTo>
                    <a:pt x="4885" y="998"/>
                  </a:lnTo>
                  <a:lnTo>
                    <a:pt x="4865" y="1005"/>
                  </a:lnTo>
                  <a:lnTo>
                    <a:pt x="4845" y="1013"/>
                  </a:lnTo>
                  <a:lnTo>
                    <a:pt x="4825" y="1022"/>
                  </a:lnTo>
                  <a:lnTo>
                    <a:pt x="4806" y="1031"/>
                  </a:lnTo>
                  <a:lnTo>
                    <a:pt x="4789" y="1041"/>
                  </a:lnTo>
                  <a:lnTo>
                    <a:pt x="4772" y="1051"/>
                  </a:lnTo>
                  <a:lnTo>
                    <a:pt x="4755" y="1061"/>
                  </a:lnTo>
                  <a:lnTo>
                    <a:pt x="4724" y="1083"/>
                  </a:lnTo>
                  <a:lnTo>
                    <a:pt x="4693" y="1105"/>
                  </a:lnTo>
                  <a:lnTo>
                    <a:pt x="4665" y="1127"/>
                  </a:lnTo>
                  <a:lnTo>
                    <a:pt x="4638" y="1148"/>
                  </a:lnTo>
                  <a:lnTo>
                    <a:pt x="4610" y="1167"/>
                  </a:lnTo>
                  <a:lnTo>
                    <a:pt x="4596" y="1175"/>
                  </a:lnTo>
                  <a:lnTo>
                    <a:pt x="4583" y="1183"/>
                  </a:lnTo>
                  <a:lnTo>
                    <a:pt x="4569" y="1190"/>
                  </a:lnTo>
                  <a:lnTo>
                    <a:pt x="4553" y="1196"/>
                  </a:lnTo>
                  <a:lnTo>
                    <a:pt x="4539" y="1201"/>
                  </a:lnTo>
                  <a:lnTo>
                    <a:pt x="4524" y="1205"/>
                  </a:lnTo>
                  <a:lnTo>
                    <a:pt x="4509" y="1208"/>
                  </a:lnTo>
                  <a:lnTo>
                    <a:pt x="4493" y="1210"/>
                  </a:lnTo>
                  <a:lnTo>
                    <a:pt x="4493" y="1210"/>
                  </a:lnTo>
                  <a:lnTo>
                    <a:pt x="4483" y="1210"/>
                  </a:lnTo>
                  <a:lnTo>
                    <a:pt x="4472" y="1209"/>
                  </a:lnTo>
                  <a:lnTo>
                    <a:pt x="4463" y="1207"/>
                  </a:lnTo>
                  <a:lnTo>
                    <a:pt x="4453" y="1205"/>
                  </a:lnTo>
                  <a:lnTo>
                    <a:pt x="4444" y="1201"/>
                  </a:lnTo>
                  <a:lnTo>
                    <a:pt x="4436" y="1197"/>
                  </a:lnTo>
                  <a:lnTo>
                    <a:pt x="4427" y="1192"/>
                  </a:lnTo>
                  <a:lnTo>
                    <a:pt x="4419" y="1186"/>
                  </a:lnTo>
                  <a:lnTo>
                    <a:pt x="4411" y="1179"/>
                  </a:lnTo>
                  <a:lnTo>
                    <a:pt x="4404" y="1172"/>
                  </a:lnTo>
                  <a:lnTo>
                    <a:pt x="4397" y="1163"/>
                  </a:lnTo>
                  <a:lnTo>
                    <a:pt x="4390" y="1154"/>
                  </a:lnTo>
                  <a:lnTo>
                    <a:pt x="4384" y="1144"/>
                  </a:lnTo>
                  <a:lnTo>
                    <a:pt x="4378" y="1133"/>
                  </a:lnTo>
                  <a:lnTo>
                    <a:pt x="4367" y="1108"/>
                  </a:lnTo>
                  <a:lnTo>
                    <a:pt x="4357" y="1082"/>
                  </a:lnTo>
                  <a:lnTo>
                    <a:pt x="4348" y="1052"/>
                  </a:lnTo>
                  <a:lnTo>
                    <a:pt x="4340" y="1021"/>
                  </a:lnTo>
                  <a:lnTo>
                    <a:pt x="4334" y="985"/>
                  </a:lnTo>
                  <a:lnTo>
                    <a:pt x="4328" y="948"/>
                  </a:lnTo>
                  <a:lnTo>
                    <a:pt x="4323" y="909"/>
                  </a:lnTo>
                  <a:lnTo>
                    <a:pt x="4319" y="868"/>
                  </a:lnTo>
                  <a:lnTo>
                    <a:pt x="4316" y="824"/>
                  </a:lnTo>
                  <a:lnTo>
                    <a:pt x="4316" y="824"/>
                  </a:lnTo>
                  <a:lnTo>
                    <a:pt x="4313" y="782"/>
                  </a:lnTo>
                  <a:lnTo>
                    <a:pt x="4312" y="739"/>
                  </a:lnTo>
                  <a:lnTo>
                    <a:pt x="4310" y="648"/>
                  </a:lnTo>
                  <a:lnTo>
                    <a:pt x="4310" y="551"/>
                  </a:lnTo>
                  <a:lnTo>
                    <a:pt x="4311" y="450"/>
                  </a:lnTo>
                  <a:lnTo>
                    <a:pt x="4314" y="346"/>
                  </a:lnTo>
                  <a:lnTo>
                    <a:pt x="4318" y="239"/>
                  </a:lnTo>
                  <a:lnTo>
                    <a:pt x="4327" y="18"/>
                  </a:lnTo>
                  <a:lnTo>
                    <a:pt x="4327" y="18"/>
                  </a:lnTo>
                  <a:lnTo>
                    <a:pt x="4207" y="13"/>
                  </a:lnTo>
                  <a:lnTo>
                    <a:pt x="4061" y="6"/>
                  </a:lnTo>
                  <a:lnTo>
                    <a:pt x="3982" y="4"/>
                  </a:lnTo>
                  <a:lnTo>
                    <a:pt x="3901" y="2"/>
                  </a:lnTo>
                  <a:lnTo>
                    <a:pt x="3817" y="0"/>
                  </a:lnTo>
                  <a:lnTo>
                    <a:pt x="3733" y="0"/>
                  </a:lnTo>
                  <a:lnTo>
                    <a:pt x="3651" y="1"/>
                  </a:lnTo>
                  <a:lnTo>
                    <a:pt x="3570" y="4"/>
                  </a:lnTo>
                  <a:lnTo>
                    <a:pt x="3493" y="9"/>
                  </a:lnTo>
                  <a:lnTo>
                    <a:pt x="3456" y="12"/>
                  </a:lnTo>
                  <a:lnTo>
                    <a:pt x="3421" y="15"/>
                  </a:lnTo>
                  <a:lnTo>
                    <a:pt x="3387" y="19"/>
                  </a:lnTo>
                  <a:lnTo>
                    <a:pt x="3354" y="24"/>
                  </a:lnTo>
                  <a:lnTo>
                    <a:pt x="3324" y="29"/>
                  </a:lnTo>
                  <a:lnTo>
                    <a:pt x="3295" y="35"/>
                  </a:lnTo>
                  <a:lnTo>
                    <a:pt x="3269" y="42"/>
                  </a:lnTo>
                  <a:lnTo>
                    <a:pt x="3245" y="50"/>
                  </a:lnTo>
                  <a:lnTo>
                    <a:pt x="3222" y="59"/>
                  </a:lnTo>
                  <a:lnTo>
                    <a:pt x="3202" y="68"/>
                  </a:lnTo>
                  <a:lnTo>
                    <a:pt x="3202" y="68"/>
                  </a:lnTo>
                  <a:lnTo>
                    <a:pt x="3194" y="73"/>
                  </a:lnTo>
                  <a:lnTo>
                    <a:pt x="3187" y="79"/>
                  </a:lnTo>
                  <a:lnTo>
                    <a:pt x="3182" y="85"/>
                  </a:lnTo>
                  <a:lnTo>
                    <a:pt x="3179" y="92"/>
                  </a:lnTo>
                  <a:lnTo>
                    <a:pt x="3177" y="100"/>
                  </a:lnTo>
                  <a:lnTo>
                    <a:pt x="3176" y="108"/>
                  </a:lnTo>
                  <a:lnTo>
                    <a:pt x="3177" y="117"/>
                  </a:lnTo>
                  <a:lnTo>
                    <a:pt x="3179" y="127"/>
                  </a:lnTo>
                  <a:lnTo>
                    <a:pt x="3182" y="138"/>
                  </a:lnTo>
                  <a:lnTo>
                    <a:pt x="3186" y="150"/>
                  </a:lnTo>
                  <a:lnTo>
                    <a:pt x="3197" y="175"/>
                  </a:lnTo>
                  <a:lnTo>
                    <a:pt x="3226" y="238"/>
                  </a:lnTo>
                  <a:lnTo>
                    <a:pt x="3243" y="275"/>
                  </a:lnTo>
                  <a:lnTo>
                    <a:pt x="3260" y="316"/>
                  </a:lnTo>
                  <a:lnTo>
                    <a:pt x="3268" y="339"/>
                  </a:lnTo>
                  <a:lnTo>
                    <a:pt x="3276" y="363"/>
                  </a:lnTo>
                  <a:lnTo>
                    <a:pt x="3283" y="387"/>
                  </a:lnTo>
                  <a:lnTo>
                    <a:pt x="3290" y="413"/>
                  </a:lnTo>
                  <a:lnTo>
                    <a:pt x="3296" y="440"/>
                  </a:lnTo>
                  <a:lnTo>
                    <a:pt x="3302" y="469"/>
                  </a:lnTo>
                  <a:lnTo>
                    <a:pt x="3307" y="499"/>
                  </a:lnTo>
                  <a:lnTo>
                    <a:pt x="3311" y="530"/>
                  </a:lnTo>
                  <a:lnTo>
                    <a:pt x="3314" y="562"/>
                  </a:lnTo>
                  <a:lnTo>
                    <a:pt x="3316" y="596"/>
                  </a:lnTo>
                  <a:lnTo>
                    <a:pt x="3316" y="631"/>
                  </a:lnTo>
                  <a:lnTo>
                    <a:pt x="3316" y="668"/>
                  </a:lnTo>
                  <a:lnTo>
                    <a:pt x="3316" y="668"/>
                  </a:lnTo>
                  <a:lnTo>
                    <a:pt x="3314" y="691"/>
                  </a:lnTo>
                  <a:lnTo>
                    <a:pt x="3311" y="713"/>
                  </a:lnTo>
                  <a:lnTo>
                    <a:pt x="3306" y="736"/>
                  </a:lnTo>
                  <a:lnTo>
                    <a:pt x="3300" y="758"/>
                  </a:lnTo>
                  <a:lnTo>
                    <a:pt x="3293" y="778"/>
                  </a:lnTo>
                  <a:lnTo>
                    <a:pt x="3285" y="798"/>
                  </a:lnTo>
                  <a:lnTo>
                    <a:pt x="3275" y="817"/>
                  </a:lnTo>
                  <a:lnTo>
                    <a:pt x="3264" y="835"/>
                  </a:lnTo>
                  <a:lnTo>
                    <a:pt x="3252" y="854"/>
                  </a:lnTo>
                  <a:lnTo>
                    <a:pt x="3239" y="870"/>
                  </a:lnTo>
                  <a:lnTo>
                    <a:pt x="3224" y="886"/>
                  </a:lnTo>
                  <a:lnTo>
                    <a:pt x="3209" y="902"/>
                  </a:lnTo>
                  <a:lnTo>
                    <a:pt x="3193" y="917"/>
                  </a:lnTo>
                  <a:lnTo>
                    <a:pt x="3176" y="930"/>
                  </a:lnTo>
                  <a:lnTo>
                    <a:pt x="3159" y="944"/>
                  </a:lnTo>
                  <a:lnTo>
                    <a:pt x="3141" y="956"/>
                  </a:lnTo>
                  <a:lnTo>
                    <a:pt x="3122" y="968"/>
                  </a:lnTo>
                  <a:lnTo>
                    <a:pt x="3102" y="979"/>
                  </a:lnTo>
                  <a:lnTo>
                    <a:pt x="3081" y="990"/>
                  </a:lnTo>
                  <a:lnTo>
                    <a:pt x="3061" y="1000"/>
                  </a:lnTo>
                  <a:lnTo>
                    <a:pt x="3040" y="1009"/>
                  </a:lnTo>
                  <a:lnTo>
                    <a:pt x="3019" y="1017"/>
                  </a:lnTo>
                  <a:lnTo>
                    <a:pt x="2997" y="1024"/>
                  </a:lnTo>
                  <a:lnTo>
                    <a:pt x="2975" y="1031"/>
                  </a:lnTo>
                  <a:lnTo>
                    <a:pt x="2952" y="1037"/>
                  </a:lnTo>
                  <a:lnTo>
                    <a:pt x="2930" y="1042"/>
                  </a:lnTo>
                  <a:lnTo>
                    <a:pt x="2907" y="1046"/>
                  </a:lnTo>
                  <a:lnTo>
                    <a:pt x="2885" y="1050"/>
                  </a:lnTo>
                  <a:lnTo>
                    <a:pt x="2862" y="1053"/>
                  </a:lnTo>
                  <a:lnTo>
                    <a:pt x="2840" y="1055"/>
                  </a:lnTo>
                  <a:lnTo>
                    <a:pt x="2817" y="1056"/>
                  </a:lnTo>
                  <a:lnTo>
                    <a:pt x="2795" y="1057"/>
                  </a:lnTo>
                  <a:lnTo>
                    <a:pt x="2795" y="1057"/>
                  </a:lnTo>
                  <a:lnTo>
                    <a:pt x="2772" y="1057"/>
                  </a:lnTo>
                  <a:lnTo>
                    <a:pt x="2750" y="1056"/>
                  </a:lnTo>
                  <a:lnTo>
                    <a:pt x="2728" y="1055"/>
                  </a:lnTo>
                  <a:lnTo>
                    <a:pt x="2707" y="1053"/>
                  </a:lnTo>
                  <a:lnTo>
                    <a:pt x="2685" y="1051"/>
                  </a:lnTo>
                  <a:lnTo>
                    <a:pt x="2666" y="1048"/>
                  </a:lnTo>
                  <a:lnTo>
                    <a:pt x="2647" y="1044"/>
                  </a:lnTo>
                  <a:lnTo>
                    <a:pt x="2628" y="1040"/>
                  </a:lnTo>
                  <a:lnTo>
                    <a:pt x="2610" y="1035"/>
                  </a:lnTo>
                  <a:lnTo>
                    <a:pt x="2593" y="1030"/>
                  </a:lnTo>
                  <a:lnTo>
                    <a:pt x="2576" y="1024"/>
                  </a:lnTo>
                  <a:lnTo>
                    <a:pt x="2559" y="1017"/>
                  </a:lnTo>
                  <a:lnTo>
                    <a:pt x="2544" y="1011"/>
                  </a:lnTo>
                  <a:lnTo>
                    <a:pt x="2529" y="1003"/>
                  </a:lnTo>
                  <a:lnTo>
                    <a:pt x="2514" y="995"/>
                  </a:lnTo>
                  <a:lnTo>
                    <a:pt x="2500" y="987"/>
                  </a:lnTo>
                  <a:lnTo>
                    <a:pt x="2487" y="977"/>
                  </a:lnTo>
                  <a:lnTo>
                    <a:pt x="2475" y="968"/>
                  </a:lnTo>
                  <a:lnTo>
                    <a:pt x="2463" y="958"/>
                  </a:lnTo>
                  <a:lnTo>
                    <a:pt x="2451" y="948"/>
                  </a:lnTo>
                  <a:lnTo>
                    <a:pt x="2440" y="938"/>
                  </a:lnTo>
                  <a:lnTo>
                    <a:pt x="2430" y="927"/>
                  </a:lnTo>
                  <a:lnTo>
                    <a:pt x="2419" y="915"/>
                  </a:lnTo>
                  <a:lnTo>
                    <a:pt x="2410" y="904"/>
                  </a:lnTo>
                  <a:lnTo>
                    <a:pt x="2401" y="891"/>
                  </a:lnTo>
                  <a:lnTo>
                    <a:pt x="2393" y="879"/>
                  </a:lnTo>
                  <a:lnTo>
                    <a:pt x="2386" y="866"/>
                  </a:lnTo>
                  <a:lnTo>
                    <a:pt x="2379" y="853"/>
                  </a:lnTo>
                  <a:lnTo>
                    <a:pt x="2372" y="838"/>
                  </a:lnTo>
                  <a:lnTo>
                    <a:pt x="2366" y="825"/>
                  </a:lnTo>
                  <a:lnTo>
                    <a:pt x="2356" y="796"/>
                  </a:lnTo>
                  <a:lnTo>
                    <a:pt x="2347" y="767"/>
                  </a:lnTo>
                  <a:lnTo>
                    <a:pt x="2341" y="736"/>
                  </a:lnTo>
                  <a:lnTo>
                    <a:pt x="2337" y="703"/>
                  </a:lnTo>
                  <a:lnTo>
                    <a:pt x="2334" y="671"/>
                  </a:lnTo>
                  <a:lnTo>
                    <a:pt x="2334" y="638"/>
                  </a:lnTo>
                  <a:lnTo>
                    <a:pt x="2336" y="604"/>
                  </a:lnTo>
                  <a:lnTo>
                    <a:pt x="2339" y="568"/>
                  </a:lnTo>
                  <a:lnTo>
                    <a:pt x="2344" y="533"/>
                  </a:lnTo>
                  <a:lnTo>
                    <a:pt x="2351" y="498"/>
                  </a:lnTo>
                  <a:lnTo>
                    <a:pt x="2360" y="462"/>
                  </a:lnTo>
                  <a:lnTo>
                    <a:pt x="2371" y="425"/>
                  </a:lnTo>
                  <a:lnTo>
                    <a:pt x="2384" y="389"/>
                  </a:lnTo>
                  <a:lnTo>
                    <a:pt x="2398" y="353"/>
                  </a:lnTo>
                  <a:lnTo>
                    <a:pt x="2413" y="316"/>
                  </a:lnTo>
                  <a:lnTo>
                    <a:pt x="2432" y="280"/>
                  </a:lnTo>
                  <a:lnTo>
                    <a:pt x="2451" y="245"/>
                  </a:lnTo>
                  <a:lnTo>
                    <a:pt x="2451" y="245"/>
                  </a:lnTo>
                  <a:lnTo>
                    <a:pt x="2466" y="217"/>
                  </a:lnTo>
                  <a:lnTo>
                    <a:pt x="2479" y="192"/>
                  </a:lnTo>
                  <a:lnTo>
                    <a:pt x="2483" y="179"/>
                  </a:lnTo>
                  <a:lnTo>
                    <a:pt x="2487" y="168"/>
                  </a:lnTo>
                  <a:lnTo>
                    <a:pt x="2490" y="157"/>
                  </a:lnTo>
                  <a:lnTo>
                    <a:pt x="2492" y="146"/>
                  </a:lnTo>
                  <a:lnTo>
                    <a:pt x="2492" y="135"/>
                  </a:lnTo>
                  <a:lnTo>
                    <a:pt x="2490" y="124"/>
                  </a:lnTo>
                  <a:lnTo>
                    <a:pt x="2487" y="113"/>
                  </a:lnTo>
                  <a:lnTo>
                    <a:pt x="2482" y="102"/>
                  </a:lnTo>
                  <a:lnTo>
                    <a:pt x="2476" y="91"/>
                  </a:lnTo>
                  <a:lnTo>
                    <a:pt x="2467" y="79"/>
                  </a:lnTo>
                  <a:lnTo>
                    <a:pt x="2456" y="67"/>
                  </a:lnTo>
                  <a:lnTo>
                    <a:pt x="2443" y="55"/>
                  </a:lnTo>
                  <a:lnTo>
                    <a:pt x="2443" y="55"/>
                  </a:lnTo>
                  <a:lnTo>
                    <a:pt x="2434" y="48"/>
                  </a:lnTo>
                  <a:lnTo>
                    <a:pt x="2422" y="42"/>
                  </a:lnTo>
                  <a:lnTo>
                    <a:pt x="2408" y="37"/>
                  </a:lnTo>
                  <a:lnTo>
                    <a:pt x="2391" y="32"/>
                  </a:lnTo>
                  <a:lnTo>
                    <a:pt x="2372" y="28"/>
                  </a:lnTo>
                  <a:lnTo>
                    <a:pt x="2350" y="24"/>
                  </a:lnTo>
                  <a:lnTo>
                    <a:pt x="2327" y="21"/>
                  </a:lnTo>
                  <a:lnTo>
                    <a:pt x="2301" y="18"/>
                  </a:lnTo>
                  <a:lnTo>
                    <a:pt x="2243" y="13"/>
                  </a:lnTo>
                  <a:lnTo>
                    <a:pt x="2180" y="10"/>
                  </a:lnTo>
                  <a:lnTo>
                    <a:pt x="2109" y="8"/>
                  </a:lnTo>
                  <a:lnTo>
                    <a:pt x="2036" y="6"/>
                  </a:lnTo>
                  <a:lnTo>
                    <a:pt x="1958" y="6"/>
                  </a:lnTo>
                  <a:lnTo>
                    <a:pt x="1877" y="7"/>
                  </a:lnTo>
                  <a:lnTo>
                    <a:pt x="1714" y="9"/>
                  </a:lnTo>
                  <a:lnTo>
                    <a:pt x="1403" y="16"/>
                  </a:lnTo>
                  <a:lnTo>
                    <a:pt x="1403" y="16"/>
                  </a:lnTo>
                  <a:lnTo>
                    <a:pt x="1409" y="179"/>
                  </a:lnTo>
                  <a:lnTo>
                    <a:pt x="1415" y="347"/>
                  </a:lnTo>
                  <a:lnTo>
                    <a:pt x="1419" y="514"/>
                  </a:lnTo>
                  <a:lnTo>
                    <a:pt x="1420" y="596"/>
                  </a:lnTo>
                  <a:lnTo>
                    <a:pt x="1421" y="675"/>
                  </a:lnTo>
                  <a:lnTo>
                    <a:pt x="1421" y="753"/>
                  </a:lnTo>
                  <a:lnTo>
                    <a:pt x="1419" y="826"/>
                  </a:lnTo>
                  <a:lnTo>
                    <a:pt x="1417" y="897"/>
                  </a:lnTo>
                  <a:lnTo>
                    <a:pt x="1413" y="962"/>
                  </a:lnTo>
                  <a:lnTo>
                    <a:pt x="1408" y="1022"/>
                  </a:lnTo>
                  <a:lnTo>
                    <a:pt x="1404" y="1050"/>
                  </a:lnTo>
                  <a:lnTo>
                    <a:pt x="1401" y="1076"/>
                  </a:lnTo>
                  <a:lnTo>
                    <a:pt x="1396" y="1101"/>
                  </a:lnTo>
                  <a:lnTo>
                    <a:pt x="1392" y="1125"/>
                  </a:lnTo>
                  <a:lnTo>
                    <a:pt x="1387" y="1146"/>
                  </a:lnTo>
                  <a:lnTo>
                    <a:pt x="1381" y="1165"/>
                  </a:lnTo>
                  <a:lnTo>
                    <a:pt x="1381" y="1165"/>
                  </a:lnTo>
                  <a:lnTo>
                    <a:pt x="1376" y="1179"/>
                  </a:lnTo>
                  <a:lnTo>
                    <a:pt x="1371" y="1192"/>
                  </a:lnTo>
                  <a:lnTo>
                    <a:pt x="1366" y="1203"/>
                  </a:lnTo>
                  <a:lnTo>
                    <a:pt x="1360" y="1214"/>
                  </a:lnTo>
                  <a:lnTo>
                    <a:pt x="1352" y="1222"/>
                  </a:lnTo>
                  <a:lnTo>
                    <a:pt x="1346" y="1230"/>
                  </a:lnTo>
                  <a:lnTo>
                    <a:pt x="1339" y="1236"/>
                  </a:lnTo>
                  <a:lnTo>
                    <a:pt x="1331" y="1242"/>
                  </a:lnTo>
                  <a:lnTo>
                    <a:pt x="1324" y="1246"/>
                  </a:lnTo>
                  <a:lnTo>
                    <a:pt x="1315" y="1249"/>
                  </a:lnTo>
                  <a:lnTo>
                    <a:pt x="1307" y="1251"/>
                  </a:lnTo>
                  <a:lnTo>
                    <a:pt x="1298" y="1253"/>
                  </a:lnTo>
                  <a:lnTo>
                    <a:pt x="1289" y="1253"/>
                  </a:lnTo>
                  <a:lnTo>
                    <a:pt x="1280" y="1252"/>
                  </a:lnTo>
                  <a:lnTo>
                    <a:pt x="1270" y="1251"/>
                  </a:lnTo>
                  <a:lnTo>
                    <a:pt x="1260" y="1248"/>
                  </a:lnTo>
                  <a:lnTo>
                    <a:pt x="1249" y="1245"/>
                  </a:lnTo>
                  <a:lnTo>
                    <a:pt x="1238" y="1241"/>
                  </a:lnTo>
                  <a:lnTo>
                    <a:pt x="1215" y="1231"/>
                  </a:lnTo>
                  <a:lnTo>
                    <a:pt x="1191" y="1219"/>
                  </a:lnTo>
                  <a:lnTo>
                    <a:pt x="1165" y="1204"/>
                  </a:lnTo>
                  <a:lnTo>
                    <a:pt x="1139" y="1187"/>
                  </a:lnTo>
                  <a:lnTo>
                    <a:pt x="1111" y="1169"/>
                  </a:lnTo>
                  <a:lnTo>
                    <a:pt x="1051" y="1128"/>
                  </a:lnTo>
                  <a:lnTo>
                    <a:pt x="987" y="1084"/>
                  </a:lnTo>
                  <a:lnTo>
                    <a:pt x="952" y="1062"/>
                  </a:lnTo>
                  <a:lnTo>
                    <a:pt x="917" y="1040"/>
                  </a:lnTo>
                  <a:lnTo>
                    <a:pt x="881" y="1019"/>
                  </a:lnTo>
                  <a:lnTo>
                    <a:pt x="843" y="998"/>
                  </a:lnTo>
                  <a:lnTo>
                    <a:pt x="804" y="978"/>
                  </a:lnTo>
                  <a:lnTo>
                    <a:pt x="764" y="960"/>
                  </a:lnTo>
                  <a:lnTo>
                    <a:pt x="724" y="943"/>
                  </a:lnTo>
                  <a:lnTo>
                    <a:pt x="703" y="936"/>
                  </a:lnTo>
                  <a:lnTo>
                    <a:pt x="681" y="929"/>
                  </a:lnTo>
                  <a:lnTo>
                    <a:pt x="660" y="923"/>
                  </a:lnTo>
                  <a:lnTo>
                    <a:pt x="638" y="917"/>
                  </a:lnTo>
                  <a:lnTo>
                    <a:pt x="617" y="912"/>
                  </a:lnTo>
                  <a:lnTo>
                    <a:pt x="595" y="908"/>
                  </a:lnTo>
                  <a:lnTo>
                    <a:pt x="573" y="904"/>
                  </a:lnTo>
                  <a:lnTo>
                    <a:pt x="549" y="901"/>
                  </a:lnTo>
                  <a:lnTo>
                    <a:pt x="526" y="899"/>
                  </a:lnTo>
                  <a:lnTo>
                    <a:pt x="503" y="898"/>
                  </a:lnTo>
                  <a:lnTo>
                    <a:pt x="480" y="898"/>
                  </a:lnTo>
                  <a:lnTo>
                    <a:pt x="457" y="898"/>
                  </a:lnTo>
                  <a:lnTo>
                    <a:pt x="433" y="900"/>
                  </a:lnTo>
                  <a:lnTo>
                    <a:pt x="408" y="903"/>
                  </a:lnTo>
                  <a:lnTo>
                    <a:pt x="408" y="903"/>
                  </a:lnTo>
                  <a:lnTo>
                    <a:pt x="378" y="907"/>
                  </a:lnTo>
                  <a:lnTo>
                    <a:pt x="349" y="913"/>
                  </a:lnTo>
                  <a:lnTo>
                    <a:pt x="322" y="920"/>
                  </a:lnTo>
                  <a:lnTo>
                    <a:pt x="295" y="929"/>
                  </a:lnTo>
                  <a:lnTo>
                    <a:pt x="269" y="938"/>
                  </a:lnTo>
                  <a:lnTo>
                    <a:pt x="245" y="949"/>
                  </a:lnTo>
                  <a:lnTo>
                    <a:pt x="222" y="960"/>
                  </a:lnTo>
                  <a:lnTo>
                    <a:pt x="201" y="973"/>
                  </a:lnTo>
                  <a:lnTo>
                    <a:pt x="181" y="988"/>
                  </a:lnTo>
                  <a:lnTo>
                    <a:pt x="161" y="1002"/>
                  </a:lnTo>
                  <a:lnTo>
                    <a:pt x="142" y="1017"/>
                  </a:lnTo>
                  <a:lnTo>
                    <a:pt x="125" y="1034"/>
                  </a:lnTo>
                  <a:lnTo>
                    <a:pt x="110" y="1050"/>
                  </a:lnTo>
                  <a:lnTo>
                    <a:pt x="95" y="1068"/>
                  </a:lnTo>
                  <a:lnTo>
                    <a:pt x="81" y="1087"/>
                  </a:lnTo>
                  <a:lnTo>
                    <a:pt x="69" y="1106"/>
                  </a:lnTo>
                  <a:lnTo>
                    <a:pt x="58" y="1126"/>
                  </a:lnTo>
                  <a:lnTo>
                    <a:pt x="47" y="1146"/>
                  </a:lnTo>
                  <a:lnTo>
                    <a:pt x="38" y="1167"/>
                  </a:lnTo>
                  <a:lnTo>
                    <a:pt x="30" y="1188"/>
                  </a:lnTo>
                  <a:lnTo>
                    <a:pt x="23" y="1210"/>
                  </a:lnTo>
                  <a:lnTo>
                    <a:pt x="17" y="1232"/>
                  </a:lnTo>
                  <a:lnTo>
                    <a:pt x="11" y="1255"/>
                  </a:lnTo>
                  <a:lnTo>
                    <a:pt x="7" y="1278"/>
                  </a:lnTo>
                  <a:lnTo>
                    <a:pt x="4" y="1301"/>
                  </a:lnTo>
                  <a:lnTo>
                    <a:pt x="2" y="1324"/>
                  </a:lnTo>
                  <a:lnTo>
                    <a:pt x="1" y="1347"/>
                  </a:lnTo>
                  <a:lnTo>
                    <a:pt x="0" y="1371"/>
                  </a:lnTo>
                  <a:lnTo>
                    <a:pt x="1" y="1395"/>
                  </a:lnTo>
                  <a:lnTo>
                    <a:pt x="3" y="1419"/>
                  </a:lnTo>
                  <a:lnTo>
                    <a:pt x="6" y="1442"/>
                  </a:lnTo>
                  <a:lnTo>
                    <a:pt x="10" y="1465"/>
                  </a:lnTo>
                  <a:lnTo>
                    <a:pt x="14" y="1489"/>
                  </a:lnTo>
                  <a:lnTo>
                    <a:pt x="21" y="1512"/>
                  </a:lnTo>
                  <a:lnTo>
                    <a:pt x="27" y="1536"/>
                  </a:lnTo>
                  <a:lnTo>
                    <a:pt x="34" y="1559"/>
                  </a:lnTo>
                  <a:lnTo>
                    <a:pt x="43" y="1581"/>
                  </a:lnTo>
                  <a:lnTo>
                    <a:pt x="52" y="1603"/>
                  </a:lnTo>
                  <a:lnTo>
                    <a:pt x="62" y="1625"/>
                  </a:lnTo>
                  <a:lnTo>
                    <a:pt x="72" y="1646"/>
                  </a:lnTo>
                  <a:lnTo>
                    <a:pt x="84" y="1668"/>
                  </a:lnTo>
                  <a:lnTo>
                    <a:pt x="96" y="1689"/>
                  </a:lnTo>
                  <a:lnTo>
                    <a:pt x="110" y="1709"/>
                  </a:lnTo>
                  <a:lnTo>
                    <a:pt x="124" y="1728"/>
                  </a:lnTo>
                  <a:lnTo>
                    <a:pt x="138" y="1747"/>
                  </a:lnTo>
                  <a:lnTo>
                    <a:pt x="155" y="1765"/>
                  </a:lnTo>
                  <a:lnTo>
                    <a:pt x="171" y="1782"/>
                  </a:lnTo>
                  <a:lnTo>
                    <a:pt x="188" y="1800"/>
                  </a:lnTo>
                  <a:lnTo>
                    <a:pt x="206" y="1815"/>
                  </a:lnTo>
                  <a:lnTo>
                    <a:pt x="225" y="1830"/>
                  </a:lnTo>
                  <a:lnTo>
                    <a:pt x="244" y="1844"/>
                  </a:lnTo>
                  <a:lnTo>
                    <a:pt x="264" y="1857"/>
                  </a:lnTo>
                  <a:lnTo>
                    <a:pt x="286" y="1869"/>
                  </a:lnTo>
                  <a:lnTo>
                    <a:pt x="308" y="1880"/>
                  </a:lnTo>
                  <a:lnTo>
                    <a:pt x="330" y="1890"/>
                  </a:lnTo>
                  <a:lnTo>
                    <a:pt x="353" y="1899"/>
                  </a:lnTo>
                  <a:lnTo>
                    <a:pt x="376" y="1907"/>
                  </a:lnTo>
                  <a:lnTo>
                    <a:pt x="400" y="1913"/>
                  </a:lnTo>
                  <a:lnTo>
                    <a:pt x="426" y="1918"/>
                  </a:lnTo>
                  <a:lnTo>
                    <a:pt x="451" y="1922"/>
                  </a:lnTo>
                  <a:lnTo>
                    <a:pt x="477" y="1926"/>
                  </a:lnTo>
                  <a:lnTo>
                    <a:pt x="504" y="1927"/>
                  </a:lnTo>
                  <a:lnTo>
                    <a:pt x="531" y="1927"/>
                  </a:lnTo>
                  <a:lnTo>
                    <a:pt x="560" y="1925"/>
                  </a:lnTo>
                  <a:lnTo>
                    <a:pt x="560" y="1925"/>
                  </a:lnTo>
                  <a:lnTo>
                    <a:pt x="587" y="1921"/>
                  </a:lnTo>
                  <a:lnTo>
                    <a:pt x="615" y="1917"/>
                  </a:lnTo>
                  <a:lnTo>
                    <a:pt x="643" y="1912"/>
                  </a:lnTo>
                  <a:lnTo>
                    <a:pt x="671" y="1905"/>
                  </a:lnTo>
                  <a:lnTo>
                    <a:pt x="701" y="1898"/>
                  </a:lnTo>
                  <a:lnTo>
                    <a:pt x="731" y="1891"/>
                  </a:lnTo>
                  <a:lnTo>
                    <a:pt x="791" y="1873"/>
                  </a:lnTo>
                  <a:lnTo>
                    <a:pt x="912" y="1837"/>
                  </a:lnTo>
                  <a:lnTo>
                    <a:pt x="972" y="1819"/>
                  </a:lnTo>
                  <a:lnTo>
                    <a:pt x="1031" y="1804"/>
                  </a:lnTo>
                  <a:lnTo>
                    <a:pt x="1059" y="1797"/>
                  </a:lnTo>
                  <a:lnTo>
                    <a:pt x="1088" y="1791"/>
                  </a:lnTo>
                  <a:lnTo>
                    <a:pt x="1116" y="1785"/>
                  </a:lnTo>
                  <a:lnTo>
                    <a:pt x="1143" y="1782"/>
                  </a:lnTo>
                  <a:lnTo>
                    <a:pt x="1169" y="1779"/>
                  </a:lnTo>
                  <a:lnTo>
                    <a:pt x="1194" y="1778"/>
                  </a:lnTo>
                  <a:lnTo>
                    <a:pt x="1219" y="1779"/>
                  </a:lnTo>
                  <a:lnTo>
                    <a:pt x="1243" y="1781"/>
                  </a:lnTo>
                  <a:lnTo>
                    <a:pt x="1265" y="1786"/>
                  </a:lnTo>
                  <a:lnTo>
                    <a:pt x="1287" y="1793"/>
                  </a:lnTo>
                  <a:lnTo>
                    <a:pt x="1297" y="1797"/>
                  </a:lnTo>
                  <a:lnTo>
                    <a:pt x="1307" y="1801"/>
                  </a:lnTo>
                  <a:lnTo>
                    <a:pt x="1317" y="1806"/>
                  </a:lnTo>
                  <a:lnTo>
                    <a:pt x="1326" y="1812"/>
                  </a:lnTo>
                  <a:lnTo>
                    <a:pt x="1335" y="1818"/>
                  </a:lnTo>
                  <a:lnTo>
                    <a:pt x="1343" y="1824"/>
                  </a:lnTo>
                  <a:lnTo>
                    <a:pt x="1352" y="1832"/>
                  </a:lnTo>
                  <a:lnTo>
                    <a:pt x="1361" y="1840"/>
                  </a:lnTo>
                  <a:lnTo>
                    <a:pt x="1368" y="1848"/>
                  </a:lnTo>
                  <a:lnTo>
                    <a:pt x="1375" y="1858"/>
                  </a:lnTo>
                  <a:lnTo>
                    <a:pt x="1382" y="1868"/>
                  </a:lnTo>
                  <a:lnTo>
                    <a:pt x="1389" y="1878"/>
                  </a:lnTo>
                  <a:lnTo>
                    <a:pt x="1389" y="1878"/>
                  </a:lnTo>
                  <a:lnTo>
                    <a:pt x="1393" y="1887"/>
                  </a:lnTo>
                  <a:lnTo>
                    <a:pt x="1397" y="1898"/>
                  </a:lnTo>
                  <a:lnTo>
                    <a:pt x="1401" y="1910"/>
                  </a:lnTo>
                  <a:lnTo>
                    <a:pt x="1404" y="1924"/>
                  </a:lnTo>
                  <a:lnTo>
                    <a:pt x="1410" y="1956"/>
                  </a:lnTo>
                  <a:lnTo>
                    <a:pt x="1416" y="1993"/>
                  </a:lnTo>
                  <a:lnTo>
                    <a:pt x="1420" y="2035"/>
                  </a:lnTo>
                  <a:lnTo>
                    <a:pt x="1423" y="2083"/>
                  </a:lnTo>
                  <a:lnTo>
                    <a:pt x="1426" y="2134"/>
                  </a:lnTo>
                  <a:lnTo>
                    <a:pt x="1428" y="2190"/>
                  </a:lnTo>
                  <a:lnTo>
                    <a:pt x="1429" y="2250"/>
                  </a:lnTo>
                  <a:lnTo>
                    <a:pt x="1430" y="2312"/>
                  </a:lnTo>
                  <a:lnTo>
                    <a:pt x="1430" y="2446"/>
                  </a:lnTo>
                  <a:lnTo>
                    <a:pt x="1430" y="2589"/>
                  </a:lnTo>
                  <a:lnTo>
                    <a:pt x="1428" y="2738"/>
                  </a:lnTo>
                  <a:lnTo>
                    <a:pt x="1428" y="2738"/>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0" name="Freeform: Shape 23"/>
            <p:cNvSpPr>
              <a:spLocks/>
            </p:cNvSpPr>
            <p:nvPr/>
          </p:nvSpPr>
          <p:spPr bwMode="auto">
            <a:xfrm>
              <a:off x="4687937" y="2158612"/>
              <a:ext cx="1101476" cy="616115"/>
            </a:xfrm>
            <a:custGeom>
              <a:avLst/>
              <a:gdLst>
                <a:gd name="T0" fmla="*/ 3901 w 5268"/>
                <a:gd name="T1" fmla="*/ 2540 h 2945"/>
                <a:gd name="T2" fmla="*/ 3930 w 5268"/>
                <a:gd name="T3" fmla="*/ 1960 h 2945"/>
                <a:gd name="T4" fmla="*/ 4016 w 5268"/>
                <a:gd name="T5" fmla="*/ 1742 h 2945"/>
                <a:gd name="T6" fmla="*/ 4117 w 5268"/>
                <a:gd name="T7" fmla="*/ 1689 h 2945"/>
                <a:gd name="T8" fmla="*/ 4344 w 5268"/>
                <a:gd name="T9" fmla="*/ 1766 h 2945"/>
                <a:gd name="T10" fmla="*/ 4667 w 5268"/>
                <a:gd name="T11" fmla="*/ 1935 h 2945"/>
                <a:gd name="T12" fmla="*/ 4942 w 5268"/>
                <a:gd name="T13" fmla="*/ 1896 h 2945"/>
                <a:gd name="T14" fmla="*/ 5163 w 5268"/>
                <a:gd name="T15" fmla="*/ 1725 h 2945"/>
                <a:gd name="T16" fmla="*/ 5263 w 5268"/>
                <a:gd name="T17" fmla="*/ 1477 h 2945"/>
                <a:gd name="T18" fmla="*/ 5233 w 5268"/>
                <a:gd name="T19" fmla="*/ 1218 h 2945"/>
                <a:gd name="T20" fmla="*/ 5066 w 5268"/>
                <a:gd name="T21" fmla="*/ 1010 h 2945"/>
                <a:gd name="T22" fmla="*/ 4754 w 5268"/>
                <a:gd name="T23" fmla="*/ 915 h 2945"/>
                <a:gd name="T24" fmla="*/ 4493 w 5268"/>
                <a:gd name="T25" fmla="*/ 986 h 2945"/>
                <a:gd name="T26" fmla="*/ 4191 w 5268"/>
                <a:gd name="T27" fmla="*/ 1140 h 2945"/>
                <a:gd name="T28" fmla="*/ 4068 w 5268"/>
                <a:gd name="T29" fmla="*/ 1103 h 2945"/>
                <a:gd name="T30" fmla="*/ 3983 w 5268"/>
                <a:gd name="T31" fmla="*/ 986 h 2945"/>
                <a:gd name="T32" fmla="*/ 3953 w 5268"/>
                <a:gd name="T33" fmla="*/ 334 h 2945"/>
                <a:gd name="T34" fmla="*/ 3035 w 5268"/>
                <a:gd name="T35" fmla="*/ 27 h 2945"/>
                <a:gd name="T36" fmla="*/ 2810 w 5268"/>
                <a:gd name="T37" fmla="*/ 71 h 2945"/>
                <a:gd name="T38" fmla="*/ 2793 w 5268"/>
                <a:gd name="T39" fmla="*/ 178 h 2945"/>
                <a:gd name="T40" fmla="*/ 2952 w 5268"/>
                <a:gd name="T41" fmla="*/ 521 h 2945"/>
                <a:gd name="T42" fmla="*/ 2965 w 5268"/>
                <a:gd name="T43" fmla="*/ 782 h 2945"/>
                <a:gd name="T44" fmla="*/ 2839 w 5268"/>
                <a:gd name="T45" fmla="*/ 1002 h 2945"/>
                <a:gd name="T46" fmla="*/ 2620 w 5268"/>
                <a:gd name="T47" fmla="*/ 1107 h 2945"/>
                <a:gd name="T48" fmla="*/ 2369 w 5268"/>
                <a:gd name="T49" fmla="*/ 1105 h 2945"/>
                <a:gd name="T50" fmla="*/ 2142 w 5268"/>
                <a:gd name="T51" fmla="*/ 1004 h 2945"/>
                <a:gd name="T52" fmla="*/ 1996 w 5268"/>
                <a:gd name="T53" fmla="*/ 807 h 2945"/>
                <a:gd name="T54" fmla="*/ 1981 w 5268"/>
                <a:gd name="T55" fmla="*/ 548 h 2945"/>
                <a:gd name="T56" fmla="*/ 2101 w 5268"/>
                <a:gd name="T57" fmla="*/ 300 h 2945"/>
                <a:gd name="T58" fmla="*/ 2205 w 5268"/>
                <a:gd name="T59" fmla="*/ 113 h 2945"/>
                <a:gd name="T60" fmla="*/ 2147 w 5268"/>
                <a:gd name="T61" fmla="*/ 46 h 2945"/>
                <a:gd name="T62" fmla="*/ 1766 w 5268"/>
                <a:gd name="T63" fmla="*/ 0 h 2945"/>
                <a:gd name="T64" fmla="*/ 1050 w 5268"/>
                <a:gd name="T65" fmla="*/ 514 h 2945"/>
                <a:gd name="T66" fmla="*/ 1010 w 5268"/>
                <a:gd name="T67" fmla="*/ 1008 h 2945"/>
                <a:gd name="T68" fmla="*/ 886 w 5268"/>
                <a:gd name="T69" fmla="*/ 1111 h 2945"/>
                <a:gd name="T70" fmla="*/ 659 w 5268"/>
                <a:gd name="T71" fmla="*/ 1019 h 2945"/>
                <a:gd name="T72" fmla="*/ 318 w 5268"/>
                <a:gd name="T73" fmla="*/ 952 h 2945"/>
                <a:gd name="T74" fmla="*/ 99 w 5268"/>
                <a:gd name="T75" fmla="*/ 1050 h 2945"/>
                <a:gd name="T76" fmla="*/ 5 w 5268"/>
                <a:gd name="T77" fmla="*/ 1274 h 2945"/>
                <a:gd name="T78" fmla="*/ 38 w 5268"/>
                <a:gd name="T79" fmla="*/ 1570 h 2945"/>
                <a:gd name="T80" fmla="*/ 202 w 5268"/>
                <a:gd name="T81" fmla="*/ 1792 h 2945"/>
                <a:gd name="T82" fmla="*/ 488 w 5268"/>
                <a:gd name="T83" fmla="*/ 1829 h 2945"/>
                <a:gd name="T84" fmla="*/ 822 w 5268"/>
                <a:gd name="T85" fmla="*/ 1717 h 2945"/>
                <a:gd name="T86" fmla="*/ 967 w 5268"/>
                <a:gd name="T87" fmla="*/ 1721 h 2945"/>
                <a:gd name="T88" fmla="*/ 1036 w 5268"/>
                <a:gd name="T89" fmla="*/ 1941 h 2945"/>
                <a:gd name="T90" fmla="*/ 1037 w 5268"/>
                <a:gd name="T91" fmla="*/ 2924 h 2945"/>
                <a:gd name="T92" fmla="*/ 1895 w 5268"/>
                <a:gd name="T93" fmla="*/ 2935 h 2945"/>
                <a:gd name="T94" fmla="*/ 2177 w 5268"/>
                <a:gd name="T95" fmla="*/ 2865 h 2945"/>
                <a:gd name="T96" fmla="*/ 2197 w 5268"/>
                <a:gd name="T97" fmla="*/ 2771 h 2945"/>
                <a:gd name="T98" fmla="*/ 2047 w 5268"/>
                <a:gd name="T99" fmla="*/ 2543 h 2945"/>
                <a:gd name="T100" fmla="*/ 1973 w 5268"/>
                <a:gd name="T101" fmla="*/ 2295 h 2945"/>
                <a:gd name="T102" fmla="*/ 2025 w 5268"/>
                <a:gd name="T103" fmla="*/ 2052 h 2945"/>
                <a:gd name="T104" fmla="*/ 2200 w 5268"/>
                <a:gd name="T105" fmla="*/ 1881 h 2945"/>
                <a:gd name="T106" fmla="*/ 2441 w 5268"/>
                <a:gd name="T107" fmla="*/ 1808 h 2945"/>
                <a:gd name="T108" fmla="*/ 2688 w 5268"/>
                <a:gd name="T109" fmla="*/ 1836 h 2945"/>
                <a:gd name="T110" fmla="*/ 2887 w 5268"/>
                <a:gd name="T111" fmla="*/ 1973 h 2945"/>
                <a:gd name="T112" fmla="*/ 2979 w 5268"/>
                <a:gd name="T113" fmla="*/ 2223 h 2945"/>
                <a:gd name="T114" fmla="*/ 2923 w 5268"/>
                <a:gd name="T115" fmla="*/ 2478 h 2945"/>
                <a:gd name="T116" fmla="*/ 2785 w 5268"/>
                <a:gd name="T117" fmla="*/ 2792 h 2945"/>
                <a:gd name="T118" fmla="*/ 2840 w 5268"/>
                <a:gd name="T119" fmla="*/ 2870 h 2945"/>
                <a:gd name="T120" fmla="*/ 3230 w 5268"/>
                <a:gd name="T121" fmla="*/ 2904 h 2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68" h="2945">
                  <a:moveTo>
                    <a:pt x="3230" y="2904"/>
                  </a:moveTo>
                  <a:lnTo>
                    <a:pt x="3230" y="2904"/>
                  </a:lnTo>
                  <a:lnTo>
                    <a:pt x="3387" y="2906"/>
                  </a:lnTo>
                  <a:lnTo>
                    <a:pt x="3557" y="2906"/>
                  </a:lnTo>
                  <a:lnTo>
                    <a:pt x="3736" y="2905"/>
                  </a:lnTo>
                  <a:lnTo>
                    <a:pt x="3921" y="2903"/>
                  </a:lnTo>
                  <a:lnTo>
                    <a:pt x="3921" y="2903"/>
                  </a:lnTo>
                  <a:lnTo>
                    <a:pt x="3914" y="2776"/>
                  </a:lnTo>
                  <a:lnTo>
                    <a:pt x="3909" y="2702"/>
                  </a:lnTo>
                  <a:lnTo>
                    <a:pt x="3906" y="2624"/>
                  </a:lnTo>
                  <a:lnTo>
                    <a:pt x="3901" y="2540"/>
                  </a:lnTo>
                  <a:lnTo>
                    <a:pt x="3899" y="2454"/>
                  </a:lnTo>
                  <a:lnTo>
                    <a:pt x="3898" y="2368"/>
                  </a:lnTo>
                  <a:lnTo>
                    <a:pt x="3899" y="2281"/>
                  </a:lnTo>
                  <a:lnTo>
                    <a:pt x="3901" y="2238"/>
                  </a:lnTo>
                  <a:lnTo>
                    <a:pt x="3903" y="2195"/>
                  </a:lnTo>
                  <a:lnTo>
                    <a:pt x="3906" y="2154"/>
                  </a:lnTo>
                  <a:lnTo>
                    <a:pt x="3909" y="2113"/>
                  </a:lnTo>
                  <a:lnTo>
                    <a:pt x="3913" y="2073"/>
                  </a:lnTo>
                  <a:lnTo>
                    <a:pt x="3918" y="2033"/>
                  </a:lnTo>
                  <a:lnTo>
                    <a:pt x="3923" y="1996"/>
                  </a:lnTo>
                  <a:lnTo>
                    <a:pt x="3930" y="1960"/>
                  </a:lnTo>
                  <a:lnTo>
                    <a:pt x="3937" y="1925"/>
                  </a:lnTo>
                  <a:lnTo>
                    <a:pt x="3945" y="1892"/>
                  </a:lnTo>
                  <a:lnTo>
                    <a:pt x="3954" y="1861"/>
                  </a:lnTo>
                  <a:lnTo>
                    <a:pt x="3964" y="1833"/>
                  </a:lnTo>
                  <a:lnTo>
                    <a:pt x="3976" y="1807"/>
                  </a:lnTo>
                  <a:lnTo>
                    <a:pt x="3988" y="1782"/>
                  </a:lnTo>
                  <a:lnTo>
                    <a:pt x="3995" y="1771"/>
                  </a:lnTo>
                  <a:lnTo>
                    <a:pt x="4002" y="1761"/>
                  </a:lnTo>
                  <a:lnTo>
                    <a:pt x="4009" y="1751"/>
                  </a:lnTo>
                  <a:lnTo>
                    <a:pt x="4016" y="1742"/>
                  </a:lnTo>
                  <a:lnTo>
                    <a:pt x="4016" y="1742"/>
                  </a:lnTo>
                  <a:lnTo>
                    <a:pt x="4025" y="1734"/>
                  </a:lnTo>
                  <a:lnTo>
                    <a:pt x="4033" y="1726"/>
                  </a:lnTo>
                  <a:lnTo>
                    <a:pt x="4043" y="1719"/>
                  </a:lnTo>
                  <a:lnTo>
                    <a:pt x="4052" y="1712"/>
                  </a:lnTo>
                  <a:lnTo>
                    <a:pt x="4061" y="1707"/>
                  </a:lnTo>
                  <a:lnTo>
                    <a:pt x="4070" y="1702"/>
                  </a:lnTo>
                  <a:lnTo>
                    <a:pt x="4079" y="1698"/>
                  </a:lnTo>
                  <a:lnTo>
                    <a:pt x="4088" y="1695"/>
                  </a:lnTo>
                  <a:lnTo>
                    <a:pt x="4098" y="1692"/>
                  </a:lnTo>
                  <a:lnTo>
                    <a:pt x="4107" y="1690"/>
                  </a:lnTo>
                  <a:lnTo>
                    <a:pt x="4117" y="1689"/>
                  </a:lnTo>
                  <a:lnTo>
                    <a:pt x="4127" y="1688"/>
                  </a:lnTo>
                  <a:lnTo>
                    <a:pt x="4147" y="1688"/>
                  </a:lnTo>
                  <a:lnTo>
                    <a:pt x="4167" y="1690"/>
                  </a:lnTo>
                  <a:lnTo>
                    <a:pt x="4189" y="1695"/>
                  </a:lnTo>
                  <a:lnTo>
                    <a:pt x="4210" y="1701"/>
                  </a:lnTo>
                  <a:lnTo>
                    <a:pt x="4232" y="1709"/>
                  </a:lnTo>
                  <a:lnTo>
                    <a:pt x="4253" y="1718"/>
                  </a:lnTo>
                  <a:lnTo>
                    <a:pt x="4275" y="1728"/>
                  </a:lnTo>
                  <a:lnTo>
                    <a:pt x="4298" y="1740"/>
                  </a:lnTo>
                  <a:lnTo>
                    <a:pt x="4321" y="1753"/>
                  </a:lnTo>
                  <a:lnTo>
                    <a:pt x="4344" y="1766"/>
                  </a:lnTo>
                  <a:lnTo>
                    <a:pt x="4390" y="1794"/>
                  </a:lnTo>
                  <a:lnTo>
                    <a:pt x="4436" y="1824"/>
                  </a:lnTo>
                  <a:lnTo>
                    <a:pt x="4483" y="1853"/>
                  </a:lnTo>
                  <a:lnTo>
                    <a:pt x="4507" y="1867"/>
                  </a:lnTo>
                  <a:lnTo>
                    <a:pt x="4530" y="1880"/>
                  </a:lnTo>
                  <a:lnTo>
                    <a:pt x="4553" y="1892"/>
                  </a:lnTo>
                  <a:lnTo>
                    <a:pt x="4577" y="1903"/>
                  </a:lnTo>
                  <a:lnTo>
                    <a:pt x="4600" y="1913"/>
                  </a:lnTo>
                  <a:lnTo>
                    <a:pt x="4622" y="1921"/>
                  </a:lnTo>
                  <a:lnTo>
                    <a:pt x="4645" y="1928"/>
                  </a:lnTo>
                  <a:lnTo>
                    <a:pt x="4667" y="1935"/>
                  </a:lnTo>
                  <a:lnTo>
                    <a:pt x="4689" y="1938"/>
                  </a:lnTo>
                  <a:lnTo>
                    <a:pt x="4712" y="1939"/>
                  </a:lnTo>
                  <a:lnTo>
                    <a:pt x="4712" y="1939"/>
                  </a:lnTo>
                  <a:lnTo>
                    <a:pt x="4744" y="1939"/>
                  </a:lnTo>
                  <a:lnTo>
                    <a:pt x="4775" y="1937"/>
                  </a:lnTo>
                  <a:lnTo>
                    <a:pt x="4805" y="1934"/>
                  </a:lnTo>
                  <a:lnTo>
                    <a:pt x="4834" y="1928"/>
                  </a:lnTo>
                  <a:lnTo>
                    <a:pt x="4863" y="1922"/>
                  </a:lnTo>
                  <a:lnTo>
                    <a:pt x="4891" y="1915"/>
                  </a:lnTo>
                  <a:lnTo>
                    <a:pt x="4917" y="1906"/>
                  </a:lnTo>
                  <a:lnTo>
                    <a:pt x="4942" y="1896"/>
                  </a:lnTo>
                  <a:lnTo>
                    <a:pt x="4967" y="1886"/>
                  </a:lnTo>
                  <a:lnTo>
                    <a:pt x="4992" y="1874"/>
                  </a:lnTo>
                  <a:lnTo>
                    <a:pt x="5014" y="1861"/>
                  </a:lnTo>
                  <a:lnTo>
                    <a:pt x="5036" y="1847"/>
                  </a:lnTo>
                  <a:lnTo>
                    <a:pt x="5057" y="1832"/>
                  </a:lnTo>
                  <a:lnTo>
                    <a:pt x="5077" y="1816"/>
                  </a:lnTo>
                  <a:lnTo>
                    <a:pt x="5096" y="1800"/>
                  </a:lnTo>
                  <a:lnTo>
                    <a:pt x="5115" y="1781"/>
                  </a:lnTo>
                  <a:lnTo>
                    <a:pt x="5132" y="1763"/>
                  </a:lnTo>
                  <a:lnTo>
                    <a:pt x="5148" y="1744"/>
                  </a:lnTo>
                  <a:lnTo>
                    <a:pt x="5163" y="1725"/>
                  </a:lnTo>
                  <a:lnTo>
                    <a:pt x="5177" y="1704"/>
                  </a:lnTo>
                  <a:lnTo>
                    <a:pt x="5190" y="1684"/>
                  </a:lnTo>
                  <a:lnTo>
                    <a:pt x="5202" y="1661"/>
                  </a:lnTo>
                  <a:lnTo>
                    <a:pt x="5213" y="1640"/>
                  </a:lnTo>
                  <a:lnTo>
                    <a:pt x="5223" y="1618"/>
                  </a:lnTo>
                  <a:lnTo>
                    <a:pt x="5232" y="1595"/>
                  </a:lnTo>
                  <a:lnTo>
                    <a:pt x="5240" y="1572"/>
                  </a:lnTo>
                  <a:lnTo>
                    <a:pt x="5248" y="1549"/>
                  </a:lnTo>
                  <a:lnTo>
                    <a:pt x="5254" y="1525"/>
                  </a:lnTo>
                  <a:lnTo>
                    <a:pt x="5259" y="1501"/>
                  </a:lnTo>
                  <a:lnTo>
                    <a:pt x="5263" y="1477"/>
                  </a:lnTo>
                  <a:lnTo>
                    <a:pt x="5266" y="1454"/>
                  </a:lnTo>
                  <a:lnTo>
                    <a:pt x="5267" y="1430"/>
                  </a:lnTo>
                  <a:lnTo>
                    <a:pt x="5268" y="1406"/>
                  </a:lnTo>
                  <a:lnTo>
                    <a:pt x="5268" y="1381"/>
                  </a:lnTo>
                  <a:lnTo>
                    <a:pt x="5266" y="1357"/>
                  </a:lnTo>
                  <a:lnTo>
                    <a:pt x="5263" y="1334"/>
                  </a:lnTo>
                  <a:lnTo>
                    <a:pt x="5260" y="1310"/>
                  </a:lnTo>
                  <a:lnTo>
                    <a:pt x="5255" y="1287"/>
                  </a:lnTo>
                  <a:lnTo>
                    <a:pt x="5249" y="1264"/>
                  </a:lnTo>
                  <a:lnTo>
                    <a:pt x="5241" y="1240"/>
                  </a:lnTo>
                  <a:lnTo>
                    <a:pt x="5233" y="1218"/>
                  </a:lnTo>
                  <a:lnTo>
                    <a:pt x="5224" y="1196"/>
                  </a:lnTo>
                  <a:lnTo>
                    <a:pt x="5213" y="1175"/>
                  </a:lnTo>
                  <a:lnTo>
                    <a:pt x="5202" y="1154"/>
                  </a:lnTo>
                  <a:lnTo>
                    <a:pt x="5189" y="1134"/>
                  </a:lnTo>
                  <a:lnTo>
                    <a:pt x="5175" y="1113"/>
                  </a:lnTo>
                  <a:lnTo>
                    <a:pt x="5160" y="1094"/>
                  </a:lnTo>
                  <a:lnTo>
                    <a:pt x="5144" y="1076"/>
                  </a:lnTo>
                  <a:lnTo>
                    <a:pt x="5127" y="1058"/>
                  </a:lnTo>
                  <a:lnTo>
                    <a:pt x="5107" y="1041"/>
                  </a:lnTo>
                  <a:lnTo>
                    <a:pt x="5087" y="1025"/>
                  </a:lnTo>
                  <a:lnTo>
                    <a:pt x="5066" y="1010"/>
                  </a:lnTo>
                  <a:lnTo>
                    <a:pt x="5044" y="996"/>
                  </a:lnTo>
                  <a:lnTo>
                    <a:pt x="5021" y="982"/>
                  </a:lnTo>
                  <a:lnTo>
                    <a:pt x="4997" y="970"/>
                  </a:lnTo>
                  <a:lnTo>
                    <a:pt x="4970" y="959"/>
                  </a:lnTo>
                  <a:lnTo>
                    <a:pt x="4943" y="949"/>
                  </a:lnTo>
                  <a:lnTo>
                    <a:pt x="4915" y="940"/>
                  </a:lnTo>
                  <a:lnTo>
                    <a:pt x="4885" y="932"/>
                  </a:lnTo>
                  <a:lnTo>
                    <a:pt x="4855" y="926"/>
                  </a:lnTo>
                  <a:lnTo>
                    <a:pt x="4822" y="921"/>
                  </a:lnTo>
                  <a:lnTo>
                    <a:pt x="4789" y="917"/>
                  </a:lnTo>
                  <a:lnTo>
                    <a:pt x="4754" y="915"/>
                  </a:lnTo>
                  <a:lnTo>
                    <a:pt x="4719" y="914"/>
                  </a:lnTo>
                  <a:lnTo>
                    <a:pt x="4719" y="914"/>
                  </a:lnTo>
                  <a:lnTo>
                    <a:pt x="4691" y="915"/>
                  </a:lnTo>
                  <a:lnTo>
                    <a:pt x="4665" y="919"/>
                  </a:lnTo>
                  <a:lnTo>
                    <a:pt x="4639" y="924"/>
                  </a:lnTo>
                  <a:lnTo>
                    <a:pt x="4614" y="931"/>
                  </a:lnTo>
                  <a:lnTo>
                    <a:pt x="4589" y="940"/>
                  </a:lnTo>
                  <a:lnTo>
                    <a:pt x="4564" y="950"/>
                  </a:lnTo>
                  <a:lnTo>
                    <a:pt x="4540" y="961"/>
                  </a:lnTo>
                  <a:lnTo>
                    <a:pt x="4516" y="973"/>
                  </a:lnTo>
                  <a:lnTo>
                    <a:pt x="4493" y="986"/>
                  </a:lnTo>
                  <a:lnTo>
                    <a:pt x="4470" y="1001"/>
                  </a:lnTo>
                  <a:lnTo>
                    <a:pt x="4424" y="1029"/>
                  </a:lnTo>
                  <a:lnTo>
                    <a:pt x="4380" y="1057"/>
                  </a:lnTo>
                  <a:lnTo>
                    <a:pt x="4337" y="1083"/>
                  </a:lnTo>
                  <a:lnTo>
                    <a:pt x="4316" y="1095"/>
                  </a:lnTo>
                  <a:lnTo>
                    <a:pt x="4294" y="1106"/>
                  </a:lnTo>
                  <a:lnTo>
                    <a:pt x="4273" y="1116"/>
                  </a:lnTo>
                  <a:lnTo>
                    <a:pt x="4252" y="1125"/>
                  </a:lnTo>
                  <a:lnTo>
                    <a:pt x="4231" y="1132"/>
                  </a:lnTo>
                  <a:lnTo>
                    <a:pt x="4211" y="1137"/>
                  </a:lnTo>
                  <a:lnTo>
                    <a:pt x="4191" y="1140"/>
                  </a:lnTo>
                  <a:lnTo>
                    <a:pt x="4169" y="1141"/>
                  </a:lnTo>
                  <a:lnTo>
                    <a:pt x="4159" y="1140"/>
                  </a:lnTo>
                  <a:lnTo>
                    <a:pt x="4149" y="1139"/>
                  </a:lnTo>
                  <a:lnTo>
                    <a:pt x="4139" y="1137"/>
                  </a:lnTo>
                  <a:lnTo>
                    <a:pt x="4129" y="1135"/>
                  </a:lnTo>
                  <a:lnTo>
                    <a:pt x="4119" y="1132"/>
                  </a:lnTo>
                  <a:lnTo>
                    <a:pt x="4108" y="1128"/>
                  </a:lnTo>
                  <a:lnTo>
                    <a:pt x="4098" y="1122"/>
                  </a:lnTo>
                  <a:lnTo>
                    <a:pt x="4088" y="1116"/>
                  </a:lnTo>
                  <a:lnTo>
                    <a:pt x="4078" y="1110"/>
                  </a:lnTo>
                  <a:lnTo>
                    <a:pt x="4068" y="1103"/>
                  </a:lnTo>
                  <a:lnTo>
                    <a:pt x="4058" y="1095"/>
                  </a:lnTo>
                  <a:lnTo>
                    <a:pt x="4048" y="1086"/>
                  </a:lnTo>
                  <a:lnTo>
                    <a:pt x="4036" y="1076"/>
                  </a:lnTo>
                  <a:lnTo>
                    <a:pt x="4026" y="1065"/>
                  </a:lnTo>
                  <a:lnTo>
                    <a:pt x="4016" y="1054"/>
                  </a:lnTo>
                  <a:lnTo>
                    <a:pt x="4006" y="1041"/>
                  </a:lnTo>
                  <a:lnTo>
                    <a:pt x="4006" y="1041"/>
                  </a:lnTo>
                  <a:lnTo>
                    <a:pt x="3999" y="1031"/>
                  </a:lnTo>
                  <a:lnTo>
                    <a:pt x="3993" y="1019"/>
                  </a:lnTo>
                  <a:lnTo>
                    <a:pt x="3988" y="1004"/>
                  </a:lnTo>
                  <a:lnTo>
                    <a:pt x="3983" y="986"/>
                  </a:lnTo>
                  <a:lnTo>
                    <a:pt x="3978" y="967"/>
                  </a:lnTo>
                  <a:lnTo>
                    <a:pt x="3974" y="946"/>
                  </a:lnTo>
                  <a:lnTo>
                    <a:pt x="3971" y="923"/>
                  </a:lnTo>
                  <a:lnTo>
                    <a:pt x="3967" y="898"/>
                  </a:lnTo>
                  <a:lnTo>
                    <a:pt x="3962" y="842"/>
                  </a:lnTo>
                  <a:lnTo>
                    <a:pt x="3958" y="781"/>
                  </a:lnTo>
                  <a:lnTo>
                    <a:pt x="3955" y="714"/>
                  </a:lnTo>
                  <a:lnTo>
                    <a:pt x="3953" y="644"/>
                  </a:lnTo>
                  <a:lnTo>
                    <a:pt x="3952" y="569"/>
                  </a:lnTo>
                  <a:lnTo>
                    <a:pt x="3952" y="493"/>
                  </a:lnTo>
                  <a:lnTo>
                    <a:pt x="3953" y="334"/>
                  </a:lnTo>
                  <a:lnTo>
                    <a:pt x="3956" y="174"/>
                  </a:lnTo>
                  <a:lnTo>
                    <a:pt x="3959" y="22"/>
                  </a:lnTo>
                  <a:lnTo>
                    <a:pt x="3959" y="22"/>
                  </a:lnTo>
                  <a:lnTo>
                    <a:pt x="3865" y="20"/>
                  </a:lnTo>
                  <a:lnTo>
                    <a:pt x="3725" y="18"/>
                  </a:lnTo>
                  <a:lnTo>
                    <a:pt x="3556" y="17"/>
                  </a:lnTo>
                  <a:lnTo>
                    <a:pt x="3375" y="18"/>
                  </a:lnTo>
                  <a:lnTo>
                    <a:pt x="3283" y="19"/>
                  </a:lnTo>
                  <a:lnTo>
                    <a:pt x="3195" y="20"/>
                  </a:lnTo>
                  <a:lnTo>
                    <a:pt x="3112" y="23"/>
                  </a:lnTo>
                  <a:lnTo>
                    <a:pt x="3035" y="27"/>
                  </a:lnTo>
                  <a:lnTo>
                    <a:pt x="2967" y="31"/>
                  </a:lnTo>
                  <a:lnTo>
                    <a:pt x="2938" y="34"/>
                  </a:lnTo>
                  <a:lnTo>
                    <a:pt x="2911" y="37"/>
                  </a:lnTo>
                  <a:lnTo>
                    <a:pt x="2887" y="41"/>
                  </a:lnTo>
                  <a:lnTo>
                    <a:pt x="2868" y="44"/>
                  </a:lnTo>
                  <a:lnTo>
                    <a:pt x="2851" y="49"/>
                  </a:lnTo>
                  <a:lnTo>
                    <a:pt x="2839" y="53"/>
                  </a:lnTo>
                  <a:lnTo>
                    <a:pt x="2839" y="53"/>
                  </a:lnTo>
                  <a:lnTo>
                    <a:pt x="2823" y="62"/>
                  </a:lnTo>
                  <a:lnTo>
                    <a:pt x="2816" y="67"/>
                  </a:lnTo>
                  <a:lnTo>
                    <a:pt x="2810" y="71"/>
                  </a:lnTo>
                  <a:lnTo>
                    <a:pt x="2805" y="76"/>
                  </a:lnTo>
                  <a:lnTo>
                    <a:pt x="2801" y="82"/>
                  </a:lnTo>
                  <a:lnTo>
                    <a:pt x="2797" y="87"/>
                  </a:lnTo>
                  <a:lnTo>
                    <a:pt x="2793" y="93"/>
                  </a:lnTo>
                  <a:lnTo>
                    <a:pt x="2791" y="99"/>
                  </a:lnTo>
                  <a:lnTo>
                    <a:pt x="2788" y="105"/>
                  </a:lnTo>
                  <a:lnTo>
                    <a:pt x="2786" y="118"/>
                  </a:lnTo>
                  <a:lnTo>
                    <a:pt x="2785" y="132"/>
                  </a:lnTo>
                  <a:lnTo>
                    <a:pt x="2786" y="146"/>
                  </a:lnTo>
                  <a:lnTo>
                    <a:pt x="2788" y="162"/>
                  </a:lnTo>
                  <a:lnTo>
                    <a:pt x="2793" y="178"/>
                  </a:lnTo>
                  <a:lnTo>
                    <a:pt x="2798" y="196"/>
                  </a:lnTo>
                  <a:lnTo>
                    <a:pt x="2805" y="214"/>
                  </a:lnTo>
                  <a:lnTo>
                    <a:pt x="2814" y="232"/>
                  </a:lnTo>
                  <a:lnTo>
                    <a:pt x="2823" y="251"/>
                  </a:lnTo>
                  <a:lnTo>
                    <a:pt x="2844" y="291"/>
                  </a:lnTo>
                  <a:lnTo>
                    <a:pt x="2889" y="378"/>
                  </a:lnTo>
                  <a:lnTo>
                    <a:pt x="2912" y="424"/>
                  </a:lnTo>
                  <a:lnTo>
                    <a:pt x="2923" y="448"/>
                  </a:lnTo>
                  <a:lnTo>
                    <a:pt x="2933" y="473"/>
                  </a:lnTo>
                  <a:lnTo>
                    <a:pt x="2943" y="497"/>
                  </a:lnTo>
                  <a:lnTo>
                    <a:pt x="2952" y="521"/>
                  </a:lnTo>
                  <a:lnTo>
                    <a:pt x="2960" y="546"/>
                  </a:lnTo>
                  <a:lnTo>
                    <a:pt x="2966" y="571"/>
                  </a:lnTo>
                  <a:lnTo>
                    <a:pt x="2972" y="597"/>
                  </a:lnTo>
                  <a:lnTo>
                    <a:pt x="2976" y="622"/>
                  </a:lnTo>
                  <a:lnTo>
                    <a:pt x="2978" y="647"/>
                  </a:lnTo>
                  <a:lnTo>
                    <a:pt x="2979" y="673"/>
                  </a:lnTo>
                  <a:lnTo>
                    <a:pt x="2979" y="673"/>
                  </a:lnTo>
                  <a:lnTo>
                    <a:pt x="2978" y="701"/>
                  </a:lnTo>
                  <a:lnTo>
                    <a:pt x="2975" y="730"/>
                  </a:lnTo>
                  <a:lnTo>
                    <a:pt x="2971" y="756"/>
                  </a:lnTo>
                  <a:lnTo>
                    <a:pt x="2965" y="782"/>
                  </a:lnTo>
                  <a:lnTo>
                    <a:pt x="2959" y="807"/>
                  </a:lnTo>
                  <a:lnTo>
                    <a:pt x="2951" y="830"/>
                  </a:lnTo>
                  <a:lnTo>
                    <a:pt x="2943" y="853"/>
                  </a:lnTo>
                  <a:lnTo>
                    <a:pt x="2933" y="876"/>
                  </a:lnTo>
                  <a:lnTo>
                    <a:pt x="2922" y="896"/>
                  </a:lnTo>
                  <a:lnTo>
                    <a:pt x="2911" y="916"/>
                  </a:lnTo>
                  <a:lnTo>
                    <a:pt x="2898" y="935"/>
                  </a:lnTo>
                  <a:lnTo>
                    <a:pt x="2884" y="953"/>
                  </a:lnTo>
                  <a:lnTo>
                    <a:pt x="2870" y="970"/>
                  </a:lnTo>
                  <a:lnTo>
                    <a:pt x="2855" y="986"/>
                  </a:lnTo>
                  <a:lnTo>
                    <a:pt x="2839" y="1002"/>
                  </a:lnTo>
                  <a:lnTo>
                    <a:pt x="2821" y="1016"/>
                  </a:lnTo>
                  <a:lnTo>
                    <a:pt x="2803" y="1029"/>
                  </a:lnTo>
                  <a:lnTo>
                    <a:pt x="2785" y="1041"/>
                  </a:lnTo>
                  <a:lnTo>
                    <a:pt x="2766" y="1053"/>
                  </a:lnTo>
                  <a:lnTo>
                    <a:pt x="2747" y="1063"/>
                  </a:lnTo>
                  <a:lnTo>
                    <a:pt x="2727" y="1073"/>
                  </a:lnTo>
                  <a:lnTo>
                    <a:pt x="2707" y="1081"/>
                  </a:lnTo>
                  <a:lnTo>
                    <a:pt x="2685" y="1089"/>
                  </a:lnTo>
                  <a:lnTo>
                    <a:pt x="2664" y="1096"/>
                  </a:lnTo>
                  <a:lnTo>
                    <a:pt x="2642" y="1102"/>
                  </a:lnTo>
                  <a:lnTo>
                    <a:pt x="2620" y="1107"/>
                  </a:lnTo>
                  <a:lnTo>
                    <a:pt x="2598" y="1111"/>
                  </a:lnTo>
                  <a:lnTo>
                    <a:pt x="2576" y="1114"/>
                  </a:lnTo>
                  <a:lnTo>
                    <a:pt x="2552" y="1117"/>
                  </a:lnTo>
                  <a:lnTo>
                    <a:pt x="2529" y="1118"/>
                  </a:lnTo>
                  <a:lnTo>
                    <a:pt x="2506" y="1119"/>
                  </a:lnTo>
                  <a:lnTo>
                    <a:pt x="2484" y="1119"/>
                  </a:lnTo>
                  <a:lnTo>
                    <a:pt x="2461" y="1118"/>
                  </a:lnTo>
                  <a:lnTo>
                    <a:pt x="2438" y="1116"/>
                  </a:lnTo>
                  <a:lnTo>
                    <a:pt x="2414" y="1113"/>
                  </a:lnTo>
                  <a:lnTo>
                    <a:pt x="2391" y="1110"/>
                  </a:lnTo>
                  <a:lnTo>
                    <a:pt x="2369" y="1105"/>
                  </a:lnTo>
                  <a:lnTo>
                    <a:pt x="2346" y="1100"/>
                  </a:lnTo>
                  <a:lnTo>
                    <a:pt x="2324" y="1094"/>
                  </a:lnTo>
                  <a:lnTo>
                    <a:pt x="2303" y="1087"/>
                  </a:lnTo>
                  <a:lnTo>
                    <a:pt x="2280" y="1080"/>
                  </a:lnTo>
                  <a:lnTo>
                    <a:pt x="2259" y="1071"/>
                  </a:lnTo>
                  <a:lnTo>
                    <a:pt x="2238" y="1062"/>
                  </a:lnTo>
                  <a:lnTo>
                    <a:pt x="2218" y="1052"/>
                  </a:lnTo>
                  <a:lnTo>
                    <a:pt x="2198" y="1041"/>
                  </a:lnTo>
                  <a:lnTo>
                    <a:pt x="2179" y="1029"/>
                  </a:lnTo>
                  <a:lnTo>
                    <a:pt x="2160" y="1017"/>
                  </a:lnTo>
                  <a:lnTo>
                    <a:pt x="2142" y="1004"/>
                  </a:lnTo>
                  <a:lnTo>
                    <a:pt x="2124" y="989"/>
                  </a:lnTo>
                  <a:lnTo>
                    <a:pt x="2108" y="974"/>
                  </a:lnTo>
                  <a:lnTo>
                    <a:pt x="2092" y="959"/>
                  </a:lnTo>
                  <a:lnTo>
                    <a:pt x="2077" y="942"/>
                  </a:lnTo>
                  <a:lnTo>
                    <a:pt x="2063" y="925"/>
                  </a:lnTo>
                  <a:lnTo>
                    <a:pt x="2049" y="908"/>
                  </a:lnTo>
                  <a:lnTo>
                    <a:pt x="2037" y="889"/>
                  </a:lnTo>
                  <a:lnTo>
                    <a:pt x="2024" y="870"/>
                  </a:lnTo>
                  <a:lnTo>
                    <a:pt x="2014" y="849"/>
                  </a:lnTo>
                  <a:lnTo>
                    <a:pt x="2005" y="828"/>
                  </a:lnTo>
                  <a:lnTo>
                    <a:pt x="1996" y="807"/>
                  </a:lnTo>
                  <a:lnTo>
                    <a:pt x="1989" y="785"/>
                  </a:lnTo>
                  <a:lnTo>
                    <a:pt x="1983" y="762"/>
                  </a:lnTo>
                  <a:lnTo>
                    <a:pt x="1979" y="738"/>
                  </a:lnTo>
                  <a:lnTo>
                    <a:pt x="1975" y="713"/>
                  </a:lnTo>
                  <a:lnTo>
                    <a:pt x="1973" y="688"/>
                  </a:lnTo>
                  <a:lnTo>
                    <a:pt x="1973" y="688"/>
                  </a:lnTo>
                  <a:lnTo>
                    <a:pt x="1972" y="658"/>
                  </a:lnTo>
                  <a:lnTo>
                    <a:pt x="1972" y="629"/>
                  </a:lnTo>
                  <a:lnTo>
                    <a:pt x="1974" y="601"/>
                  </a:lnTo>
                  <a:lnTo>
                    <a:pt x="1977" y="573"/>
                  </a:lnTo>
                  <a:lnTo>
                    <a:pt x="1981" y="548"/>
                  </a:lnTo>
                  <a:lnTo>
                    <a:pt x="1986" y="524"/>
                  </a:lnTo>
                  <a:lnTo>
                    <a:pt x="1993" y="501"/>
                  </a:lnTo>
                  <a:lnTo>
                    <a:pt x="2000" y="479"/>
                  </a:lnTo>
                  <a:lnTo>
                    <a:pt x="2007" y="457"/>
                  </a:lnTo>
                  <a:lnTo>
                    <a:pt x="2016" y="436"/>
                  </a:lnTo>
                  <a:lnTo>
                    <a:pt x="2025" y="417"/>
                  </a:lnTo>
                  <a:lnTo>
                    <a:pt x="2036" y="398"/>
                  </a:lnTo>
                  <a:lnTo>
                    <a:pt x="2046" y="380"/>
                  </a:lnTo>
                  <a:lnTo>
                    <a:pt x="2057" y="363"/>
                  </a:lnTo>
                  <a:lnTo>
                    <a:pt x="2078" y="331"/>
                  </a:lnTo>
                  <a:lnTo>
                    <a:pt x="2101" y="300"/>
                  </a:lnTo>
                  <a:lnTo>
                    <a:pt x="2122" y="271"/>
                  </a:lnTo>
                  <a:lnTo>
                    <a:pt x="2143" y="244"/>
                  </a:lnTo>
                  <a:lnTo>
                    <a:pt x="2162" y="218"/>
                  </a:lnTo>
                  <a:lnTo>
                    <a:pt x="2171" y="205"/>
                  </a:lnTo>
                  <a:lnTo>
                    <a:pt x="2179" y="192"/>
                  </a:lnTo>
                  <a:lnTo>
                    <a:pt x="2186" y="178"/>
                  </a:lnTo>
                  <a:lnTo>
                    <a:pt x="2192" y="166"/>
                  </a:lnTo>
                  <a:lnTo>
                    <a:pt x="2197" y="153"/>
                  </a:lnTo>
                  <a:lnTo>
                    <a:pt x="2201" y="140"/>
                  </a:lnTo>
                  <a:lnTo>
                    <a:pt x="2203" y="127"/>
                  </a:lnTo>
                  <a:lnTo>
                    <a:pt x="2205" y="113"/>
                  </a:lnTo>
                  <a:lnTo>
                    <a:pt x="2205" y="113"/>
                  </a:lnTo>
                  <a:lnTo>
                    <a:pt x="2205" y="105"/>
                  </a:lnTo>
                  <a:lnTo>
                    <a:pt x="2203" y="97"/>
                  </a:lnTo>
                  <a:lnTo>
                    <a:pt x="2201" y="89"/>
                  </a:lnTo>
                  <a:lnTo>
                    <a:pt x="2197" y="82"/>
                  </a:lnTo>
                  <a:lnTo>
                    <a:pt x="2191" y="75"/>
                  </a:lnTo>
                  <a:lnTo>
                    <a:pt x="2185" y="69"/>
                  </a:lnTo>
                  <a:lnTo>
                    <a:pt x="2177" y="63"/>
                  </a:lnTo>
                  <a:lnTo>
                    <a:pt x="2168" y="57"/>
                  </a:lnTo>
                  <a:lnTo>
                    <a:pt x="2158" y="51"/>
                  </a:lnTo>
                  <a:lnTo>
                    <a:pt x="2147" y="46"/>
                  </a:lnTo>
                  <a:lnTo>
                    <a:pt x="2135" y="41"/>
                  </a:lnTo>
                  <a:lnTo>
                    <a:pt x="2122" y="36"/>
                  </a:lnTo>
                  <a:lnTo>
                    <a:pt x="2094" y="28"/>
                  </a:lnTo>
                  <a:lnTo>
                    <a:pt x="2062" y="21"/>
                  </a:lnTo>
                  <a:lnTo>
                    <a:pt x="2026" y="16"/>
                  </a:lnTo>
                  <a:lnTo>
                    <a:pt x="1988" y="11"/>
                  </a:lnTo>
                  <a:lnTo>
                    <a:pt x="1948" y="7"/>
                  </a:lnTo>
                  <a:lnTo>
                    <a:pt x="1905" y="4"/>
                  </a:lnTo>
                  <a:lnTo>
                    <a:pt x="1860" y="2"/>
                  </a:lnTo>
                  <a:lnTo>
                    <a:pt x="1814" y="1"/>
                  </a:lnTo>
                  <a:lnTo>
                    <a:pt x="1766" y="0"/>
                  </a:lnTo>
                  <a:lnTo>
                    <a:pt x="1717" y="0"/>
                  </a:lnTo>
                  <a:lnTo>
                    <a:pt x="1617" y="2"/>
                  </a:lnTo>
                  <a:lnTo>
                    <a:pt x="1518" y="6"/>
                  </a:lnTo>
                  <a:lnTo>
                    <a:pt x="1420" y="11"/>
                  </a:lnTo>
                  <a:lnTo>
                    <a:pt x="1326" y="16"/>
                  </a:lnTo>
                  <a:lnTo>
                    <a:pt x="1161" y="28"/>
                  </a:lnTo>
                  <a:lnTo>
                    <a:pt x="1042" y="36"/>
                  </a:lnTo>
                  <a:lnTo>
                    <a:pt x="1042" y="36"/>
                  </a:lnTo>
                  <a:lnTo>
                    <a:pt x="1046" y="196"/>
                  </a:lnTo>
                  <a:lnTo>
                    <a:pt x="1049" y="356"/>
                  </a:lnTo>
                  <a:lnTo>
                    <a:pt x="1050" y="514"/>
                  </a:lnTo>
                  <a:lnTo>
                    <a:pt x="1050" y="589"/>
                  </a:lnTo>
                  <a:lnTo>
                    <a:pt x="1049" y="662"/>
                  </a:lnTo>
                  <a:lnTo>
                    <a:pt x="1046" y="731"/>
                  </a:lnTo>
                  <a:lnTo>
                    <a:pt x="1043" y="795"/>
                  </a:lnTo>
                  <a:lnTo>
                    <a:pt x="1038" y="854"/>
                  </a:lnTo>
                  <a:lnTo>
                    <a:pt x="1032" y="907"/>
                  </a:lnTo>
                  <a:lnTo>
                    <a:pt x="1029" y="931"/>
                  </a:lnTo>
                  <a:lnTo>
                    <a:pt x="1025" y="953"/>
                  </a:lnTo>
                  <a:lnTo>
                    <a:pt x="1020" y="973"/>
                  </a:lnTo>
                  <a:lnTo>
                    <a:pt x="1015" y="991"/>
                  </a:lnTo>
                  <a:lnTo>
                    <a:pt x="1010" y="1008"/>
                  </a:lnTo>
                  <a:lnTo>
                    <a:pt x="1004" y="1022"/>
                  </a:lnTo>
                  <a:lnTo>
                    <a:pt x="997" y="1034"/>
                  </a:lnTo>
                  <a:lnTo>
                    <a:pt x="991" y="1043"/>
                  </a:lnTo>
                  <a:lnTo>
                    <a:pt x="991" y="1043"/>
                  </a:lnTo>
                  <a:lnTo>
                    <a:pt x="974" y="1060"/>
                  </a:lnTo>
                  <a:lnTo>
                    <a:pt x="957" y="1075"/>
                  </a:lnTo>
                  <a:lnTo>
                    <a:pt x="942" y="1087"/>
                  </a:lnTo>
                  <a:lnTo>
                    <a:pt x="928" y="1096"/>
                  </a:lnTo>
                  <a:lnTo>
                    <a:pt x="914" y="1103"/>
                  </a:lnTo>
                  <a:lnTo>
                    <a:pt x="900" y="1108"/>
                  </a:lnTo>
                  <a:lnTo>
                    <a:pt x="886" y="1111"/>
                  </a:lnTo>
                  <a:lnTo>
                    <a:pt x="873" y="1112"/>
                  </a:lnTo>
                  <a:lnTo>
                    <a:pt x="859" y="1111"/>
                  </a:lnTo>
                  <a:lnTo>
                    <a:pt x="845" y="1109"/>
                  </a:lnTo>
                  <a:lnTo>
                    <a:pt x="831" y="1105"/>
                  </a:lnTo>
                  <a:lnTo>
                    <a:pt x="816" y="1100"/>
                  </a:lnTo>
                  <a:lnTo>
                    <a:pt x="802" y="1093"/>
                  </a:lnTo>
                  <a:lnTo>
                    <a:pt x="787" y="1086"/>
                  </a:lnTo>
                  <a:lnTo>
                    <a:pt x="755" y="1069"/>
                  </a:lnTo>
                  <a:lnTo>
                    <a:pt x="720" y="1049"/>
                  </a:lnTo>
                  <a:lnTo>
                    <a:pt x="680" y="1029"/>
                  </a:lnTo>
                  <a:lnTo>
                    <a:pt x="659" y="1019"/>
                  </a:lnTo>
                  <a:lnTo>
                    <a:pt x="636" y="1009"/>
                  </a:lnTo>
                  <a:lnTo>
                    <a:pt x="613" y="999"/>
                  </a:lnTo>
                  <a:lnTo>
                    <a:pt x="587" y="989"/>
                  </a:lnTo>
                  <a:lnTo>
                    <a:pt x="560" y="981"/>
                  </a:lnTo>
                  <a:lnTo>
                    <a:pt x="531" y="973"/>
                  </a:lnTo>
                  <a:lnTo>
                    <a:pt x="501" y="966"/>
                  </a:lnTo>
                  <a:lnTo>
                    <a:pt x="468" y="961"/>
                  </a:lnTo>
                  <a:lnTo>
                    <a:pt x="434" y="956"/>
                  </a:lnTo>
                  <a:lnTo>
                    <a:pt x="397" y="953"/>
                  </a:lnTo>
                  <a:lnTo>
                    <a:pt x="359" y="952"/>
                  </a:lnTo>
                  <a:lnTo>
                    <a:pt x="318" y="952"/>
                  </a:lnTo>
                  <a:lnTo>
                    <a:pt x="318" y="952"/>
                  </a:lnTo>
                  <a:lnTo>
                    <a:pt x="290" y="954"/>
                  </a:lnTo>
                  <a:lnTo>
                    <a:pt x="263" y="958"/>
                  </a:lnTo>
                  <a:lnTo>
                    <a:pt x="238" y="963"/>
                  </a:lnTo>
                  <a:lnTo>
                    <a:pt x="215" y="971"/>
                  </a:lnTo>
                  <a:lnTo>
                    <a:pt x="193" y="980"/>
                  </a:lnTo>
                  <a:lnTo>
                    <a:pt x="172" y="991"/>
                  </a:lnTo>
                  <a:lnTo>
                    <a:pt x="151" y="1004"/>
                  </a:lnTo>
                  <a:lnTo>
                    <a:pt x="132" y="1018"/>
                  </a:lnTo>
                  <a:lnTo>
                    <a:pt x="115" y="1033"/>
                  </a:lnTo>
                  <a:lnTo>
                    <a:pt x="99" y="1050"/>
                  </a:lnTo>
                  <a:lnTo>
                    <a:pt x="85" y="1067"/>
                  </a:lnTo>
                  <a:lnTo>
                    <a:pt x="71" y="1086"/>
                  </a:lnTo>
                  <a:lnTo>
                    <a:pt x="59" y="1106"/>
                  </a:lnTo>
                  <a:lnTo>
                    <a:pt x="48" y="1128"/>
                  </a:lnTo>
                  <a:lnTo>
                    <a:pt x="38" y="1150"/>
                  </a:lnTo>
                  <a:lnTo>
                    <a:pt x="29" y="1172"/>
                  </a:lnTo>
                  <a:lnTo>
                    <a:pt x="29" y="1172"/>
                  </a:lnTo>
                  <a:lnTo>
                    <a:pt x="21" y="1196"/>
                  </a:lnTo>
                  <a:lnTo>
                    <a:pt x="14" y="1221"/>
                  </a:lnTo>
                  <a:lnTo>
                    <a:pt x="9" y="1247"/>
                  </a:lnTo>
                  <a:lnTo>
                    <a:pt x="5" y="1274"/>
                  </a:lnTo>
                  <a:lnTo>
                    <a:pt x="2" y="1300"/>
                  </a:lnTo>
                  <a:lnTo>
                    <a:pt x="0" y="1327"/>
                  </a:lnTo>
                  <a:lnTo>
                    <a:pt x="0" y="1354"/>
                  </a:lnTo>
                  <a:lnTo>
                    <a:pt x="0" y="1381"/>
                  </a:lnTo>
                  <a:lnTo>
                    <a:pt x="2" y="1409"/>
                  </a:lnTo>
                  <a:lnTo>
                    <a:pt x="5" y="1437"/>
                  </a:lnTo>
                  <a:lnTo>
                    <a:pt x="9" y="1464"/>
                  </a:lnTo>
                  <a:lnTo>
                    <a:pt x="14" y="1491"/>
                  </a:lnTo>
                  <a:lnTo>
                    <a:pt x="21" y="1517"/>
                  </a:lnTo>
                  <a:lnTo>
                    <a:pt x="29" y="1544"/>
                  </a:lnTo>
                  <a:lnTo>
                    <a:pt x="38" y="1570"/>
                  </a:lnTo>
                  <a:lnTo>
                    <a:pt x="47" y="1595"/>
                  </a:lnTo>
                  <a:lnTo>
                    <a:pt x="58" y="1620"/>
                  </a:lnTo>
                  <a:lnTo>
                    <a:pt x="70" y="1643"/>
                  </a:lnTo>
                  <a:lnTo>
                    <a:pt x="82" y="1667"/>
                  </a:lnTo>
                  <a:lnTo>
                    <a:pt x="96" y="1688"/>
                  </a:lnTo>
                  <a:lnTo>
                    <a:pt x="111" y="1709"/>
                  </a:lnTo>
                  <a:lnTo>
                    <a:pt x="127" y="1728"/>
                  </a:lnTo>
                  <a:lnTo>
                    <a:pt x="144" y="1746"/>
                  </a:lnTo>
                  <a:lnTo>
                    <a:pt x="163" y="1763"/>
                  </a:lnTo>
                  <a:lnTo>
                    <a:pt x="182" y="1778"/>
                  </a:lnTo>
                  <a:lnTo>
                    <a:pt x="202" y="1792"/>
                  </a:lnTo>
                  <a:lnTo>
                    <a:pt x="223" y="1805"/>
                  </a:lnTo>
                  <a:lnTo>
                    <a:pt x="245" y="1815"/>
                  </a:lnTo>
                  <a:lnTo>
                    <a:pt x="267" y="1823"/>
                  </a:lnTo>
                  <a:lnTo>
                    <a:pt x="292" y="1829"/>
                  </a:lnTo>
                  <a:lnTo>
                    <a:pt x="317" y="1834"/>
                  </a:lnTo>
                  <a:lnTo>
                    <a:pt x="343" y="1836"/>
                  </a:lnTo>
                  <a:lnTo>
                    <a:pt x="343" y="1836"/>
                  </a:lnTo>
                  <a:lnTo>
                    <a:pt x="381" y="1836"/>
                  </a:lnTo>
                  <a:lnTo>
                    <a:pt x="418" y="1835"/>
                  </a:lnTo>
                  <a:lnTo>
                    <a:pt x="454" y="1833"/>
                  </a:lnTo>
                  <a:lnTo>
                    <a:pt x="488" y="1829"/>
                  </a:lnTo>
                  <a:lnTo>
                    <a:pt x="520" y="1824"/>
                  </a:lnTo>
                  <a:lnTo>
                    <a:pt x="550" y="1819"/>
                  </a:lnTo>
                  <a:lnTo>
                    <a:pt x="580" y="1812"/>
                  </a:lnTo>
                  <a:lnTo>
                    <a:pt x="608" y="1804"/>
                  </a:lnTo>
                  <a:lnTo>
                    <a:pt x="635" y="1795"/>
                  </a:lnTo>
                  <a:lnTo>
                    <a:pt x="660" y="1787"/>
                  </a:lnTo>
                  <a:lnTo>
                    <a:pt x="684" y="1778"/>
                  </a:lnTo>
                  <a:lnTo>
                    <a:pt x="708" y="1769"/>
                  </a:lnTo>
                  <a:lnTo>
                    <a:pt x="750" y="1750"/>
                  </a:lnTo>
                  <a:lnTo>
                    <a:pt x="788" y="1733"/>
                  </a:lnTo>
                  <a:lnTo>
                    <a:pt x="822" y="1717"/>
                  </a:lnTo>
                  <a:lnTo>
                    <a:pt x="853" y="1704"/>
                  </a:lnTo>
                  <a:lnTo>
                    <a:pt x="867" y="1699"/>
                  </a:lnTo>
                  <a:lnTo>
                    <a:pt x="881" y="1695"/>
                  </a:lnTo>
                  <a:lnTo>
                    <a:pt x="893" y="1693"/>
                  </a:lnTo>
                  <a:lnTo>
                    <a:pt x="905" y="1691"/>
                  </a:lnTo>
                  <a:lnTo>
                    <a:pt x="917" y="1692"/>
                  </a:lnTo>
                  <a:lnTo>
                    <a:pt x="928" y="1694"/>
                  </a:lnTo>
                  <a:lnTo>
                    <a:pt x="938" y="1697"/>
                  </a:lnTo>
                  <a:lnTo>
                    <a:pt x="948" y="1703"/>
                  </a:lnTo>
                  <a:lnTo>
                    <a:pt x="957" y="1711"/>
                  </a:lnTo>
                  <a:lnTo>
                    <a:pt x="967" y="1721"/>
                  </a:lnTo>
                  <a:lnTo>
                    <a:pt x="976" y="1733"/>
                  </a:lnTo>
                  <a:lnTo>
                    <a:pt x="985" y="1748"/>
                  </a:lnTo>
                  <a:lnTo>
                    <a:pt x="985" y="1748"/>
                  </a:lnTo>
                  <a:lnTo>
                    <a:pt x="993" y="1766"/>
                  </a:lnTo>
                  <a:lnTo>
                    <a:pt x="1001" y="1786"/>
                  </a:lnTo>
                  <a:lnTo>
                    <a:pt x="1009" y="1809"/>
                  </a:lnTo>
                  <a:lnTo>
                    <a:pt x="1015" y="1832"/>
                  </a:lnTo>
                  <a:lnTo>
                    <a:pt x="1021" y="1857"/>
                  </a:lnTo>
                  <a:lnTo>
                    <a:pt x="1027" y="1883"/>
                  </a:lnTo>
                  <a:lnTo>
                    <a:pt x="1032" y="1911"/>
                  </a:lnTo>
                  <a:lnTo>
                    <a:pt x="1036" y="1941"/>
                  </a:lnTo>
                  <a:lnTo>
                    <a:pt x="1040" y="1972"/>
                  </a:lnTo>
                  <a:lnTo>
                    <a:pt x="1044" y="2004"/>
                  </a:lnTo>
                  <a:lnTo>
                    <a:pt x="1049" y="2072"/>
                  </a:lnTo>
                  <a:lnTo>
                    <a:pt x="1053" y="2144"/>
                  </a:lnTo>
                  <a:lnTo>
                    <a:pt x="1055" y="2221"/>
                  </a:lnTo>
                  <a:lnTo>
                    <a:pt x="1056" y="2300"/>
                  </a:lnTo>
                  <a:lnTo>
                    <a:pt x="1055" y="2384"/>
                  </a:lnTo>
                  <a:lnTo>
                    <a:pt x="1054" y="2470"/>
                  </a:lnTo>
                  <a:lnTo>
                    <a:pt x="1052" y="2558"/>
                  </a:lnTo>
                  <a:lnTo>
                    <a:pt x="1045" y="2740"/>
                  </a:lnTo>
                  <a:lnTo>
                    <a:pt x="1037" y="2924"/>
                  </a:lnTo>
                  <a:lnTo>
                    <a:pt x="1037" y="2924"/>
                  </a:lnTo>
                  <a:lnTo>
                    <a:pt x="1147" y="2930"/>
                  </a:lnTo>
                  <a:lnTo>
                    <a:pt x="1307" y="2938"/>
                  </a:lnTo>
                  <a:lnTo>
                    <a:pt x="1401" y="2941"/>
                  </a:lnTo>
                  <a:lnTo>
                    <a:pt x="1500" y="2944"/>
                  </a:lnTo>
                  <a:lnTo>
                    <a:pt x="1601" y="2945"/>
                  </a:lnTo>
                  <a:lnTo>
                    <a:pt x="1702" y="2944"/>
                  </a:lnTo>
                  <a:lnTo>
                    <a:pt x="1752" y="2943"/>
                  </a:lnTo>
                  <a:lnTo>
                    <a:pt x="1802" y="2941"/>
                  </a:lnTo>
                  <a:lnTo>
                    <a:pt x="1849" y="2938"/>
                  </a:lnTo>
                  <a:lnTo>
                    <a:pt x="1895" y="2935"/>
                  </a:lnTo>
                  <a:lnTo>
                    <a:pt x="1939" y="2931"/>
                  </a:lnTo>
                  <a:lnTo>
                    <a:pt x="1981" y="2925"/>
                  </a:lnTo>
                  <a:lnTo>
                    <a:pt x="2020" y="2919"/>
                  </a:lnTo>
                  <a:lnTo>
                    <a:pt x="2057" y="2912"/>
                  </a:lnTo>
                  <a:lnTo>
                    <a:pt x="2090" y="2904"/>
                  </a:lnTo>
                  <a:lnTo>
                    <a:pt x="2120" y="2895"/>
                  </a:lnTo>
                  <a:lnTo>
                    <a:pt x="2133" y="2890"/>
                  </a:lnTo>
                  <a:lnTo>
                    <a:pt x="2145" y="2884"/>
                  </a:lnTo>
                  <a:lnTo>
                    <a:pt x="2156" y="2878"/>
                  </a:lnTo>
                  <a:lnTo>
                    <a:pt x="2168" y="2872"/>
                  </a:lnTo>
                  <a:lnTo>
                    <a:pt x="2177" y="2865"/>
                  </a:lnTo>
                  <a:lnTo>
                    <a:pt x="2185" y="2858"/>
                  </a:lnTo>
                  <a:lnTo>
                    <a:pt x="2191" y="2851"/>
                  </a:lnTo>
                  <a:lnTo>
                    <a:pt x="2197" y="2844"/>
                  </a:lnTo>
                  <a:lnTo>
                    <a:pt x="2201" y="2836"/>
                  </a:lnTo>
                  <a:lnTo>
                    <a:pt x="2204" y="2828"/>
                  </a:lnTo>
                  <a:lnTo>
                    <a:pt x="2206" y="2819"/>
                  </a:lnTo>
                  <a:lnTo>
                    <a:pt x="2206" y="2810"/>
                  </a:lnTo>
                  <a:lnTo>
                    <a:pt x="2206" y="2810"/>
                  </a:lnTo>
                  <a:lnTo>
                    <a:pt x="2204" y="2797"/>
                  </a:lnTo>
                  <a:lnTo>
                    <a:pt x="2201" y="2784"/>
                  </a:lnTo>
                  <a:lnTo>
                    <a:pt x="2197" y="2771"/>
                  </a:lnTo>
                  <a:lnTo>
                    <a:pt x="2192" y="2758"/>
                  </a:lnTo>
                  <a:lnTo>
                    <a:pt x="2186" y="2745"/>
                  </a:lnTo>
                  <a:lnTo>
                    <a:pt x="2180" y="2731"/>
                  </a:lnTo>
                  <a:lnTo>
                    <a:pt x="2172" y="2719"/>
                  </a:lnTo>
                  <a:lnTo>
                    <a:pt x="2162" y="2706"/>
                  </a:lnTo>
                  <a:lnTo>
                    <a:pt x="2144" y="2680"/>
                  </a:lnTo>
                  <a:lnTo>
                    <a:pt x="2123" y="2652"/>
                  </a:lnTo>
                  <a:lnTo>
                    <a:pt x="2101" y="2624"/>
                  </a:lnTo>
                  <a:lnTo>
                    <a:pt x="2079" y="2593"/>
                  </a:lnTo>
                  <a:lnTo>
                    <a:pt x="2057" y="2560"/>
                  </a:lnTo>
                  <a:lnTo>
                    <a:pt x="2047" y="2543"/>
                  </a:lnTo>
                  <a:lnTo>
                    <a:pt x="2037" y="2525"/>
                  </a:lnTo>
                  <a:lnTo>
                    <a:pt x="2026" y="2507"/>
                  </a:lnTo>
                  <a:lnTo>
                    <a:pt x="2017" y="2487"/>
                  </a:lnTo>
                  <a:lnTo>
                    <a:pt x="2008" y="2467"/>
                  </a:lnTo>
                  <a:lnTo>
                    <a:pt x="2000" y="2445"/>
                  </a:lnTo>
                  <a:lnTo>
                    <a:pt x="1993" y="2423"/>
                  </a:lnTo>
                  <a:lnTo>
                    <a:pt x="1987" y="2400"/>
                  </a:lnTo>
                  <a:lnTo>
                    <a:pt x="1982" y="2375"/>
                  </a:lnTo>
                  <a:lnTo>
                    <a:pt x="1978" y="2350"/>
                  </a:lnTo>
                  <a:lnTo>
                    <a:pt x="1975" y="2323"/>
                  </a:lnTo>
                  <a:lnTo>
                    <a:pt x="1973" y="2295"/>
                  </a:lnTo>
                  <a:lnTo>
                    <a:pt x="1973" y="2266"/>
                  </a:lnTo>
                  <a:lnTo>
                    <a:pt x="1974" y="2236"/>
                  </a:lnTo>
                  <a:lnTo>
                    <a:pt x="1974" y="2236"/>
                  </a:lnTo>
                  <a:lnTo>
                    <a:pt x="1976" y="2210"/>
                  </a:lnTo>
                  <a:lnTo>
                    <a:pt x="1979" y="2185"/>
                  </a:lnTo>
                  <a:lnTo>
                    <a:pt x="1984" y="2161"/>
                  </a:lnTo>
                  <a:lnTo>
                    <a:pt x="1990" y="2138"/>
                  </a:lnTo>
                  <a:lnTo>
                    <a:pt x="1997" y="2116"/>
                  </a:lnTo>
                  <a:lnTo>
                    <a:pt x="2006" y="2094"/>
                  </a:lnTo>
                  <a:lnTo>
                    <a:pt x="2015" y="2073"/>
                  </a:lnTo>
                  <a:lnTo>
                    <a:pt x="2025" y="2052"/>
                  </a:lnTo>
                  <a:lnTo>
                    <a:pt x="2038" y="2033"/>
                  </a:lnTo>
                  <a:lnTo>
                    <a:pt x="2050" y="2014"/>
                  </a:lnTo>
                  <a:lnTo>
                    <a:pt x="2064" y="1997"/>
                  </a:lnTo>
                  <a:lnTo>
                    <a:pt x="2078" y="1980"/>
                  </a:lnTo>
                  <a:lnTo>
                    <a:pt x="2093" y="1963"/>
                  </a:lnTo>
                  <a:lnTo>
                    <a:pt x="2109" y="1948"/>
                  </a:lnTo>
                  <a:lnTo>
                    <a:pt x="2126" y="1933"/>
                  </a:lnTo>
                  <a:lnTo>
                    <a:pt x="2143" y="1918"/>
                  </a:lnTo>
                  <a:lnTo>
                    <a:pt x="2161" y="1905"/>
                  </a:lnTo>
                  <a:lnTo>
                    <a:pt x="2181" y="1893"/>
                  </a:lnTo>
                  <a:lnTo>
                    <a:pt x="2200" y="1881"/>
                  </a:lnTo>
                  <a:lnTo>
                    <a:pt x="2220" y="1870"/>
                  </a:lnTo>
                  <a:lnTo>
                    <a:pt x="2240" y="1860"/>
                  </a:lnTo>
                  <a:lnTo>
                    <a:pt x="2261" y="1851"/>
                  </a:lnTo>
                  <a:lnTo>
                    <a:pt x="2282" y="1843"/>
                  </a:lnTo>
                  <a:lnTo>
                    <a:pt x="2305" y="1835"/>
                  </a:lnTo>
                  <a:lnTo>
                    <a:pt x="2327" y="1829"/>
                  </a:lnTo>
                  <a:lnTo>
                    <a:pt x="2349" y="1823"/>
                  </a:lnTo>
                  <a:lnTo>
                    <a:pt x="2371" y="1818"/>
                  </a:lnTo>
                  <a:lnTo>
                    <a:pt x="2394" y="1814"/>
                  </a:lnTo>
                  <a:lnTo>
                    <a:pt x="2417" y="1810"/>
                  </a:lnTo>
                  <a:lnTo>
                    <a:pt x="2441" y="1808"/>
                  </a:lnTo>
                  <a:lnTo>
                    <a:pt x="2464" y="1806"/>
                  </a:lnTo>
                  <a:lnTo>
                    <a:pt x="2487" y="1805"/>
                  </a:lnTo>
                  <a:lnTo>
                    <a:pt x="2509" y="1805"/>
                  </a:lnTo>
                  <a:lnTo>
                    <a:pt x="2532" y="1806"/>
                  </a:lnTo>
                  <a:lnTo>
                    <a:pt x="2555" y="1808"/>
                  </a:lnTo>
                  <a:lnTo>
                    <a:pt x="2579" y="1810"/>
                  </a:lnTo>
                  <a:lnTo>
                    <a:pt x="2601" y="1814"/>
                  </a:lnTo>
                  <a:lnTo>
                    <a:pt x="2623" y="1818"/>
                  </a:lnTo>
                  <a:lnTo>
                    <a:pt x="2645" y="1823"/>
                  </a:lnTo>
                  <a:lnTo>
                    <a:pt x="2667" y="1829"/>
                  </a:lnTo>
                  <a:lnTo>
                    <a:pt x="2688" y="1836"/>
                  </a:lnTo>
                  <a:lnTo>
                    <a:pt x="2710" y="1844"/>
                  </a:lnTo>
                  <a:lnTo>
                    <a:pt x="2730" y="1853"/>
                  </a:lnTo>
                  <a:lnTo>
                    <a:pt x="2750" y="1862"/>
                  </a:lnTo>
                  <a:lnTo>
                    <a:pt x="2769" y="1873"/>
                  </a:lnTo>
                  <a:lnTo>
                    <a:pt x="2788" y="1884"/>
                  </a:lnTo>
                  <a:lnTo>
                    <a:pt x="2806" y="1896"/>
                  </a:lnTo>
                  <a:lnTo>
                    <a:pt x="2824" y="1910"/>
                  </a:lnTo>
                  <a:lnTo>
                    <a:pt x="2842" y="1924"/>
                  </a:lnTo>
                  <a:lnTo>
                    <a:pt x="2858" y="1940"/>
                  </a:lnTo>
                  <a:lnTo>
                    <a:pt x="2873" y="1956"/>
                  </a:lnTo>
                  <a:lnTo>
                    <a:pt x="2887" y="1973"/>
                  </a:lnTo>
                  <a:lnTo>
                    <a:pt x="2901" y="1990"/>
                  </a:lnTo>
                  <a:lnTo>
                    <a:pt x="2913" y="2009"/>
                  </a:lnTo>
                  <a:lnTo>
                    <a:pt x="2925" y="2029"/>
                  </a:lnTo>
                  <a:lnTo>
                    <a:pt x="2935" y="2049"/>
                  </a:lnTo>
                  <a:lnTo>
                    <a:pt x="2945" y="2072"/>
                  </a:lnTo>
                  <a:lnTo>
                    <a:pt x="2953" y="2095"/>
                  </a:lnTo>
                  <a:lnTo>
                    <a:pt x="2961" y="2118"/>
                  </a:lnTo>
                  <a:lnTo>
                    <a:pt x="2967" y="2142"/>
                  </a:lnTo>
                  <a:lnTo>
                    <a:pt x="2973" y="2168"/>
                  </a:lnTo>
                  <a:lnTo>
                    <a:pt x="2976" y="2194"/>
                  </a:lnTo>
                  <a:lnTo>
                    <a:pt x="2979" y="2223"/>
                  </a:lnTo>
                  <a:lnTo>
                    <a:pt x="2980" y="2251"/>
                  </a:lnTo>
                  <a:lnTo>
                    <a:pt x="2980" y="2251"/>
                  </a:lnTo>
                  <a:lnTo>
                    <a:pt x="2979" y="2277"/>
                  </a:lnTo>
                  <a:lnTo>
                    <a:pt x="2977" y="2302"/>
                  </a:lnTo>
                  <a:lnTo>
                    <a:pt x="2973" y="2328"/>
                  </a:lnTo>
                  <a:lnTo>
                    <a:pt x="2966" y="2354"/>
                  </a:lnTo>
                  <a:lnTo>
                    <a:pt x="2959" y="2379"/>
                  </a:lnTo>
                  <a:lnTo>
                    <a:pt x="2952" y="2404"/>
                  </a:lnTo>
                  <a:lnTo>
                    <a:pt x="2943" y="2429"/>
                  </a:lnTo>
                  <a:lnTo>
                    <a:pt x="2933" y="2453"/>
                  </a:lnTo>
                  <a:lnTo>
                    <a:pt x="2923" y="2478"/>
                  </a:lnTo>
                  <a:lnTo>
                    <a:pt x="2912" y="2501"/>
                  </a:lnTo>
                  <a:lnTo>
                    <a:pt x="2889" y="2547"/>
                  </a:lnTo>
                  <a:lnTo>
                    <a:pt x="2844" y="2634"/>
                  </a:lnTo>
                  <a:lnTo>
                    <a:pt x="2823" y="2674"/>
                  </a:lnTo>
                  <a:lnTo>
                    <a:pt x="2814" y="2693"/>
                  </a:lnTo>
                  <a:lnTo>
                    <a:pt x="2806" y="2711"/>
                  </a:lnTo>
                  <a:lnTo>
                    <a:pt x="2799" y="2728"/>
                  </a:lnTo>
                  <a:lnTo>
                    <a:pt x="2793" y="2746"/>
                  </a:lnTo>
                  <a:lnTo>
                    <a:pt x="2789" y="2762"/>
                  </a:lnTo>
                  <a:lnTo>
                    <a:pt x="2786" y="2778"/>
                  </a:lnTo>
                  <a:lnTo>
                    <a:pt x="2785" y="2792"/>
                  </a:lnTo>
                  <a:lnTo>
                    <a:pt x="2786" y="2806"/>
                  </a:lnTo>
                  <a:lnTo>
                    <a:pt x="2789" y="2819"/>
                  </a:lnTo>
                  <a:lnTo>
                    <a:pt x="2791" y="2825"/>
                  </a:lnTo>
                  <a:lnTo>
                    <a:pt x="2794" y="2831"/>
                  </a:lnTo>
                  <a:lnTo>
                    <a:pt x="2797" y="2837"/>
                  </a:lnTo>
                  <a:lnTo>
                    <a:pt x="2801" y="2842"/>
                  </a:lnTo>
                  <a:lnTo>
                    <a:pt x="2806" y="2847"/>
                  </a:lnTo>
                  <a:lnTo>
                    <a:pt x="2811" y="2852"/>
                  </a:lnTo>
                  <a:lnTo>
                    <a:pt x="2817" y="2857"/>
                  </a:lnTo>
                  <a:lnTo>
                    <a:pt x="2824" y="2861"/>
                  </a:lnTo>
                  <a:lnTo>
                    <a:pt x="2840" y="2870"/>
                  </a:lnTo>
                  <a:lnTo>
                    <a:pt x="2840" y="2870"/>
                  </a:lnTo>
                  <a:lnTo>
                    <a:pt x="2849" y="2874"/>
                  </a:lnTo>
                  <a:lnTo>
                    <a:pt x="2860" y="2877"/>
                  </a:lnTo>
                  <a:lnTo>
                    <a:pt x="2874" y="2880"/>
                  </a:lnTo>
                  <a:lnTo>
                    <a:pt x="2890" y="2883"/>
                  </a:lnTo>
                  <a:lnTo>
                    <a:pt x="2929" y="2888"/>
                  </a:lnTo>
                  <a:lnTo>
                    <a:pt x="2976" y="2893"/>
                  </a:lnTo>
                  <a:lnTo>
                    <a:pt x="3030" y="2897"/>
                  </a:lnTo>
                  <a:lnTo>
                    <a:pt x="3090" y="2900"/>
                  </a:lnTo>
                  <a:lnTo>
                    <a:pt x="3158" y="2902"/>
                  </a:lnTo>
                  <a:lnTo>
                    <a:pt x="3230" y="2904"/>
                  </a:lnTo>
                  <a:lnTo>
                    <a:pt x="3230" y="2904"/>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
          <p:nvSpPr>
            <p:cNvPr id="21" name="Freeform: Shape 19"/>
            <p:cNvSpPr>
              <a:spLocks/>
            </p:cNvSpPr>
            <p:nvPr/>
          </p:nvSpPr>
          <p:spPr bwMode="auto">
            <a:xfrm>
              <a:off x="5292545" y="1545636"/>
              <a:ext cx="836828" cy="611931"/>
            </a:xfrm>
            <a:custGeom>
              <a:avLst/>
              <a:gdLst>
                <a:gd name="T0" fmla="*/ 3995 w 4003"/>
                <a:gd name="T1" fmla="*/ 224 h 2927"/>
                <a:gd name="T2" fmla="*/ 3953 w 4003"/>
                <a:gd name="T3" fmla="*/ 133 h 2927"/>
                <a:gd name="T4" fmla="*/ 3882 w 4003"/>
                <a:gd name="T5" fmla="*/ 63 h 2927"/>
                <a:gd name="T6" fmla="*/ 3788 w 4003"/>
                <a:gd name="T7" fmla="*/ 17 h 2927"/>
                <a:gd name="T8" fmla="*/ 3682 w 4003"/>
                <a:gd name="T9" fmla="*/ 0 h 2927"/>
                <a:gd name="T10" fmla="*/ 1111 w 4003"/>
                <a:gd name="T11" fmla="*/ 407 h 2927"/>
                <a:gd name="T12" fmla="*/ 1080 w 4003"/>
                <a:gd name="T13" fmla="*/ 990 h 2927"/>
                <a:gd name="T14" fmla="*/ 1016 w 4003"/>
                <a:gd name="T15" fmla="*/ 1310 h 2927"/>
                <a:gd name="T16" fmla="*/ 966 w 4003"/>
                <a:gd name="T17" fmla="*/ 1398 h 2927"/>
                <a:gd name="T18" fmla="*/ 902 w 4003"/>
                <a:gd name="T19" fmla="*/ 1422 h 2927"/>
                <a:gd name="T20" fmla="*/ 824 w 4003"/>
                <a:gd name="T21" fmla="*/ 1377 h 2927"/>
                <a:gd name="T22" fmla="*/ 688 w 4003"/>
                <a:gd name="T23" fmla="*/ 1241 h 2927"/>
                <a:gd name="T24" fmla="*/ 530 w 4003"/>
                <a:gd name="T25" fmla="*/ 1160 h 2927"/>
                <a:gd name="T26" fmla="*/ 340 w 4003"/>
                <a:gd name="T27" fmla="*/ 1136 h 2927"/>
                <a:gd name="T28" fmla="*/ 198 w 4003"/>
                <a:gd name="T29" fmla="*/ 1167 h 2927"/>
                <a:gd name="T30" fmla="*/ 97 w 4003"/>
                <a:gd name="T31" fmla="*/ 1240 h 2927"/>
                <a:gd name="T32" fmla="*/ 32 w 4003"/>
                <a:gd name="T33" fmla="*/ 1344 h 2927"/>
                <a:gd name="T34" fmla="*/ 3 w 4003"/>
                <a:gd name="T35" fmla="*/ 1468 h 2927"/>
                <a:gd name="T36" fmla="*/ 5 w 4003"/>
                <a:gd name="T37" fmla="*/ 1600 h 2927"/>
                <a:gd name="T38" fmla="*/ 51 w 4003"/>
                <a:gd name="T39" fmla="*/ 1761 h 2927"/>
                <a:gd name="T40" fmla="*/ 117 w 4003"/>
                <a:gd name="T41" fmla="*/ 1867 h 2927"/>
                <a:gd name="T42" fmla="*/ 206 w 4003"/>
                <a:gd name="T43" fmla="*/ 1943 h 2927"/>
                <a:gd name="T44" fmla="*/ 302 w 4003"/>
                <a:gd name="T45" fmla="*/ 1976 h 2927"/>
                <a:gd name="T46" fmla="*/ 434 w 4003"/>
                <a:gd name="T47" fmla="*/ 1981 h 2927"/>
                <a:gd name="T48" fmla="*/ 660 w 4003"/>
                <a:gd name="T49" fmla="*/ 1921 h 2927"/>
                <a:gd name="T50" fmla="*/ 885 w 4003"/>
                <a:gd name="T51" fmla="*/ 1841 h 2927"/>
                <a:gd name="T52" fmla="*/ 953 w 4003"/>
                <a:gd name="T53" fmla="*/ 1849 h 2927"/>
                <a:gd name="T54" fmla="*/ 1012 w 4003"/>
                <a:gd name="T55" fmla="*/ 1899 h 2927"/>
                <a:gd name="T56" fmla="*/ 1070 w 4003"/>
                <a:gd name="T57" fmla="*/ 2022 h 2927"/>
                <a:gd name="T58" fmla="*/ 1109 w 4003"/>
                <a:gd name="T59" fmla="*/ 2241 h 2927"/>
                <a:gd name="T60" fmla="*/ 1119 w 4003"/>
                <a:gd name="T61" fmla="*/ 2812 h 2927"/>
                <a:gd name="T62" fmla="*/ 2068 w 4003"/>
                <a:gd name="T63" fmla="*/ 2927 h 2927"/>
                <a:gd name="T64" fmla="*/ 2209 w 4003"/>
                <a:gd name="T65" fmla="*/ 2911 h 2927"/>
                <a:gd name="T66" fmla="*/ 2301 w 4003"/>
                <a:gd name="T67" fmla="*/ 2842 h 2927"/>
                <a:gd name="T68" fmla="*/ 2317 w 4003"/>
                <a:gd name="T69" fmla="*/ 2754 h 2927"/>
                <a:gd name="T70" fmla="*/ 2180 w 4003"/>
                <a:gd name="T71" fmla="*/ 2518 h 2927"/>
                <a:gd name="T72" fmla="*/ 2077 w 4003"/>
                <a:gd name="T73" fmla="*/ 2288 h 2927"/>
                <a:gd name="T74" fmla="*/ 2051 w 4003"/>
                <a:gd name="T75" fmla="*/ 2109 h 2927"/>
                <a:gd name="T76" fmla="*/ 2073 w 4003"/>
                <a:gd name="T77" fmla="*/ 1982 h 2927"/>
                <a:gd name="T78" fmla="*/ 2141 w 4003"/>
                <a:gd name="T79" fmla="*/ 1860 h 2927"/>
                <a:gd name="T80" fmla="*/ 2248 w 4003"/>
                <a:gd name="T81" fmla="*/ 1759 h 2927"/>
                <a:gd name="T82" fmla="*/ 2411 w 4003"/>
                <a:gd name="T83" fmla="*/ 1679 h 2927"/>
                <a:gd name="T84" fmla="*/ 2568 w 4003"/>
                <a:gd name="T85" fmla="*/ 1648 h 2927"/>
                <a:gd name="T86" fmla="*/ 2754 w 4003"/>
                <a:gd name="T87" fmla="*/ 1667 h 2927"/>
                <a:gd name="T88" fmla="*/ 2910 w 4003"/>
                <a:gd name="T89" fmla="*/ 1744 h 2927"/>
                <a:gd name="T90" fmla="*/ 3024 w 4003"/>
                <a:gd name="T91" fmla="*/ 1875 h 2927"/>
                <a:gd name="T92" fmla="*/ 3088 w 4003"/>
                <a:gd name="T93" fmla="*/ 2057 h 2927"/>
                <a:gd name="T94" fmla="*/ 3096 w 4003"/>
                <a:gd name="T95" fmla="*/ 2239 h 2927"/>
                <a:gd name="T96" fmla="*/ 3058 w 4003"/>
                <a:gd name="T97" fmla="*/ 2405 h 2927"/>
                <a:gd name="T98" fmla="*/ 2938 w 4003"/>
                <a:gd name="T99" fmla="*/ 2611 h 2927"/>
                <a:gd name="T100" fmla="*/ 2872 w 4003"/>
                <a:gd name="T101" fmla="*/ 2757 h 2927"/>
                <a:gd name="T102" fmla="*/ 2870 w 4003"/>
                <a:gd name="T103" fmla="*/ 2827 h 2927"/>
                <a:gd name="T104" fmla="*/ 2944 w 4003"/>
                <a:gd name="T105" fmla="*/ 2866 h 2927"/>
                <a:gd name="T106" fmla="*/ 3210 w 4003"/>
                <a:gd name="T107" fmla="*/ 2900 h 2927"/>
                <a:gd name="T108" fmla="*/ 3899 w 4003"/>
                <a:gd name="T109" fmla="*/ 2898 h 2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03" h="2927">
                  <a:moveTo>
                    <a:pt x="4003" y="2897"/>
                  </a:moveTo>
                  <a:lnTo>
                    <a:pt x="4002" y="282"/>
                  </a:lnTo>
                  <a:lnTo>
                    <a:pt x="4002" y="282"/>
                  </a:lnTo>
                  <a:lnTo>
                    <a:pt x="4002" y="267"/>
                  </a:lnTo>
                  <a:lnTo>
                    <a:pt x="4000" y="252"/>
                  </a:lnTo>
                  <a:lnTo>
                    <a:pt x="3998" y="238"/>
                  </a:lnTo>
                  <a:lnTo>
                    <a:pt x="3995" y="224"/>
                  </a:lnTo>
                  <a:lnTo>
                    <a:pt x="3991" y="210"/>
                  </a:lnTo>
                  <a:lnTo>
                    <a:pt x="3987" y="196"/>
                  </a:lnTo>
                  <a:lnTo>
                    <a:pt x="3982" y="183"/>
                  </a:lnTo>
                  <a:lnTo>
                    <a:pt x="3976" y="169"/>
                  </a:lnTo>
                  <a:lnTo>
                    <a:pt x="3969" y="157"/>
                  </a:lnTo>
                  <a:lnTo>
                    <a:pt x="3962" y="145"/>
                  </a:lnTo>
                  <a:lnTo>
                    <a:pt x="3953" y="133"/>
                  </a:lnTo>
                  <a:lnTo>
                    <a:pt x="3944" y="122"/>
                  </a:lnTo>
                  <a:lnTo>
                    <a:pt x="3935" y="111"/>
                  </a:lnTo>
                  <a:lnTo>
                    <a:pt x="3925" y="100"/>
                  </a:lnTo>
                  <a:lnTo>
                    <a:pt x="3915" y="90"/>
                  </a:lnTo>
                  <a:lnTo>
                    <a:pt x="3904" y="81"/>
                  </a:lnTo>
                  <a:lnTo>
                    <a:pt x="3893" y="72"/>
                  </a:lnTo>
                  <a:lnTo>
                    <a:pt x="3882" y="63"/>
                  </a:lnTo>
                  <a:lnTo>
                    <a:pt x="3869" y="55"/>
                  </a:lnTo>
                  <a:lnTo>
                    <a:pt x="3857" y="47"/>
                  </a:lnTo>
                  <a:lnTo>
                    <a:pt x="3844" y="39"/>
                  </a:lnTo>
                  <a:lnTo>
                    <a:pt x="3831" y="33"/>
                  </a:lnTo>
                  <a:lnTo>
                    <a:pt x="3816" y="27"/>
                  </a:lnTo>
                  <a:lnTo>
                    <a:pt x="3802" y="21"/>
                  </a:lnTo>
                  <a:lnTo>
                    <a:pt x="3788" y="17"/>
                  </a:lnTo>
                  <a:lnTo>
                    <a:pt x="3774" y="12"/>
                  </a:lnTo>
                  <a:lnTo>
                    <a:pt x="3759" y="9"/>
                  </a:lnTo>
                  <a:lnTo>
                    <a:pt x="3744" y="6"/>
                  </a:lnTo>
                  <a:lnTo>
                    <a:pt x="3729" y="4"/>
                  </a:lnTo>
                  <a:lnTo>
                    <a:pt x="3714" y="2"/>
                  </a:lnTo>
                  <a:lnTo>
                    <a:pt x="3699" y="1"/>
                  </a:lnTo>
                  <a:lnTo>
                    <a:pt x="3682" y="0"/>
                  </a:lnTo>
                  <a:lnTo>
                    <a:pt x="1106" y="0"/>
                  </a:lnTo>
                  <a:lnTo>
                    <a:pt x="1106" y="0"/>
                  </a:lnTo>
                  <a:lnTo>
                    <a:pt x="1108" y="51"/>
                  </a:lnTo>
                  <a:lnTo>
                    <a:pt x="1110" y="119"/>
                  </a:lnTo>
                  <a:lnTo>
                    <a:pt x="1111" y="204"/>
                  </a:lnTo>
                  <a:lnTo>
                    <a:pt x="1112" y="300"/>
                  </a:lnTo>
                  <a:lnTo>
                    <a:pt x="1111" y="407"/>
                  </a:lnTo>
                  <a:lnTo>
                    <a:pt x="1109" y="521"/>
                  </a:lnTo>
                  <a:lnTo>
                    <a:pt x="1105" y="639"/>
                  </a:lnTo>
                  <a:lnTo>
                    <a:pt x="1099" y="759"/>
                  </a:lnTo>
                  <a:lnTo>
                    <a:pt x="1095" y="818"/>
                  </a:lnTo>
                  <a:lnTo>
                    <a:pt x="1091" y="877"/>
                  </a:lnTo>
                  <a:lnTo>
                    <a:pt x="1086" y="934"/>
                  </a:lnTo>
                  <a:lnTo>
                    <a:pt x="1080" y="990"/>
                  </a:lnTo>
                  <a:lnTo>
                    <a:pt x="1074" y="1044"/>
                  </a:lnTo>
                  <a:lnTo>
                    <a:pt x="1066" y="1095"/>
                  </a:lnTo>
                  <a:lnTo>
                    <a:pt x="1058" y="1145"/>
                  </a:lnTo>
                  <a:lnTo>
                    <a:pt x="1049" y="1191"/>
                  </a:lnTo>
                  <a:lnTo>
                    <a:pt x="1039" y="1234"/>
                  </a:lnTo>
                  <a:lnTo>
                    <a:pt x="1028" y="1274"/>
                  </a:lnTo>
                  <a:lnTo>
                    <a:pt x="1016" y="1310"/>
                  </a:lnTo>
                  <a:lnTo>
                    <a:pt x="1009" y="1326"/>
                  </a:lnTo>
                  <a:lnTo>
                    <a:pt x="1003" y="1341"/>
                  </a:lnTo>
                  <a:lnTo>
                    <a:pt x="996" y="1354"/>
                  </a:lnTo>
                  <a:lnTo>
                    <a:pt x="989" y="1367"/>
                  </a:lnTo>
                  <a:lnTo>
                    <a:pt x="981" y="1378"/>
                  </a:lnTo>
                  <a:lnTo>
                    <a:pt x="974" y="1389"/>
                  </a:lnTo>
                  <a:lnTo>
                    <a:pt x="966" y="1398"/>
                  </a:lnTo>
                  <a:lnTo>
                    <a:pt x="957" y="1405"/>
                  </a:lnTo>
                  <a:lnTo>
                    <a:pt x="949" y="1411"/>
                  </a:lnTo>
                  <a:lnTo>
                    <a:pt x="940" y="1415"/>
                  </a:lnTo>
                  <a:lnTo>
                    <a:pt x="940" y="1415"/>
                  </a:lnTo>
                  <a:lnTo>
                    <a:pt x="927" y="1419"/>
                  </a:lnTo>
                  <a:lnTo>
                    <a:pt x="914" y="1422"/>
                  </a:lnTo>
                  <a:lnTo>
                    <a:pt x="902" y="1422"/>
                  </a:lnTo>
                  <a:lnTo>
                    <a:pt x="890" y="1420"/>
                  </a:lnTo>
                  <a:lnTo>
                    <a:pt x="878" y="1417"/>
                  </a:lnTo>
                  <a:lnTo>
                    <a:pt x="867" y="1412"/>
                  </a:lnTo>
                  <a:lnTo>
                    <a:pt x="856" y="1405"/>
                  </a:lnTo>
                  <a:lnTo>
                    <a:pt x="845" y="1397"/>
                  </a:lnTo>
                  <a:lnTo>
                    <a:pt x="834" y="1388"/>
                  </a:lnTo>
                  <a:lnTo>
                    <a:pt x="824" y="1377"/>
                  </a:lnTo>
                  <a:lnTo>
                    <a:pt x="801" y="1353"/>
                  </a:lnTo>
                  <a:lnTo>
                    <a:pt x="777" y="1327"/>
                  </a:lnTo>
                  <a:lnTo>
                    <a:pt x="751" y="1299"/>
                  </a:lnTo>
                  <a:lnTo>
                    <a:pt x="736" y="1285"/>
                  </a:lnTo>
                  <a:lnTo>
                    <a:pt x="721" y="1271"/>
                  </a:lnTo>
                  <a:lnTo>
                    <a:pt x="705" y="1257"/>
                  </a:lnTo>
                  <a:lnTo>
                    <a:pt x="688" y="1241"/>
                  </a:lnTo>
                  <a:lnTo>
                    <a:pt x="670" y="1228"/>
                  </a:lnTo>
                  <a:lnTo>
                    <a:pt x="650" y="1214"/>
                  </a:lnTo>
                  <a:lnTo>
                    <a:pt x="629" y="1202"/>
                  </a:lnTo>
                  <a:lnTo>
                    <a:pt x="606" y="1190"/>
                  </a:lnTo>
                  <a:lnTo>
                    <a:pt x="582" y="1179"/>
                  </a:lnTo>
                  <a:lnTo>
                    <a:pt x="557" y="1169"/>
                  </a:lnTo>
                  <a:lnTo>
                    <a:pt x="530" y="1160"/>
                  </a:lnTo>
                  <a:lnTo>
                    <a:pt x="501" y="1152"/>
                  </a:lnTo>
                  <a:lnTo>
                    <a:pt x="469" y="1146"/>
                  </a:lnTo>
                  <a:lnTo>
                    <a:pt x="436" y="1141"/>
                  </a:lnTo>
                  <a:lnTo>
                    <a:pt x="401" y="1137"/>
                  </a:lnTo>
                  <a:lnTo>
                    <a:pt x="364" y="1136"/>
                  </a:lnTo>
                  <a:lnTo>
                    <a:pt x="364" y="1136"/>
                  </a:lnTo>
                  <a:lnTo>
                    <a:pt x="340" y="1136"/>
                  </a:lnTo>
                  <a:lnTo>
                    <a:pt x="317" y="1138"/>
                  </a:lnTo>
                  <a:lnTo>
                    <a:pt x="295" y="1140"/>
                  </a:lnTo>
                  <a:lnTo>
                    <a:pt x="274" y="1143"/>
                  </a:lnTo>
                  <a:lnTo>
                    <a:pt x="254" y="1148"/>
                  </a:lnTo>
                  <a:lnTo>
                    <a:pt x="235" y="1153"/>
                  </a:lnTo>
                  <a:lnTo>
                    <a:pt x="216" y="1159"/>
                  </a:lnTo>
                  <a:lnTo>
                    <a:pt x="198" y="1167"/>
                  </a:lnTo>
                  <a:lnTo>
                    <a:pt x="181" y="1175"/>
                  </a:lnTo>
                  <a:lnTo>
                    <a:pt x="165" y="1184"/>
                  </a:lnTo>
                  <a:lnTo>
                    <a:pt x="150" y="1193"/>
                  </a:lnTo>
                  <a:lnTo>
                    <a:pt x="135" y="1204"/>
                  </a:lnTo>
                  <a:lnTo>
                    <a:pt x="122" y="1215"/>
                  </a:lnTo>
                  <a:lnTo>
                    <a:pt x="109" y="1227"/>
                  </a:lnTo>
                  <a:lnTo>
                    <a:pt x="97" y="1240"/>
                  </a:lnTo>
                  <a:lnTo>
                    <a:pt x="85" y="1254"/>
                  </a:lnTo>
                  <a:lnTo>
                    <a:pt x="74" y="1267"/>
                  </a:lnTo>
                  <a:lnTo>
                    <a:pt x="64" y="1282"/>
                  </a:lnTo>
                  <a:lnTo>
                    <a:pt x="55" y="1297"/>
                  </a:lnTo>
                  <a:lnTo>
                    <a:pt x="46" y="1312"/>
                  </a:lnTo>
                  <a:lnTo>
                    <a:pt x="39" y="1328"/>
                  </a:lnTo>
                  <a:lnTo>
                    <a:pt x="32" y="1344"/>
                  </a:lnTo>
                  <a:lnTo>
                    <a:pt x="26" y="1361"/>
                  </a:lnTo>
                  <a:lnTo>
                    <a:pt x="20" y="1378"/>
                  </a:lnTo>
                  <a:lnTo>
                    <a:pt x="15" y="1396"/>
                  </a:lnTo>
                  <a:lnTo>
                    <a:pt x="11" y="1414"/>
                  </a:lnTo>
                  <a:lnTo>
                    <a:pt x="8" y="1432"/>
                  </a:lnTo>
                  <a:lnTo>
                    <a:pt x="5" y="1450"/>
                  </a:lnTo>
                  <a:lnTo>
                    <a:pt x="3" y="1468"/>
                  </a:lnTo>
                  <a:lnTo>
                    <a:pt x="1" y="1486"/>
                  </a:lnTo>
                  <a:lnTo>
                    <a:pt x="0" y="1505"/>
                  </a:lnTo>
                  <a:lnTo>
                    <a:pt x="0" y="1525"/>
                  </a:lnTo>
                  <a:lnTo>
                    <a:pt x="0" y="1543"/>
                  </a:lnTo>
                  <a:lnTo>
                    <a:pt x="1" y="1562"/>
                  </a:lnTo>
                  <a:lnTo>
                    <a:pt x="3" y="1581"/>
                  </a:lnTo>
                  <a:lnTo>
                    <a:pt x="5" y="1600"/>
                  </a:lnTo>
                  <a:lnTo>
                    <a:pt x="11" y="1637"/>
                  </a:lnTo>
                  <a:lnTo>
                    <a:pt x="20" y="1674"/>
                  </a:lnTo>
                  <a:lnTo>
                    <a:pt x="25" y="1692"/>
                  </a:lnTo>
                  <a:lnTo>
                    <a:pt x="31" y="1710"/>
                  </a:lnTo>
                  <a:lnTo>
                    <a:pt x="37" y="1727"/>
                  </a:lnTo>
                  <a:lnTo>
                    <a:pt x="44" y="1745"/>
                  </a:lnTo>
                  <a:lnTo>
                    <a:pt x="51" y="1761"/>
                  </a:lnTo>
                  <a:lnTo>
                    <a:pt x="59" y="1778"/>
                  </a:lnTo>
                  <a:lnTo>
                    <a:pt x="67" y="1795"/>
                  </a:lnTo>
                  <a:lnTo>
                    <a:pt x="76" y="1810"/>
                  </a:lnTo>
                  <a:lnTo>
                    <a:pt x="86" y="1825"/>
                  </a:lnTo>
                  <a:lnTo>
                    <a:pt x="96" y="1840"/>
                  </a:lnTo>
                  <a:lnTo>
                    <a:pt x="106" y="1854"/>
                  </a:lnTo>
                  <a:lnTo>
                    <a:pt x="117" y="1867"/>
                  </a:lnTo>
                  <a:lnTo>
                    <a:pt x="128" y="1880"/>
                  </a:lnTo>
                  <a:lnTo>
                    <a:pt x="140" y="1892"/>
                  </a:lnTo>
                  <a:lnTo>
                    <a:pt x="152" y="1904"/>
                  </a:lnTo>
                  <a:lnTo>
                    <a:pt x="165" y="1915"/>
                  </a:lnTo>
                  <a:lnTo>
                    <a:pt x="178" y="1926"/>
                  </a:lnTo>
                  <a:lnTo>
                    <a:pt x="192" y="1935"/>
                  </a:lnTo>
                  <a:lnTo>
                    <a:pt x="206" y="1943"/>
                  </a:lnTo>
                  <a:lnTo>
                    <a:pt x="221" y="1951"/>
                  </a:lnTo>
                  <a:lnTo>
                    <a:pt x="236" y="1958"/>
                  </a:lnTo>
                  <a:lnTo>
                    <a:pt x="251" y="1963"/>
                  </a:lnTo>
                  <a:lnTo>
                    <a:pt x="266" y="1968"/>
                  </a:lnTo>
                  <a:lnTo>
                    <a:pt x="282" y="1972"/>
                  </a:lnTo>
                  <a:lnTo>
                    <a:pt x="282" y="1972"/>
                  </a:lnTo>
                  <a:lnTo>
                    <a:pt x="302" y="1976"/>
                  </a:lnTo>
                  <a:lnTo>
                    <a:pt x="321" y="1979"/>
                  </a:lnTo>
                  <a:lnTo>
                    <a:pt x="341" y="1981"/>
                  </a:lnTo>
                  <a:lnTo>
                    <a:pt x="361" y="1982"/>
                  </a:lnTo>
                  <a:lnTo>
                    <a:pt x="379" y="1983"/>
                  </a:lnTo>
                  <a:lnTo>
                    <a:pt x="398" y="1983"/>
                  </a:lnTo>
                  <a:lnTo>
                    <a:pt x="416" y="1982"/>
                  </a:lnTo>
                  <a:lnTo>
                    <a:pt x="434" y="1981"/>
                  </a:lnTo>
                  <a:lnTo>
                    <a:pt x="469" y="1977"/>
                  </a:lnTo>
                  <a:lnTo>
                    <a:pt x="504" y="1971"/>
                  </a:lnTo>
                  <a:lnTo>
                    <a:pt x="537" y="1963"/>
                  </a:lnTo>
                  <a:lnTo>
                    <a:pt x="569" y="1954"/>
                  </a:lnTo>
                  <a:lnTo>
                    <a:pt x="600" y="1944"/>
                  </a:lnTo>
                  <a:lnTo>
                    <a:pt x="631" y="1933"/>
                  </a:lnTo>
                  <a:lnTo>
                    <a:pt x="660" y="1921"/>
                  </a:lnTo>
                  <a:lnTo>
                    <a:pt x="688" y="1909"/>
                  </a:lnTo>
                  <a:lnTo>
                    <a:pt x="742" y="1886"/>
                  </a:lnTo>
                  <a:lnTo>
                    <a:pt x="793" y="1865"/>
                  </a:lnTo>
                  <a:lnTo>
                    <a:pt x="817" y="1857"/>
                  </a:lnTo>
                  <a:lnTo>
                    <a:pt x="840" y="1849"/>
                  </a:lnTo>
                  <a:lnTo>
                    <a:pt x="862" y="1844"/>
                  </a:lnTo>
                  <a:lnTo>
                    <a:pt x="885" y="1841"/>
                  </a:lnTo>
                  <a:lnTo>
                    <a:pt x="895" y="1840"/>
                  </a:lnTo>
                  <a:lnTo>
                    <a:pt x="905" y="1840"/>
                  </a:lnTo>
                  <a:lnTo>
                    <a:pt x="915" y="1840"/>
                  </a:lnTo>
                  <a:lnTo>
                    <a:pt x="925" y="1841"/>
                  </a:lnTo>
                  <a:lnTo>
                    <a:pt x="935" y="1843"/>
                  </a:lnTo>
                  <a:lnTo>
                    <a:pt x="944" y="1846"/>
                  </a:lnTo>
                  <a:lnTo>
                    <a:pt x="953" y="1849"/>
                  </a:lnTo>
                  <a:lnTo>
                    <a:pt x="962" y="1853"/>
                  </a:lnTo>
                  <a:lnTo>
                    <a:pt x="971" y="1859"/>
                  </a:lnTo>
                  <a:lnTo>
                    <a:pt x="980" y="1865"/>
                  </a:lnTo>
                  <a:lnTo>
                    <a:pt x="988" y="1872"/>
                  </a:lnTo>
                  <a:lnTo>
                    <a:pt x="996" y="1880"/>
                  </a:lnTo>
                  <a:lnTo>
                    <a:pt x="1004" y="1889"/>
                  </a:lnTo>
                  <a:lnTo>
                    <a:pt x="1012" y="1899"/>
                  </a:lnTo>
                  <a:lnTo>
                    <a:pt x="1021" y="1910"/>
                  </a:lnTo>
                  <a:lnTo>
                    <a:pt x="1029" y="1923"/>
                  </a:lnTo>
                  <a:lnTo>
                    <a:pt x="1036" y="1936"/>
                  </a:lnTo>
                  <a:lnTo>
                    <a:pt x="1043" y="1951"/>
                  </a:lnTo>
                  <a:lnTo>
                    <a:pt x="1050" y="1967"/>
                  </a:lnTo>
                  <a:lnTo>
                    <a:pt x="1057" y="1984"/>
                  </a:lnTo>
                  <a:lnTo>
                    <a:pt x="1070" y="2022"/>
                  </a:lnTo>
                  <a:lnTo>
                    <a:pt x="1083" y="2066"/>
                  </a:lnTo>
                  <a:lnTo>
                    <a:pt x="1083" y="2066"/>
                  </a:lnTo>
                  <a:lnTo>
                    <a:pt x="1087" y="2083"/>
                  </a:lnTo>
                  <a:lnTo>
                    <a:pt x="1091" y="2102"/>
                  </a:lnTo>
                  <a:lnTo>
                    <a:pt x="1098" y="2144"/>
                  </a:lnTo>
                  <a:lnTo>
                    <a:pt x="1104" y="2191"/>
                  </a:lnTo>
                  <a:lnTo>
                    <a:pt x="1109" y="2241"/>
                  </a:lnTo>
                  <a:lnTo>
                    <a:pt x="1112" y="2294"/>
                  </a:lnTo>
                  <a:lnTo>
                    <a:pt x="1115" y="2351"/>
                  </a:lnTo>
                  <a:lnTo>
                    <a:pt x="1118" y="2408"/>
                  </a:lnTo>
                  <a:lnTo>
                    <a:pt x="1119" y="2468"/>
                  </a:lnTo>
                  <a:lnTo>
                    <a:pt x="1121" y="2588"/>
                  </a:lnTo>
                  <a:lnTo>
                    <a:pt x="1120" y="2704"/>
                  </a:lnTo>
                  <a:lnTo>
                    <a:pt x="1119" y="2812"/>
                  </a:lnTo>
                  <a:lnTo>
                    <a:pt x="1118" y="2907"/>
                  </a:lnTo>
                  <a:lnTo>
                    <a:pt x="1118" y="2907"/>
                  </a:lnTo>
                  <a:lnTo>
                    <a:pt x="1345" y="2912"/>
                  </a:lnTo>
                  <a:lnTo>
                    <a:pt x="1661" y="2920"/>
                  </a:lnTo>
                  <a:lnTo>
                    <a:pt x="1820" y="2924"/>
                  </a:lnTo>
                  <a:lnTo>
                    <a:pt x="1960" y="2926"/>
                  </a:lnTo>
                  <a:lnTo>
                    <a:pt x="2068" y="2927"/>
                  </a:lnTo>
                  <a:lnTo>
                    <a:pt x="2108" y="2927"/>
                  </a:lnTo>
                  <a:lnTo>
                    <a:pt x="2133" y="2926"/>
                  </a:lnTo>
                  <a:lnTo>
                    <a:pt x="2133" y="2926"/>
                  </a:lnTo>
                  <a:lnTo>
                    <a:pt x="2153" y="2924"/>
                  </a:lnTo>
                  <a:lnTo>
                    <a:pt x="2173" y="2921"/>
                  </a:lnTo>
                  <a:lnTo>
                    <a:pt x="2191" y="2916"/>
                  </a:lnTo>
                  <a:lnTo>
                    <a:pt x="2209" y="2911"/>
                  </a:lnTo>
                  <a:lnTo>
                    <a:pt x="2227" y="2904"/>
                  </a:lnTo>
                  <a:lnTo>
                    <a:pt x="2242" y="2897"/>
                  </a:lnTo>
                  <a:lnTo>
                    <a:pt x="2257" y="2888"/>
                  </a:lnTo>
                  <a:lnTo>
                    <a:pt x="2270" y="2878"/>
                  </a:lnTo>
                  <a:lnTo>
                    <a:pt x="2282" y="2867"/>
                  </a:lnTo>
                  <a:lnTo>
                    <a:pt x="2292" y="2855"/>
                  </a:lnTo>
                  <a:lnTo>
                    <a:pt x="2301" y="2842"/>
                  </a:lnTo>
                  <a:lnTo>
                    <a:pt x="2308" y="2828"/>
                  </a:lnTo>
                  <a:lnTo>
                    <a:pt x="2313" y="2813"/>
                  </a:lnTo>
                  <a:lnTo>
                    <a:pt x="2317" y="2797"/>
                  </a:lnTo>
                  <a:lnTo>
                    <a:pt x="2319" y="2781"/>
                  </a:lnTo>
                  <a:lnTo>
                    <a:pt x="2319" y="2764"/>
                  </a:lnTo>
                  <a:lnTo>
                    <a:pt x="2319" y="2764"/>
                  </a:lnTo>
                  <a:lnTo>
                    <a:pt x="2317" y="2754"/>
                  </a:lnTo>
                  <a:lnTo>
                    <a:pt x="2312" y="2741"/>
                  </a:lnTo>
                  <a:lnTo>
                    <a:pt x="2306" y="2727"/>
                  </a:lnTo>
                  <a:lnTo>
                    <a:pt x="2297" y="2710"/>
                  </a:lnTo>
                  <a:lnTo>
                    <a:pt x="2274" y="2671"/>
                  </a:lnTo>
                  <a:lnTo>
                    <a:pt x="2246" y="2626"/>
                  </a:lnTo>
                  <a:lnTo>
                    <a:pt x="2213" y="2574"/>
                  </a:lnTo>
                  <a:lnTo>
                    <a:pt x="2180" y="2518"/>
                  </a:lnTo>
                  <a:lnTo>
                    <a:pt x="2164" y="2488"/>
                  </a:lnTo>
                  <a:lnTo>
                    <a:pt x="2147" y="2457"/>
                  </a:lnTo>
                  <a:lnTo>
                    <a:pt x="2131" y="2424"/>
                  </a:lnTo>
                  <a:lnTo>
                    <a:pt x="2116" y="2392"/>
                  </a:lnTo>
                  <a:lnTo>
                    <a:pt x="2102" y="2358"/>
                  </a:lnTo>
                  <a:lnTo>
                    <a:pt x="2089" y="2324"/>
                  </a:lnTo>
                  <a:lnTo>
                    <a:pt x="2077" y="2288"/>
                  </a:lnTo>
                  <a:lnTo>
                    <a:pt x="2067" y="2253"/>
                  </a:lnTo>
                  <a:lnTo>
                    <a:pt x="2060" y="2218"/>
                  </a:lnTo>
                  <a:lnTo>
                    <a:pt x="2054" y="2181"/>
                  </a:lnTo>
                  <a:lnTo>
                    <a:pt x="2052" y="2163"/>
                  </a:lnTo>
                  <a:lnTo>
                    <a:pt x="2051" y="2145"/>
                  </a:lnTo>
                  <a:lnTo>
                    <a:pt x="2050" y="2127"/>
                  </a:lnTo>
                  <a:lnTo>
                    <a:pt x="2051" y="2109"/>
                  </a:lnTo>
                  <a:lnTo>
                    <a:pt x="2051" y="2091"/>
                  </a:lnTo>
                  <a:lnTo>
                    <a:pt x="2053" y="2073"/>
                  </a:lnTo>
                  <a:lnTo>
                    <a:pt x="2055" y="2055"/>
                  </a:lnTo>
                  <a:lnTo>
                    <a:pt x="2058" y="2036"/>
                  </a:lnTo>
                  <a:lnTo>
                    <a:pt x="2062" y="2018"/>
                  </a:lnTo>
                  <a:lnTo>
                    <a:pt x="2067" y="2000"/>
                  </a:lnTo>
                  <a:lnTo>
                    <a:pt x="2073" y="1982"/>
                  </a:lnTo>
                  <a:lnTo>
                    <a:pt x="2079" y="1965"/>
                  </a:lnTo>
                  <a:lnTo>
                    <a:pt x="2088" y="1947"/>
                  </a:lnTo>
                  <a:lnTo>
                    <a:pt x="2097" y="1930"/>
                  </a:lnTo>
                  <a:lnTo>
                    <a:pt x="2106" y="1911"/>
                  </a:lnTo>
                  <a:lnTo>
                    <a:pt x="2117" y="1894"/>
                  </a:lnTo>
                  <a:lnTo>
                    <a:pt x="2128" y="1877"/>
                  </a:lnTo>
                  <a:lnTo>
                    <a:pt x="2141" y="1860"/>
                  </a:lnTo>
                  <a:lnTo>
                    <a:pt x="2155" y="1843"/>
                  </a:lnTo>
                  <a:lnTo>
                    <a:pt x="2170" y="1827"/>
                  </a:lnTo>
                  <a:lnTo>
                    <a:pt x="2170" y="1827"/>
                  </a:lnTo>
                  <a:lnTo>
                    <a:pt x="2188" y="1809"/>
                  </a:lnTo>
                  <a:lnTo>
                    <a:pt x="2207" y="1792"/>
                  </a:lnTo>
                  <a:lnTo>
                    <a:pt x="2228" y="1774"/>
                  </a:lnTo>
                  <a:lnTo>
                    <a:pt x="2248" y="1759"/>
                  </a:lnTo>
                  <a:lnTo>
                    <a:pt x="2269" y="1745"/>
                  </a:lnTo>
                  <a:lnTo>
                    <a:pt x="2291" y="1731"/>
                  </a:lnTo>
                  <a:lnTo>
                    <a:pt x="2314" y="1719"/>
                  </a:lnTo>
                  <a:lnTo>
                    <a:pt x="2337" y="1707"/>
                  </a:lnTo>
                  <a:lnTo>
                    <a:pt x="2362" y="1697"/>
                  </a:lnTo>
                  <a:lnTo>
                    <a:pt x="2386" y="1687"/>
                  </a:lnTo>
                  <a:lnTo>
                    <a:pt x="2411" y="1679"/>
                  </a:lnTo>
                  <a:lnTo>
                    <a:pt x="2436" y="1671"/>
                  </a:lnTo>
                  <a:lnTo>
                    <a:pt x="2461" y="1665"/>
                  </a:lnTo>
                  <a:lnTo>
                    <a:pt x="2487" y="1659"/>
                  </a:lnTo>
                  <a:lnTo>
                    <a:pt x="2514" y="1655"/>
                  </a:lnTo>
                  <a:lnTo>
                    <a:pt x="2540" y="1652"/>
                  </a:lnTo>
                  <a:lnTo>
                    <a:pt x="2540" y="1652"/>
                  </a:lnTo>
                  <a:lnTo>
                    <a:pt x="2568" y="1648"/>
                  </a:lnTo>
                  <a:lnTo>
                    <a:pt x="2596" y="1647"/>
                  </a:lnTo>
                  <a:lnTo>
                    <a:pt x="2625" y="1647"/>
                  </a:lnTo>
                  <a:lnTo>
                    <a:pt x="2652" y="1650"/>
                  </a:lnTo>
                  <a:lnTo>
                    <a:pt x="2678" y="1652"/>
                  </a:lnTo>
                  <a:lnTo>
                    <a:pt x="2704" y="1656"/>
                  </a:lnTo>
                  <a:lnTo>
                    <a:pt x="2729" y="1661"/>
                  </a:lnTo>
                  <a:lnTo>
                    <a:pt x="2754" y="1667"/>
                  </a:lnTo>
                  <a:lnTo>
                    <a:pt x="2779" y="1675"/>
                  </a:lnTo>
                  <a:lnTo>
                    <a:pt x="2803" y="1684"/>
                  </a:lnTo>
                  <a:lnTo>
                    <a:pt x="2825" y="1693"/>
                  </a:lnTo>
                  <a:lnTo>
                    <a:pt x="2847" y="1704"/>
                  </a:lnTo>
                  <a:lnTo>
                    <a:pt x="2869" y="1716"/>
                  </a:lnTo>
                  <a:lnTo>
                    <a:pt x="2890" y="1729"/>
                  </a:lnTo>
                  <a:lnTo>
                    <a:pt x="2910" y="1744"/>
                  </a:lnTo>
                  <a:lnTo>
                    <a:pt x="2929" y="1759"/>
                  </a:lnTo>
                  <a:lnTo>
                    <a:pt x="2947" y="1776"/>
                  </a:lnTo>
                  <a:lnTo>
                    <a:pt x="2964" y="1794"/>
                  </a:lnTo>
                  <a:lnTo>
                    <a:pt x="2980" y="1813"/>
                  </a:lnTo>
                  <a:lnTo>
                    <a:pt x="2996" y="1833"/>
                  </a:lnTo>
                  <a:lnTo>
                    <a:pt x="3010" y="1853"/>
                  </a:lnTo>
                  <a:lnTo>
                    <a:pt x="3024" y="1875"/>
                  </a:lnTo>
                  <a:lnTo>
                    <a:pt x="3037" y="1898"/>
                  </a:lnTo>
                  <a:lnTo>
                    <a:pt x="3048" y="1922"/>
                  </a:lnTo>
                  <a:lnTo>
                    <a:pt x="3058" y="1947"/>
                  </a:lnTo>
                  <a:lnTo>
                    <a:pt x="3067" y="1973"/>
                  </a:lnTo>
                  <a:lnTo>
                    <a:pt x="3075" y="1999"/>
                  </a:lnTo>
                  <a:lnTo>
                    <a:pt x="3082" y="2027"/>
                  </a:lnTo>
                  <a:lnTo>
                    <a:pt x="3088" y="2057"/>
                  </a:lnTo>
                  <a:lnTo>
                    <a:pt x="3092" y="2086"/>
                  </a:lnTo>
                  <a:lnTo>
                    <a:pt x="3095" y="2116"/>
                  </a:lnTo>
                  <a:lnTo>
                    <a:pt x="3097" y="2148"/>
                  </a:lnTo>
                  <a:lnTo>
                    <a:pt x="3097" y="2148"/>
                  </a:lnTo>
                  <a:lnTo>
                    <a:pt x="3098" y="2179"/>
                  </a:lnTo>
                  <a:lnTo>
                    <a:pt x="3098" y="2211"/>
                  </a:lnTo>
                  <a:lnTo>
                    <a:pt x="3096" y="2239"/>
                  </a:lnTo>
                  <a:lnTo>
                    <a:pt x="3093" y="2267"/>
                  </a:lnTo>
                  <a:lnTo>
                    <a:pt x="3089" y="2292"/>
                  </a:lnTo>
                  <a:lnTo>
                    <a:pt x="3085" y="2317"/>
                  </a:lnTo>
                  <a:lnTo>
                    <a:pt x="3079" y="2341"/>
                  </a:lnTo>
                  <a:lnTo>
                    <a:pt x="3073" y="2364"/>
                  </a:lnTo>
                  <a:lnTo>
                    <a:pt x="3066" y="2385"/>
                  </a:lnTo>
                  <a:lnTo>
                    <a:pt x="3058" y="2405"/>
                  </a:lnTo>
                  <a:lnTo>
                    <a:pt x="3049" y="2425"/>
                  </a:lnTo>
                  <a:lnTo>
                    <a:pt x="3040" y="2443"/>
                  </a:lnTo>
                  <a:lnTo>
                    <a:pt x="3031" y="2463"/>
                  </a:lnTo>
                  <a:lnTo>
                    <a:pt x="3020" y="2480"/>
                  </a:lnTo>
                  <a:lnTo>
                    <a:pt x="3000" y="2514"/>
                  </a:lnTo>
                  <a:lnTo>
                    <a:pt x="2958" y="2578"/>
                  </a:lnTo>
                  <a:lnTo>
                    <a:pt x="2938" y="2611"/>
                  </a:lnTo>
                  <a:lnTo>
                    <a:pt x="2919" y="2644"/>
                  </a:lnTo>
                  <a:lnTo>
                    <a:pt x="2910" y="2661"/>
                  </a:lnTo>
                  <a:lnTo>
                    <a:pt x="2901" y="2679"/>
                  </a:lnTo>
                  <a:lnTo>
                    <a:pt x="2893" y="2697"/>
                  </a:lnTo>
                  <a:lnTo>
                    <a:pt x="2885" y="2716"/>
                  </a:lnTo>
                  <a:lnTo>
                    <a:pt x="2878" y="2737"/>
                  </a:lnTo>
                  <a:lnTo>
                    <a:pt x="2872" y="2757"/>
                  </a:lnTo>
                  <a:lnTo>
                    <a:pt x="2867" y="2778"/>
                  </a:lnTo>
                  <a:lnTo>
                    <a:pt x="2863" y="2801"/>
                  </a:lnTo>
                  <a:lnTo>
                    <a:pt x="2863" y="2801"/>
                  </a:lnTo>
                  <a:lnTo>
                    <a:pt x="2863" y="2808"/>
                  </a:lnTo>
                  <a:lnTo>
                    <a:pt x="2864" y="2814"/>
                  </a:lnTo>
                  <a:lnTo>
                    <a:pt x="2867" y="2821"/>
                  </a:lnTo>
                  <a:lnTo>
                    <a:pt x="2870" y="2827"/>
                  </a:lnTo>
                  <a:lnTo>
                    <a:pt x="2875" y="2832"/>
                  </a:lnTo>
                  <a:lnTo>
                    <a:pt x="2882" y="2838"/>
                  </a:lnTo>
                  <a:lnTo>
                    <a:pt x="2890" y="2843"/>
                  </a:lnTo>
                  <a:lnTo>
                    <a:pt x="2899" y="2848"/>
                  </a:lnTo>
                  <a:lnTo>
                    <a:pt x="2909" y="2853"/>
                  </a:lnTo>
                  <a:lnTo>
                    <a:pt x="2919" y="2858"/>
                  </a:lnTo>
                  <a:lnTo>
                    <a:pt x="2944" y="2866"/>
                  </a:lnTo>
                  <a:lnTo>
                    <a:pt x="2973" y="2873"/>
                  </a:lnTo>
                  <a:lnTo>
                    <a:pt x="3005" y="2879"/>
                  </a:lnTo>
                  <a:lnTo>
                    <a:pt x="3041" y="2885"/>
                  </a:lnTo>
                  <a:lnTo>
                    <a:pt x="3080" y="2890"/>
                  </a:lnTo>
                  <a:lnTo>
                    <a:pt x="3121" y="2894"/>
                  </a:lnTo>
                  <a:lnTo>
                    <a:pt x="3165" y="2897"/>
                  </a:lnTo>
                  <a:lnTo>
                    <a:pt x="3210" y="2900"/>
                  </a:lnTo>
                  <a:lnTo>
                    <a:pt x="3256" y="2902"/>
                  </a:lnTo>
                  <a:lnTo>
                    <a:pt x="3354" y="2904"/>
                  </a:lnTo>
                  <a:lnTo>
                    <a:pt x="3454" y="2905"/>
                  </a:lnTo>
                  <a:lnTo>
                    <a:pt x="3553" y="2905"/>
                  </a:lnTo>
                  <a:lnTo>
                    <a:pt x="3650" y="2904"/>
                  </a:lnTo>
                  <a:lnTo>
                    <a:pt x="3742" y="2902"/>
                  </a:lnTo>
                  <a:lnTo>
                    <a:pt x="3899" y="2898"/>
                  </a:lnTo>
                  <a:lnTo>
                    <a:pt x="3958" y="2897"/>
                  </a:lnTo>
                  <a:lnTo>
                    <a:pt x="4003" y="2897"/>
                  </a:lnTo>
                  <a:lnTo>
                    <a:pt x="4003" y="2897"/>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grpSp>
      <p:grpSp>
        <p:nvGrpSpPr>
          <p:cNvPr id="22" name="Group 24"/>
          <p:cNvGrpSpPr/>
          <p:nvPr/>
        </p:nvGrpSpPr>
        <p:grpSpPr>
          <a:xfrm>
            <a:off x="1410012" y="2409828"/>
            <a:ext cx="2611177" cy="3463424"/>
            <a:chOff x="1193500" y="1491637"/>
            <a:chExt cx="3761195" cy="3463424"/>
          </a:xfrm>
        </p:grpSpPr>
        <p:grpSp>
          <p:nvGrpSpPr>
            <p:cNvPr id="23" name="Group 25"/>
            <p:cNvGrpSpPr/>
            <p:nvPr/>
          </p:nvGrpSpPr>
          <p:grpSpPr>
            <a:xfrm>
              <a:off x="1193500" y="1491637"/>
              <a:ext cx="3761195" cy="815608"/>
              <a:chOff x="1317257" y="1824875"/>
              <a:chExt cx="3761195" cy="815608"/>
            </a:xfrm>
          </p:grpSpPr>
          <p:sp>
            <p:nvSpPr>
              <p:cNvPr id="30" name="TextBox 33"/>
              <p:cNvSpPr txBox="1"/>
              <p:nvPr/>
            </p:nvSpPr>
            <p:spPr>
              <a:xfrm>
                <a:off x="1317257" y="2132652"/>
                <a:ext cx="3761195" cy="507831"/>
              </a:xfrm>
              <a:prstGeom prst="rect">
                <a:avLst/>
              </a:prstGeom>
              <a:noFill/>
            </p:spPr>
            <p:txBody>
              <a:bodyPr wrap="square" lIns="0" tIns="0" rIns="0" bIns="0">
                <a:normAutofit fontScale="925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31" name="Rectangle 34"/>
              <p:cNvSpPr/>
              <p:nvPr/>
            </p:nvSpPr>
            <p:spPr>
              <a:xfrm>
                <a:off x="1317257" y="1824875"/>
                <a:ext cx="3761195" cy="307777"/>
              </a:xfrm>
              <a:prstGeom prst="rect">
                <a:avLst/>
              </a:prstGeom>
            </p:spPr>
            <p:txBody>
              <a:bodyPr wrap="none" lIns="0" tIns="0" rIns="0" bIns="0">
                <a:normAutofit/>
              </a:bodyPr>
              <a:lstStyle/>
              <a:p>
                <a:r>
                  <a:rPr lang="zh-CN" altLang="en-US" sz="2000" dirty="0">
                    <a:solidFill>
                      <a:srgbClr val="019DD5"/>
                    </a:solidFill>
                    <a:latin typeface="迷你简菱心" panose="02010609000101010101" pitchFamily="49" charset="-122"/>
                    <a:ea typeface="迷你简菱心" panose="02010609000101010101" pitchFamily="49" charset="-122"/>
                  </a:rPr>
                  <a:t>谢绝型</a:t>
                </a:r>
              </a:p>
            </p:txBody>
          </p:sp>
        </p:grpSp>
        <p:grpSp>
          <p:nvGrpSpPr>
            <p:cNvPr id="24" name="Group 26"/>
            <p:cNvGrpSpPr/>
            <p:nvPr/>
          </p:nvGrpSpPr>
          <p:grpSpPr>
            <a:xfrm>
              <a:off x="1193500" y="2815545"/>
              <a:ext cx="3761195" cy="815608"/>
              <a:chOff x="1317257" y="1824875"/>
              <a:chExt cx="3761195" cy="815608"/>
            </a:xfrm>
          </p:grpSpPr>
          <p:sp>
            <p:nvSpPr>
              <p:cNvPr id="28" name="TextBox 31"/>
              <p:cNvSpPr txBox="1"/>
              <p:nvPr/>
            </p:nvSpPr>
            <p:spPr>
              <a:xfrm>
                <a:off x="1317257" y="2132652"/>
                <a:ext cx="3761195" cy="507831"/>
              </a:xfrm>
              <a:prstGeom prst="rect">
                <a:avLst/>
              </a:prstGeom>
              <a:noFill/>
            </p:spPr>
            <p:txBody>
              <a:bodyPr wrap="square" lIns="0" tIns="0" rIns="0" bIns="0">
                <a:normAutofit fontScale="925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9" name="Rectangle 32"/>
              <p:cNvSpPr/>
              <p:nvPr/>
            </p:nvSpPr>
            <p:spPr>
              <a:xfrm>
                <a:off x="1317257" y="1824875"/>
                <a:ext cx="3761195" cy="307777"/>
              </a:xfrm>
              <a:prstGeom prst="rect">
                <a:avLst/>
              </a:prstGeom>
            </p:spPr>
            <p:txBody>
              <a:bodyPr wrap="none" lIns="0" tIns="0" rIns="0" bIns="0">
                <a:normAutofit/>
              </a:bodyPr>
              <a:lstStyle/>
              <a:p>
                <a:r>
                  <a:rPr lang="zh-CN" altLang="en-US" sz="2000" dirty="0">
                    <a:solidFill>
                      <a:srgbClr val="019DD5"/>
                    </a:solidFill>
                    <a:latin typeface="迷你简菱心" panose="02010609000101010101" pitchFamily="49" charset="-122"/>
                    <a:ea typeface="迷你简菱心" panose="02010609000101010101" pitchFamily="49" charset="-122"/>
                  </a:rPr>
                  <a:t>谢绝型</a:t>
                </a:r>
              </a:p>
            </p:txBody>
          </p:sp>
        </p:grpSp>
        <p:grpSp>
          <p:nvGrpSpPr>
            <p:cNvPr id="25" name="Group 27"/>
            <p:cNvGrpSpPr/>
            <p:nvPr/>
          </p:nvGrpSpPr>
          <p:grpSpPr>
            <a:xfrm>
              <a:off x="1193500" y="4139453"/>
              <a:ext cx="3761195" cy="815608"/>
              <a:chOff x="1317257" y="1824875"/>
              <a:chExt cx="3761195" cy="815608"/>
            </a:xfrm>
          </p:grpSpPr>
          <p:sp>
            <p:nvSpPr>
              <p:cNvPr id="26" name="TextBox 28"/>
              <p:cNvSpPr txBox="1"/>
              <p:nvPr/>
            </p:nvSpPr>
            <p:spPr>
              <a:xfrm>
                <a:off x="1317257" y="2132652"/>
                <a:ext cx="3761195" cy="507831"/>
              </a:xfrm>
              <a:prstGeom prst="rect">
                <a:avLst/>
              </a:prstGeom>
              <a:noFill/>
            </p:spPr>
            <p:txBody>
              <a:bodyPr wrap="square" lIns="0" tIns="0" rIns="0" bIns="0">
                <a:normAutofit fontScale="92500"/>
              </a:bodyPr>
              <a:lstStyle/>
              <a:p>
                <a:pP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27" name="Rectangle 30"/>
              <p:cNvSpPr/>
              <p:nvPr/>
            </p:nvSpPr>
            <p:spPr>
              <a:xfrm>
                <a:off x="1317257" y="1824875"/>
                <a:ext cx="3761195" cy="307777"/>
              </a:xfrm>
              <a:prstGeom prst="rect">
                <a:avLst/>
              </a:prstGeom>
            </p:spPr>
            <p:txBody>
              <a:bodyPr wrap="none" lIns="0" tIns="0" rIns="0" bIns="0">
                <a:normAutofit/>
              </a:bodyPr>
              <a:lstStyle/>
              <a:p>
                <a:r>
                  <a:rPr lang="zh-CN" altLang="en-US" sz="2000" dirty="0">
                    <a:solidFill>
                      <a:srgbClr val="019DD5"/>
                    </a:solidFill>
                    <a:latin typeface="迷你简菱心" panose="02010609000101010101" pitchFamily="49" charset="-122"/>
                    <a:ea typeface="迷你简菱心" panose="02010609000101010101" pitchFamily="49" charset="-122"/>
                  </a:rPr>
                  <a:t>谢绝型</a:t>
                </a:r>
              </a:p>
            </p:txBody>
          </p:sp>
        </p:grpSp>
      </p:grpSp>
      <p:grpSp>
        <p:nvGrpSpPr>
          <p:cNvPr id="32" name="Group 2"/>
          <p:cNvGrpSpPr/>
          <p:nvPr/>
        </p:nvGrpSpPr>
        <p:grpSpPr>
          <a:xfrm>
            <a:off x="1307468" y="3422656"/>
            <a:ext cx="2448272" cy="1338747"/>
            <a:chOff x="1307468" y="2924944"/>
            <a:chExt cx="2448272" cy="1338747"/>
          </a:xfrm>
        </p:grpSpPr>
        <p:cxnSp>
          <p:nvCxnSpPr>
            <p:cNvPr id="33" name="Straight Connector 36"/>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7"/>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38"/>
          <p:cNvGrpSpPr/>
          <p:nvPr/>
        </p:nvGrpSpPr>
        <p:grpSpPr>
          <a:xfrm>
            <a:off x="8205540" y="2409828"/>
            <a:ext cx="2749723" cy="3463424"/>
            <a:chOff x="8170814" y="1912116"/>
            <a:chExt cx="2749722" cy="3463424"/>
          </a:xfrm>
        </p:grpSpPr>
        <p:grpSp>
          <p:nvGrpSpPr>
            <p:cNvPr id="36" name="Group 39"/>
            <p:cNvGrpSpPr/>
            <p:nvPr/>
          </p:nvGrpSpPr>
          <p:grpSpPr>
            <a:xfrm>
              <a:off x="8170814" y="1912116"/>
              <a:ext cx="2611177" cy="3463424"/>
              <a:chOff x="1193500" y="1491637"/>
              <a:chExt cx="3761195" cy="3463424"/>
            </a:xfrm>
          </p:grpSpPr>
          <p:grpSp>
            <p:nvGrpSpPr>
              <p:cNvPr id="39" name="Group 43"/>
              <p:cNvGrpSpPr/>
              <p:nvPr/>
            </p:nvGrpSpPr>
            <p:grpSpPr>
              <a:xfrm>
                <a:off x="1193500" y="1491637"/>
                <a:ext cx="3761195" cy="815608"/>
                <a:chOff x="1317257" y="1824875"/>
                <a:chExt cx="3761195" cy="815608"/>
              </a:xfrm>
            </p:grpSpPr>
            <p:sp>
              <p:nvSpPr>
                <p:cNvPr id="46" name="TextBox 51"/>
                <p:cNvSpPr txBox="1"/>
                <p:nvPr/>
              </p:nvSpPr>
              <p:spPr>
                <a:xfrm>
                  <a:off x="1317257" y="2132652"/>
                  <a:ext cx="3761195" cy="507831"/>
                </a:xfrm>
                <a:prstGeom prst="rect">
                  <a:avLst/>
                </a:prstGeom>
                <a:noFill/>
              </p:spPr>
              <p:txBody>
                <a:bodyPr wrap="square" lIns="0" tIns="0" rIns="0" bIns="0">
                  <a:normAutofit fontScale="92500"/>
                </a:bodyPr>
                <a:lstStyle/>
                <a:p>
                  <a:pPr algn="r">
                    <a:lnSpc>
                      <a:spcPct val="120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7" name="Rectangle 53"/>
                <p:cNvSpPr/>
                <p:nvPr/>
              </p:nvSpPr>
              <p:spPr>
                <a:xfrm>
                  <a:off x="1317257" y="1824875"/>
                  <a:ext cx="3761195" cy="307777"/>
                </a:xfrm>
                <a:prstGeom prst="rect">
                  <a:avLst/>
                </a:prstGeom>
              </p:spPr>
              <p:txBody>
                <a:bodyPr wrap="none" lIns="0" tIns="0" rIns="0" bIns="0">
                  <a:normAutofit/>
                </a:bodyPr>
                <a:lstStyle/>
                <a:p>
                  <a:pPr algn="r"/>
                  <a:r>
                    <a:rPr lang="zh-CN" altLang="en-US" sz="2000" dirty="0">
                      <a:solidFill>
                        <a:srgbClr val="019DD5"/>
                      </a:solidFill>
                      <a:latin typeface="迷你简菱心" panose="02010609000101010101" pitchFamily="49" charset="-122"/>
                      <a:ea typeface="迷你简菱心" panose="02010609000101010101" pitchFamily="49" charset="-122"/>
                    </a:rPr>
                    <a:t>谢绝型</a:t>
                  </a:r>
                </a:p>
              </p:txBody>
            </p:sp>
          </p:grpSp>
          <p:grpSp>
            <p:nvGrpSpPr>
              <p:cNvPr id="40" name="Group 44"/>
              <p:cNvGrpSpPr/>
              <p:nvPr/>
            </p:nvGrpSpPr>
            <p:grpSpPr>
              <a:xfrm>
                <a:off x="1193500" y="2815545"/>
                <a:ext cx="3761195" cy="815608"/>
                <a:chOff x="1317257" y="1824875"/>
                <a:chExt cx="3761195" cy="815608"/>
              </a:xfrm>
            </p:grpSpPr>
            <p:sp>
              <p:nvSpPr>
                <p:cNvPr id="44" name="TextBox 49"/>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5" name="Rectangle 50"/>
                <p:cNvSpPr/>
                <p:nvPr/>
              </p:nvSpPr>
              <p:spPr>
                <a:xfrm>
                  <a:off x="1317257" y="1824875"/>
                  <a:ext cx="3761195" cy="307777"/>
                </a:xfrm>
                <a:prstGeom prst="rect">
                  <a:avLst/>
                </a:prstGeom>
              </p:spPr>
              <p:txBody>
                <a:bodyPr wrap="none" lIns="0" tIns="0" rIns="0" bIns="0">
                  <a:normAutofit/>
                </a:bodyPr>
                <a:lstStyle/>
                <a:p>
                  <a:pPr algn="r"/>
                  <a:r>
                    <a:rPr lang="zh-CN" altLang="en-US" sz="2000" dirty="0">
                      <a:solidFill>
                        <a:srgbClr val="019DD5"/>
                      </a:solidFill>
                      <a:latin typeface="迷你简菱心" panose="02010609000101010101" pitchFamily="49" charset="-122"/>
                      <a:ea typeface="迷你简菱心" panose="02010609000101010101" pitchFamily="49" charset="-122"/>
                    </a:rPr>
                    <a:t>谢绝型</a:t>
                  </a:r>
                </a:p>
              </p:txBody>
            </p:sp>
          </p:grpSp>
          <p:grpSp>
            <p:nvGrpSpPr>
              <p:cNvPr id="41" name="Group 45"/>
              <p:cNvGrpSpPr/>
              <p:nvPr/>
            </p:nvGrpSpPr>
            <p:grpSpPr>
              <a:xfrm>
                <a:off x="1193500" y="4139453"/>
                <a:ext cx="3761195" cy="815608"/>
                <a:chOff x="1317257" y="1824875"/>
                <a:chExt cx="3761195" cy="815608"/>
              </a:xfrm>
            </p:grpSpPr>
            <p:sp>
              <p:nvSpPr>
                <p:cNvPr id="42" name="TextBox 46"/>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sp>
              <p:nvSpPr>
                <p:cNvPr id="43" name="Rectangle 48"/>
                <p:cNvSpPr/>
                <p:nvPr/>
              </p:nvSpPr>
              <p:spPr>
                <a:xfrm>
                  <a:off x="1317257" y="1824875"/>
                  <a:ext cx="3761195" cy="307777"/>
                </a:xfrm>
                <a:prstGeom prst="rect">
                  <a:avLst/>
                </a:prstGeom>
              </p:spPr>
              <p:txBody>
                <a:bodyPr wrap="none" lIns="0" tIns="0" rIns="0" bIns="0">
                  <a:normAutofit/>
                </a:bodyPr>
                <a:lstStyle/>
                <a:p>
                  <a:pPr algn="r"/>
                  <a:r>
                    <a:rPr lang="zh-CN" altLang="en-US" sz="2000" dirty="0">
                      <a:solidFill>
                        <a:srgbClr val="019DD5"/>
                      </a:solidFill>
                      <a:latin typeface="迷你简菱心" panose="02010609000101010101" pitchFamily="49" charset="-122"/>
                      <a:ea typeface="迷你简菱心" panose="02010609000101010101" pitchFamily="49" charset="-122"/>
                    </a:rPr>
                    <a:t>谢绝型</a:t>
                  </a:r>
                </a:p>
              </p:txBody>
            </p:sp>
          </p:grpSp>
        </p:grpSp>
        <p:cxnSp>
          <p:nvCxnSpPr>
            <p:cNvPr id="37" name="Straight Connector 4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42"/>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48" name="Freeform: Shape 41"/>
          <p:cNvSpPr>
            <a:spLocks/>
          </p:cNvSpPr>
          <p:nvPr/>
        </p:nvSpPr>
        <p:spPr bwMode="auto">
          <a:xfrm rot="18900000">
            <a:off x="4019503" y="3011844"/>
            <a:ext cx="824276" cy="1468633"/>
          </a:xfrm>
          <a:custGeom>
            <a:avLst/>
            <a:gdLst>
              <a:gd name="T0" fmla="*/ 9 w 2955"/>
              <a:gd name="T1" fmla="*/ 4227 h 5268"/>
              <a:gd name="T2" fmla="*/ 930 w 2955"/>
              <a:gd name="T3" fmla="*/ 4233 h 5268"/>
              <a:gd name="T4" fmla="*/ 1114 w 2955"/>
              <a:gd name="T5" fmla="*/ 4310 h 5268"/>
              <a:gd name="T6" fmla="*/ 1132 w 2955"/>
              <a:gd name="T7" fmla="*/ 4466 h 5268"/>
              <a:gd name="T8" fmla="*/ 1005 w 2955"/>
              <a:gd name="T9" fmla="*/ 4767 h 5268"/>
              <a:gd name="T10" fmla="*/ 1019 w 2955"/>
              <a:gd name="T11" fmla="*/ 5075 h 5268"/>
              <a:gd name="T12" fmla="*/ 1211 w 2955"/>
              <a:gd name="T13" fmla="*/ 5238 h 5268"/>
              <a:gd name="T14" fmla="*/ 1476 w 2955"/>
              <a:gd name="T15" fmla="*/ 5262 h 5268"/>
              <a:gd name="T16" fmla="*/ 1748 w 2955"/>
              <a:gd name="T17" fmla="*/ 5156 h 5268"/>
              <a:gd name="T18" fmla="*/ 1875 w 2955"/>
              <a:gd name="T19" fmla="*/ 4925 h 5268"/>
              <a:gd name="T20" fmla="*/ 1826 w 2955"/>
              <a:gd name="T21" fmla="*/ 4608 h 5268"/>
              <a:gd name="T22" fmla="*/ 1731 w 2955"/>
              <a:gd name="T23" fmla="*/ 4351 h 5268"/>
              <a:gd name="T24" fmla="*/ 1857 w 2955"/>
              <a:gd name="T25" fmla="*/ 4257 h 5268"/>
              <a:gd name="T26" fmla="*/ 2415 w 2955"/>
              <a:gd name="T27" fmla="*/ 4211 h 5268"/>
              <a:gd name="T28" fmla="*/ 2955 w 2955"/>
              <a:gd name="T29" fmla="*/ 3614 h 5268"/>
              <a:gd name="T30" fmla="*/ 2911 w 2955"/>
              <a:gd name="T31" fmla="*/ 3135 h 5268"/>
              <a:gd name="T32" fmla="*/ 2838 w 2955"/>
              <a:gd name="T33" fmla="*/ 3052 h 5268"/>
              <a:gd name="T34" fmla="*/ 2543 w 2955"/>
              <a:gd name="T35" fmla="*/ 3165 h 5268"/>
              <a:gd name="T36" fmla="*/ 2242 w 2955"/>
              <a:gd name="T37" fmla="*/ 3186 h 5268"/>
              <a:gd name="T38" fmla="*/ 2039 w 2955"/>
              <a:gd name="T39" fmla="*/ 3068 h 5268"/>
              <a:gd name="T40" fmla="*/ 1925 w 2955"/>
              <a:gd name="T41" fmla="*/ 2850 h 5268"/>
              <a:gd name="T42" fmla="*/ 1899 w 2955"/>
              <a:gd name="T43" fmla="*/ 2624 h 5268"/>
              <a:gd name="T44" fmla="*/ 1945 w 2955"/>
              <a:gd name="T45" fmla="*/ 2418 h 5268"/>
              <a:gd name="T46" fmla="*/ 2052 w 2955"/>
              <a:gd name="T47" fmla="*/ 2285 h 5268"/>
              <a:gd name="T48" fmla="*/ 2285 w 2955"/>
              <a:gd name="T49" fmla="*/ 2209 h 5268"/>
              <a:gd name="T50" fmla="*/ 2675 w 2955"/>
              <a:gd name="T51" fmla="*/ 2307 h 5268"/>
              <a:gd name="T52" fmla="*/ 2842 w 2955"/>
              <a:gd name="T53" fmla="*/ 2362 h 5268"/>
              <a:gd name="T54" fmla="*/ 2926 w 2955"/>
              <a:gd name="T55" fmla="*/ 2255 h 5268"/>
              <a:gd name="T56" fmla="*/ 2945 w 2955"/>
              <a:gd name="T57" fmla="*/ 1501 h 5268"/>
              <a:gd name="T58" fmla="*/ 2234 w 2955"/>
              <a:gd name="T59" fmla="*/ 1365 h 5268"/>
              <a:gd name="T60" fmla="*/ 1846 w 2955"/>
              <a:gd name="T61" fmla="*/ 1292 h 5268"/>
              <a:gd name="T62" fmla="*/ 1746 w 2955"/>
              <a:gd name="T63" fmla="*/ 1207 h 5268"/>
              <a:gd name="T64" fmla="*/ 1740 w 2955"/>
              <a:gd name="T65" fmla="*/ 1057 h 5268"/>
              <a:gd name="T66" fmla="*/ 1919 w 2955"/>
              <a:gd name="T67" fmla="*/ 738 h 5268"/>
              <a:gd name="T68" fmla="*/ 1976 w 2955"/>
              <a:gd name="T69" fmla="*/ 493 h 5268"/>
              <a:gd name="T70" fmla="*/ 1871 w 2955"/>
              <a:gd name="T71" fmla="*/ 210 h 5268"/>
              <a:gd name="T72" fmla="*/ 1657 w 2955"/>
              <a:gd name="T73" fmla="*/ 44 h 5268"/>
              <a:gd name="T74" fmla="*/ 1396 w 2955"/>
              <a:gd name="T75" fmla="*/ 1 h 5268"/>
              <a:gd name="T76" fmla="*/ 1152 w 2955"/>
              <a:gd name="T77" fmla="*/ 92 h 5268"/>
              <a:gd name="T78" fmla="*/ 988 w 2955"/>
              <a:gd name="T79" fmla="*/ 325 h 5268"/>
              <a:gd name="T80" fmla="*/ 963 w 2955"/>
              <a:gd name="T81" fmla="*/ 628 h 5268"/>
              <a:gd name="T82" fmla="*/ 1134 w 2955"/>
              <a:gd name="T83" fmla="*/ 952 h 5268"/>
              <a:gd name="T84" fmla="*/ 1174 w 2955"/>
              <a:gd name="T85" fmla="*/ 1139 h 5268"/>
              <a:gd name="T86" fmla="*/ 1093 w 2955"/>
              <a:gd name="T87" fmla="*/ 1251 h 5268"/>
              <a:gd name="T88" fmla="*/ 854 w 2955"/>
              <a:gd name="T89" fmla="*/ 1333 h 5268"/>
              <a:gd name="T90" fmla="*/ 60 w 2955"/>
              <a:gd name="T91" fmla="*/ 1329 h 5268"/>
              <a:gd name="T92" fmla="*/ 74 w 2955"/>
              <a:gd name="T93" fmla="*/ 2334 h 5268"/>
              <a:gd name="T94" fmla="*/ 121 w 2955"/>
              <a:gd name="T95" fmla="*/ 2467 h 5268"/>
              <a:gd name="T96" fmla="*/ 253 w 2955"/>
              <a:gd name="T97" fmla="*/ 2462 h 5268"/>
              <a:gd name="T98" fmla="*/ 610 w 2955"/>
              <a:gd name="T99" fmla="*/ 2301 h 5268"/>
              <a:gd name="T100" fmla="*/ 869 w 2955"/>
              <a:gd name="T101" fmla="*/ 2316 h 5268"/>
              <a:gd name="T102" fmla="*/ 1068 w 2955"/>
              <a:gd name="T103" fmla="*/ 2464 h 5268"/>
              <a:gd name="T104" fmla="*/ 1153 w 2955"/>
              <a:gd name="T105" fmla="*/ 2692 h 5268"/>
              <a:gd name="T106" fmla="*/ 1133 w 2955"/>
              <a:gd name="T107" fmla="*/ 2943 h 5268"/>
              <a:gd name="T108" fmla="*/ 1013 w 2955"/>
              <a:gd name="T109" fmla="*/ 3160 h 5268"/>
              <a:gd name="T110" fmla="*/ 801 w 2955"/>
              <a:gd name="T111" fmla="*/ 3284 h 5268"/>
              <a:gd name="T112" fmla="*/ 540 w 2955"/>
              <a:gd name="T113" fmla="*/ 3275 h 5268"/>
              <a:gd name="T114" fmla="*/ 283 w 2955"/>
              <a:gd name="T115" fmla="*/ 3125 h 5268"/>
              <a:gd name="T116" fmla="*/ 145 w 2955"/>
              <a:gd name="T117" fmla="*/ 3062 h 5268"/>
              <a:gd name="T118" fmla="*/ 68 w 2955"/>
              <a:gd name="T119" fmla="*/ 3134 h 5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5" h="5268">
                <a:moveTo>
                  <a:pt x="13" y="3412"/>
                </a:moveTo>
                <a:lnTo>
                  <a:pt x="13" y="3412"/>
                </a:lnTo>
                <a:lnTo>
                  <a:pt x="9" y="3454"/>
                </a:lnTo>
                <a:lnTo>
                  <a:pt x="6" y="3497"/>
                </a:lnTo>
                <a:lnTo>
                  <a:pt x="2" y="3590"/>
                </a:lnTo>
                <a:lnTo>
                  <a:pt x="0" y="3688"/>
                </a:lnTo>
                <a:lnTo>
                  <a:pt x="0" y="3790"/>
                </a:lnTo>
                <a:lnTo>
                  <a:pt x="1" y="3895"/>
                </a:lnTo>
                <a:lnTo>
                  <a:pt x="3" y="4004"/>
                </a:lnTo>
                <a:lnTo>
                  <a:pt x="5" y="4115"/>
                </a:lnTo>
                <a:lnTo>
                  <a:pt x="9" y="4227"/>
                </a:lnTo>
                <a:lnTo>
                  <a:pt x="9" y="4227"/>
                </a:lnTo>
                <a:lnTo>
                  <a:pt x="163" y="4223"/>
                </a:lnTo>
                <a:lnTo>
                  <a:pt x="328" y="4220"/>
                </a:lnTo>
                <a:lnTo>
                  <a:pt x="495" y="4217"/>
                </a:lnTo>
                <a:lnTo>
                  <a:pt x="578" y="4217"/>
                </a:lnTo>
                <a:lnTo>
                  <a:pt x="658" y="4218"/>
                </a:lnTo>
                <a:lnTo>
                  <a:pt x="733" y="4220"/>
                </a:lnTo>
                <a:lnTo>
                  <a:pt x="805" y="4223"/>
                </a:lnTo>
                <a:lnTo>
                  <a:pt x="870" y="4227"/>
                </a:lnTo>
                <a:lnTo>
                  <a:pt x="902" y="4230"/>
                </a:lnTo>
                <a:lnTo>
                  <a:pt x="930" y="4233"/>
                </a:lnTo>
                <a:lnTo>
                  <a:pt x="957" y="4237"/>
                </a:lnTo>
                <a:lnTo>
                  <a:pt x="982" y="4241"/>
                </a:lnTo>
                <a:lnTo>
                  <a:pt x="1004" y="4246"/>
                </a:lnTo>
                <a:lnTo>
                  <a:pt x="1025" y="4251"/>
                </a:lnTo>
                <a:lnTo>
                  <a:pt x="1044" y="4257"/>
                </a:lnTo>
                <a:lnTo>
                  <a:pt x="1059" y="4263"/>
                </a:lnTo>
                <a:lnTo>
                  <a:pt x="1072" y="4270"/>
                </a:lnTo>
                <a:lnTo>
                  <a:pt x="1082" y="4277"/>
                </a:lnTo>
                <a:lnTo>
                  <a:pt x="1082" y="4277"/>
                </a:lnTo>
                <a:lnTo>
                  <a:pt x="1099" y="4293"/>
                </a:lnTo>
                <a:lnTo>
                  <a:pt x="1114" y="4310"/>
                </a:lnTo>
                <a:lnTo>
                  <a:pt x="1126" y="4325"/>
                </a:lnTo>
                <a:lnTo>
                  <a:pt x="1135" y="4340"/>
                </a:lnTo>
                <a:lnTo>
                  <a:pt x="1142" y="4354"/>
                </a:lnTo>
                <a:lnTo>
                  <a:pt x="1147" y="4368"/>
                </a:lnTo>
                <a:lnTo>
                  <a:pt x="1150" y="4381"/>
                </a:lnTo>
                <a:lnTo>
                  <a:pt x="1151" y="4395"/>
                </a:lnTo>
                <a:lnTo>
                  <a:pt x="1150" y="4409"/>
                </a:lnTo>
                <a:lnTo>
                  <a:pt x="1148" y="4422"/>
                </a:lnTo>
                <a:lnTo>
                  <a:pt x="1144" y="4436"/>
                </a:lnTo>
                <a:lnTo>
                  <a:pt x="1139" y="4451"/>
                </a:lnTo>
                <a:lnTo>
                  <a:pt x="1132" y="4466"/>
                </a:lnTo>
                <a:lnTo>
                  <a:pt x="1125" y="4481"/>
                </a:lnTo>
                <a:lnTo>
                  <a:pt x="1108" y="4513"/>
                </a:lnTo>
                <a:lnTo>
                  <a:pt x="1088" y="4548"/>
                </a:lnTo>
                <a:lnTo>
                  <a:pt x="1068" y="4587"/>
                </a:lnTo>
                <a:lnTo>
                  <a:pt x="1058" y="4609"/>
                </a:lnTo>
                <a:lnTo>
                  <a:pt x="1048" y="4631"/>
                </a:lnTo>
                <a:lnTo>
                  <a:pt x="1038" y="4655"/>
                </a:lnTo>
                <a:lnTo>
                  <a:pt x="1028" y="4680"/>
                </a:lnTo>
                <a:lnTo>
                  <a:pt x="1020" y="4707"/>
                </a:lnTo>
                <a:lnTo>
                  <a:pt x="1012" y="4737"/>
                </a:lnTo>
                <a:lnTo>
                  <a:pt x="1005" y="4767"/>
                </a:lnTo>
                <a:lnTo>
                  <a:pt x="1000" y="4799"/>
                </a:lnTo>
                <a:lnTo>
                  <a:pt x="995" y="4833"/>
                </a:lnTo>
                <a:lnTo>
                  <a:pt x="992" y="4870"/>
                </a:lnTo>
                <a:lnTo>
                  <a:pt x="991" y="4909"/>
                </a:lnTo>
                <a:lnTo>
                  <a:pt x="991" y="4949"/>
                </a:lnTo>
                <a:lnTo>
                  <a:pt x="991" y="4949"/>
                </a:lnTo>
                <a:lnTo>
                  <a:pt x="993" y="4978"/>
                </a:lnTo>
                <a:lnTo>
                  <a:pt x="997" y="5004"/>
                </a:lnTo>
                <a:lnTo>
                  <a:pt x="1002" y="5029"/>
                </a:lnTo>
                <a:lnTo>
                  <a:pt x="1010" y="5053"/>
                </a:lnTo>
                <a:lnTo>
                  <a:pt x="1019" y="5075"/>
                </a:lnTo>
                <a:lnTo>
                  <a:pt x="1030" y="5096"/>
                </a:lnTo>
                <a:lnTo>
                  <a:pt x="1043" y="5117"/>
                </a:lnTo>
                <a:lnTo>
                  <a:pt x="1057" y="5135"/>
                </a:lnTo>
                <a:lnTo>
                  <a:pt x="1072" y="5152"/>
                </a:lnTo>
                <a:lnTo>
                  <a:pt x="1089" y="5168"/>
                </a:lnTo>
                <a:lnTo>
                  <a:pt x="1106" y="5183"/>
                </a:lnTo>
                <a:lnTo>
                  <a:pt x="1125" y="5196"/>
                </a:lnTo>
                <a:lnTo>
                  <a:pt x="1145" y="5209"/>
                </a:lnTo>
                <a:lnTo>
                  <a:pt x="1166" y="5220"/>
                </a:lnTo>
                <a:lnTo>
                  <a:pt x="1189" y="5229"/>
                </a:lnTo>
                <a:lnTo>
                  <a:pt x="1211" y="5238"/>
                </a:lnTo>
                <a:lnTo>
                  <a:pt x="1211" y="5238"/>
                </a:lnTo>
                <a:lnTo>
                  <a:pt x="1235" y="5247"/>
                </a:lnTo>
                <a:lnTo>
                  <a:pt x="1260" y="5253"/>
                </a:lnTo>
                <a:lnTo>
                  <a:pt x="1286" y="5259"/>
                </a:lnTo>
                <a:lnTo>
                  <a:pt x="1313" y="5263"/>
                </a:lnTo>
                <a:lnTo>
                  <a:pt x="1339" y="5265"/>
                </a:lnTo>
                <a:lnTo>
                  <a:pt x="1366" y="5267"/>
                </a:lnTo>
                <a:lnTo>
                  <a:pt x="1393" y="5268"/>
                </a:lnTo>
                <a:lnTo>
                  <a:pt x="1420" y="5267"/>
                </a:lnTo>
                <a:lnTo>
                  <a:pt x="1448" y="5265"/>
                </a:lnTo>
                <a:lnTo>
                  <a:pt x="1476" y="5262"/>
                </a:lnTo>
                <a:lnTo>
                  <a:pt x="1503" y="5258"/>
                </a:lnTo>
                <a:lnTo>
                  <a:pt x="1530" y="5253"/>
                </a:lnTo>
                <a:lnTo>
                  <a:pt x="1556" y="5247"/>
                </a:lnTo>
                <a:lnTo>
                  <a:pt x="1584" y="5238"/>
                </a:lnTo>
                <a:lnTo>
                  <a:pt x="1609" y="5230"/>
                </a:lnTo>
                <a:lnTo>
                  <a:pt x="1634" y="5220"/>
                </a:lnTo>
                <a:lnTo>
                  <a:pt x="1659" y="5210"/>
                </a:lnTo>
                <a:lnTo>
                  <a:pt x="1682" y="5198"/>
                </a:lnTo>
                <a:lnTo>
                  <a:pt x="1706" y="5185"/>
                </a:lnTo>
                <a:lnTo>
                  <a:pt x="1727" y="5171"/>
                </a:lnTo>
                <a:lnTo>
                  <a:pt x="1748" y="5156"/>
                </a:lnTo>
                <a:lnTo>
                  <a:pt x="1767" y="5140"/>
                </a:lnTo>
                <a:lnTo>
                  <a:pt x="1785" y="5124"/>
                </a:lnTo>
                <a:lnTo>
                  <a:pt x="1802" y="5105"/>
                </a:lnTo>
                <a:lnTo>
                  <a:pt x="1817" y="5086"/>
                </a:lnTo>
                <a:lnTo>
                  <a:pt x="1831" y="5066"/>
                </a:lnTo>
                <a:lnTo>
                  <a:pt x="1844" y="5045"/>
                </a:lnTo>
                <a:lnTo>
                  <a:pt x="1854" y="5023"/>
                </a:lnTo>
                <a:lnTo>
                  <a:pt x="1862" y="5000"/>
                </a:lnTo>
                <a:lnTo>
                  <a:pt x="1868" y="4975"/>
                </a:lnTo>
                <a:lnTo>
                  <a:pt x="1873" y="4951"/>
                </a:lnTo>
                <a:lnTo>
                  <a:pt x="1875" y="4925"/>
                </a:lnTo>
                <a:lnTo>
                  <a:pt x="1875" y="4925"/>
                </a:lnTo>
                <a:lnTo>
                  <a:pt x="1875" y="4886"/>
                </a:lnTo>
                <a:lnTo>
                  <a:pt x="1874" y="4850"/>
                </a:lnTo>
                <a:lnTo>
                  <a:pt x="1872" y="4814"/>
                </a:lnTo>
                <a:lnTo>
                  <a:pt x="1868" y="4780"/>
                </a:lnTo>
                <a:lnTo>
                  <a:pt x="1864" y="4748"/>
                </a:lnTo>
                <a:lnTo>
                  <a:pt x="1858" y="4717"/>
                </a:lnTo>
                <a:lnTo>
                  <a:pt x="1851" y="4687"/>
                </a:lnTo>
                <a:lnTo>
                  <a:pt x="1844" y="4659"/>
                </a:lnTo>
                <a:lnTo>
                  <a:pt x="1834" y="4633"/>
                </a:lnTo>
                <a:lnTo>
                  <a:pt x="1826" y="4608"/>
                </a:lnTo>
                <a:lnTo>
                  <a:pt x="1817" y="4584"/>
                </a:lnTo>
                <a:lnTo>
                  <a:pt x="1808" y="4560"/>
                </a:lnTo>
                <a:lnTo>
                  <a:pt x="1789" y="4518"/>
                </a:lnTo>
                <a:lnTo>
                  <a:pt x="1772" y="4480"/>
                </a:lnTo>
                <a:lnTo>
                  <a:pt x="1756" y="4446"/>
                </a:lnTo>
                <a:lnTo>
                  <a:pt x="1743" y="4414"/>
                </a:lnTo>
                <a:lnTo>
                  <a:pt x="1738" y="4400"/>
                </a:lnTo>
                <a:lnTo>
                  <a:pt x="1734" y="4387"/>
                </a:lnTo>
                <a:lnTo>
                  <a:pt x="1732" y="4374"/>
                </a:lnTo>
                <a:lnTo>
                  <a:pt x="1730" y="4362"/>
                </a:lnTo>
                <a:lnTo>
                  <a:pt x="1731" y="4351"/>
                </a:lnTo>
                <a:lnTo>
                  <a:pt x="1733" y="4340"/>
                </a:lnTo>
                <a:lnTo>
                  <a:pt x="1737" y="4330"/>
                </a:lnTo>
                <a:lnTo>
                  <a:pt x="1742" y="4320"/>
                </a:lnTo>
                <a:lnTo>
                  <a:pt x="1750" y="4310"/>
                </a:lnTo>
                <a:lnTo>
                  <a:pt x="1760" y="4300"/>
                </a:lnTo>
                <a:lnTo>
                  <a:pt x="1772" y="4291"/>
                </a:lnTo>
                <a:lnTo>
                  <a:pt x="1787" y="4283"/>
                </a:lnTo>
                <a:lnTo>
                  <a:pt x="1787" y="4283"/>
                </a:lnTo>
                <a:lnTo>
                  <a:pt x="1808" y="4273"/>
                </a:lnTo>
                <a:lnTo>
                  <a:pt x="1831" y="4265"/>
                </a:lnTo>
                <a:lnTo>
                  <a:pt x="1857" y="4257"/>
                </a:lnTo>
                <a:lnTo>
                  <a:pt x="1884" y="4249"/>
                </a:lnTo>
                <a:lnTo>
                  <a:pt x="1914" y="4243"/>
                </a:lnTo>
                <a:lnTo>
                  <a:pt x="1945" y="4237"/>
                </a:lnTo>
                <a:lnTo>
                  <a:pt x="1979" y="4232"/>
                </a:lnTo>
                <a:lnTo>
                  <a:pt x="2013" y="4228"/>
                </a:lnTo>
                <a:lnTo>
                  <a:pt x="2049" y="4224"/>
                </a:lnTo>
                <a:lnTo>
                  <a:pt x="2086" y="4221"/>
                </a:lnTo>
                <a:lnTo>
                  <a:pt x="2165" y="4216"/>
                </a:lnTo>
                <a:lnTo>
                  <a:pt x="2247" y="4213"/>
                </a:lnTo>
                <a:lnTo>
                  <a:pt x="2330" y="4211"/>
                </a:lnTo>
                <a:lnTo>
                  <a:pt x="2415" y="4211"/>
                </a:lnTo>
                <a:lnTo>
                  <a:pt x="2499" y="4212"/>
                </a:lnTo>
                <a:lnTo>
                  <a:pt x="2582" y="4214"/>
                </a:lnTo>
                <a:lnTo>
                  <a:pt x="2663" y="4217"/>
                </a:lnTo>
                <a:lnTo>
                  <a:pt x="2812" y="4223"/>
                </a:lnTo>
                <a:lnTo>
                  <a:pt x="2936" y="4229"/>
                </a:lnTo>
                <a:lnTo>
                  <a:pt x="2936" y="4229"/>
                </a:lnTo>
                <a:lnTo>
                  <a:pt x="2944" y="4047"/>
                </a:lnTo>
                <a:lnTo>
                  <a:pt x="2951" y="3868"/>
                </a:lnTo>
                <a:lnTo>
                  <a:pt x="2953" y="3781"/>
                </a:lnTo>
                <a:lnTo>
                  <a:pt x="2954" y="3696"/>
                </a:lnTo>
                <a:lnTo>
                  <a:pt x="2955" y="3614"/>
                </a:lnTo>
                <a:lnTo>
                  <a:pt x="2954" y="3536"/>
                </a:lnTo>
                <a:lnTo>
                  <a:pt x="2952" y="3461"/>
                </a:lnTo>
                <a:lnTo>
                  <a:pt x="2949" y="3390"/>
                </a:lnTo>
                <a:lnTo>
                  <a:pt x="2944" y="3323"/>
                </a:lnTo>
                <a:lnTo>
                  <a:pt x="2941" y="3292"/>
                </a:lnTo>
                <a:lnTo>
                  <a:pt x="2937" y="3263"/>
                </a:lnTo>
                <a:lnTo>
                  <a:pt x="2933" y="3233"/>
                </a:lnTo>
                <a:lnTo>
                  <a:pt x="2929" y="3206"/>
                </a:lnTo>
                <a:lnTo>
                  <a:pt x="2923" y="3181"/>
                </a:lnTo>
                <a:lnTo>
                  <a:pt x="2918" y="3157"/>
                </a:lnTo>
                <a:lnTo>
                  <a:pt x="2911" y="3135"/>
                </a:lnTo>
                <a:lnTo>
                  <a:pt x="2903" y="3114"/>
                </a:lnTo>
                <a:lnTo>
                  <a:pt x="2896" y="3094"/>
                </a:lnTo>
                <a:lnTo>
                  <a:pt x="2888" y="3077"/>
                </a:lnTo>
                <a:lnTo>
                  <a:pt x="2888" y="3077"/>
                </a:lnTo>
                <a:lnTo>
                  <a:pt x="2883" y="3069"/>
                </a:lnTo>
                <a:lnTo>
                  <a:pt x="2877" y="3062"/>
                </a:lnTo>
                <a:lnTo>
                  <a:pt x="2870" y="3057"/>
                </a:lnTo>
                <a:lnTo>
                  <a:pt x="2863" y="3053"/>
                </a:lnTo>
                <a:lnTo>
                  <a:pt x="2856" y="3052"/>
                </a:lnTo>
                <a:lnTo>
                  <a:pt x="2847" y="3051"/>
                </a:lnTo>
                <a:lnTo>
                  <a:pt x="2838" y="3052"/>
                </a:lnTo>
                <a:lnTo>
                  <a:pt x="2828" y="3054"/>
                </a:lnTo>
                <a:lnTo>
                  <a:pt x="2817" y="3057"/>
                </a:lnTo>
                <a:lnTo>
                  <a:pt x="2806" y="3061"/>
                </a:lnTo>
                <a:lnTo>
                  <a:pt x="2780" y="3072"/>
                </a:lnTo>
                <a:lnTo>
                  <a:pt x="2717" y="3101"/>
                </a:lnTo>
                <a:lnTo>
                  <a:pt x="2681" y="3118"/>
                </a:lnTo>
                <a:lnTo>
                  <a:pt x="2638" y="3135"/>
                </a:lnTo>
                <a:lnTo>
                  <a:pt x="2616" y="3143"/>
                </a:lnTo>
                <a:lnTo>
                  <a:pt x="2593" y="3150"/>
                </a:lnTo>
                <a:lnTo>
                  <a:pt x="2568" y="3158"/>
                </a:lnTo>
                <a:lnTo>
                  <a:pt x="2543" y="3165"/>
                </a:lnTo>
                <a:lnTo>
                  <a:pt x="2516" y="3171"/>
                </a:lnTo>
                <a:lnTo>
                  <a:pt x="2486" y="3177"/>
                </a:lnTo>
                <a:lnTo>
                  <a:pt x="2457" y="3182"/>
                </a:lnTo>
                <a:lnTo>
                  <a:pt x="2426" y="3186"/>
                </a:lnTo>
                <a:lnTo>
                  <a:pt x="2394" y="3189"/>
                </a:lnTo>
                <a:lnTo>
                  <a:pt x="2359" y="3191"/>
                </a:lnTo>
                <a:lnTo>
                  <a:pt x="2324" y="3191"/>
                </a:lnTo>
                <a:lnTo>
                  <a:pt x="2288" y="3191"/>
                </a:lnTo>
                <a:lnTo>
                  <a:pt x="2288" y="3191"/>
                </a:lnTo>
                <a:lnTo>
                  <a:pt x="2265" y="3189"/>
                </a:lnTo>
                <a:lnTo>
                  <a:pt x="2242" y="3186"/>
                </a:lnTo>
                <a:lnTo>
                  <a:pt x="2219" y="3181"/>
                </a:lnTo>
                <a:lnTo>
                  <a:pt x="2198" y="3175"/>
                </a:lnTo>
                <a:lnTo>
                  <a:pt x="2178" y="3168"/>
                </a:lnTo>
                <a:lnTo>
                  <a:pt x="2158" y="3160"/>
                </a:lnTo>
                <a:lnTo>
                  <a:pt x="2139" y="3150"/>
                </a:lnTo>
                <a:lnTo>
                  <a:pt x="2120" y="3139"/>
                </a:lnTo>
                <a:lnTo>
                  <a:pt x="2102" y="3127"/>
                </a:lnTo>
                <a:lnTo>
                  <a:pt x="2085" y="3114"/>
                </a:lnTo>
                <a:lnTo>
                  <a:pt x="2069" y="3099"/>
                </a:lnTo>
                <a:lnTo>
                  <a:pt x="2054" y="3084"/>
                </a:lnTo>
                <a:lnTo>
                  <a:pt x="2039" y="3068"/>
                </a:lnTo>
                <a:lnTo>
                  <a:pt x="2025" y="3051"/>
                </a:lnTo>
                <a:lnTo>
                  <a:pt x="2012" y="3034"/>
                </a:lnTo>
                <a:lnTo>
                  <a:pt x="1999" y="3016"/>
                </a:lnTo>
                <a:lnTo>
                  <a:pt x="1988" y="2997"/>
                </a:lnTo>
                <a:lnTo>
                  <a:pt x="1977" y="2977"/>
                </a:lnTo>
                <a:lnTo>
                  <a:pt x="1965" y="2956"/>
                </a:lnTo>
                <a:lnTo>
                  <a:pt x="1956" y="2936"/>
                </a:lnTo>
                <a:lnTo>
                  <a:pt x="1947" y="2915"/>
                </a:lnTo>
                <a:lnTo>
                  <a:pt x="1939" y="2894"/>
                </a:lnTo>
                <a:lnTo>
                  <a:pt x="1931" y="2872"/>
                </a:lnTo>
                <a:lnTo>
                  <a:pt x="1925" y="2850"/>
                </a:lnTo>
                <a:lnTo>
                  <a:pt x="1919" y="2827"/>
                </a:lnTo>
                <a:lnTo>
                  <a:pt x="1914" y="2805"/>
                </a:lnTo>
                <a:lnTo>
                  <a:pt x="1909" y="2782"/>
                </a:lnTo>
                <a:lnTo>
                  <a:pt x="1906" y="2760"/>
                </a:lnTo>
                <a:lnTo>
                  <a:pt x="1903" y="2737"/>
                </a:lnTo>
                <a:lnTo>
                  <a:pt x="1901" y="2715"/>
                </a:lnTo>
                <a:lnTo>
                  <a:pt x="1899" y="2692"/>
                </a:lnTo>
                <a:lnTo>
                  <a:pt x="1899" y="2670"/>
                </a:lnTo>
                <a:lnTo>
                  <a:pt x="1899" y="2670"/>
                </a:lnTo>
                <a:lnTo>
                  <a:pt x="1899" y="2647"/>
                </a:lnTo>
                <a:lnTo>
                  <a:pt x="1899" y="2624"/>
                </a:lnTo>
                <a:lnTo>
                  <a:pt x="1900" y="2603"/>
                </a:lnTo>
                <a:lnTo>
                  <a:pt x="1902" y="2582"/>
                </a:lnTo>
                <a:lnTo>
                  <a:pt x="1905" y="2560"/>
                </a:lnTo>
                <a:lnTo>
                  <a:pt x="1908" y="2541"/>
                </a:lnTo>
                <a:lnTo>
                  <a:pt x="1912" y="2522"/>
                </a:lnTo>
                <a:lnTo>
                  <a:pt x="1916" y="2503"/>
                </a:lnTo>
                <a:lnTo>
                  <a:pt x="1921" y="2485"/>
                </a:lnTo>
                <a:lnTo>
                  <a:pt x="1926" y="2468"/>
                </a:lnTo>
                <a:lnTo>
                  <a:pt x="1932" y="2451"/>
                </a:lnTo>
                <a:lnTo>
                  <a:pt x="1938" y="2435"/>
                </a:lnTo>
                <a:lnTo>
                  <a:pt x="1945" y="2418"/>
                </a:lnTo>
                <a:lnTo>
                  <a:pt x="1952" y="2404"/>
                </a:lnTo>
                <a:lnTo>
                  <a:pt x="1960" y="2389"/>
                </a:lnTo>
                <a:lnTo>
                  <a:pt x="1968" y="2375"/>
                </a:lnTo>
                <a:lnTo>
                  <a:pt x="1978" y="2362"/>
                </a:lnTo>
                <a:lnTo>
                  <a:pt x="1988" y="2350"/>
                </a:lnTo>
                <a:lnTo>
                  <a:pt x="1997" y="2338"/>
                </a:lnTo>
                <a:lnTo>
                  <a:pt x="2007" y="2326"/>
                </a:lnTo>
                <a:lnTo>
                  <a:pt x="2018" y="2315"/>
                </a:lnTo>
                <a:lnTo>
                  <a:pt x="2029" y="2305"/>
                </a:lnTo>
                <a:lnTo>
                  <a:pt x="2040" y="2294"/>
                </a:lnTo>
                <a:lnTo>
                  <a:pt x="2052" y="2285"/>
                </a:lnTo>
                <a:lnTo>
                  <a:pt x="2064" y="2276"/>
                </a:lnTo>
                <a:lnTo>
                  <a:pt x="2077" y="2268"/>
                </a:lnTo>
                <a:lnTo>
                  <a:pt x="2089" y="2261"/>
                </a:lnTo>
                <a:lnTo>
                  <a:pt x="2103" y="2253"/>
                </a:lnTo>
                <a:lnTo>
                  <a:pt x="2117" y="2247"/>
                </a:lnTo>
                <a:lnTo>
                  <a:pt x="2131" y="2241"/>
                </a:lnTo>
                <a:lnTo>
                  <a:pt x="2159" y="2231"/>
                </a:lnTo>
                <a:lnTo>
                  <a:pt x="2189" y="2222"/>
                </a:lnTo>
                <a:lnTo>
                  <a:pt x="2220" y="2216"/>
                </a:lnTo>
                <a:lnTo>
                  <a:pt x="2252" y="2212"/>
                </a:lnTo>
                <a:lnTo>
                  <a:pt x="2285" y="2209"/>
                </a:lnTo>
                <a:lnTo>
                  <a:pt x="2318" y="2209"/>
                </a:lnTo>
                <a:lnTo>
                  <a:pt x="2352" y="2211"/>
                </a:lnTo>
                <a:lnTo>
                  <a:pt x="2387" y="2214"/>
                </a:lnTo>
                <a:lnTo>
                  <a:pt x="2422" y="2219"/>
                </a:lnTo>
                <a:lnTo>
                  <a:pt x="2458" y="2226"/>
                </a:lnTo>
                <a:lnTo>
                  <a:pt x="2494" y="2235"/>
                </a:lnTo>
                <a:lnTo>
                  <a:pt x="2530" y="2246"/>
                </a:lnTo>
                <a:lnTo>
                  <a:pt x="2566" y="2258"/>
                </a:lnTo>
                <a:lnTo>
                  <a:pt x="2602" y="2273"/>
                </a:lnTo>
                <a:lnTo>
                  <a:pt x="2638" y="2288"/>
                </a:lnTo>
                <a:lnTo>
                  <a:pt x="2675" y="2307"/>
                </a:lnTo>
                <a:lnTo>
                  <a:pt x="2711" y="2326"/>
                </a:lnTo>
                <a:lnTo>
                  <a:pt x="2711" y="2326"/>
                </a:lnTo>
                <a:lnTo>
                  <a:pt x="2738" y="2341"/>
                </a:lnTo>
                <a:lnTo>
                  <a:pt x="2763" y="2353"/>
                </a:lnTo>
                <a:lnTo>
                  <a:pt x="2776" y="2358"/>
                </a:lnTo>
                <a:lnTo>
                  <a:pt x="2788" y="2362"/>
                </a:lnTo>
                <a:lnTo>
                  <a:pt x="2799" y="2365"/>
                </a:lnTo>
                <a:lnTo>
                  <a:pt x="2810" y="2366"/>
                </a:lnTo>
                <a:lnTo>
                  <a:pt x="2821" y="2367"/>
                </a:lnTo>
                <a:lnTo>
                  <a:pt x="2832" y="2365"/>
                </a:lnTo>
                <a:lnTo>
                  <a:pt x="2842" y="2362"/>
                </a:lnTo>
                <a:lnTo>
                  <a:pt x="2853" y="2357"/>
                </a:lnTo>
                <a:lnTo>
                  <a:pt x="2865" y="2351"/>
                </a:lnTo>
                <a:lnTo>
                  <a:pt x="2876" y="2342"/>
                </a:lnTo>
                <a:lnTo>
                  <a:pt x="2888" y="2331"/>
                </a:lnTo>
                <a:lnTo>
                  <a:pt x="2901" y="2318"/>
                </a:lnTo>
                <a:lnTo>
                  <a:pt x="2901" y="2318"/>
                </a:lnTo>
                <a:lnTo>
                  <a:pt x="2906" y="2310"/>
                </a:lnTo>
                <a:lnTo>
                  <a:pt x="2913" y="2299"/>
                </a:lnTo>
                <a:lnTo>
                  <a:pt x="2917" y="2286"/>
                </a:lnTo>
                <a:lnTo>
                  <a:pt x="2922" y="2271"/>
                </a:lnTo>
                <a:lnTo>
                  <a:pt x="2926" y="2255"/>
                </a:lnTo>
                <a:lnTo>
                  <a:pt x="2930" y="2236"/>
                </a:lnTo>
                <a:lnTo>
                  <a:pt x="2933" y="2215"/>
                </a:lnTo>
                <a:lnTo>
                  <a:pt x="2936" y="2192"/>
                </a:lnTo>
                <a:lnTo>
                  <a:pt x="2941" y="2141"/>
                </a:lnTo>
                <a:lnTo>
                  <a:pt x="2944" y="2085"/>
                </a:lnTo>
                <a:lnTo>
                  <a:pt x="2947" y="2022"/>
                </a:lnTo>
                <a:lnTo>
                  <a:pt x="2948" y="1956"/>
                </a:lnTo>
                <a:lnTo>
                  <a:pt x="2949" y="1885"/>
                </a:lnTo>
                <a:lnTo>
                  <a:pt x="2949" y="1812"/>
                </a:lnTo>
                <a:lnTo>
                  <a:pt x="2948" y="1658"/>
                </a:lnTo>
                <a:lnTo>
                  <a:pt x="2945" y="1501"/>
                </a:lnTo>
                <a:lnTo>
                  <a:pt x="2941" y="1346"/>
                </a:lnTo>
                <a:lnTo>
                  <a:pt x="2941" y="1346"/>
                </a:lnTo>
                <a:lnTo>
                  <a:pt x="2815" y="1354"/>
                </a:lnTo>
                <a:lnTo>
                  <a:pt x="2741" y="1358"/>
                </a:lnTo>
                <a:lnTo>
                  <a:pt x="2662" y="1362"/>
                </a:lnTo>
                <a:lnTo>
                  <a:pt x="2579" y="1366"/>
                </a:lnTo>
                <a:lnTo>
                  <a:pt x="2493" y="1368"/>
                </a:lnTo>
                <a:lnTo>
                  <a:pt x="2407" y="1369"/>
                </a:lnTo>
                <a:lnTo>
                  <a:pt x="2320" y="1368"/>
                </a:lnTo>
                <a:lnTo>
                  <a:pt x="2277" y="1367"/>
                </a:lnTo>
                <a:lnTo>
                  <a:pt x="2234" y="1365"/>
                </a:lnTo>
                <a:lnTo>
                  <a:pt x="2192" y="1361"/>
                </a:lnTo>
                <a:lnTo>
                  <a:pt x="2152" y="1358"/>
                </a:lnTo>
                <a:lnTo>
                  <a:pt x="2112" y="1354"/>
                </a:lnTo>
                <a:lnTo>
                  <a:pt x="2072" y="1350"/>
                </a:lnTo>
                <a:lnTo>
                  <a:pt x="2035" y="1344"/>
                </a:lnTo>
                <a:lnTo>
                  <a:pt x="1999" y="1338"/>
                </a:lnTo>
                <a:lnTo>
                  <a:pt x="1964" y="1331"/>
                </a:lnTo>
                <a:lnTo>
                  <a:pt x="1931" y="1323"/>
                </a:lnTo>
                <a:lnTo>
                  <a:pt x="1900" y="1313"/>
                </a:lnTo>
                <a:lnTo>
                  <a:pt x="1872" y="1303"/>
                </a:lnTo>
                <a:lnTo>
                  <a:pt x="1846" y="1292"/>
                </a:lnTo>
                <a:lnTo>
                  <a:pt x="1821" y="1280"/>
                </a:lnTo>
                <a:lnTo>
                  <a:pt x="1810" y="1273"/>
                </a:lnTo>
                <a:lnTo>
                  <a:pt x="1800" y="1266"/>
                </a:lnTo>
                <a:lnTo>
                  <a:pt x="1790" y="1259"/>
                </a:lnTo>
                <a:lnTo>
                  <a:pt x="1781" y="1251"/>
                </a:lnTo>
                <a:lnTo>
                  <a:pt x="1781" y="1251"/>
                </a:lnTo>
                <a:lnTo>
                  <a:pt x="1773" y="1243"/>
                </a:lnTo>
                <a:lnTo>
                  <a:pt x="1765" y="1234"/>
                </a:lnTo>
                <a:lnTo>
                  <a:pt x="1758" y="1225"/>
                </a:lnTo>
                <a:lnTo>
                  <a:pt x="1751" y="1216"/>
                </a:lnTo>
                <a:lnTo>
                  <a:pt x="1746" y="1207"/>
                </a:lnTo>
                <a:lnTo>
                  <a:pt x="1741" y="1198"/>
                </a:lnTo>
                <a:lnTo>
                  <a:pt x="1737" y="1188"/>
                </a:lnTo>
                <a:lnTo>
                  <a:pt x="1734" y="1179"/>
                </a:lnTo>
                <a:lnTo>
                  <a:pt x="1731" y="1170"/>
                </a:lnTo>
                <a:lnTo>
                  <a:pt x="1729" y="1160"/>
                </a:lnTo>
                <a:lnTo>
                  <a:pt x="1728" y="1150"/>
                </a:lnTo>
                <a:lnTo>
                  <a:pt x="1727" y="1141"/>
                </a:lnTo>
                <a:lnTo>
                  <a:pt x="1727" y="1121"/>
                </a:lnTo>
                <a:lnTo>
                  <a:pt x="1729" y="1100"/>
                </a:lnTo>
                <a:lnTo>
                  <a:pt x="1734" y="1078"/>
                </a:lnTo>
                <a:lnTo>
                  <a:pt x="1740" y="1057"/>
                </a:lnTo>
                <a:lnTo>
                  <a:pt x="1748" y="1036"/>
                </a:lnTo>
                <a:lnTo>
                  <a:pt x="1757" y="1014"/>
                </a:lnTo>
                <a:lnTo>
                  <a:pt x="1767" y="992"/>
                </a:lnTo>
                <a:lnTo>
                  <a:pt x="1779" y="970"/>
                </a:lnTo>
                <a:lnTo>
                  <a:pt x="1792" y="946"/>
                </a:lnTo>
                <a:lnTo>
                  <a:pt x="1805" y="924"/>
                </a:lnTo>
                <a:lnTo>
                  <a:pt x="1833" y="878"/>
                </a:lnTo>
                <a:lnTo>
                  <a:pt x="1863" y="832"/>
                </a:lnTo>
                <a:lnTo>
                  <a:pt x="1892" y="784"/>
                </a:lnTo>
                <a:lnTo>
                  <a:pt x="1906" y="761"/>
                </a:lnTo>
                <a:lnTo>
                  <a:pt x="1919" y="738"/>
                </a:lnTo>
                <a:lnTo>
                  <a:pt x="1931" y="715"/>
                </a:lnTo>
                <a:lnTo>
                  <a:pt x="1942" y="691"/>
                </a:lnTo>
                <a:lnTo>
                  <a:pt x="1952" y="668"/>
                </a:lnTo>
                <a:lnTo>
                  <a:pt x="1960" y="645"/>
                </a:lnTo>
                <a:lnTo>
                  <a:pt x="1967" y="623"/>
                </a:lnTo>
                <a:lnTo>
                  <a:pt x="1974" y="600"/>
                </a:lnTo>
                <a:lnTo>
                  <a:pt x="1977" y="578"/>
                </a:lnTo>
                <a:lnTo>
                  <a:pt x="1978" y="555"/>
                </a:lnTo>
                <a:lnTo>
                  <a:pt x="1978" y="555"/>
                </a:lnTo>
                <a:lnTo>
                  <a:pt x="1978" y="524"/>
                </a:lnTo>
                <a:lnTo>
                  <a:pt x="1976" y="493"/>
                </a:lnTo>
                <a:lnTo>
                  <a:pt x="1973" y="463"/>
                </a:lnTo>
                <a:lnTo>
                  <a:pt x="1967" y="434"/>
                </a:lnTo>
                <a:lnTo>
                  <a:pt x="1961" y="404"/>
                </a:lnTo>
                <a:lnTo>
                  <a:pt x="1954" y="377"/>
                </a:lnTo>
                <a:lnTo>
                  <a:pt x="1945" y="351"/>
                </a:lnTo>
                <a:lnTo>
                  <a:pt x="1935" y="325"/>
                </a:lnTo>
                <a:lnTo>
                  <a:pt x="1925" y="301"/>
                </a:lnTo>
                <a:lnTo>
                  <a:pt x="1913" y="276"/>
                </a:lnTo>
                <a:lnTo>
                  <a:pt x="1900" y="253"/>
                </a:lnTo>
                <a:lnTo>
                  <a:pt x="1886" y="231"/>
                </a:lnTo>
                <a:lnTo>
                  <a:pt x="1871" y="210"/>
                </a:lnTo>
                <a:lnTo>
                  <a:pt x="1855" y="191"/>
                </a:lnTo>
                <a:lnTo>
                  <a:pt x="1839" y="172"/>
                </a:lnTo>
                <a:lnTo>
                  <a:pt x="1820" y="153"/>
                </a:lnTo>
                <a:lnTo>
                  <a:pt x="1802" y="136"/>
                </a:lnTo>
                <a:lnTo>
                  <a:pt x="1783" y="120"/>
                </a:lnTo>
                <a:lnTo>
                  <a:pt x="1764" y="105"/>
                </a:lnTo>
                <a:lnTo>
                  <a:pt x="1744" y="91"/>
                </a:lnTo>
                <a:lnTo>
                  <a:pt x="1723" y="77"/>
                </a:lnTo>
                <a:lnTo>
                  <a:pt x="1701" y="65"/>
                </a:lnTo>
                <a:lnTo>
                  <a:pt x="1679" y="54"/>
                </a:lnTo>
                <a:lnTo>
                  <a:pt x="1657" y="44"/>
                </a:lnTo>
                <a:lnTo>
                  <a:pt x="1634" y="35"/>
                </a:lnTo>
                <a:lnTo>
                  <a:pt x="1611" y="27"/>
                </a:lnTo>
                <a:lnTo>
                  <a:pt x="1588" y="19"/>
                </a:lnTo>
                <a:lnTo>
                  <a:pt x="1564" y="13"/>
                </a:lnTo>
                <a:lnTo>
                  <a:pt x="1540" y="8"/>
                </a:lnTo>
                <a:lnTo>
                  <a:pt x="1516" y="5"/>
                </a:lnTo>
                <a:lnTo>
                  <a:pt x="1493" y="2"/>
                </a:lnTo>
                <a:lnTo>
                  <a:pt x="1469" y="0"/>
                </a:lnTo>
                <a:lnTo>
                  <a:pt x="1445" y="0"/>
                </a:lnTo>
                <a:lnTo>
                  <a:pt x="1420" y="0"/>
                </a:lnTo>
                <a:lnTo>
                  <a:pt x="1396" y="1"/>
                </a:lnTo>
                <a:lnTo>
                  <a:pt x="1373" y="4"/>
                </a:lnTo>
                <a:lnTo>
                  <a:pt x="1349" y="8"/>
                </a:lnTo>
                <a:lnTo>
                  <a:pt x="1326" y="13"/>
                </a:lnTo>
                <a:lnTo>
                  <a:pt x="1303" y="18"/>
                </a:lnTo>
                <a:lnTo>
                  <a:pt x="1279" y="27"/>
                </a:lnTo>
                <a:lnTo>
                  <a:pt x="1257" y="35"/>
                </a:lnTo>
                <a:lnTo>
                  <a:pt x="1235" y="44"/>
                </a:lnTo>
                <a:lnTo>
                  <a:pt x="1214" y="54"/>
                </a:lnTo>
                <a:lnTo>
                  <a:pt x="1193" y="66"/>
                </a:lnTo>
                <a:lnTo>
                  <a:pt x="1173" y="79"/>
                </a:lnTo>
                <a:lnTo>
                  <a:pt x="1152" y="92"/>
                </a:lnTo>
                <a:lnTo>
                  <a:pt x="1133" y="107"/>
                </a:lnTo>
                <a:lnTo>
                  <a:pt x="1115" y="124"/>
                </a:lnTo>
                <a:lnTo>
                  <a:pt x="1097" y="141"/>
                </a:lnTo>
                <a:lnTo>
                  <a:pt x="1080" y="160"/>
                </a:lnTo>
                <a:lnTo>
                  <a:pt x="1064" y="180"/>
                </a:lnTo>
                <a:lnTo>
                  <a:pt x="1049" y="201"/>
                </a:lnTo>
                <a:lnTo>
                  <a:pt x="1035" y="223"/>
                </a:lnTo>
                <a:lnTo>
                  <a:pt x="1021" y="246"/>
                </a:lnTo>
                <a:lnTo>
                  <a:pt x="1009" y="271"/>
                </a:lnTo>
                <a:lnTo>
                  <a:pt x="998" y="298"/>
                </a:lnTo>
                <a:lnTo>
                  <a:pt x="988" y="325"/>
                </a:lnTo>
                <a:lnTo>
                  <a:pt x="979" y="353"/>
                </a:lnTo>
                <a:lnTo>
                  <a:pt x="971" y="382"/>
                </a:lnTo>
                <a:lnTo>
                  <a:pt x="965" y="413"/>
                </a:lnTo>
                <a:lnTo>
                  <a:pt x="960" y="446"/>
                </a:lnTo>
                <a:lnTo>
                  <a:pt x="956" y="479"/>
                </a:lnTo>
                <a:lnTo>
                  <a:pt x="954" y="513"/>
                </a:lnTo>
                <a:lnTo>
                  <a:pt x="953" y="549"/>
                </a:lnTo>
                <a:lnTo>
                  <a:pt x="953" y="549"/>
                </a:lnTo>
                <a:lnTo>
                  <a:pt x="954" y="576"/>
                </a:lnTo>
                <a:lnTo>
                  <a:pt x="958" y="602"/>
                </a:lnTo>
                <a:lnTo>
                  <a:pt x="963" y="628"/>
                </a:lnTo>
                <a:lnTo>
                  <a:pt x="970" y="653"/>
                </a:lnTo>
                <a:lnTo>
                  <a:pt x="979" y="678"/>
                </a:lnTo>
                <a:lnTo>
                  <a:pt x="989" y="703"/>
                </a:lnTo>
                <a:lnTo>
                  <a:pt x="1000" y="727"/>
                </a:lnTo>
                <a:lnTo>
                  <a:pt x="1012" y="751"/>
                </a:lnTo>
                <a:lnTo>
                  <a:pt x="1025" y="774"/>
                </a:lnTo>
                <a:lnTo>
                  <a:pt x="1040" y="797"/>
                </a:lnTo>
                <a:lnTo>
                  <a:pt x="1068" y="843"/>
                </a:lnTo>
                <a:lnTo>
                  <a:pt x="1096" y="887"/>
                </a:lnTo>
                <a:lnTo>
                  <a:pt x="1122" y="930"/>
                </a:lnTo>
                <a:lnTo>
                  <a:pt x="1134" y="952"/>
                </a:lnTo>
                <a:lnTo>
                  <a:pt x="1145" y="974"/>
                </a:lnTo>
                <a:lnTo>
                  <a:pt x="1155" y="995"/>
                </a:lnTo>
                <a:lnTo>
                  <a:pt x="1164" y="1015"/>
                </a:lnTo>
                <a:lnTo>
                  <a:pt x="1171" y="1036"/>
                </a:lnTo>
                <a:lnTo>
                  <a:pt x="1176" y="1057"/>
                </a:lnTo>
                <a:lnTo>
                  <a:pt x="1179" y="1077"/>
                </a:lnTo>
                <a:lnTo>
                  <a:pt x="1180" y="1098"/>
                </a:lnTo>
                <a:lnTo>
                  <a:pt x="1179" y="1108"/>
                </a:lnTo>
                <a:lnTo>
                  <a:pt x="1178" y="1119"/>
                </a:lnTo>
                <a:lnTo>
                  <a:pt x="1176" y="1129"/>
                </a:lnTo>
                <a:lnTo>
                  <a:pt x="1174" y="1139"/>
                </a:lnTo>
                <a:lnTo>
                  <a:pt x="1171" y="1149"/>
                </a:lnTo>
                <a:lnTo>
                  <a:pt x="1166" y="1159"/>
                </a:lnTo>
                <a:lnTo>
                  <a:pt x="1161" y="1169"/>
                </a:lnTo>
                <a:lnTo>
                  <a:pt x="1155" y="1179"/>
                </a:lnTo>
                <a:lnTo>
                  <a:pt x="1149" y="1189"/>
                </a:lnTo>
                <a:lnTo>
                  <a:pt x="1142" y="1200"/>
                </a:lnTo>
                <a:lnTo>
                  <a:pt x="1134" y="1210"/>
                </a:lnTo>
                <a:lnTo>
                  <a:pt x="1125" y="1220"/>
                </a:lnTo>
                <a:lnTo>
                  <a:pt x="1115" y="1231"/>
                </a:lnTo>
                <a:lnTo>
                  <a:pt x="1104" y="1241"/>
                </a:lnTo>
                <a:lnTo>
                  <a:pt x="1093" y="1251"/>
                </a:lnTo>
                <a:lnTo>
                  <a:pt x="1080" y="1262"/>
                </a:lnTo>
                <a:lnTo>
                  <a:pt x="1080" y="1262"/>
                </a:lnTo>
                <a:lnTo>
                  <a:pt x="1063" y="1273"/>
                </a:lnTo>
                <a:lnTo>
                  <a:pt x="1044" y="1284"/>
                </a:lnTo>
                <a:lnTo>
                  <a:pt x="1022" y="1293"/>
                </a:lnTo>
                <a:lnTo>
                  <a:pt x="998" y="1302"/>
                </a:lnTo>
                <a:lnTo>
                  <a:pt x="973" y="1310"/>
                </a:lnTo>
                <a:lnTo>
                  <a:pt x="946" y="1317"/>
                </a:lnTo>
                <a:lnTo>
                  <a:pt x="917" y="1323"/>
                </a:lnTo>
                <a:lnTo>
                  <a:pt x="886" y="1329"/>
                </a:lnTo>
                <a:lnTo>
                  <a:pt x="854" y="1333"/>
                </a:lnTo>
                <a:lnTo>
                  <a:pt x="822" y="1337"/>
                </a:lnTo>
                <a:lnTo>
                  <a:pt x="788" y="1341"/>
                </a:lnTo>
                <a:lnTo>
                  <a:pt x="752" y="1343"/>
                </a:lnTo>
                <a:lnTo>
                  <a:pt x="680" y="1347"/>
                </a:lnTo>
                <a:lnTo>
                  <a:pt x="604" y="1349"/>
                </a:lnTo>
                <a:lnTo>
                  <a:pt x="529" y="1349"/>
                </a:lnTo>
                <a:lnTo>
                  <a:pt x="453" y="1348"/>
                </a:lnTo>
                <a:lnTo>
                  <a:pt x="379" y="1346"/>
                </a:lnTo>
                <a:lnTo>
                  <a:pt x="306" y="1343"/>
                </a:lnTo>
                <a:lnTo>
                  <a:pt x="172" y="1335"/>
                </a:lnTo>
                <a:lnTo>
                  <a:pt x="60" y="1329"/>
                </a:lnTo>
                <a:lnTo>
                  <a:pt x="60" y="1329"/>
                </a:lnTo>
                <a:lnTo>
                  <a:pt x="59" y="1432"/>
                </a:lnTo>
                <a:lnTo>
                  <a:pt x="57" y="1574"/>
                </a:lnTo>
                <a:lnTo>
                  <a:pt x="56" y="1740"/>
                </a:lnTo>
                <a:lnTo>
                  <a:pt x="57" y="1918"/>
                </a:lnTo>
                <a:lnTo>
                  <a:pt x="58" y="2004"/>
                </a:lnTo>
                <a:lnTo>
                  <a:pt x="60" y="2089"/>
                </a:lnTo>
                <a:lnTo>
                  <a:pt x="63" y="2169"/>
                </a:lnTo>
                <a:lnTo>
                  <a:pt x="66" y="2241"/>
                </a:lnTo>
                <a:lnTo>
                  <a:pt x="71" y="2306"/>
                </a:lnTo>
                <a:lnTo>
                  <a:pt x="74" y="2334"/>
                </a:lnTo>
                <a:lnTo>
                  <a:pt x="77" y="2360"/>
                </a:lnTo>
                <a:lnTo>
                  <a:pt x="80" y="2382"/>
                </a:lnTo>
                <a:lnTo>
                  <a:pt x="84" y="2401"/>
                </a:lnTo>
                <a:lnTo>
                  <a:pt x="88" y="2417"/>
                </a:lnTo>
                <a:lnTo>
                  <a:pt x="92" y="2429"/>
                </a:lnTo>
                <a:lnTo>
                  <a:pt x="92" y="2429"/>
                </a:lnTo>
                <a:lnTo>
                  <a:pt x="101" y="2445"/>
                </a:lnTo>
                <a:lnTo>
                  <a:pt x="106" y="2451"/>
                </a:lnTo>
                <a:lnTo>
                  <a:pt x="111" y="2457"/>
                </a:lnTo>
                <a:lnTo>
                  <a:pt x="116" y="2462"/>
                </a:lnTo>
                <a:lnTo>
                  <a:pt x="121" y="2467"/>
                </a:lnTo>
                <a:lnTo>
                  <a:pt x="126" y="2471"/>
                </a:lnTo>
                <a:lnTo>
                  <a:pt x="132" y="2474"/>
                </a:lnTo>
                <a:lnTo>
                  <a:pt x="138" y="2477"/>
                </a:lnTo>
                <a:lnTo>
                  <a:pt x="144" y="2479"/>
                </a:lnTo>
                <a:lnTo>
                  <a:pt x="157" y="2482"/>
                </a:lnTo>
                <a:lnTo>
                  <a:pt x="171" y="2483"/>
                </a:lnTo>
                <a:lnTo>
                  <a:pt x="185" y="2482"/>
                </a:lnTo>
                <a:lnTo>
                  <a:pt x="201" y="2479"/>
                </a:lnTo>
                <a:lnTo>
                  <a:pt x="217" y="2475"/>
                </a:lnTo>
                <a:lnTo>
                  <a:pt x="235" y="2469"/>
                </a:lnTo>
                <a:lnTo>
                  <a:pt x="253" y="2462"/>
                </a:lnTo>
                <a:lnTo>
                  <a:pt x="271" y="2454"/>
                </a:lnTo>
                <a:lnTo>
                  <a:pt x="290" y="2445"/>
                </a:lnTo>
                <a:lnTo>
                  <a:pt x="330" y="2424"/>
                </a:lnTo>
                <a:lnTo>
                  <a:pt x="418" y="2378"/>
                </a:lnTo>
                <a:lnTo>
                  <a:pt x="463" y="2355"/>
                </a:lnTo>
                <a:lnTo>
                  <a:pt x="487" y="2344"/>
                </a:lnTo>
                <a:lnTo>
                  <a:pt x="512" y="2334"/>
                </a:lnTo>
                <a:lnTo>
                  <a:pt x="536" y="2324"/>
                </a:lnTo>
                <a:lnTo>
                  <a:pt x="560" y="2316"/>
                </a:lnTo>
                <a:lnTo>
                  <a:pt x="585" y="2308"/>
                </a:lnTo>
                <a:lnTo>
                  <a:pt x="610" y="2301"/>
                </a:lnTo>
                <a:lnTo>
                  <a:pt x="636" y="2295"/>
                </a:lnTo>
                <a:lnTo>
                  <a:pt x="661" y="2291"/>
                </a:lnTo>
                <a:lnTo>
                  <a:pt x="686" y="2289"/>
                </a:lnTo>
                <a:lnTo>
                  <a:pt x="712" y="2289"/>
                </a:lnTo>
                <a:lnTo>
                  <a:pt x="712" y="2289"/>
                </a:lnTo>
                <a:lnTo>
                  <a:pt x="740" y="2290"/>
                </a:lnTo>
                <a:lnTo>
                  <a:pt x="769" y="2292"/>
                </a:lnTo>
                <a:lnTo>
                  <a:pt x="795" y="2296"/>
                </a:lnTo>
                <a:lnTo>
                  <a:pt x="821" y="2302"/>
                </a:lnTo>
                <a:lnTo>
                  <a:pt x="846" y="2309"/>
                </a:lnTo>
                <a:lnTo>
                  <a:pt x="869" y="2316"/>
                </a:lnTo>
                <a:lnTo>
                  <a:pt x="892" y="2325"/>
                </a:lnTo>
                <a:lnTo>
                  <a:pt x="915" y="2334"/>
                </a:lnTo>
                <a:lnTo>
                  <a:pt x="935" y="2345"/>
                </a:lnTo>
                <a:lnTo>
                  <a:pt x="955" y="2357"/>
                </a:lnTo>
                <a:lnTo>
                  <a:pt x="974" y="2370"/>
                </a:lnTo>
                <a:lnTo>
                  <a:pt x="992" y="2383"/>
                </a:lnTo>
                <a:lnTo>
                  <a:pt x="1009" y="2398"/>
                </a:lnTo>
                <a:lnTo>
                  <a:pt x="1025" y="2413"/>
                </a:lnTo>
                <a:lnTo>
                  <a:pt x="1041" y="2429"/>
                </a:lnTo>
                <a:lnTo>
                  <a:pt x="1055" y="2447"/>
                </a:lnTo>
                <a:lnTo>
                  <a:pt x="1068" y="2464"/>
                </a:lnTo>
                <a:lnTo>
                  <a:pt x="1080" y="2482"/>
                </a:lnTo>
                <a:lnTo>
                  <a:pt x="1092" y="2501"/>
                </a:lnTo>
                <a:lnTo>
                  <a:pt x="1102" y="2521"/>
                </a:lnTo>
                <a:lnTo>
                  <a:pt x="1112" y="2541"/>
                </a:lnTo>
                <a:lnTo>
                  <a:pt x="1120" y="2561"/>
                </a:lnTo>
                <a:lnTo>
                  <a:pt x="1128" y="2583"/>
                </a:lnTo>
                <a:lnTo>
                  <a:pt x="1135" y="2604"/>
                </a:lnTo>
                <a:lnTo>
                  <a:pt x="1141" y="2626"/>
                </a:lnTo>
                <a:lnTo>
                  <a:pt x="1146" y="2647"/>
                </a:lnTo>
                <a:lnTo>
                  <a:pt x="1150" y="2670"/>
                </a:lnTo>
                <a:lnTo>
                  <a:pt x="1153" y="2692"/>
                </a:lnTo>
                <a:lnTo>
                  <a:pt x="1156" y="2716"/>
                </a:lnTo>
                <a:lnTo>
                  <a:pt x="1157" y="2738"/>
                </a:lnTo>
                <a:lnTo>
                  <a:pt x="1158" y="2761"/>
                </a:lnTo>
                <a:lnTo>
                  <a:pt x="1158" y="2784"/>
                </a:lnTo>
                <a:lnTo>
                  <a:pt x="1157" y="2807"/>
                </a:lnTo>
                <a:lnTo>
                  <a:pt x="1155" y="2830"/>
                </a:lnTo>
                <a:lnTo>
                  <a:pt x="1152" y="2853"/>
                </a:lnTo>
                <a:lnTo>
                  <a:pt x="1149" y="2876"/>
                </a:lnTo>
                <a:lnTo>
                  <a:pt x="1144" y="2899"/>
                </a:lnTo>
                <a:lnTo>
                  <a:pt x="1139" y="2921"/>
                </a:lnTo>
                <a:lnTo>
                  <a:pt x="1133" y="2943"/>
                </a:lnTo>
                <a:lnTo>
                  <a:pt x="1126" y="2965"/>
                </a:lnTo>
                <a:lnTo>
                  <a:pt x="1119" y="2987"/>
                </a:lnTo>
                <a:lnTo>
                  <a:pt x="1110" y="3008"/>
                </a:lnTo>
                <a:lnTo>
                  <a:pt x="1101" y="3029"/>
                </a:lnTo>
                <a:lnTo>
                  <a:pt x="1091" y="3049"/>
                </a:lnTo>
                <a:lnTo>
                  <a:pt x="1080" y="3069"/>
                </a:lnTo>
                <a:lnTo>
                  <a:pt x="1068" y="3088"/>
                </a:lnTo>
                <a:lnTo>
                  <a:pt x="1056" y="3108"/>
                </a:lnTo>
                <a:lnTo>
                  <a:pt x="1043" y="3126"/>
                </a:lnTo>
                <a:lnTo>
                  <a:pt x="1028" y="3143"/>
                </a:lnTo>
                <a:lnTo>
                  <a:pt x="1013" y="3160"/>
                </a:lnTo>
                <a:lnTo>
                  <a:pt x="998" y="3176"/>
                </a:lnTo>
                <a:lnTo>
                  <a:pt x="981" y="3191"/>
                </a:lnTo>
                <a:lnTo>
                  <a:pt x="964" y="3205"/>
                </a:lnTo>
                <a:lnTo>
                  <a:pt x="947" y="3218"/>
                </a:lnTo>
                <a:lnTo>
                  <a:pt x="928" y="3231"/>
                </a:lnTo>
                <a:lnTo>
                  <a:pt x="909" y="3243"/>
                </a:lnTo>
                <a:lnTo>
                  <a:pt x="888" y="3253"/>
                </a:lnTo>
                <a:lnTo>
                  <a:pt x="867" y="3263"/>
                </a:lnTo>
                <a:lnTo>
                  <a:pt x="846" y="3271"/>
                </a:lnTo>
                <a:lnTo>
                  <a:pt x="824" y="3278"/>
                </a:lnTo>
                <a:lnTo>
                  <a:pt x="801" y="3284"/>
                </a:lnTo>
                <a:lnTo>
                  <a:pt x="777" y="3289"/>
                </a:lnTo>
                <a:lnTo>
                  <a:pt x="752" y="3292"/>
                </a:lnTo>
                <a:lnTo>
                  <a:pt x="727" y="3294"/>
                </a:lnTo>
                <a:lnTo>
                  <a:pt x="727" y="3294"/>
                </a:lnTo>
                <a:lnTo>
                  <a:pt x="697" y="3296"/>
                </a:lnTo>
                <a:lnTo>
                  <a:pt x="668" y="3295"/>
                </a:lnTo>
                <a:lnTo>
                  <a:pt x="640" y="3293"/>
                </a:lnTo>
                <a:lnTo>
                  <a:pt x="613" y="3290"/>
                </a:lnTo>
                <a:lnTo>
                  <a:pt x="587" y="3286"/>
                </a:lnTo>
                <a:lnTo>
                  <a:pt x="563" y="3281"/>
                </a:lnTo>
                <a:lnTo>
                  <a:pt x="540" y="3275"/>
                </a:lnTo>
                <a:lnTo>
                  <a:pt x="518" y="3268"/>
                </a:lnTo>
                <a:lnTo>
                  <a:pt x="496" y="3260"/>
                </a:lnTo>
                <a:lnTo>
                  <a:pt x="475" y="3251"/>
                </a:lnTo>
                <a:lnTo>
                  <a:pt x="456" y="3242"/>
                </a:lnTo>
                <a:lnTo>
                  <a:pt x="437" y="3231"/>
                </a:lnTo>
                <a:lnTo>
                  <a:pt x="419" y="3221"/>
                </a:lnTo>
                <a:lnTo>
                  <a:pt x="402" y="3211"/>
                </a:lnTo>
                <a:lnTo>
                  <a:pt x="370" y="3189"/>
                </a:lnTo>
                <a:lnTo>
                  <a:pt x="339" y="3167"/>
                </a:lnTo>
                <a:lnTo>
                  <a:pt x="310" y="3145"/>
                </a:lnTo>
                <a:lnTo>
                  <a:pt x="283" y="3125"/>
                </a:lnTo>
                <a:lnTo>
                  <a:pt x="257" y="3106"/>
                </a:lnTo>
                <a:lnTo>
                  <a:pt x="244" y="3096"/>
                </a:lnTo>
                <a:lnTo>
                  <a:pt x="231" y="3089"/>
                </a:lnTo>
                <a:lnTo>
                  <a:pt x="217" y="3082"/>
                </a:lnTo>
                <a:lnTo>
                  <a:pt x="205" y="3076"/>
                </a:lnTo>
                <a:lnTo>
                  <a:pt x="192" y="3071"/>
                </a:lnTo>
                <a:lnTo>
                  <a:pt x="179" y="3067"/>
                </a:lnTo>
                <a:lnTo>
                  <a:pt x="166" y="3064"/>
                </a:lnTo>
                <a:lnTo>
                  <a:pt x="152" y="3062"/>
                </a:lnTo>
                <a:lnTo>
                  <a:pt x="152" y="3062"/>
                </a:lnTo>
                <a:lnTo>
                  <a:pt x="145" y="3062"/>
                </a:lnTo>
                <a:lnTo>
                  <a:pt x="138" y="3063"/>
                </a:lnTo>
                <a:lnTo>
                  <a:pt x="131" y="3065"/>
                </a:lnTo>
                <a:lnTo>
                  <a:pt x="124" y="3067"/>
                </a:lnTo>
                <a:lnTo>
                  <a:pt x="118" y="3070"/>
                </a:lnTo>
                <a:lnTo>
                  <a:pt x="111" y="3074"/>
                </a:lnTo>
                <a:lnTo>
                  <a:pt x="105" y="3079"/>
                </a:lnTo>
                <a:lnTo>
                  <a:pt x="99" y="3085"/>
                </a:lnTo>
                <a:lnTo>
                  <a:pt x="93" y="3091"/>
                </a:lnTo>
                <a:lnTo>
                  <a:pt x="87" y="3098"/>
                </a:lnTo>
                <a:lnTo>
                  <a:pt x="77" y="3115"/>
                </a:lnTo>
                <a:lnTo>
                  <a:pt x="68" y="3134"/>
                </a:lnTo>
                <a:lnTo>
                  <a:pt x="59" y="3155"/>
                </a:lnTo>
                <a:lnTo>
                  <a:pt x="51" y="3179"/>
                </a:lnTo>
                <a:lnTo>
                  <a:pt x="44" y="3206"/>
                </a:lnTo>
                <a:lnTo>
                  <a:pt x="37" y="3235"/>
                </a:lnTo>
                <a:lnTo>
                  <a:pt x="31" y="3267"/>
                </a:lnTo>
                <a:lnTo>
                  <a:pt x="25" y="3300"/>
                </a:lnTo>
                <a:lnTo>
                  <a:pt x="21" y="3335"/>
                </a:lnTo>
                <a:lnTo>
                  <a:pt x="16" y="3373"/>
                </a:lnTo>
                <a:lnTo>
                  <a:pt x="13" y="3412"/>
                </a:lnTo>
                <a:lnTo>
                  <a:pt x="13" y="3412"/>
                </a:lnTo>
                <a:close/>
              </a:path>
            </a:pathLst>
          </a:custGeom>
          <a:solidFill>
            <a:srgbClr val="019DD5"/>
          </a:solidFill>
          <a:ln>
            <a:noFill/>
          </a:ln>
          <a:effectLst>
            <a:outerShdw blurRad="63500" algn="ctr" rotWithShape="0">
              <a:prstClr val="black">
                <a:alpha val="40000"/>
              </a:prstClr>
            </a:outerShdw>
          </a:effectLst>
        </p:spPr>
        <p:txBody>
          <a:bodyPr anchor="ctr"/>
          <a:lstStyle/>
          <a:p>
            <a:pPr algn="ctr"/>
            <a:endParaRPr sz="2400"/>
          </a:p>
        </p:txBody>
      </p:sp>
    </p:spTree>
    <p:extLst>
      <p:ext uri="{BB962C8B-B14F-4D97-AF65-F5344CB8AC3E}">
        <p14:creationId xmlns:p14="http://schemas.microsoft.com/office/powerpoint/2010/main" val="15507007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250"/>
                            </p:stCondLst>
                            <p:childTnLst>
                              <p:par>
                                <p:cTn id="25" presetID="26" presetClass="entr" presetSubtype="0"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80">
                                          <p:stCondLst>
                                            <p:cond delay="0"/>
                                          </p:stCondLst>
                                        </p:cTn>
                                        <p:tgtEl>
                                          <p:spTgt spid="48"/>
                                        </p:tgtEl>
                                      </p:cBhvr>
                                    </p:animEffect>
                                    <p:anim calcmode="lin" valueType="num">
                                      <p:cBhvr>
                                        <p:cTn id="2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33" dur="26">
                                          <p:stCondLst>
                                            <p:cond delay="650"/>
                                          </p:stCondLst>
                                        </p:cTn>
                                        <p:tgtEl>
                                          <p:spTgt spid="48"/>
                                        </p:tgtEl>
                                      </p:cBhvr>
                                      <p:to x="100000" y="60000"/>
                                    </p:animScale>
                                    <p:animScale>
                                      <p:cBhvr>
                                        <p:cTn id="34" dur="166" decel="50000">
                                          <p:stCondLst>
                                            <p:cond delay="676"/>
                                          </p:stCondLst>
                                        </p:cTn>
                                        <p:tgtEl>
                                          <p:spTgt spid="48"/>
                                        </p:tgtEl>
                                      </p:cBhvr>
                                      <p:to x="100000" y="100000"/>
                                    </p:animScale>
                                    <p:animScale>
                                      <p:cBhvr>
                                        <p:cTn id="35" dur="26">
                                          <p:stCondLst>
                                            <p:cond delay="1312"/>
                                          </p:stCondLst>
                                        </p:cTn>
                                        <p:tgtEl>
                                          <p:spTgt spid="48"/>
                                        </p:tgtEl>
                                      </p:cBhvr>
                                      <p:to x="100000" y="80000"/>
                                    </p:animScale>
                                    <p:animScale>
                                      <p:cBhvr>
                                        <p:cTn id="36" dur="166" decel="50000">
                                          <p:stCondLst>
                                            <p:cond delay="1338"/>
                                          </p:stCondLst>
                                        </p:cTn>
                                        <p:tgtEl>
                                          <p:spTgt spid="48"/>
                                        </p:tgtEl>
                                      </p:cBhvr>
                                      <p:to x="100000" y="100000"/>
                                    </p:animScale>
                                    <p:animScale>
                                      <p:cBhvr>
                                        <p:cTn id="37" dur="26">
                                          <p:stCondLst>
                                            <p:cond delay="1642"/>
                                          </p:stCondLst>
                                        </p:cTn>
                                        <p:tgtEl>
                                          <p:spTgt spid="48"/>
                                        </p:tgtEl>
                                      </p:cBhvr>
                                      <p:to x="100000" y="90000"/>
                                    </p:animScale>
                                    <p:animScale>
                                      <p:cBhvr>
                                        <p:cTn id="38" dur="166" decel="50000">
                                          <p:stCondLst>
                                            <p:cond delay="1668"/>
                                          </p:stCondLst>
                                        </p:cTn>
                                        <p:tgtEl>
                                          <p:spTgt spid="48"/>
                                        </p:tgtEl>
                                      </p:cBhvr>
                                      <p:to x="100000" y="100000"/>
                                    </p:animScale>
                                    <p:animScale>
                                      <p:cBhvr>
                                        <p:cTn id="39" dur="26">
                                          <p:stCondLst>
                                            <p:cond delay="1808"/>
                                          </p:stCondLst>
                                        </p:cTn>
                                        <p:tgtEl>
                                          <p:spTgt spid="48"/>
                                        </p:tgtEl>
                                      </p:cBhvr>
                                      <p:to x="100000" y="95000"/>
                                    </p:animScale>
                                    <p:animScale>
                                      <p:cBhvr>
                                        <p:cTn id="40" dur="166" decel="50000">
                                          <p:stCondLst>
                                            <p:cond delay="1834"/>
                                          </p:stCondLst>
                                        </p:cTn>
                                        <p:tgtEl>
                                          <p:spTgt spid="48"/>
                                        </p:tgtEl>
                                      </p:cBhvr>
                                      <p:to x="100000" y="100000"/>
                                    </p:animScale>
                                  </p:childTnLst>
                                </p:cTn>
                              </p:par>
                            </p:childTnLst>
                          </p:cTn>
                        </p:par>
                        <p:par>
                          <p:cTn id="41" fill="hold">
                            <p:stCondLst>
                              <p:cond delay="3250"/>
                            </p:stCondLst>
                            <p:childTnLst>
                              <p:par>
                                <p:cTn id="42" presetID="2" presetClass="entr" presetSubtype="4"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fill="hold"/>
                                        <p:tgtEl>
                                          <p:spTgt spid="32"/>
                                        </p:tgtEl>
                                        <p:attrNameLst>
                                          <p:attrName>ppt_x</p:attrName>
                                        </p:attrNameLst>
                                      </p:cBhvr>
                                      <p:tavLst>
                                        <p:tav tm="0">
                                          <p:val>
                                            <p:strVal val="#ppt_x"/>
                                          </p:val>
                                        </p:tav>
                                        <p:tav tm="100000">
                                          <p:val>
                                            <p:strVal val="#ppt_x"/>
                                          </p:val>
                                        </p:tav>
                                      </p:tavLst>
                                    </p:anim>
                                    <p:anim calcmode="lin" valueType="num">
                                      <p:cBhvr additive="base">
                                        <p:cTn id="49" dur="500" fill="hold"/>
                                        <p:tgtEl>
                                          <p:spTgt spid="32"/>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MH_Other_2"/>
            <p:cNvSpPr>
              <a:spLocks/>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p>
          </p:txBody>
        </p:sp>
      </p:grpSp>
      <p:sp>
        <p:nvSpPr>
          <p:cNvPr id="5" name="文本框 4"/>
          <p:cNvSpPr txBox="1"/>
          <p:nvPr/>
        </p:nvSpPr>
        <p:spPr>
          <a:xfrm>
            <a:off x="974526" y="321818"/>
            <a:ext cx="2569934" cy="523220"/>
          </a:xfrm>
          <a:prstGeom prst="rect">
            <a:avLst/>
          </a:prstGeom>
          <a:noFill/>
        </p:spPr>
        <p:txBody>
          <a:bodyPr wrap="none" rtlCol="0">
            <a:spAutoFit/>
          </a:bodyPr>
          <a:lstStyle/>
          <a:p>
            <a:r>
              <a:rPr lang="zh-CN" altLang="en-US" sz="2800" spc="300" dirty="0">
                <a:solidFill>
                  <a:srgbClr val="019DD5"/>
                </a:solidFill>
                <a:latin typeface="方正尚酷简体" panose="03000509000000000000" pitchFamily="65" charset="-122"/>
                <a:ea typeface="方正尚酷简体" panose="03000509000000000000" pitchFamily="65" charset="-122"/>
              </a:rPr>
              <a:t>四、客户分析</a:t>
            </a:r>
          </a:p>
        </p:txBody>
      </p:sp>
      <p:sp>
        <p:nvSpPr>
          <p:cNvPr id="6" name="矩形 5"/>
          <p:cNvSpPr/>
          <p:nvPr/>
        </p:nvSpPr>
        <p:spPr>
          <a:xfrm>
            <a:off x="0" y="1927281"/>
            <a:ext cx="12192000" cy="4044950"/>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7" name="矩形 6"/>
          <p:cNvSpPr/>
          <p:nvPr/>
        </p:nvSpPr>
        <p:spPr>
          <a:xfrm>
            <a:off x="1291771" y="2846809"/>
            <a:ext cx="9608458" cy="3492859"/>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8" name="文本框 7"/>
          <p:cNvSpPr txBox="1"/>
          <p:nvPr/>
        </p:nvSpPr>
        <p:spPr>
          <a:xfrm>
            <a:off x="7110407" y="3275423"/>
            <a:ext cx="2031325" cy="461665"/>
          </a:xfrm>
          <a:prstGeom prst="rect">
            <a:avLst/>
          </a:prstGeom>
          <a:noFill/>
        </p:spPr>
        <p:txBody>
          <a:bodyPr wrap="none" rtlCol="0">
            <a:spAutoFit/>
          </a:bodyPr>
          <a:lstStyle/>
          <a:p>
            <a:r>
              <a:rPr lang="zh-CN" altLang="en-US" sz="2400" dirty="0">
                <a:solidFill>
                  <a:srgbClr val="019DD5"/>
                </a:solidFill>
                <a:latin typeface="迷你简菱心" panose="02010609000101010101" pitchFamily="49" charset="-122"/>
                <a:ea typeface="迷你简菱心" panose="02010609000101010101" pitchFamily="49" charset="-122"/>
              </a:rPr>
              <a:t>友善的外在型</a:t>
            </a:r>
          </a:p>
        </p:txBody>
      </p:sp>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1589" r="26903"/>
          <a:stretch/>
        </p:blipFill>
        <p:spPr>
          <a:xfrm>
            <a:off x="1458944" y="2690149"/>
            <a:ext cx="5514350" cy="3366651"/>
          </a:xfrm>
          <a:prstGeom prst="rect">
            <a:avLst/>
          </a:prstGeom>
          <a:solidFill>
            <a:srgbClr val="175A9B"/>
          </a:solidFill>
          <a:ln>
            <a:noFill/>
          </a:ln>
          <a:effectLst>
            <a:outerShdw blurRad="63500" algn="ctr" rotWithShape="0">
              <a:prstClr val="black">
                <a:alpha val="40000"/>
              </a:prstClr>
            </a:outerShdw>
          </a:effectLst>
        </p:spPr>
      </p:pic>
      <p:sp>
        <p:nvSpPr>
          <p:cNvPr id="10" name="矩形 9"/>
          <p:cNvSpPr/>
          <p:nvPr/>
        </p:nvSpPr>
        <p:spPr>
          <a:xfrm>
            <a:off x="7110407" y="3737088"/>
            <a:ext cx="3500167" cy="1998689"/>
          </a:xfrm>
          <a:prstGeom prst="rect">
            <a:avLst/>
          </a:prstGeom>
        </p:spPr>
        <p:txBody>
          <a:bodyPr wrap="square">
            <a:spAutoFit/>
          </a:bodyPr>
          <a:lstStyle/>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rPr>
              <a:t>填写内容</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点击输入本栏的具体文字，简明扼要的说明分项内容，此为概念图解，请根据您的具体内容酌情修改。写内容</a:t>
            </a:r>
            <a:r>
              <a:rPr lang="en-US" altLang="zh-CN" sz="1200" dirty="0">
                <a:solidFill>
                  <a:schemeClr val="tx1">
                    <a:lumMod val="65000"/>
                    <a:lumOff val="35000"/>
                  </a:schemeClr>
                </a:solidFill>
                <a:latin typeface="微软雅黑" pitchFamily="34" charset="-122"/>
                <a:ea typeface="微软雅黑" pitchFamily="34" charset="-122"/>
              </a:rPr>
              <a:t>……</a:t>
            </a:r>
            <a:r>
              <a:rPr lang="zh-CN" altLang="en-US" sz="1200" dirty="0">
                <a:solidFill>
                  <a:schemeClr val="tx1">
                    <a:lumMod val="65000"/>
                    <a:lumOff val="3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rot="16200000">
            <a:off x="10646229" y="6085668"/>
            <a:ext cx="254000" cy="254000"/>
            <a:chOff x="6457496" y="4658798"/>
            <a:chExt cx="254000" cy="254000"/>
          </a:xfrm>
        </p:grpSpPr>
        <p:sp>
          <p:nvSpPr>
            <p:cNvPr id="12" name="矩形 11"/>
            <p:cNvSpPr/>
            <p:nvPr/>
          </p:nvSpPr>
          <p:spPr>
            <a:xfrm>
              <a:off x="6457496" y="4658798"/>
              <a:ext cx="254000" cy="254000"/>
            </a:xfrm>
            <a:prstGeom prst="rect">
              <a:avLst/>
            </a:prstGeom>
            <a:solidFill>
              <a:srgbClr val="019DD5"/>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Freeform 121"/>
            <p:cNvSpPr>
              <a:spLocks/>
            </p:cNvSpPr>
            <p:nvPr/>
          </p:nvSpPr>
          <p:spPr bwMode="auto">
            <a:xfrm rot="5400000">
              <a:off x="6545602" y="4717536"/>
              <a:ext cx="77788" cy="136525"/>
            </a:xfrm>
            <a:custGeom>
              <a:avLst/>
              <a:gdLst>
                <a:gd name="T0" fmla="*/ 28 w 49"/>
                <a:gd name="T1" fmla="*/ 64 h 86"/>
                <a:gd name="T2" fmla="*/ 4 w 49"/>
                <a:gd name="T3" fmla="*/ 86 h 86"/>
                <a:gd name="T4" fmla="*/ 0 w 49"/>
                <a:gd name="T5" fmla="*/ 81 h 86"/>
                <a:gd name="T6" fmla="*/ 37 w 49"/>
                <a:gd name="T7" fmla="*/ 43 h 86"/>
                <a:gd name="T8" fmla="*/ 0 w 49"/>
                <a:gd name="T9" fmla="*/ 8 h 86"/>
                <a:gd name="T10" fmla="*/ 4 w 49"/>
                <a:gd name="T11" fmla="*/ 0 h 86"/>
                <a:gd name="T12" fmla="*/ 49 w 49"/>
                <a:gd name="T13" fmla="*/ 43 h 86"/>
                <a:gd name="T14" fmla="*/ 42 w 49"/>
                <a:gd name="T15" fmla="*/ 50 h 86"/>
                <a:gd name="T16" fmla="*/ 28 w 49"/>
                <a:gd name="T1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w="6350">
              <a:noFill/>
              <a:round/>
              <a:headEnd/>
              <a:tailEnd/>
            </a:ln>
            <a:extLst/>
          </p:spPr>
          <p:txBody>
            <a:bodyPr vert="horz" wrap="square" lIns="91440" tIns="45720" rIns="91440" bIns="45720" numCol="1" anchor="t" anchorCtr="0" compatLnSpc="1">
              <a:prstTxWarp prst="textNoShape">
                <a:avLst/>
              </a:prstTxWarp>
            </a:bodyPr>
            <a:lstStyle/>
            <a:p>
              <a:endParaRPr lang="id-ID">
                <a:solidFill>
                  <a:schemeClr val="accent1"/>
                </a:solidFill>
              </a:endParaRPr>
            </a:p>
          </p:txBody>
        </p:sp>
      </p:grpSp>
    </p:spTree>
    <p:extLst>
      <p:ext uri="{BB962C8B-B14F-4D97-AF65-F5344CB8AC3E}">
        <p14:creationId xmlns:p14="http://schemas.microsoft.com/office/powerpoint/2010/main" val="3583707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 presetClass="entr" presetSubtype="1" fill="hold" grpId="0" nodeType="afterEffect" p14:presetBounceEnd="40000">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6" fill="hold" grpId="0" nodeType="with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10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6" dur="10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14:presetBounceEnd="40000">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14:bounceEnd="40000">
                                          <p:cBhvr additive="base">
                                            <p:cTn id="29" dur="10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30" dur="10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3" fill="hold" grpId="0" nodeType="withEffect" p14:presetBounceEnd="40000">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14:bounceEnd="40000">
                                          <p:cBhvr additive="base">
                                            <p:cTn id="33" dur="10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4" dur="10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14:presetBounceEnd="40000">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14:bounceEnd="40000">
                                          <p:cBhvr additive="base">
                                            <p:cTn id="37" dur="10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38" dur="10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14:presetBounceEnd="40000">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14:bounceEnd="40000">
                                          <p:cBhvr additive="base">
                                            <p:cTn id="41" dur="10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4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1" presetClass="entr" presetSubtype="0" fill="hold" grpId="0" nodeType="with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anim calcmode="lin" valueType="num">
                                          <p:cBhvr>
                                            <p:cTn id="1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5"/>
                                            </p:tgtEl>
                                          </p:cBhvr>
                                        </p:animEffect>
                                      </p:childTnLst>
                                    </p:cTn>
                                  </p:par>
                                </p:childTnLst>
                              </p:cTn>
                            </p:par>
                            <p:par>
                              <p:cTn id="18" fill="hold">
                                <p:stCondLst>
                                  <p:cond delay="750"/>
                                </p:stCondLst>
                                <p:childTnLst>
                                  <p:par>
                                    <p:cTn id="19" presetID="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000" fill="hold"/>
                                            <p:tgtEl>
                                              <p:spTgt spid="6"/>
                                            </p:tgtEl>
                                            <p:attrNameLst>
                                              <p:attrName>ppt_x</p:attrName>
                                            </p:attrNameLst>
                                          </p:cBhvr>
                                          <p:tavLst>
                                            <p:tav tm="0">
                                              <p:val>
                                                <p:strVal val="#ppt_x"/>
                                              </p:val>
                                            </p:tav>
                                            <p:tav tm="100000">
                                              <p:val>
                                                <p:strVal val="#ppt_x"/>
                                              </p:val>
                                            </p:tav>
                                          </p:tavLst>
                                        </p:anim>
                                        <p:anim calcmode="lin" valueType="num">
                                          <p:cBhvr additive="base">
                                            <p:cTn id="22" dur="1000" fill="hold"/>
                                            <p:tgtEl>
                                              <p:spTgt spid="6"/>
                                            </p:tgtEl>
                                            <p:attrNameLst>
                                              <p:attrName>ppt_y</p:attrName>
                                            </p:attrNameLst>
                                          </p:cBhvr>
                                          <p:tavLst>
                                            <p:tav tm="0">
                                              <p:val>
                                                <p:strVal val="0-#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1000" fill="hold"/>
                                            <p:tgtEl>
                                              <p:spTgt spid="9"/>
                                            </p:tgtEl>
                                            <p:attrNameLst>
                                              <p:attrName>ppt_x</p:attrName>
                                            </p:attrNameLst>
                                          </p:cBhvr>
                                          <p:tavLst>
                                            <p:tav tm="0">
                                              <p:val>
                                                <p:strVal val="0-#ppt_w/2"/>
                                              </p:val>
                                            </p:tav>
                                            <p:tav tm="100000">
                                              <p:val>
                                                <p:strVal val="#ppt_x"/>
                                              </p:val>
                                            </p:tav>
                                          </p:tavLst>
                                        </p:anim>
                                        <p:anim calcmode="lin" valueType="num">
                                          <p:cBhvr additive="base">
                                            <p:cTn id="30" dur="10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3"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1000" fill="hold"/>
                                            <p:tgtEl>
                                              <p:spTgt spid="8"/>
                                            </p:tgtEl>
                                            <p:attrNameLst>
                                              <p:attrName>ppt_x</p:attrName>
                                            </p:attrNameLst>
                                          </p:cBhvr>
                                          <p:tavLst>
                                            <p:tav tm="0">
                                              <p:val>
                                                <p:strVal val="1+#ppt_w/2"/>
                                              </p:val>
                                            </p:tav>
                                            <p:tav tm="100000">
                                              <p:val>
                                                <p:strVal val="#ppt_x"/>
                                              </p:val>
                                            </p:tav>
                                          </p:tavLst>
                                        </p:anim>
                                        <p:anim calcmode="lin" valueType="num">
                                          <p:cBhvr additive="base">
                                            <p:cTn id="34" dur="10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0" fill="hold"/>
                                            <p:tgtEl>
                                              <p:spTgt spid="11"/>
                                            </p:tgtEl>
                                            <p:attrNameLst>
                                              <p:attrName>ppt_x</p:attrName>
                                            </p:attrNameLst>
                                          </p:cBhvr>
                                          <p:tavLst>
                                            <p:tav tm="0">
                                              <p:val>
                                                <p:strVal val="#ppt_x"/>
                                              </p:val>
                                            </p:tav>
                                            <p:tav tm="100000">
                                              <p:val>
                                                <p:strVal val="#ppt_x"/>
                                              </p:val>
                                            </p:tav>
                                          </p:tavLst>
                                        </p:anim>
                                        <p:anim calcmode="lin" valueType="num">
                                          <p:cBhvr additive="base">
                                            <p:cTn id="4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1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858"/>
          <a:stretch/>
        </p:blipFill>
        <p:spPr>
          <a:xfrm>
            <a:off x="0" y="0"/>
            <a:ext cx="12192000" cy="6857999"/>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29778" r="65980"/>
          <a:stretch/>
        </p:blipFill>
        <p:spPr>
          <a:xfrm>
            <a:off x="0" y="2577874"/>
            <a:ext cx="4147794" cy="4280125"/>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36802" y="4279769"/>
            <a:ext cx="3318069" cy="2512202"/>
          </a:xfrm>
          <a:prstGeom prst="rect">
            <a:avLst/>
          </a:prstGeom>
        </p:spPr>
      </p:pic>
      <p:sp>
        <p:nvSpPr>
          <p:cNvPr id="5" name="矩形 259"/>
          <p:cNvSpPr>
            <a:spLocks noChangeArrowheads="1"/>
          </p:cNvSpPr>
          <p:nvPr/>
        </p:nvSpPr>
        <p:spPr bwMode="auto">
          <a:xfrm>
            <a:off x="3655264" y="3682927"/>
            <a:ext cx="5274069" cy="355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适用于工作汇报</a:t>
            </a:r>
            <a:r>
              <a:rPr lang="en-US" altLang="zh-CN"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会议报告</a:t>
            </a:r>
            <a:r>
              <a:rPr lang="en-US" altLang="zh-CN"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数据分析</a:t>
            </a:r>
            <a:r>
              <a:rPr lang="en-US" altLang="zh-CN"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a:t>
            </a:r>
            <a:r>
              <a:rPr lang="zh-CN" altLang="en-US" sz="1707" cap="all" dirty="0" smtClean="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rPr>
              <a:t>总结计划等</a:t>
            </a:r>
            <a:endParaRPr lang="zh-CN" altLang="en-US" sz="1707" cap="all" dirty="0">
              <a:solidFill>
                <a:schemeClr val="bg1"/>
              </a:solidFill>
              <a:latin typeface="微软雅黑 Light" panose="020B0502040204020203" pitchFamily="34" charset="-122"/>
              <a:ea typeface="微软雅黑 Light" panose="020B0502040204020203" pitchFamily="34" charset="-122"/>
              <a:cs typeface="Arial" panose="020B0604020202020204" pitchFamily="34" charset="0"/>
            </a:endParaRPr>
          </a:p>
        </p:txBody>
      </p:sp>
      <p:cxnSp>
        <p:nvCxnSpPr>
          <p:cNvPr id="6" name="直接连接符 5"/>
          <p:cNvCxnSpPr/>
          <p:nvPr/>
        </p:nvCxnSpPr>
        <p:spPr>
          <a:xfrm>
            <a:off x="3697877" y="3511717"/>
            <a:ext cx="518884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矩形 259"/>
          <p:cNvSpPr>
            <a:spLocks noChangeArrowheads="1"/>
          </p:cNvSpPr>
          <p:nvPr/>
        </p:nvSpPr>
        <p:spPr bwMode="auto">
          <a:xfrm>
            <a:off x="4790132" y="614791"/>
            <a:ext cx="3004332" cy="2105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3084" b="1" cap="all" dirty="0" smtClean="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rPr>
              <a:t>2019</a:t>
            </a:r>
            <a:endParaRPr lang="zh-CN" altLang="en-US" sz="13084" b="1" cap="all" dirty="0">
              <a:solidFill>
                <a:schemeClr val="bg1"/>
              </a:solidFill>
              <a:effectLst>
                <a:outerShdw blurRad="38100" dist="38100" dir="2700000" algn="tl">
                  <a:srgbClr val="000000">
                    <a:alpha val="43137"/>
                  </a:srgbClr>
                </a:outerShdw>
              </a:effectLst>
              <a:latin typeface="Agency FB" panose="020B0503020202020204" pitchFamily="34" charset="0"/>
              <a:cs typeface="Arial" panose="020B0604020202020204" pitchFamily="34" charset="0"/>
            </a:endParaRPr>
          </a:p>
        </p:txBody>
      </p:sp>
      <p:sp>
        <p:nvSpPr>
          <p:cNvPr id="8" name="TextBox 10"/>
          <p:cNvSpPr txBox="1"/>
          <p:nvPr/>
        </p:nvSpPr>
        <p:spPr>
          <a:xfrm>
            <a:off x="2764154" y="2445467"/>
            <a:ext cx="7056291" cy="988989"/>
          </a:xfrm>
          <a:prstGeom prst="rect">
            <a:avLst/>
          </a:prstGeom>
          <a:noFill/>
        </p:spPr>
        <p:txBody>
          <a:bodyPr wrap="none" lIns="65024" tIns="32512" rIns="65024" bIns="32512">
            <a:spAutoFit/>
          </a:bodyPr>
          <a:lstStyle/>
          <a:p>
            <a:pPr algn="ctr">
              <a:buNone/>
            </a:pPr>
            <a:r>
              <a:rPr lang="zh-CN" altLang="en-US" sz="6000" cap="all" dirty="0" smtClean="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cs typeface="Arial" panose="020B0604020202020204" pitchFamily="34" charset="0"/>
              </a:rPr>
              <a:t>感谢各位的批评指正</a:t>
            </a:r>
            <a:endParaRPr lang="zh-CN" altLang="en-US" sz="6000" cap="all" dirty="0">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9" name="TextBox 18"/>
          <p:cNvSpPr txBox="1"/>
          <p:nvPr/>
        </p:nvSpPr>
        <p:spPr>
          <a:xfrm>
            <a:off x="4165227" y="4084261"/>
            <a:ext cx="4254142" cy="412421"/>
          </a:xfrm>
          <a:prstGeom prst="rect">
            <a:avLst/>
          </a:prstGeom>
          <a:noFill/>
        </p:spPr>
        <p:txBody>
          <a:bodyPr wrap="square">
            <a:spAutoFit/>
          </a:bodyPr>
          <a:lstStyle/>
          <a:p>
            <a:pPr algn="ctr" fontAlgn="auto">
              <a:lnSpc>
                <a:spcPct val="130000"/>
              </a:lnSpc>
              <a:spcBef>
                <a:spcPts val="0"/>
              </a:spcBef>
              <a:spcAft>
                <a:spcPts val="0"/>
              </a:spcAft>
              <a:defRPr/>
            </a:pPr>
            <a:r>
              <a:rPr lang="zh-CN" altLang="en-US"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作者</a:t>
            </a: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   </a:t>
            </a:r>
            <a:r>
              <a:rPr lang="zh-CN" altLang="en-US"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时间</a:t>
            </a:r>
            <a:r>
              <a:rPr lang="zh-CN" altLang="en-US"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a:t>
            </a:r>
            <a:r>
              <a:rPr lang="en-US" altLang="zh-CN" sz="1600" dirty="0" smtClean="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rPr>
              <a:t>2019.08.08</a:t>
            </a:r>
            <a:endParaRPr lang="en-US" altLang="zh-CN" sz="1600" dirty="0">
              <a:solidFill>
                <a:schemeClr val="bg1"/>
              </a:solidFill>
              <a:latin typeface="微软雅黑 Light" panose="020B0502040204020203" pitchFamily="34" charset="-122"/>
              <a:ea typeface="微软雅黑 Light" panose="020B0502040204020203" pitchFamily="34" charset="-122"/>
              <a:cs typeface="+mn-ea"/>
              <a:sym typeface="Arial" panose="020B0604020202020204" pitchFamily="34" charset="0"/>
            </a:endParaRPr>
          </a:p>
        </p:txBody>
      </p:sp>
    </p:spTree>
    <p:extLst>
      <p:ext uri="{BB962C8B-B14F-4D97-AF65-F5344CB8AC3E}">
        <p14:creationId xmlns:p14="http://schemas.microsoft.com/office/powerpoint/2010/main" val="38721485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1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650"/>
                                </p:stCondLst>
                                <p:childTnLst>
                                  <p:par>
                                    <p:cTn id="32" presetID="2" presetClass="entr" presetSubtype="2" fill="hold" grpId="0" nodeType="afterEffect" p14:presetBounceEnd="21250">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14:bounceEnd="21250">
                                          <p:cBhvr additive="base">
                                            <p:cTn id="34" dur="800" fill="hold"/>
                                            <p:tgtEl>
                                              <p:spTgt spid="8"/>
                                            </p:tgtEl>
                                            <p:attrNameLst>
                                              <p:attrName>ppt_x</p:attrName>
                                            </p:attrNameLst>
                                          </p:cBhvr>
                                          <p:tavLst>
                                            <p:tav tm="0">
                                              <p:val>
                                                <p:strVal val="1+#ppt_w/2"/>
                                              </p:val>
                                            </p:tav>
                                            <p:tav tm="100000">
                                              <p:val>
                                                <p:strVal val="#ppt_x"/>
                                              </p:val>
                                            </p:tav>
                                          </p:tavLst>
                                        </p:anim>
                                        <p:anim calcmode="lin" valueType="num" p14:bounceEnd="21250">
                                          <p:cBhvr additive="base">
                                            <p:cTn id="35" dur="8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09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9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5"/>
                                            </p:tgtEl>
                                            <p:attrNameLst>
                                              <p:attrName>ppt_y</p:attrName>
                                            </p:attrNameLst>
                                          </p:cBhvr>
                                          <p:tavLst>
                                            <p:tav tm="0">
                                              <p:val>
                                                <p:strVal val="#ppt_y"/>
                                              </p:val>
                                            </p:tav>
                                            <p:tav tm="100000">
                                              <p:val>
                                                <p:strVal val="#ppt_y"/>
                                              </p:val>
                                            </p:tav>
                                          </p:tavLst>
                                        </p:anim>
                                        <p:anim calcmode="lin" valueType="num">
                                          <p:cBhvr>
                                            <p:cTn id="4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5"/>
                                            </p:tgtEl>
                                          </p:cBhvr>
                                        </p:animEffect>
                                      </p:childTnLst>
                                    </p:cTn>
                                  </p:par>
                                </p:childTnLst>
                              </p:cTn>
                            </p:par>
                            <p:par>
                              <p:cTn id="48" fill="hold">
                                <p:stCondLst>
                                  <p:cond delay="619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5"/>
                                            </p:tgtEl>
                                          </p:cBhvr>
                                        </p:animEffect>
                                        <p:animScale>
                                          <p:cBhvr>
                                            <p:cTn id="51" dur="250" autoRev="1" fill="hold"/>
                                            <p:tgtEl>
                                              <p:spTgt spid="5"/>
                                            </p:tgtEl>
                                          </p:cBhvr>
                                          <p:by x="105000" y="105000"/>
                                        </p:animScale>
                                      </p:childTnLst>
                                    </p:cTn>
                                  </p:par>
                                  <p:par>
                                    <p:cTn id="52" presetID="42" presetClass="entr" presetSubtype="0" fill="hold" grpId="0" nodeType="withEffect">
                                      <p:stCondLst>
                                        <p:cond delay="25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anim calcmode="lin" valueType="num">
                                          <p:cBhvr>
                                            <p:cTn id="55" dur="500" fill="hold"/>
                                            <p:tgtEl>
                                              <p:spTgt spid="9"/>
                                            </p:tgtEl>
                                            <p:attrNameLst>
                                              <p:attrName>ppt_x</p:attrName>
                                            </p:attrNameLst>
                                          </p:cBhvr>
                                          <p:tavLst>
                                            <p:tav tm="0">
                                              <p:val>
                                                <p:strVal val="#ppt_x"/>
                                              </p:val>
                                            </p:tav>
                                            <p:tav tm="100000">
                                              <p:val>
                                                <p:strVal val="#ppt_x"/>
                                              </p:val>
                                            </p:tav>
                                          </p:tavLst>
                                        </p:anim>
                                        <p:anim calcmode="lin" valueType="num">
                                          <p:cBhvr>
                                            <p:cTn id="5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750"/>
                                            <p:tgtEl>
                                              <p:spTgt spid="4"/>
                                            </p:tgtEl>
                                          </p:cBhvr>
                                        </p:animEffect>
                                        <p:anim calcmode="lin" valueType="num">
                                          <p:cBhvr>
                                            <p:cTn id="17" dur="750" fill="hold"/>
                                            <p:tgtEl>
                                              <p:spTgt spid="4"/>
                                            </p:tgtEl>
                                            <p:attrNameLst>
                                              <p:attrName>ppt_x</p:attrName>
                                            </p:attrNameLst>
                                          </p:cBhvr>
                                          <p:tavLst>
                                            <p:tav tm="0">
                                              <p:val>
                                                <p:strVal val="#ppt_x"/>
                                              </p:val>
                                            </p:tav>
                                            <p:tav tm="100000">
                                              <p:val>
                                                <p:strVal val="#ppt_x"/>
                                              </p:val>
                                            </p:tav>
                                          </p:tavLst>
                                        </p:anim>
                                        <p:anim calcmode="lin" valueType="num">
                                          <p:cBhvr>
                                            <p:cTn id="18" dur="7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21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650"/>
                                </p:stCondLst>
                                <p:childTnLst>
                                  <p:par>
                                    <p:cTn id="32" presetID="2" presetClass="entr" presetSubtype="2" fill="hold" grpId="0" nodeType="after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cBhvr additive="base">
                                            <p:cTn id="34" dur="800" fill="hold"/>
                                            <p:tgtEl>
                                              <p:spTgt spid="8"/>
                                            </p:tgtEl>
                                            <p:attrNameLst>
                                              <p:attrName>ppt_x</p:attrName>
                                            </p:attrNameLst>
                                          </p:cBhvr>
                                          <p:tavLst>
                                            <p:tav tm="0">
                                              <p:val>
                                                <p:strVal val="1+#ppt_w/2"/>
                                              </p:val>
                                            </p:tav>
                                            <p:tav tm="100000">
                                              <p:val>
                                                <p:strVal val="#ppt_x"/>
                                              </p:val>
                                            </p:tav>
                                          </p:tavLst>
                                        </p:anim>
                                        <p:anim calcmode="lin" valueType="num">
                                          <p:cBhvr additive="base">
                                            <p:cTn id="35" dur="8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09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459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5"/>
                                            </p:tgtEl>
                                            <p:attrNameLst>
                                              <p:attrName>ppt_y</p:attrName>
                                            </p:attrNameLst>
                                          </p:cBhvr>
                                          <p:tavLst>
                                            <p:tav tm="0">
                                              <p:val>
                                                <p:strVal val="#ppt_y"/>
                                              </p:val>
                                            </p:tav>
                                            <p:tav tm="100000">
                                              <p:val>
                                                <p:strVal val="#ppt_y"/>
                                              </p:val>
                                            </p:tav>
                                          </p:tavLst>
                                        </p:anim>
                                        <p:anim calcmode="lin" valueType="num">
                                          <p:cBhvr>
                                            <p:cTn id="4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5"/>
                                            </p:tgtEl>
                                          </p:cBhvr>
                                        </p:animEffect>
                                      </p:childTnLst>
                                    </p:cTn>
                                  </p:par>
                                </p:childTnLst>
                              </p:cTn>
                            </p:par>
                            <p:par>
                              <p:cTn id="48" fill="hold">
                                <p:stCondLst>
                                  <p:cond delay="619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5"/>
                                            </p:tgtEl>
                                          </p:cBhvr>
                                        </p:animEffect>
                                        <p:animScale>
                                          <p:cBhvr>
                                            <p:cTn id="51" dur="250" autoRev="1" fill="hold"/>
                                            <p:tgtEl>
                                              <p:spTgt spid="5"/>
                                            </p:tgtEl>
                                          </p:cBhvr>
                                          <p:by x="105000" y="105000"/>
                                        </p:animScale>
                                      </p:childTnLst>
                                    </p:cTn>
                                  </p:par>
                                  <p:par>
                                    <p:cTn id="52" presetID="42" presetClass="entr" presetSubtype="0" fill="hold" grpId="0" nodeType="withEffect">
                                      <p:stCondLst>
                                        <p:cond delay="25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anim calcmode="lin" valueType="num">
                                          <p:cBhvr>
                                            <p:cTn id="55" dur="500" fill="hold"/>
                                            <p:tgtEl>
                                              <p:spTgt spid="9"/>
                                            </p:tgtEl>
                                            <p:attrNameLst>
                                              <p:attrName>ppt_x</p:attrName>
                                            </p:attrNameLst>
                                          </p:cBhvr>
                                          <p:tavLst>
                                            <p:tav tm="0">
                                              <p:val>
                                                <p:strVal val="#ppt_x"/>
                                              </p:val>
                                            </p:tav>
                                            <p:tav tm="100000">
                                              <p:val>
                                                <p:strVal val="#ppt_x"/>
                                              </p:val>
                                            </p:tav>
                                          </p:tavLst>
                                        </p:anim>
                                        <p:anim calcmode="lin" valueType="num">
                                          <p:cBhvr>
                                            <p:cTn id="5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NUMBER"/>
  <p:tag name="ID" val="547142"/>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116234333"/>
  <p:tag name="MH_LIBRARY" val="CONTENTS"/>
  <p:tag name="MH_TYPE" val="ENTRY"/>
  <p:tag name="ID" val="547142"/>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36.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38.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40.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ags/tag41.xml><?xml version="1.0" encoding="utf-8"?>
<p:tagLst xmlns:a="http://schemas.openxmlformats.org/drawingml/2006/main" xmlns:r="http://schemas.openxmlformats.org/officeDocument/2006/relationships" xmlns:p="http://schemas.openxmlformats.org/presentationml/2006/main">
  <p:tag name="MH" val="20160513141453"/>
  <p:tag name="MH_LIBRARY" val="GRAPHIC"/>
  <p:tag name="MH_TYPE" val="Other"/>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2371</Words>
  <Application>Microsoft Office PowerPoint</Application>
  <PresentationFormat>宽屏</PresentationFormat>
  <Paragraphs>237</Paragraphs>
  <Slides>25</Slides>
  <Notes>25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Arial Unicode MS</vt:lpstr>
      <vt:lpstr>Clear Sans</vt:lpstr>
      <vt:lpstr>Helvetica Light</vt:lpstr>
      <vt:lpstr>Kontrapunkt Bob Bold</vt:lpstr>
      <vt:lpstr>Kozuka Mincho Pr6N H</vt:lpstr>
      <vt:lpstr>冬青黑体简体中文 W3</vt:lpstr>
      <vt:lpstr>方正粗谭黑简体</vt:lpstr>
      <vt:lpstr>方正尚酷简体</vt:lpstr>
      <vt:lpstr>迷你简菱心</vt:lpstr>
      <vt:lpstr>宋体</vt:lpstr>
      <vt:lpstr>腾祥澜黑简</vt:lpstr>
      <vt:lpstr>微软雅黑</vt:lpstr>
      <vt:lpstr>微软雅黑 Light</vt:lpstr>
      <vt:lpstr>Agency FB</vt:lpstr>
      <vt:lpstr>Arial</vt:lpstr>
      <vt:lpstr>Calibri</vt:lpstr>
      <vt:lpstr>Calibri Light</vt:lpstr>
      <vt:lpstr>Segoe UI Semilight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faith123</cp:lastModifiedBy>
  <cp:revision>13</cp:revision>
  <dcterms:created xsi:type="dcterms:W3CDTF">2017-09-14T17:14:35Z</dcterms:created>
  <dcterms:modified xsi:type="dcterms:W3CDTF">2018-04-25T01:45:36Z</dcterms:modified>
</cp:coreProperties>
</file>