
<file path=[Content_Types].xml><?xml version="1.0" encoding="utf-8"?>
<Types xmlns="http://schemas.openxmlformats.org/package/2006/content-types">
  <Default Extension="jpeg" ContentType="image/jpeg"/>
  <Default Extension="png" ContentType="image/png"/>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7"/>
  </p:handoutMasterIdLst>
  <p:sldIdLst>
    <p:sldId id="285" r:id="rId3"/>
    <p:sldId id="290" r:id="rId5"/>
    <p:sldId id="291" r:id="rId6"/>
    <p:sldId id="272" r:id="rId7"/>
    <p:sldId id="273" r:id="rId8"/>
    <p:sldId id="275" r:id="rId9"/>
    <p:sldId id="278" r:id="rId10"/>
    <p:sldId id="298" r:id="rId11"/>
    <p:sldId id="259" r:id="rId12"/>
    <p:sldId id="270" r:id="rId13"/>
    <p:sldId id="269" r:id="rId14"/>
    <p:sldId id="279" r:id="rId15"/>
    <p:sldId id="299" r:id="rId16"/>
    <p:sldId id="257" r:id="rId17"/>
    <p:sldId id="271" r:id="rId18"/>
    <p:sldId id="260" r:id="rId19"/>
    <p:sldId id="256" r:id="rId20"/>
    <p:sldId id="300" r:id="rId21"/>
    <p:sldId id="274" r:id="rId22"/>
    <p:sldId id="277" r:id="rId23"/>
    <p:sldId id="258" r:id="rId24"/>
    <p:sldId id="280" r:id="rId25"/>
    <p:sldId id="297"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282C"/>
    <a:srgbClr val="1FB6FF"/>
    <a:srgbClr val="009F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showGuides="1">
      <p:cViewPr varScale="1">
        <p:scale>
          <a:sx n="77" d="100"/>
          <a:sy n="77" d="100"/>
        </p:scale>
        <p:origin x="888" y="54"/>
      </p:cViewPr>
      <p:guideLst>
        <p:guide orient="horz" pos="2160"/>
        <p:guide pos="3840"/>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74B605-908B-48C5-BD8C-794ED44AE47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5E6D7D-4755-4033-97D2-7AB22DAB12D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549031" y="1653056"/>
            <a:ext cx="3947644" cy="3947644"/>
          </a:xfrm>
          <a:custGeom>
            <a:avLst/>
            <a:gdLst>
              <a:gd name="connsiteX0" fmla="*/ 1973822 w 3947644"/>
              <a:gd name="connsiteY0" fmla="*/ 0 h 3947644"/>
              <a:gd name="connsiteX1" fmla="*/ 3947644 w 3947644"/>
              <a:gd name="connsiteY1" fmla="*/ 1973822 h 3947644"/>
              <a:gd name="connsiteX2" fmla="*/ 1973822 w 3947644"/>
              <a:gd name="connsiteY2" fmla="*/ 3947644 h 3947644"/>
              <a:gd name="connsiteX3" fmla="*/ 0 w 3947644"/>
              <a:gd name="connsiteY3" fmla="*/ 1973822 h 3947644"/>
              <a:gd name="connsiteX4" fmla="*/ 1973822 w 3947644"/>
              <a:gd name="connsiteY4" fmla="*/ 0 h 3947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7644" h="3947644">
                <a:moveTo>
                  <a:pt x="1973822" y="0"/>
                </a:moveTo>
                <a:cubicBezTo>
                  <a:pt x="3063934" y="0"/>
                  <a:pt x="3947644" y="883710"/>
                  <a:pt x="3947644" y="1973822"/>
                </a:cubicBezTo>
                <a:cubicBezTo>
                  <a:pt x="3947644" y="3063934"/>
                  <a:pt x="3063934" y="3947644"/>
                  <a:pt x="1973822" y="3947644"/>
                </a:cubicBezTo>
                <a:cubicBezTo>
                  <a:pt x="883710" y="3947644"/>
                  <a:pt x="0" y="3063934"/>
                  <a:pt x="0" y="1973822"/>
                </a:cubicBezTo>
                <a:cubicBezTo>
                  <a:pt x="0" y="883710"/>
                  <a:pt x="883710" y="0"/>
                  <a:pt x="1973822" y="0"/>
                </a:cubicBez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93098" y="1485900"/>
            <a:ext cx="4324163" cy="4685128"/>
          </a:xfrm>
          <a:custGeom>
            <a:avLst/>
            <a:gdLst>
              <a:gd name="connsiteX0" fmla="*/ 971215 w 4324163"/>
              <a:gd name="connsiteY0" fmla="*/ 4102001 h 4685128"/>
              <a:gd name="connsiteX1" fmla="*/ 972096 w 4324163"/>
              <a:gd name="connsiteY1" fmla="*/ 4102371 h 4685128"/>
              <a:gd name="connsiteX2" fmla="*/ 920893 w 4324163"/>
              <a:gd name="connsiteY2" fmla="*/ 4267891 h 4685128"/>
              <a:gd name="connsiteX3" fmla="*/ 930957 w 4324163"/>
              <a:gd name="connsiteY3" fmla="*/ 4227675 h 4685128"/>
              <a:gd name="connsiteX4" fmla="*/ 946054 w 4324163"/>
              <a:gd name="connsiteY4" fmla="*/ 4182432 h 4685128"/>
              <a:gd name="connsiteX5" fmla="*/ 971215 w 4324163"/>
              <a:gd name="connsiteY5" fmla="*/ 4102001 h 4685128"/>
              <a:gd name="connsiteX6" fmla="*/ 3165253 w 4324163"/>
              <a:gd name="connsiteY6" fmla="*/ 0 h 4685128"/>
              <a:gd name="connsiteX7" fmla="*/ 3296090 w 4324163"/>
              <a:gd name="connsiteY7" fmla="*/ 160863 h 4685128"/>
              <a:gd name="connsiteX8" fmla="*/ 3743956 w 4324163"/>
              <a:gd name="connsiteY8" fmla="*/ 185998 h 4685128"/>
              <a:gd name="connsiteX9" fmla="*/ 3854664 w 4324163"/>
              <a:gd name="connsiteY9" fmla="*/ 216160 h 4685128"/>
              <a:gd name="connsiteX10" fmla="*/ 3904986 w 4324163"/>
              <a:gd name="connsiteY10" fmla="*/ 236267 h 4685128"/>
              <a:gd name="connsiteX11" fmla="*/ 3915051 w 4324163"/>
              <a:gd name="connsiteY11" fmla="*/ 241294 h 4685128"/>
              <a:gd name="connsiteX12" fmla="*/ 3920083 w 4324163"/>
              <a:gd name="connsiteY12" fmla="*/ 241294 h 4685128"/>
              <a:gd name="connsiteX13" fmla="*/ 3925115 w 4324163"/>
              <a:gd name="connsiteY13" fmla="*/ 246321 h 4685128"/>
              <a:gd name="connsiteX14" fmla="*/ 3945244 w 4324163"/>
              <a:gd name="connsiteY14" fmla="*/ 256375 h 4685128"/>
              <a:gd name="connsiteX15" fmla="*/ 3995566 w 4324163"/>
              <a:gd name="connsiteY15" fmla="*/ 346861 h 4685128"/>
              <a:gd name="connsiteX16" fmla="*/ 3930147 w 4324163"/>
              <a:gd name="connsiteY16" fmla="*/ 537885 h 4685128"/>
              <a:gd name="connsiteX17" fmla="*/ 3869761 w 4324163"/>
              <a:gd name="connsiteY17" fmla="*/ 733937 h 4685128"/>
              <a:gd name="connsiteX18" fmla="*/ 3864729 w 4324163"/>
              <a:gd name="connsiteY18" fmla="*/ 879719 h 4685128"/>
              <a:gd name="connsiteX19" fmla="*/ 3930147 w 4324163"/>
              <a:gd name="connsiteY19" fmla="*/ 1065716 h 4685128"/>
              <a:gd name="connsiteX20" fmla="*/ 3884858 w 4324163"/>
              <a:gd name="connsiteY20" fmla="*/ 1136093 h 4685128"/>
              <a:gd name="connsiteX21" fmla="*/ 4035824 w 4324163"/>
              <a:gd name="connsiteY21" fmla="*/ 1141120 h 4685128"/>
              <a:gd name="connsiteX22" fmla="*/ 4196854 w 4324163"/>
              <a:gd name="connsiteY22" fmla="*/ 1070743 h 4685128"/>
              <a:gd name="connsiteX23" fmla="*/ 4292466 w 4324163"/>
              <a:gd name="connsiteY23" fmla="*/ 1256741 h 4685128"/>
              <a:gd name="connsiteX24" fmla="*/ 4322659 w 4324163"/>
              <a:gd name="connsiteY24" fmla="*/ 1412576 h 4685128"/>
              <a:gd name="connsiteX25" fmla="*/ 4267305 w 4324163"/>
              <a:gd name="connsiteY25" fmla="*/ 1653871 h 4685128"/>
              <a:gd name="connsiteX26" fmla="*/ 3894922 w 4324163"/>
              <a:gd name="connsiteY26" fmla="*/ 2000731 h 4685128"/>
              <a:gd name="connsiteX27" fmla="*/ 3482282 w 4324163"/>
              <a:gd name="connsiteY27" fmla="*/ 2302348 h 4685128"/>
              <a:gd name="connsiteX28" fmla="*/ 3296090 w 4324163"/>
              <a:gd name="connsiteY28" fmla="*/ 2332510 h 4685128"/>
              <a:gd name="connsiteX29" fmla="*/ 2888482 w 4324163"/>
              <a:gd name="connsiteY29" fmla="*/ 2608993 h 4685128"/>
              <a:gd name="connsiteX30" fmla="*/ 2526164 w 4324163"/>
              <a:gd name="connsiteY30" fmla="*/ 2950826 h 4685128"/>
              <a:gd name="connsiteX31" fmla="*/ 2199071 w 4324163"/>
              <a:gd name="connsiteY31" fmla="*/ 3332876 h 4685128"/>
              <a:gd name="connsiteX32" fmla="*/ 2040557 w 4324163"/>
              <a:gd name="connsiteY32" fmla="*/ 3528299 h 4685128"/>
              <a:gd name="connsiteX33" fmla="*/ 1893075 w 4324163"/>
              <a:gd name="connsiteY33" fmla="*/ 3706614 h 4685128"/>
              <a:gd name="connsiteX34" fmla="*/ 1910548 w 4324163"/>
              <a:gd name="connsiteY34" fmla="*/ 3670006 h 4685128"/>
              <a:gd name="connsiteX35" fmla="*/ 1937397 w 4324163"/>
              <a:gd name="connsiteY35" fmla="*/ 3619412 h 4685128"/>
              <a:gd name="connsiteX36" fmla="*/ 1914752 w 4324163"/>
              <a:gd name="connsiteY36" fmla="*/ 3661199 h 4685128"/>
              <a:gd name="connsiteX37" fmla="*/ 1910548 w 4324163"/>
              <a:gd name="connsiteY37" fmla="*/ 3670006 h 4685128"/>
              <a:gd name="connsiteX38" fmla="*/ 1909720 w 4324163"/>
              <a:gd name="connsiteY38" fmla="*/ 3671567 h 4685128"/>
              <a:gd name="connsiteX39" fmla="*/ 1882043 w 4324163"/>
              <a:gd name="connsiteY39" fmla="*/ 3719952 h 4685128"/>
              <a:gd name="connsiteX40" fmla="*/ 1893075 w 4324163"/>
              <a:gd name="connsiteY40" fmla="*/ 3706614 h 4685128"/>
              <a:gd name="connsiteX41" fmla="*/ 1892107 w 4324163"/>
              <a:gd name="connsiteY41" fmla="*/ 3708641 h 4685128"/>
              <a:gd name="connsiteX42" fmla="*/ 1846817 w 4324163"/>
              <a:gd name="connsiteY42" fmla="*/ 3805410 h 4685128"/>
              <a:gd name="connsiteX43" fmla="*/ 1796495 w 4324163"/>
              <a:gd name="connsiteY43" fmla="*/ 3880814 h 4685128"/>
              <a:gd name="connsiteX44" fmla="*/ 1751206 w 4324163"/>
              <a:gd name="connsiteY44" fmla="*/ 3916003 h 4685128"/>
              <a:gd name="connsiteX45" fmla="*/ 1640497 w 4324163"/>
              <a:gd name="connsiteY45" fmla="*/ 3956219 h 4685128"/>
              <a:gd name="connsiteX46" fmla="*/ 1544885 w 4324163"/>
              <a:gd name="connsiteY46" fmla="*/ 4026596 h 4685128"/>
              <a:gd name="connsiteX47" fmla="*/ 1469402 w 4324163"/>
              <a:gd name="connsiteY47" fmla="*/ 4127135 h 4685128"/>
              <a:gd name="connsiteX48" fmla="*/ 1439209 w 4324163"/>
              <a:gd name="connsiteY48" fmla="*/ 4187459 h 4685128"/>
              <a:gd name="connsiteX49" fmla="*/ 1419080 w 4324163"/>
              <a:gd name="connsiteY49" fmla="*/ 4262864 h 4685128"/>
              <a:gd name="connsiteX50" fmla="*/ 1303340 w 4324163"/>
              <a:gd name="connsiteY50" fmla="*/ 4287998 h 4685128"/>
              <a:gd name="connsiteX51" fmla="*/ 1232889 w 4324163"/>
              <a:gd name="connsiteY51" fmla="*/ 4479023 h 4685128"/>
              <a:gd name="connsiteX52" fmla="*/ 1212760 w 4324163"/>
              <a:gd name="connsiteY52" fmla="*/ 4584589 h 4685128"/>
              <a:gd name="connsiteX53" fmla="*/ 1202696 w 4324163"/>
              <a:gd name="connsiteY53" fmla="*/ 4634859 h 4685128"/>
              <a:gd name="connsiteX54" fmla="*/ 1192631 w 4324163"/>
              <a:gd name="connsiteY54" fmla="*/ 4685128 h 4685128"/>
              <a:gd name="connsiteX55" fmla="*/ 1187599 w 4324163"/>
              <a:gd name="connsiteY55" fmla="*/ 4614751 h 4685128"/>
              <a:gd name="connsiteX56" fmla="*/ 1197664 w 4324163"/>
              <a:gd name="connsiteY56" fmla="*/ 4554427 h 4685128"/>
              <a:gd name="connsiteX57" fmla="*/ 1147342 w 4324163"/>
              <a:gd name="connsiteY57" fmla="*/ 4549400 h 4685128"/>
              <a:gd name="connsiteX58" fmla="*/ 1097020 w 4324163"/>
              <a:gd name="connsiteY58" fmla="*/ 4549400 h 4685128"/>
              <a:gd name="connsiteX59" fmla="*/ 1127213 w 4324163"/>
              <a:gd name="connsiteY59" fmla="*/ 4403618 h 4685128"/>
              <a:gd name="connsiteX60" fmla="*/ 1182567 w 4324163"/>
              <a:gd name="connsiteY60" fmla="*/ 4262864 h 4685128"/>
              <a:gd name="connsiteX61" fmla="*/ 1137277 w 4324163"/>
              <a:gd name="connsiteY61" fmla="*/ 4242756 h 4685128"/>
              <a:gd name="connsiteX62" fmla="*/ 1107084 w 4324163"/>
              <a:gd name="connsiteY62" fmla="*/ 4323187 h 4685128"/>
              <a:gd name="connsiteX63" fmla="*/ 1086955 w 4324163"/>
              <a:gd name="connsiteY63" fmla="*/ 4403618 h 4685128"/>
              <a:gd name="connsiteX64" fmla="*/ 1076891 w 4324163"/>
              <a:gd name="connsiteY64" fmla="*/ 4438807 h 4685128"/>
              <a:gd name="connsiteX65" fmla="*/ 1066826 w 4324163"/>
              <a:gd name="connsiteY65" fmla="*/ 4479023 h 4685128"/>
              <a:gd name="connsiteX66" fmla="*/ 1041666 w 4324163"/>
              <a:gd name="connsiteY66" fmla="*/ 4569508 h 4685128"/>
              <a:gd name="connsiteX67" fmla="*/ 900764 w 4324163"/>
              <a:gd name="connsiteY67" fmla="*/ 4639886 h 4685128"/>
              <a:gd name="connsiteX68" fmla="*/ 910828 w 4324163"/>
              <a:gd name="connsiteY68" fmla="*/ 4494104 h 4685128"/>
              <a:gd name="connsiteX69" fmla="*/ 941021 w 4324163"/>
              <a:gd name="connsiteY69" fmla="*/ 4353349 h 4685128"/>
              <a:gd name="connsiteX70" fmla="*/ 986311 w 4324163"/>
              <a:gd name="connsiteY70" fmla="*/ 4212594 h 4685128"/>
              <a:gd name="connsiteX71" fmla="*/ 1031601 w 4324163"/>
              <a:gd name="connsiteY71" fmla="*/ 4086920 h 4685128"/>
              <a:gd name="connsiteX72" fmla="*/ 989142 w 4324163"/>
              <a:gd name="connsiteY72" fmla="*/ 4109541 h 4685128"/>
              <a:gd name="connsiteX73" fmla="*/ 972096 w 4324163"/>
              <a:gd name="connsiteY73" fmla="*/ 4102371 h 4685128"/>
              <a:gd name="connsiteX74" fmla="*/ 976876 w 4324163"/>
              <a:gd name="connsiteY74" fmla="*/ 4086920 h 4685128"/>
              <a:gd name="connsiteX75" fmla="*/ 1036633 w 4324163"/>
              <a:gd name="connsiteY75" fmla="*/ 3921030 h 4685128"/>
              <a:gd name="connsiteX76" fmla="*/ 1182567 w 4324163"/>
              <a:gd name="connsiteY76" fmla="*/ 3584224 h 4685128"/>
              <a:gd name="connsiteX77" fmla="*/ 1137277 w 4324163"/>
              <a:gd name="connsiteY77" fmla="*/ 3554062 h 4685128"/>
              <a:gd name="connsiteX78" fmla="*/ 1102052 w 4324163"/>
              <a:gd name="connsiteY78" fmla="*/ 3634493 h 4685128"/>
              <a:gd name="connsiteX79" fmla="*/ 1016504 w 4324163"/>
              <a:gd name="connsiteY79" fmla="*/ 3579197 h 4685128"/>
              <a:gd name="connsiteX80" fmla="*/ 1091987 w 4324163"/>
              <a:gd name="connsiteY80" fmla="*/ 3393199 h 4685128"/>
              <a:gd name="connsiteX81" fmla="*/ 1112116 w 4324163"/>
              <a:gd name="connsiteY81" fmla="*/ 3337903 h 4685128"/>
              <a:gd name="connsiteX82" fmla="*/ 1137277 w 4324163"/>
              <a:gd name="connsiteY82" fmla="*/ 3287633 h 4685128"/>
              <a:gd name="connsiteX83" fmla="*/ 1177535 w 4324163"/>
              <a:gd name="connsiteY83" fmla="*/ 3187094 h 4685128"/>
              <a:gd name="connsiteX84" fmla="*/ 1207728 w 4324163"/>
              <a:gd name="connsiteY84" fmla="*/ 3096608 h 4685128"/>
              <a:gd name="connsiteX85" fmla="*/ 1217792 w 4324163"/>
              <a:gd name="connsiteY85" fmla="*/ 3021204 h 4685128"/>
              <a:gd name="connsiteX86" fmla="*/ 1152374 w 4324163"/>
              <a:gd name="connsiteY86" fmla="*/ 2935746 h 4685128"/>
              <a:gd name="connsiteX87" fmla="*/ 1107084 w 4324163"/>
              <a:gd name="connsiteY87" fmla="*/ 3011150 h 4685128"/>
              <a:gd name="connsiteX88" fmla="*/ 1046698 w 4324163"/>
              <a:gd name="connsiteY88" fmla="*/ 2965907 h 4685128"/>
              <a:gd name="connsiteX89" fmla="*/ 961150 w 4324163"/>
              <a:gd name="connsiteY89" fmla="*/ 3076501 h 4685128"/>
              <a:gd name="connsiteX90" fmla="*/ 875603 w 4324163"/>
              <a:gd name="connsiteY90" fmla="*/ 3197148 h 4685128"/>
              <a:gd name="connsiteX91" fmla="*/ 719605 w 4324163"/>
              <a:gd name="connsiteY91" fmla="*/ 3438442 h 4685128"/>
              <a:gd name="connsiteX92" fmla="*/ 654186 w 4324163"/>
              <a:gd name="connsiteY92" fmla="*/ 3398226 h 4685128"/>
              <a:gd name="connsiteX93" fmla="*/ 714572 w 4324163"/>
              <a:gd name="connsiteY93" fmla="*/ 3272552 h 4685128"/>
              <a:gd name="connsiteX94" fmla="*/ 664250 w 4324163"/>
              <a:gd name="connsiteY94" fmla="*/ 3342929 h 4685128"/>
              <a:gd name="connsiteX95" fmla="*/ 618961 w 4324163"/>
              <a:gd name="connsiteY95" fmla="*/ 3383145 h 4685128"/>
              <a:gd name="connsiteX96" fmla="*/ 533413 w 4324163"/>
              <a:gd name="connsiteY96" fmla="*/ 3428388 h 4685128"/>
              <a:gd name="connsiteX97" fmla="*/ 437801 w 4324163"/>
              <a:gd name="connsiteY97" fmla="*/ 3528927 h 4685128"/>
              <a:gd name="connsiteX98" fmla="*/ 362318 w 4324163"/>
              <a:gd name="connsiteY98" fmla="*/ 3694817 h 4685128"/>
              <a:gd name="connsiteX99" fmla="*/ 226449 w 4324163"/>
              <a:gd name="connsiteY99" fmla="*/ 4117082 h 4685128"/>
              <a:gd name="connsiteX100" fmla="*/ 145934 w 4324163"/>
              <a:gd name="connsiteY100" fmla="*/ 4132162 h 4685128"/>
              <a:gd name="connsiteX101" fmla="*/ 120773 w 4324163"/>
              <a:gd name="connsiteY101" fmla="*/ 4272917 h 4685128"/>
              <a:gd name="connsiteX102" fmla="*/ 85548 w 4324163"/>
              <a:gd name="connsiteY102" fmla="*/ 4403618 h 4685128"/>
              <a:gd name="connsiteX103" fmla="*/ 40258 w 4324163"/>
              <a:gd name="connsiteY103" fmla="*/ 4529293 h 4685128"/>
              <a:gd name="connsiteX104" fmla="*/ 0 w 4324163"/>
              <a:gd name="connsiteY104" fmla="*/ 4670047 h 4685128"/>
              <a:gd name="connsiteX105" fmla="*/ 90580 w 4324163"/>
              <a:gd name="connsiteY105" fmla="*/ 4046704 h 4685128"/>
              <a:gd name="connsiteX106" fmla="*/ 271739 w 4324163"/>
              <a:gd name="connsiteY106" fmla="*/ 3488711 h 4685128"/>
              <a:gd name="connsiteX107" fmla="*/ 503220 w 4324163"/>
              <a:gd name="connsiteY107" fmla="*/ 2965907 h 4685128"/>
              <a:gd name="connsiteX108" fmla="*/ 729669 w 4324163"/>
              <a:gd name="connsiteY108" fmla="*/ 2448130 h 4685128"/>
              <a:gd name="connsiteX109" fmla="*/ 744766 w 4324163"/>
              <a:gd name="connsiteY109" fmla="*/ 2282241 h 4685128"/>
              <a:gd name="connsiteX110" fmla="*/ 820249 w 4324163"/>
              <a:gd name="connsiteY110" fmla="*/ 2166621 h 4685128"/>
              <a:gd name="connsiteX111" fmla="*/ 764894 w 4324163"/>
              <a:gd name="connsiteY111" fmla="*/ 2066081 h 4685128"/>
              <a:gd name="connsiteX112" fmla="*/ 1102052 w 4324163"/>
              <a:gd name="connsiteY112" fmla="*/ 1518143 h 4685128"/>
              <a:gd name="connsiteX113" fmla="*/ 1539853 w 4324163"/>
              <a:gd name="connsiteY113" fmla="*/ 1115986 h 4685128"/>
              <a:gd name="connsiteX114" fmla="*/ 1892107 w 4324163"/>
              <a:gd name="connsiteY114" fmla="*/ 834476 h 4685128"/>
              <a:gd name="connsiteX115" fmla="*/ 1856882 w 4324163"/>
              <a:gd name="connsiteY115" fmla="*/ 799287 h 4685128"/>
              <a:gd name="connsiteX116" fmla="*/ 1972622 w 4324163"/>
              <a:gd name="connsiteY116" fmla="*/ 723883 h 4685128"/>
              <a:gd name="connsiteX117" fmla="*/ 2007848 w 4324163"/>
              <a:gd name="connsiteY117" fmla="*/ 764098 h 4685128"/>
              <a:gd name="connsiteX118" fmla="*/ 2093395 w 4324163"/>
              <a:gd name="connsiteY118" fmla="*/ 723883 h 4685128"/>
              <a:gd name="connsiteX119" fmla="*/ 2128620 w 4324163"/>
              <a:gd name="connsiteY119" fmla="*/ 759071 h 4685128"/>
              <a:gd name="connsiteX120" fmla="*/ 2309780 w 4324163"/>
              <a:gd name="connsiteY120" fmla="*/ 563020 h 4685128"/>
              <a:gd name="connsiteX121" fmla="*/ 2345005 w 4324163"/>
              <a:gd name="connsiteY121" fmla="*/ 603236 h 4685128"/>
              <a:gd name="connsiteX122" fmla="*/ 2460745 w 4324163"/>
              <a:gd name="connsiteY122" fmla="*/ 472535 h 4685128"/>
              <a:gd name="connsiteX123" fmla="*/ 2495971 w 4324163"/>
              <a:gd name="connsiteY123" fmla="*/ 507723 h 4685128"/>
              <a:gd name="connsiteX124" fmla="*/ 2495971 w 4324163"/>
              <a:gd name="connsiteY124" fmla="*/ 442373 h 4685128"/>
              <a:gd name="connsiteX125" fmla="*/ 2596615 w 4324163"/>
              <a:gd name="connsiteY125" fmla="*/ 346861 h 4685128"/>
              <a:gd name="connsiteX126" fmla="*/ 2616744 w 4324163"/>
              <a:gd name="connsiteY126" fmla="*/ 311672 h 4685128"/>
              <a:gd name="connsiteX127" fmla="*/ 2823064 w 4324163"/>
              <a:gd name="connsiteY127" fmla="*/ 170917 h 4685128"/>
              <a:gd name="connsiteX128" fmla="*/ 2968997 w 4324163"/>
              <a:gd name="connsiteY128" fmla="*/ 110593 h 4685128"/>
              <a:gd name="connsiteX129" fmla="*/ 3165253 w 4324163"/>
              <a:gd name="connsiteY129" fmla="*/ 0 h 468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324163" h="4685128">
                <a:moveTo>
                  <a:pt x="971215" y="4102001"/>
                </a:moveTo>
                <a:lnTo>
                  <a:pt x="972096" y="4102371"/>
                </a:lnTo>
                <a:lnTo>
                  <a:pt x="920893" y="4267891"/>
                </a:lnTo>
                <a:cubicBezTo>
                  <a:pt x="925925" y="4257837"/>
                  <a:pt x="925925" y="4242756"/>
                  <a:pt x="930957" y="4227675"/>
                </a:cubicBezTo>
                <a:cubicBezTo>
                  <a:pt x="935989" y="4217621"/>
                  <a:pt x="941021" y="4197513"/>
                  <a:pt x="946054" y="4182432"/>
                </a:cubicBezTo>
                <a:cubicBezTo>
                  <a:pt x="956118" y="4152270"/>
                  <a:pt x="966183" y="4122109"/>
                  <a:pt x="971215" y="4102001"/>
                </a:cubicBezTo>
                <a:close/>
                <a:moveTo>
                  <a:pt x="3165253" y="0"/>
                </a:moveTo>
                <a:cubicBezTo>
                  <a:pt x="3215575" y="60324"/>
                  <a:pt x="3190414" y="170917"/>
                  <a:pt x="3296090" y="160863"/>
                </a:cubicBezTo>
                <a:cubicBezTo>
                  <a:pt x="3391702" y="140755"/>
                  <a:pt x="3582926" y="150809"/>
                  <a:pt x="3743956" y="185998"/>
                </a:cubicBezTo>
                <a:cubicBezTo>
                  <a:pt x="3784214" y="196052"/>
                  <a:pt x="3819439" y="206106"/>
                  <a:pt x="3854664" y="216160"/>
                </a:cubicBezTo>
                <a:cubicBezTo>
                  <a:pt x="3874793" y="226213"/>
                  <a:pt x="3889890" y="231240"/>
                  <a:pt x="3904986" y="236267"/>
                </a:cubicBezTo>
                <a:cubicBezTo>
                  <a:pt x="3910019" y="236267"/>
                  <a:pt x="3910019" y="241294"/>
                  <a:pt x="3915051" y="241294"/>
                </a:cubicBezTo>
                <a:cubicBezTo>
                  <a:pt x="3915051" y="241294"/>
                  <a:pt x="3920083" y="241294"/>
                  <a:pt x="3920083" y="241294"/>
                </a:cubicBezTo>
                <a:cubicBezTo>
                  <a:pt x="3920083" y="246321"/>
                  <a:pt x="3925115" y="246321"/>
                  <a:pt x="3925115" y="246321"/>
                </a:cubicBezTo>
                <a:cubicBezTo>
                  <a:pt x="3930147" y="251348"/>
                  <a:pt x="3940212" y="251348"/>
                  <a:pt x="3945244" y="256375"/>
                </a:cubicBezTo>
                <a:cubicBezTo>
                  <a:pt x="3990534" y="286537"/>
                  <a:pt x="4015695" y="316699"/>
                  <a:pt x="3995566" y="346861"/>
                </a:cubicBezTo>
                <a:cubicBezTo>
                  <a:pt x="3990534" y="377022"/>
                  <a:pt x="3960341" y="457454"/>
                  <a:pt x="3930147" y="537885"/>
                </a:cubicBezTo>
                <a:cubicBezTo>
                  <a:pt x="3899954" y="618316"/>
                  <a:pt x="3874793" y="703775"/>
                  <a:pt x="3869761" y="733937"/>
                </a:cubicBezTo>
                <a:cubicBezTo>
                  <a:pt x="3854664" y="743990"/>
                  <a:pt x="3854664" y="809341"/>
                  <a:pt x="3864729" y="879719"/>
                </a:cubicBezTo>
                <a:cubicBezTo>
                  <a:pt x="3874793" y="950096"/>
                  <a:pt x="3899954" y="1030527"/>
                  <a:pt x="3930147" y="1065716"/>
                </a:cubicBezTo>
                <a:cubicBezTo>
                  <a:pt x="3899954" y="1090851"/>
                  <a:pt x="3864729" y="1115986"/>
                  <a:pt x="3884858" y="1136093"/>
                </a:cubicBezTo>
                <a:cubicBezTo>
                  <a:pt x="3915051" y="1176309"/>
                  <a:pt x="3975437" y="1166255"/>
                  <a:pt x="4035824" y="1141120"/>
                </a:cubicBezTo>
                <a:cubicBezTo>
                  <a:pt x="4091178" y="1121013"/>
                  <a:pt x="4156596" y="1085824"/>
                  <a:pt x="4196854" y="1070743"/>
                </a:cubicBezTo>
                <a:cubicBezTo>
                  <a:pt x="4262273" y="1090851"/>
                  <a:pt x="4292466" y="1196417"/>
                  <a:pt x="4292466" y="1256741"/>
                </a:cubicBezTo>
                <a:cubicBezTo>
                  <a:pt x="4292466" y="1256741"/>
                  <a:pt x="4312595" y="1327118"/>
                  <a:pt x="4322659" y="1412576"/>
                </a:cubicBezTo>
                <a:cubicBezTo>
                  <a:pt x="4327691" y="1498035"/>
                  <a:pt x="4322659" y="1598574"/>
                  <a:pt x="4267305" y="1653871"/>
                </a:cubicBezTo>
                <a:cubicBezTo>
                  <a:pt x="4156596" y="1769491"/>
                  <a:pt x="4030791" y="1890138"/>
                  <a:pt x="3894922" y="2000731"/>
                </a:cubicBezTo>
                <a:cubicBezTo>
                  <a:pt x="3764085" y="2116351"/>
                  <a:pt x="3623183" y="2221917"/>
                  <a:pt x="3482282" y="2302348"/>
                </a:cubicBezTo>
                <a:cubicBezTo>
                  <a:pt x="3436992" y="2307375"/>
                  <a:pt x="3341380" y="2322456"/>
                  <a:pt x="3296090" y="2332510"/>
                </a:cubicBezTo>
                <a:cubicBezTo>
                  <a:pt x="3155189" y="2407915"/>
                  <a:pt x="3019319" y="2503427"/>
                  <a:pt x="2888482" y="2608993"/>
                </a:cubicBezTo>
                <a:cubicBezTo>
                  <a:pt x="2762677" y="2714559"/>
                  <a:pt x="2641905" y="2830179"/>
                  <a:pt x="2526164" y="2950826"/>
                </a:cubicBezTo>
                <a:cubicBezTo>
                  <a:pt x="2410423" y="3076501"/>
                  <a:pt x="2304747" y="3202175"/>
                  <a:pt x="2199071" y="3332876"/>
                </a:cubicBezTo>
                <a:cubicBezTo>
                  <a:pt x="2146233" y="3398226"/>
                  <a:pt x="2093395" y="3463577"/>
                  <a:pt x="2040557" y="3528299"/>
                </a:cubicBezTo>
                <a:lnTo>
                  <a:pt x="1893075" y="3706614"/>
                </a:lnTo>
                <a:lnTo>
                  <a:pt x="1910548" y="3670006"/>
                </a:lnTo>
                <a:lnTo>
                  <a:pt x="1937397" y="3619412"/>
                </a:lnTo>
                <a:cubicBezTo>
                  <a:pt x="1929848" y="3631980"/>
                  <a:pt x="1922300" y="3646118"/>
                  <a:pt x="1914752" y="3661199"/>
                </a:cubicBezTo>
                <a:lnTo>
                  <a:pt x="1910548" y="3670006"/>
                </a:lnTo>
                <a:lnTo>
                  <a:pt x="1909720" y="3671567"/>
                </a:lnTo>
                <a:cubicBezTo>
                  <a:pt x="1900913" y="3688533"/>
                  <a:pt x="1892107" y="3704871"/>
                  <a:pt x="1882043" y="3719952"/>
                </a:cubicBezTo>
                <a:lnTo>
                  <a:pt x="1893075" y="3706614"/>
                </a:lnTo>
                <a:lnTo>
                  <a:pt x="1892107" y="3708641"/>
                </a:lnTo>
                <a:cubicBezTo>
                  <a:pt x="1877010" y="3741316"/>
                  <a:pt x="1861914" y="3775248"/>
                  <a:pt x="1846817" y="3805410"/>
                </a:cubicBezTo>
                <a:cubicBezTo>
                  <a:pt x="1831721" y="3835572"/>
                  <a:pt x="1816624" y="3860707"/>
                  <a:pt x="1796495" y="3880814"/>
                </a:cubicBezTo>
                <a:cubicBezTo>
                  <a:pt x="1781399" y="3900922"/>
                  <a:pt x="1766302" y="3916003"/>
                  <a:pt x="1751206" y="3916003"/>
                </a:cubicBezTo>
                <a:cubicBezTo>
                  <a:pt x="1715980" y="3926057"/>
                  <a:pt x="1675723" y="3936111"/>
                  <a:pt x="1640497" y="3956219"/>
                </a:cubicBezTo>
                <a:cubicBezTo>
                  <a:pt x="1605272" y="3976327"/>
                  <a:pt x="1575078" y="3996434"/>
                  <a:pt x="1544885" y="4026596"/>
                </a:cubicBezTo>
                <a:cubicBezTo>
                  <a:pt x="1514692" y="4051731"/>
                  <a:pt x="1489531" y="4086920"/>
                  <a:pt x="1469402" y="4127135"/>
                </a:cubicBezTo>
                <a:cubicBezTo>
                  <a:pt x="1459338" y="4147243"/>
                  <a:pt x="1449274" y="4167351"/>
                  <a:pt x="1439209" y="4187459"/>
                </a:cubicBezTo>
                <a:cubicBezTo>
                  <a:pt x="1429145" y="4212594"/>
                  <a:pt x="1424112" y="4237729"/>
                  <a:pt x="1419080" y="4262864"/>
                </a:cubicBezTo>
                <a:cubicBezTo>
                  <a:pt x="1373791" y="4237729"/>
                  <a:pt x="1338565" y="4262864"/>
                  <a:pt x="1303340" y="4287998"/>
                </a:cubicBezTo>
                <a:cubicBezTo>
                  <a:pt x="1273146" y="4338268"/>
                  <a:pt x="1253018" y="4408645"/>
                  <a:pt x="1232889" y="4479023"/>
                </a:cubicBezTo>
                <a:cubicBezTo>
                  <a:pt x="1222825" y="4514212"/>
                  <a:pt x="1217792" y="4549400"/>
                  <a:pt x="1212760" y="4584589"/>
                </a:cubicBezTo>
                <a:cubicBezTo>
                  <a:pt x="1207728" y="4604697"/>
                  <a:pt x="1202696" y="4619778"/>
                  <a:pt x="1202696" y="4634859"/>
                </a:cubicBezTo>
                <a:cubicBezTo>
                  <a:pt x="1197664" y="4654967"/>
                  <a:pt x="1192631" y="4670047"/>
                  <a:pt x="1192631" y="4685128"/>
                </a:cubicBezTo>
                <a:cubicBezTo>
                  <a:pt x="1187599" y="4659994"/>
                  <a:pt x="1182567" y="4634859"/>
                  <a:pt x="1187599" y="4614751"/>
                </a:cubicBezTo>
                <a:cubicBezTo>
                  <a:pt x="1187599" y="4594643"/>
                  <a:pt x="1192631" y="4574535"/>
                  <a:pt x="1197664" y="4554427"/>
                </a:cubicBezTo>
                <a:cubicBezTo>
                  <a:pt x="1192631" y="4524266"/>
                  <a:pt x="1172503" y="4539346"/>
                  <a:pt x="1147342" y="4549400"/>
                </a:cubicBezTo>
                <a:cubicBezTo>
                  <a:pt x="1127213" y="4559454"/>
                  <a:pt x="1107084" y="4574535"/>
                  <a:pt x="1097020" y="4549400"/>
                </a:cubicBezTo>
                <a:cubicBezTo>
                  <a:pt x="1097020" y="4504158"/>
                  <a:pt x="1112116" y="4448861"/>
                  <a:pt x="1127213" y="4403618"/>
                </a:cubicBezTo>
                <a:cubicBezTo>
                  <a:pt x="1147342" y="4353349"/>
                  <a:pt x="1167470" y="4303079"/>
                  <a:pt x="1182567" y="4262864"/>
                </a:cubicBezTo>
                <a:cubicBezTo>
                  <a:pt x="1137277" y="4242756"/>
                  <a:pt x="1137277" y="4242756"/>
                  <a:pt x="1137277" y="4242756"/>
                </a:cubicBezTo>
                <a:cubicBezTo>
                  <a:pt x="1127213" y="4272917"/>
                  <a:pt x="1117148" y="4298052"/>
                  <a:pt x="1107084" y="4323187"/>
                </a:cubicBezTo>
                <a:cubicBezTo>
                  <a:pt x="1102052" y="4353349"/>
                  <a:pt x="1091987" y="4378484"/>
                  <a:pt x="1086955" y="4403618"/>
                </a:cubicBezTo>
                <a:cubicBezTo>
                  <a:pt x="1081923" y="4413672"/>
                  <a:pt x="1081923" y="4428753"/>
                  <a:pt x="1076891" y="4438807"/>
                </a:cubicBezTo>
                <a:cubicBezTo>
                  <a:pt x="1071859" y="4453888"/>
                  <a:pt x="1066826" y="4468969"/>
                  <a:pt x="1066826" y="4479023"/>
                </a:cubicBezTo>
                <a:cubicBezTo>
                  <a:pt x="1056762" y="4509185"/>
                  <a:pt x="1051730" y="4534319"/>
                  <a:pt x="1041666" y="4569508"/>
                </a:cubicBezTo>
                <a:cubicBezTo>
                  <a:pt x="991344" y="4680101"/>
                  <a:pt x="915861" y="4695182"/>
                  <a:pt x="900764" y="4639886"/>
                </a:cubicBezTo>
                <a:cubicBezTo>
                  <a:pt x="900764" y="4594643"/>
                  <a:pt x="905796" y="4544373"/>
                  <a:pt x="910828" y="4494104"/>
                </a:cubicBezTo>
                <a:cubicBezTo>
                  <a:pt x="915861" y="4448861"/>
                  <a:pt x="930957" y="4398592"/>
                  <a:pt x="941021" y="4353349"/>
                </a:cubicBezTo>
                <a:cubicBezTo>
                  <a:pt x="956118" y="4303079"/>
                  <a:pt x="971215" y="4257837"/>
                  <a:pt x="986311" y="4212594"/>
                </a:cubicBezTo>
                <a:cubicBezTo>
                  <a:pt x="1001408" y="4167351"/>
                  <a:pt x="1016504" y="4127135"/>
                  <a:pt x="1031601" y="4086920"/>
                </a:cubicBezTo>
                <a:cubicBezTo>
                  <a:pt x="1020279" y="4117081"/>
                  <a:pt x="1006126" y="4116139"/>
                  <a:pt x="989142" y="4109541"/>
                </a:cubicBezTo>
                <a:lnTo>
                  <a:pt x="972096" y="4102371"/>
                </a:lnTo>
                <a:lnTo>
                  <a:pt x="976876" y="4086920"/>
                </a:lnTo>
                <a:cubicBezTo>
                  <a:pt x="996376" y="4029110"/>
                  <a:pt x="1016504" y="3973813"/>
                  <a:pt x="1036633" y="3921030"/>
                </a:cubicBezTo>
                <a:cubicBezTo>
                  <a:pt x="1081923" y="3810437"/>
                  <a:pt x="1127213" y="3699844"/>
                  <a:pt x="1182567" y="3584224"/>
                </a:cubicBezTo>
                <a:cubicBezTo>
                  <a:pt x="1137277" y="3554062"/>
                  <a:pt x="1137277" y="3554062"/>
                  <a:pt x="1137277" y="3554062"/>
                </a:cubicBezTo>
                <a:cubicBezTo>
                  <a:pt x="1102052" y="3634493"/>
                  <a:pt x="1102052" y="3634493"/>
                  <a:pt x="1102052" y="3634493"/>
                </a:cubicBezTo>
                <a:cubicBezTo>
                  <a:pt x="1081923" y="3619412"/>
                  <a:pt x="1036633" y="3594278"/>
                  <a:pt x="1016504" y="3579197"/>
                </a:cubicBezTo>
                <a:cubicBezTo>
                  <a:pt x="1036633" y="3523900"/>
                  <a:pt x="1061794" y="3458550"/>
                  <a:pt x="1091987" y="3393199"/>
                </a:cubicBezTo>
                <a:cubicBezTo>
                  <a:pt x="1097020" y="3373091"/>
                  <a:pt x="1107084" y="3358010"/>
                  <a:pt x="1112116" y="3337903"/>
                </a:cubicBezTo>
                <a:cubicBezTo>
                  <a:pt x="1122181" y="3322822"/>
                  <a:pt x="1127213" y="3302714"/>
                  <a:pt x="1137277" y="3287633"/>
                </a:cubicBezTo>
                <a:cubicBezTo>
                  <a:pt x="1152374" y="3252444"/>
                  <a:pt x="1167470" y="3217255"/>
                  <a:pt x="1177535" y="3187094"/>
                </a:cubicBezTo>
                <a:cubicBezTo>
                  <a:pt x="1192631" y="3156932"/>
                  <a:pt x="1202696" y="3121743"/>
                  <a:pt x="1207728" y="3096608"/>
                </a:cubicBezTo>
                <a:cubicBezTo>
                  <a:pt x="1217792" y="3066447"/>
                  <a:pt x="1217792" y="3041312"/>
                  <a:pt x="1217792" y="3021204"/>
                </a:cubicBezTo>
                <a:cubicBezTo>
                  <a:pt x="1217792" y="2975961"/>
                  <a:pt x="1197664" y="2940773"/>
                  <a:pt x="1152374" y="2935746"/>
                </a:cubicBezTo>
                <a:cubicBezTo>
                  <a:pt x="1107084" y="3011150"/>
                  <a:pt x="1107084" y="3011150"/>
                  <a:pt x="1107084" y="3011150"/>
                </a:cubicBezTo>
                <a:cubicBezTo>
                  <a:pt x="1086955" y="2996069"/>
                  <a:pt x="1046698" y="2965907"/>
                  <a:pt x="1046698" y="2965907"/>
                </a:cubicBezTo>
                <a:cubicBezTo>
                  <a:pt x="1021537" y="3001096"/>
                  <a:pt x="991344" y="3036285"/>
                  <a:pt x="961150" y="3076501"/>
                </a:cubicBezTo>
                <a:cubicBezTo>
                  <a:pt x="935989" y="3111689"/>
                  <a:pt x="905796" y="3156932"/>
                  <a:pt x="875603" y="3197148"/>
                </a:cubicBezTo>
                <a:cubicBezTo>
                  <a:pt x="820249" y="3277579"/>
                  <a:pt x="769927" y="3363037"/>
                  <a:pt x="719605" y="3438442"/>
                </a:cubicBezTo>
                <a:cubicBezTo>
                  <a:pt x="719605" y="3438442"/>
                  <a:pt x="679347" y="3413307"/>
                  <a:pt x="654186" y="3398226"/>
                </a:cubicBezTo>
                <a:cubicBezTo>
                  <a:pt x="674315" y="3352983"/>
                  <a:pt x="694444" y="3312768"/>
                  <a:pt x="714572" y="3272552"/>
                </a:cubicBezTo>
                <a:cubicBezTo>
                  <a:pt x="699476" y="3302714"/>
                  <a:pt x="684379" y="3327849"/>
                  <a:pt x="664250" y="3342929"/>
                </a:cubicBezTo>
                <a:cubicBezTo>
                  <a:pt x="649154" y="3363037"/>
                  <a:pt x="634057" y="3378118"/>
                  <a:pt x="618961" y="3383145"/>
                </a:cubicBezTo>
                <a:cubicBezTo>
                  <a:pt x="583735" y="3403253"/>
                  <a:pt x="553542" y="3413307"/>
                  <a:pt x="533413" y="3428388"/>
                </a:cubicBezTo>
                <a:cubicBezTo>
                  <a:pt x="498188" y="3448496"/>
                  <a:pt x="467995" y="3478657"/>
                  <a:pt x="437801" y="3528927"/>
                </a:cubicBezTo>
                <a:cubicBezTo>
                  <a:pt x="412640" y="3574170"/>
                  <a:pt x="382447" y="3629466"/>
                  <a:pt x="362318" y="3694817"/>
                </a:cubicBezTo>
                <a:cubicBezTo>
                  <a:pt x="311996" y="3825518"/>
                  <a:pt x="271739" y="3976327"/>
                  <a:pt x="226449" y="4117082"/>
                </a:cubicBezTo>
                <a:cubicBezTo>
                  <a:pt x="211353" y="4162324"/>
                  <a:pt x="166063" y="4142216"/>
                  <a:pt x="145934" y="4132162"/>
                </a:cubicBezTo>
                <a:cubicBezTo>
                  <a:pt x="140902" y="4182432"/>
                  <a:pt x="130837" y="4227675"/>
                  <a:pt x="120773" y="4272917"/>
                </a:cubicBezTo>
                <a:cubicBezTo>
                  <a:pt x="110709" y="4318160"/>
                  <a:pt x="95612" y="4358376"/>
                  <a:pt x="85548" y="4403618"/>
                </a:cubicBezTo>
                <a:cubicBezTo>
                  <a:pt x="70451" y="4443834"/>
                  <a:pt x="55354" y="4484050"/>
                  <a:pt x="40258" y="4529293"/>
                </a:cubicBezTo>
                <a:cubicBezTo>
                  <a:pt x="30193" y="4574535"/>
                  <a:pt x="15097" y="4619778"/>
                  <a:pt x="0" y="4670047"/>
                </a:cubicBezTo>
                <a:cubicBezTo>
                  <a:pt x="10065" y="4453888"/>
                  <a:pt x="40258" y="4242756"/>
                  <a:pt x="90580" y="4046704"/>
                </a:cubicBezTo>
                <a:cubicBezTo>
                  <a:pt x="135870" y="3850653"/>
                  <a:pt x="201288" y="3664655"/>
                  <a:pt x="271739" y="3488711"/>
                </a:cubicBezTo>
                <a:cubicBezTo>
                  <a:pt x="342190" y="3307741"/>
                  <a:pt x="422705" y="3136824"/>
                  <a:pt x="503220" y="2965907"/>
                </a:cubicBezTo>
                <a:cubicBezTo>
                  <a:pt x="578703" y="2794991"/>
                  <a:pt x="659218" y="2624074"/>
                  <a:pt x="729669" y="2448130"/>
                </a:cubicBezTo>
                <a:cubicBezTo>
                  <a:pt x="779991" y="2367699"/>
                  <a:pt x="694444" y="2357645"/>
                  <a:pt x="744766" y="2282241"/>
                </a:cubicBezTo>
                <a:cubicBezTo>
                  <a:pt x="769927" y="2242025"/>
                  <a:pt x="795088" y="2206836"/>
                  <a:pt x="820249" y="2166621"/>
                </a:cubicBezTo>
                <a:cubicBezTo>
                  <a:pt x="754830" y="2171648"/>
                  <a:pt x="739733" y="2101270"/>
                  <a:pt x="764894" y="2066081"/>
                </a:cubicBezTo>
                <a:cubicBezTo>
                  <a:pt x="860506" y="1875057"/>
                  <a:pt x="976247" y="1684032"/>
                  <a:pt x="1102052" y="1518143"/>
                </a:cubicBezTo>
                <a:cubicBezTo>
                  <a:pt x="1232889" y="1352253"/>
                  <a:pt x="1378823" y="1211498"/>
                  <a:pt x="1539853" y="1115986"/>
                </a:cubicBezTo>
                <a:cubicBezTo>
                  <a:pt x="1650561" y="1035554"/>
                  <a:pt x="1766302" y="960150"/>
                  <a:pt x="1892107" y="834476"/>
                </a:cubicBezTo>
                <a:cubicBezTo>
                  <a:pt x="1877010" y="819395"/>
                  <a:pt x="1877010" y="819395"/>
                  <a:pt x="1856882" y="799287"/>
                </a:cubicBezTo>
                <a:cubicBezTo>
                  <a:pt x="1892107" y="834476"/>
                  <a:pt x="1922300" y="738963"/>
                  <a:pt x="1972622" y="723883"/>
                </a:cubicBezTo>
                <a:cubicBezTo>
                  <a:pt x="1992751" y="743990"/>
                  <a:pt x="1992751" y="743990"/>
                  <a:pt x="2007848" y="764098"/>
                </a:cubicBezTo>
                <a:cubicBezTo>
                  <a:pt x="2027976" y="784206"/>
                  <a:pt x="2058170" y="754044"/>
                  <a:pt x="2093395" y="723883"/>
                </a:cubicBezTo>
                <a:cubicBezTo>
                  <a:pt x="2108492" y="738963"/>
                  <a:pt x="2108492" y="738963"/>
                  <a:pt x="2128620" y="759071"/>
                </a:cubicBezTo>
                <a:cubicBezTo>
                  <a:pt x="2173910" y="683667"/>
                  <a:pt x="2279586" y="663559"/>
                  <a:pt x="2309780" y="563020"/>
                </a:cubicBezTo>
                <a:cubicBezTo>
                  <a:pt x="2324876" y="583128"/>
                  <a:pt x="2324876" y="583128"/>
                  <a:pt x="2345005" y="603236"/>
                </a:cubicBezTo>
                <a:cubicBezTo>
                  <a:pt x="2360101" y="557993"/>
                  <a:pt x="2460745" y="537885"/>
                  <a:pt x="2460745" y="472535"/>
                </a:cubicBezTo>
                <a:cubicBezTo>
                  <a:pt x="2480874" y="487615"/>
                  <a:pt x="2480874" y="487615"/>
                  <a:pt x="2495971" y="507723"/>
                </a:cubicBezTo>
                <a:cubicBezTo>
                  <a:pt x="2480874" y="487615"/>
                  <a:pt x="2460745" y="472535"/>
                  <a:pt x="2495971" y="442373"/>
                </a:cubicBezTo>
                <a:cubicBezTo>
                  <a:pt x="2546293" y="402157"/>
                  <a:pt x="2576486" y="366968"/>
                  <a:pt x="2596615" y="346861"/>
                </a:cubicBezTo>
                <a:cubicBezTo>
                  <a:pt x="2611711" y="321726"/>
                  <a:pt x="2616744" y="311672"/>
                  <a:pt x="2616744" y="311672"/>
                </a:cubicBezTo>
                <a:cubicBezTo>
                  <a:pt x="2667066" y="271456"/>
                  <a:pt x="2752613" y="216160"/>
                  <a:pt x="2823064" y="170917"/>
                </a:cubicBezTo>
                <a:cubicBezTo>
                  <a:pt x="2898547" y="130701"/>
                  <a:pt x="2958933" y="100539"/>
                  <a:pt x="2968997" y="110593"/>
                </a:cubicBezTo>
                <a:cubicBezTo>
                  <a:pt x="3024352" y="35189"/>
                  <a:pt x="3109899" y="70378"/>
                  <a:pt x="3165253" y="0"/>
                </a:cubicBez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4286333" y="1924050"/>
            <a:ext cx="1752600" cy="1752600"/>
          </a:xfrm>
          <a:custGeom>
            <a:avLst/>
            <a:gdLst>
              <a:gd name="connsiteX0" fmla="*/ 0 w 1752600"/>
              <a:gd name="connsiteY0" fmla="*/ 0 h 1752600"/>
              <a:gd name="connsiteX1" fmla="*/ 1752600 w 1752600"/>
              <a:gd name="connsiteY1" fmla="*/ 0 h 1752600"/>
              <a:gd name="connsiteX2" fmla="*/ 1752600 w 1752600"/>
              <a:gd name="connsiteY2" fmla="*/ 1752600 h 1752600"/>
              <a:gd name="connsiteX3" fmla="*/ 0 w 1752600"/>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1752600" h="1752600">
                <a:moveTo>
                  <a:pt x="0" y="0"/>
                </a:moveTo>
                <a:lnTo>
                  <a:pt x="1752600" y="0"/>
                </a:lnTo>
                <a:lnTo>
                  <a:pt x="1752600" y="1752600"/>
                </a:lnTo>
                <a:lnTo>
                  <a:pt x="0" y="175260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153150" y="1924050"/>
            <a:ext cx="1752600" cy="1752600"/>
          </a:xfrm>
          <a:custGeom>
            <a:avLst/>
            <a:gdLst>
              <a:gd name="connsiteX0" fmla="*/ 0 w 1752600"/>
              <a:gd name="connsiteY0" fmla="*/ 0 h 1752600"/>
              <a:gd name="connsiteX1" fmla="*/ 1752600 w 1752600"/>
              <a:gd name="connsiteY1" fmla="*/ 0 h 1752600"/>
              <a:gd name="connsiteX2" fmla="*/ 1752600 w 1752600"/>
              <a:gd name="connsiteY2" fmla="*/ 1752600 h 1752600"/>
              <a:gd name="connsiteX3" fmla="*/ 0 w 1752600"/>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1752600" h="1752600">
                <a:moveTo>
                  <a:pt x="0" y="0"/>
                </a:moveTo>
                <a:lnTo>
                  <a:pt x="1752600" y="0"/>
                </a:lnTo>
                <a:lnTo>
                  <a:pt x="1752600" y="1752600"/>
                </a:lnTo>
                <a:lnTo>
                  <a:pt x="0" y="17526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4286333" y="3770640"/>
            <a:ext cx="1752600" cy="1752600"/>
          </a:xfrm>
          <a:custGeom>
            <a:avLst/>
            <a:gdLst>
              <a:gd name="connsiteX0" fmla="*/ 0 w 1752600"/>
              <a:gd name="connsiteY0" fmla="*/ 0 h 1752600"/>
              <a:gd name="connsiteX1" fmla="*/ 1752600 w 1752600"/>
              <a:gd name="connsiteY1" fmla="*/ 0 h 1752600"/>
              <a:gd name="connsiteX2" fmla="*/ 1752600 w 1752600"/>
              <a:gd name="connsiteY2" fmla="*/ 1752600 h 1752600"/>
              <a:gd name="connsiteX3" fmla="*/ 0 w 1752600"/>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1752600" h="1752600">
                <a:moveTo>
                  <a:pt x="0" y="0"/>
                </a:moveTo>
                <a:lnTo>
                  <a:pt x="1752600" y="0"/>
                </a:lnTo>
                <a:lnTo>
                  <a:pt x="1752600" y="1752600"/>
                </a:lnTo>
                <a:lnTo>
                  <a:pt x="0" y="17526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153150" y="3770640"/>
            <a:ext cx="1752600" cy="1752600"/>
          </a:xfrm>
          <a:custGeom>
            <a:avLst/>
            <a:gdLst>
              <a:gd name="connsiteX0" fmla="*/ 0 w 1752600"/>
              <a:gd name="connsiteY0" fmla="*/ 0 h 1752600"/>
              <a:gd name="connsiteX1" fmla="*/ 1752600 w 1752600"/>
              <a:gd name="connsiteY1" fmla="*/ 0 h 1752600"/>
              <a:gd name="connsiteX2" fmla="*/ 1752600 w 1752600"/>
              <a:gd name="connsiteY2" fmla="*/ 1752600 h 1752600"/>
              <a:gd name="connsiteX3" fmla="*/ 0 w 1752600"/>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1752600" h="1752600">
                <a:moveTo>
                  <a:pt x="0" y="0"/>
                </a:moveTo>
                <a:lnTo>
                  <a:pt x="1752600" y="0"/>
                </a:lnTo>
                <a:lnTo>
                  <a:pt x="1752600" y="1752600"/>
                </a:lnTo>
                <a:lnTo>
                  <a:pt x="0" y="1752600"/>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22308" y="1678864"/>
            <a:ext cx="3549441" cy="4213934"/>
          </a:xfrm>
          <a:custGeom>
            <a:avLst/>
            <a:gdLst>
              <a:gd name="connsiteX0" fmla="*/ 0 w 3549441"/>
              <a:gd name="connsiteY0" fmla="*/ 0 h 4213934"/>
              <a:gd name="connsiteX1" fmla="*/ 3549441 w 3549441"/>
              <a:gd name="connsiteY1" fmla="*/ 0 h 4213934"/>
              <a:gd name="connsiteX2" fmla="*/ 3549441 w 3549441"/>
              <a:gd name="connsiteY2" fmla="*/ 4213934 h 4213934"/>
              <a:gd name="connsiteX3" fmla="*/ 0 w 3549441"/>
              <a:gd name="connsiteY3" fmla="*/ 4213934 h 4213934"/>
            </a:gdLst>
            <a:ahLst/>
            <a:cxnLst>
              <a:cxn ang="0">
                <a:pos x="connsiteX0" y="connsiteY0"/>
              </a:cxn>
              <a:cxn ang="0">
                <a:pos x="connsiteX1" y="connsiteY1"/>
              </a:cxn>
              <a:cxn ang="0">
                <a:pos x="connsiteX2" y="connsiteY2"/>
              </a:cxn>
              <a:cxn ang="0">
                <a:pos x="connsiteX3" y="connsiteY3"/>
              </a:cxn>
            </a:cxnLst>
            <a:rect l="l" t="t" r="r" b="b"/>
            <a:pathLst>
              <a:path w="3549441" h="4213934">
                <a:moveTo>
                  <a:pt x="0" y="0"/>
                </a:moveTo>
                <a:lnTo>
                  <a:pt x="3549441" y="0"/>
                </a:lnTo>
                <a:lnTo>
                  <a:pt x="3549441" y="4213934"/>
                </a:lnTo>
                <a:lnTo>
                  <a:pt x="0" y="4213934"/>
                </a:ln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004189" y="1940802"/>
            <a:ext cx="3303950" cy="3303948"/>
          </a:xfrm>
          <a:custGeom>
            <a:avLst/>
            <a:gdLst>
              <a:gd name="connsiteX0" fmla="*/ 1651975 w 3303950"/>
              <a:gd name="connsiteY0" fmla="*/ 0 h 3303948"/>
              <a:gd name="connsiteX1" fmla="*/ 3303950 w 3303950"/>
              <a:gd name="connsiteY1" fmla="*/ 1651974 h 3303948"/>
              <a:gd name="connsiteX2" fmla="*/ 1651975 w 3303950"/>
              <a:gd name="connsiteY2" fmla="*/ 3303948 h 3303948"/>
              <a:gd name="connsiteX3" fmla="*/ 0 w 3303950"/>
              <a:gd name="connsiteY3" fmla="*/ 1651974 h 3303948"/>
              <a:gd name="connsiteX4" fmla="*/ 1651975 w 3303950"/>
              <a:gd name="connsiteY4" fmla="*/ 0 h 3303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3950" h="3303948">
                <a:moveTo>
                  <a:pt x="1651975" y="0"/>
                </a:moveTo>
                <a:cubicBezTo>
                  <a:pt x="2564336" y="0"/>
                  <a:pt x="3303950" y="739614"/>
                  <a:pt x="3303950" y="1651974"/>
                </a:cubicBezTo>
                <a:cubicBezTo>
                  <a:pt x="3303950" y="2564334"/>
                  <a:pt x="2564336" y="3303948"/>
                  <a:pt x="1651975" y="3303948"/>
                </a:cubicBezTo>
                <a:cubicBezTo>
                  <a:pt x="739614" y="3303948"/>
                  <a:pt x="0" y="2564334"/>
                  <a:pt x="0" y="1651974"/>
                </a:cubicBezTo>
                <a:cubicBezTo>
                  <a:pt x="0" y="739614"/>
                  <a:pt x="739614" y="0"/>
                  <a:pt x="1651975" y="0"/>
                </a:cubicBez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22308" y="2045272"/>
            <a:ext cx="3549441" cy="2554025"/>
          </a:xfrm>
          <a:custGeom>
            <a:avLst/>
            <a:gdLst>
              <a:gd name="connsiteX0" fmla="*/ 0 w 3549441"/>
              <a:gd name="connsiteY0" fmla="*/ 0 h 2554025"/>
              <a:gd name="connsiteX1" fmla="*/ 3549441 w 3549441"/>
              <a:gd name="connsiteY1" fmla="*/ 0 h 2554025"/>
              <a:gd name="connsiteX2" fmla="*/ 3549441 w 3549441"/>
              <a:gd name="connsiteY2" fmla="*/ 2554025 h 2554025"/>
              <a:gd name="connsiteX3" fmla="*/ 0 w 3549441"/>
              <a:gd name="connsiteY3" fmla="*/ 2554025 h 2554025"/>
            </a:gdLst>
            <a:ahLst/>
            <a:cxnLst>
              <a:cxn ang="0">
                <a:pos x="connsiteX0" y="connsiteY0"/>
              </a:cxn>
              <a:cxn ang="0">
                <a:pos x="connsiteX1" y="connsiteY1"/>
              </a:cxn>
              <a:cxn ang="0">
                <a:pos x="connsiteX2" y="connsiteY2"/>
              </a:cxn>
              <a:cxn ang="0">
                <a:pos x="connsiteX3" y="connsiteY3"/>
              </a:cxn>
            </a:cxnLst>
            <a:rect l="l" t="t" r="r" b="b"/>
            <a:pathLst>
              <a:path w="3549441" h="2554025">
                <a:moveTo>
                  <a:pt x="0" y="0"/>
                </a:moveTo>
                <a:lnTo>
                  <a:pt x="3549441" y="0"/>
                </a:lnTo>
                <a:lnTo>
                  <a:pt x="3549441" y="2554025"/>
                </a:lnTo>
                <a:lnTo>
                  <a:pt x="0" y="2554025"/>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722308" y="2482000"/>
            <a:ext cx="3158206" cy="2173779"/>
          </a:xfrm>
          <a:custGeom>
            <a:avLst/>
            <a:gdLst>
              <a:gd name="connsiteX0" fmla="*/ 0 w 3158206"/>
              <a:gd name="connsiteY0" fmla="*/ 0 h 2173779"/>
              <a:gd name="connsiteX1" fmla="*/ 3158206 w 3158206"/>
              <a:gd name="connsiteY1" fmla="*/ 0 h 2173779"/>
              <a:gd name="connsiteX2" fmla="*/ 3158206 w 3158206"/>
              <a:gd name="connsiteY2" fmla="*/ 2173779 h 2173779"/>
              <a:gd name="connsiteX3" fmla="*/ 0 w 3158206"/>
              <a:gd name="connsiteY3" fmla="*/ 2173779 h 2173779"/>
            </a:gdLst>
            <a:ahLst/>
            <a:cxnLst>
              <a:cxn ang="0">
                <a:pos x="connsiteX0" y="connsiteY0"/>
              </a:cxn>
              <a:cxn ang="0">
                <a:pos x="connsiteX1" y="connsiteY1"/>
              </a:cxn>
              <a:cxn ang="0">
                <a:pos x="connsiteX2" y="connsiteY2"/>
              </a:cxn>
              <a:cxn ang="0">
                <a:pos x="connsiteX3" y="connsiteY3"/>
              </a:cxn>
            </a:cxnLst>
            <a:rect l="l" t="t" r="r" b="b"/>
            <a:pathLst>
              <a:path w="3158206" h="2173779">
                <a:moveTo>
                  <a:pt x="0" y="0"/>
                </a:moveTo>
                <a:lnTo>
                  <a:pt x="3158206" y="0"/>
                </a:lnTo>
                <a:lnTo>
                  <a:pt x="3158206" y="2173779"/>
                </a:lnTo>
                <a:lnTo>
                  <a:pt x="0" y="2173779"/>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338784" y="2482000"/>
            <a:ext cx="3158205" cy="2173779"/>
          </a:xfrm>
          <a:custGeom>
            <a:avLst/>
            <a:gdLst>
              <a:gd name="connsiteX0" fmla="*/ 0 w 3158205"/>
              <a:gd name="connsiteY0" fmla="*/ 0 h 2173779"/>
              <a:gd name="connsiteX1" fmla="*/ 3158205 w 3158205"/>
              <a:gd name="connsiteY1" fmla="*/ 0 h 2173779"/>
              <a:gd name="connsiteX2" fmla="*/ 3158205 w 3158205"/>
              <a:gd name="connsiteY2" fmla="*/ 2173779 h 2173779"/>
              <a:gd name="connsiteX3" fmla="*/ 0 w 3158205"/>
              <a:gd name="connsiteY3" fmla="*/ 2173779 h 2173779"/>
            </a:gdLst>
            <a:ahLst/>
            <a:cxnLst>
              <a:cxn ang="0">
                <a:pos x="connsiteX0" y="connsiteY0"/>
              </a:cxn>
              <a:cxn ang="0">
                <a:pos x="connsiteX1" y="connsiteY1"/>
              </a:cxn>
              <a:cxn ang="0">
                <a:pos x="connsiteX2" y="connsiteY2"/>
              </a:cxn>
              <a:cxn ang="0">
                <a:pos x="connsiteX3" y="connsiteY3"/>
              </a:cxn>
            </a:cxnLst>
            <a:rect l="l" t="t" r="r" b="b"/>
            <a:pathLst>
              <a:path w="3158205" h="2173779">
                <a:moveTo>
                  <a:pt x="0" y="0"/>
                </a:moveTo>
                <a:lnTo>
                  <a:pt x="3158205" y="0"/>
                </a:lnTo>
                <a:lnTo>
                  <a:pt x="3158205" y="2173779"/>
                </a:lnTo>
                <a:lnTo>
                  <a:pt x="0" y="2173779"/>
                </a:ln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722308" y="1697440"/>
            <a:ext cx="3552415" cy="1704265"/>
          </a:xfrm>
          <a:custGeom>
            <a:avLst/>
            <a:gdLst>
              <a:gd name="connsiteX0" fmla="*/ 0 w 3552415"/>
              <a:gd name="connsiteY0" fmla="*/ 0 h 1704265"/>
              <a:gd name="connsiteX1" fmla="*/ 3552415 w 3552415"/>
              <a:gd name="connsiteY1" fmla="*/ 0 h 1704265"/>
              <a:gd name="connsiteX2" fmla="*/ 3552415 w 3552415"/>
              <a:gd name="connsiteY2" fmla="*/ 1704265 h 1704265"/>
              <a:gd name="connsiteX3" fmla="*/ 0 w 3552415"/>
              <a:gd name="connsiteY3" fmla="*/ 1704265 h 1704265"/>
            </a:gdLst>
            <a:ahLst/>
            <a:cxnLst>
              <a:cxn ang="0">
                <a:pos x="connsiteX0" y="connsiteY0"/>
              </a:cxn>
              <a:cxn ang="0">
                <a:pos x="connsiteX1" y="connsiteY1"/>
              </a:cxn>
              <a:cxn ang="0">
                <a:pos x="connsiteX2" y="connsiteY2"/>
              </a:cxn>
              <a:cxn ang="0">
                <a:pos x="connsiteX3" y="connsiteY3"/>
              </a:cxn>
            </a:cxnLst>
            <a:rect l="l" t="t" r="r" b="b"/>
            <a:pathLst>
              <a:path w="3552415" h="1704265">
                <a:moveTo>
                  <a:pt x="0" y="0"/>
                </a:moveTo>
                <a:lnTo>
                  <a:pt x="3552415" y="0"/>
                </a:lnTo>
                <a:lnTo>
                  <a:pt x="3552415" y="1704265"/>
                </a:lnTo>
                <a:lnTo>
                  <a:pt x="0" y="1704265"/>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333441" y="1697440"/>
            <a:ext cx="3552415" cy="1704265"/>
          </a:xfrm>
          <a:custGeom>
            <a:avLst/>
            <a:gdLst>
              <a:gd name="connsiteX0" fmla="*/ 0 w 3552415"/>
              <a:gd name="connsiteY0" fmla="*/ 0 h 1704265"/>
              <a:gd name="connsiteX1" fmla="*/ 3552415 w 3552415"/>
              <a:gd name="connsiteY1" fmla="*/ 0 h 1704265"/>
              <a:gd name="connsiteX2" fmla="*/ 3552415 w 3552415"/>
              <a:gd name="connsiteY2" fmla="*/ 1704265 h 1704265"/>
              <a:gd name="connsiteX3" fmla="*/ 0 w 3552415"/>
              <a:gd name="connsiteY3" fmla="*/ 1704265 h 1704265"/>
            </a:gdLst>
            <a:ahLst/>
            <a:cxnLst>
              <a:cxn ang="0">
                <a:pos x="connsiteX0" y="connsiteY0"/>
              </a:cxn>
              <a:cxn ang="0">
                <a:pos x="connsiteX1" y="connsiteY1"/>
              </a:cxn>
              <a:cxn ang="0">
                <a:pos x="connsiteX2" y="connsiteY2"/>
              </a:cxn>
              <a:cxn ang="0">
                <a:pos x="connsiteX3" y="connsiteY3"/>
              </a:cxn>
            </a:cxnLst>
            <a:rect l="l" t="t" r="r" b="b"/>
            <a:pathLst>
              <a:path w="3552415" h="1704265">
                <a:moveTo>
                  <a:pt x="0" y="0"/>
                </a:moveTo>
                <a:lnTo>
                  <a:pt x="3552415" y="0"/>
                </a:lnTo>
                <a:lnTo>
                  <a:pt x="3552415" y="1704265"/>
                </a:lnTo>
                <a:lnTo>
                  <a:pt x="0" y="1704265"/>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944574" y="1697440"/>
            <a:ext cx="3552415" cy="1704265"/>
          </a:xfrm>
          <a:custGeom>
            <a:avLst/>
            <a:gdLst>
              <a:gd name="connsiteX0" fmla="*/ 0 w 3552415"/>
              <a:gd name="connsiteY0" fmla="*/ 0 h 1704265"/>
              <a:gd name="connsiteX1" fmla="*/ 3552415 w 3552415"/>
              <a:gd name="connsiteY1" fmla="*/ 0 h 1704265"/>
              <a:gd name="connsiteX2" fmla="*/ 3552415 w 3552415"/>
              <a:gd name="connsiteY2" fmla="*/ 1704265 h 1704265"/>
              <a:gd name="connsiteX3" fmla="*/ 0 w 3552415"/>
              <a:gd name="connsiteY3" fmla="*/ 1704265 h 1704265"/>
            </a:gdLst>
            <a:ahLst/>
            <a:cxnLst>
              <a:cxn ang="0">
                <a:pos x="connsiteX0" y="connsiteY0"/>
              </a:cxn>
              <a:cxn ang="0">
                <a:pos x="connsiteX1" y="connsiteY1"/>
              </a:cxn>
              <a:cxn ang="0">
                <a:pos x="connsiteX2" y="connsiteY2"/>
              </a:cxn>
              <a:cxn ang="0">
                <a:pos x="connsiteX3" y="connsiteY3"/>
              </a:cxn>
            </a:cxnLst>
            <a:rect l="l" t="t" r="r" b="b"/>
            <a:pathLst>
              <a:path w="3552415" h="1704265">
                <a:moveTo>
                  <a:pt x="0" y="0"/>
                </a:moveTo>
                <a:lnTo>
                  <a:pt x="3552415" y="0"/>
                </a:lnTo>
                <a:lnTo>
                  <a:pt x="3552415" y="1704265"/>
                </a:lnTo>
                <a:lnTo>
                  <a:pt x="0" y="1704265"/>
                </a:lnTo>
                <a:close/>
              </a:path>
            </a:pathLst>
          </a:custGeom>
        </p:spPr>
        <p:txBody>
          <a:bodyPr wrap="square">
            <a:noAutofit/>
          </a:bodyPr>
          <a:lstStyle/>
          <a:p>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2" cstate="print">
            <a:extLst>
              <a:ext uri="{28A0092B-C50C-407E-A947-70E740481C1C}">
                <a14:useLocalDpi xmlns:a14="http://schemas.microsoft.com/office/drawing/2010/main" val="0"/>
              </a:ext>
            </a:extLst>
          </a:blip>
          <a:srcRect t="25000"/>
          <a:stretch>
            <a:fillRect/>
          </a:stretch>
        </p:blipFill>
        <p:spPr>
          <a:xfrm>
            <a:off x="0" y="0"/>
            <a:ext cx="12192000" cy="6858000"/>
          </a:xfrm>
          <a:prstGeom prst="rect">
            <a:avLst/>
          </a:prstGeom>
        </p:spPr>
      </p:pic>
      <p:sp>
        <p:nvSpPr>
          <p:cNvPr id="10" name="矩形 9"/>
          <p:cNvSpPr/>
          <p:nvPr userDrawn="1"/>
        </p:nvSpPr>
        <p:spPr>
          <a:xfrm>
            <a:off x="0" y="0"/>
            <a:ext cx="12192000" cy="6858000"/>
          </a:xfrm>
          <a:prstGeom prst="rect">
            <a:avLst/>
          </a:prstGeom>
          <a:solidFill>
            <a:schemeClr val="tx2">
              <a:lumMod val="50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userDrawn="1"/>
        </p:nvSpPr>
        <p:spPr>
          <a:xfrm>
            <a:off x="0" y="0"/>
            <a:ext cx="12192000" cy="6858000"/>
          </a:xfrm>
          <a:prstGeom prst="rect">
            <a:avLst/>
          </a:prstGeom>
          <a:solidFill>
            <a:schemeClr val="tx2">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和竖排文字">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t="15073"/>
          <a:stretch>
            <a:fillRect/>
          </a:stretch>
        </p:blipFill>
        <p:spPr>
          <a:xfrm>
            <a:off x="-1" y="0"/>
            <a:ext cx="12192002" cy="6858000"/>
          </a:xfrm>
          <a:prstGeom prst="rect">
            <a:avLst/>
          </a:prstGeom>
        </p:spPr>
      </p:pic>
      <p:sp>
        <p:nvSpPr>
          <p:cNvPr id="10" name="矩形 9"/>
          <p:cNvSpPr/>
          <p:nvPr userDrawn="1"/>
        </p:nvSpPr>
        <p:spPr>
          <a:xfrm>
            <a:off x="0" y="0"/>
            <a:ext cx="12192000" cy="6858000"/>
          </a:xfrm>
          <a:prstGeom prst="rect">
            <a:avLst/>
          </a:prstGeom>
          <a:solidFill>
            <a:schemeClr val="tx2">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32764" y="1625790"/>
            <a:ext cx="4244454" cy="4146360"/>
          </a:xfrm>
          <a:custGeom>
            <a:avLst/>
            <a:gdLst>
              <a:gd name="connsiteX0" fmla="*/ 0 w 4244454"/>
              <a:gd name="connsiteY0" fmla="*/ 0 h 3606421"/>
              <a:gd name="connsiteX1" fmla="*/ 4244454 w 4244454"/>
              <a:gd name="connsiteY1" fmla="*/ 0 h 3606421"/>
              <a:gd name="connsiteX2" fmla="*/ 4244454 w 4244454"/>
              <a:gd name="connsiteY2" fmla="*/ 3606421 h 3606421"/>
              <a:gd name="connsiteX3" fmla="*/ 0 w 4244454"/>
              <a:gd name="connsiteY3" fmla="*/ 3606421 h 3606421"/>
            </a:gdLst>
            <a:ahLst/>
            <a:cxnLst>
              <a:cxn ang="0">
                <a:pos x="connsiteX0" y="connsiteY0"/>
              </a:cxn>
              <a:cxn ang="0">
                <a:pos x="connsiteX1" y="connsiteY1"/>
              </a:cxn>
              <a:cxn ang="0">
                <a:pos x="connsiteX2" y="connsiteY2"/>
              </a:cxn>
              <a:cxn ang="0">
                <a:pos x="connsiteX3" y="connsiteY3"/>
              </a:cxn>
            </a:cxnLst>
            <a:rect l="l" t="t" r="r" b="b"/>
            <a:pathLst>
              <a:path w="4244454" h="3606421">
                <a:moveTo>
                  <a:pt x="0" y="0"/>
                </a:moveTo>
                <a:lnTo>
                  <a:pt x="4244454" y="0"/>
                </a:lnTo>
                <a:lnTo>
                  <a:pt x="4244454" y="3606421"/>
                </a:lnTo>
                <a:lnTo>
                  <a:pt x="0" y="3606421"/>
                </a:lnTo>
                <a:close/>
              </a:path>
            </a:pathLst>
          </a:custGeom>
        </p:spPr>
        <p:txBody>
          <a:bodyPr wrap="square">
            <a:noAutofit/>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3.xml"/><Relationship Id="rId4" Type="http://schemas.openxmlformats.org/officeDocument/2006/relationships/image" Target="../media/image5.png"/><Relationship Id="rId3" Type="http://schemas.microsoft.com/office/2007/relationships/media" Target="../media/media1.m4a"/><Relationship Id="rId2" Type="http://schemas.openxmlformats.org/officeDocument/2006/relationships/audio" Target="../media/media1.m4a"/><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5.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0.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9.xml"/><Relationship Id="rId2" Type="http://schemas.openxmlformats.org/officeDocument/2006/relationships/image" Target="../media/image17.jpeg"/><Relationship Id="rId1"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image" Target="../media/image20.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3.xml"/><Relationship Id="rId4" Type="http://schemas.openxmlformats.org/officeDocument/2006/relationships/image" Target="../media/image5.png"/><Relationship Id="rId3" Type="http://schemas.microsoft.com/office/2007/relationships/media" Target="../media/media1.m4a"/><Relationship Id="rId2" Type="http://schemas.openxmlformats.org/officeDocument/2006/relationships/audio" Target="../media/media1.m4a"/><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婚礼6.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62" name="矩形 61"/>
          <p:cNvSpPr/>
          <p:nvPr/>
        </p:nvSpPr>
        <p:spPr>
          <a:xfrm>
            <a:off x="0" y="635"/>
            <a:ext cx="12190730" cy="7261860"/>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pic>
        <p:nvPicPr>
          <p:cNvPr id="43" name="AudioJoiner150910135131.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18103" y="140277"/>
            <a:ext cx="609600" cy="609600"/>
          </a:xfrm>
          <a:prstGeom prst="rect">
            <a:avLst/>
          </a:prstGeom>
        </p:spPr>
      </p:pic>
      <p:sp>
        <p:nvSpPr>
          <p:cNvPr id="45" name="圆角矩形 2"/>
          <p:cNvSpPr/>
          <p:nvPr/>
        </p:nvSpPr>
        <p:spPr>
          <a:xfrm>
            <a:off x="1138181" y="1400806"/>
            <a:ext cx="9915642" cy="4056392"/>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a:p>
        </p:txBody>
      </p:sp>
      <p:sp>
        <p:nvSpPr>
          <p:cNvPr id="46" name="TextBox 10"/>
          <p:cNvSpPr txBox="1"/>
          <p:nvPr/>
        </p:nvSpPr>
        <p:spPr>
          <a:xfrm>
            <a:off x="1926033" y="2222103"/>
            <a:ext cx="8338663" cy="1296749"/>
          </a:xfrm>
          <a:prstGeom prst="rect">
            <a:avLst/>
          </a:prstGeom>
          <a:noFill/>
        </p:spPr>
        <p:txBody>
          <a:bodyPr wrap="none" lIns="65009" tIns="32504" rIns="65009" bIns="32504">
            <a:spAutoFit/>
          </a:bodyPr>
          <a:lstStyle/>
          <a:p>
            <a:pPr algn="ctr">
              <a:buNone/>
            </a:pPr>
            <a:r>
              <a:rPr lang="zh-CN" altLang="en-US" sz="8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浪漫唯美婚礼策划</a:t>
            </a:r>
            <a:endParaRPr lang="zh-CN" altLang="en-US" sz="8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矩形 46"/>
          <p:cNvSpPr/>
          <p:nvPr/>
        </p:nvSpPr>
        <p:spPr>
          <a:xfrm>
            <a:off x="3287989" y="4027188"/>
            <a:ext cx="5616022" cy="787956"/>
          </a:xfrm>
          <a:prstGeom prst="rect">
            <a:avLst/>
          </a:prstGeom>
        </p:spPr>
        <p:txBody>
          <a:bodyPr wrap="square" lIns="65009" tIns="32504" rIns="65009" bIns="32504">
            <a:spAutoFit/>
          </a:bodyPr>
          <a:lstStyle/>
          <a:p>
            <a:pPr algn="ctr">
              <a:lnSpc>
                <a:spcPct val="150000"/>
              </a:lnSpc>
            </a:pP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Each day is a new beginning Seize new opportunities from now on Each day is a new beginning Seize new opportunities from now </a:t>
            </a:r>
            <a:r>
              <a:rPr lang="en-US" altLang="zh-CN" sz="1045" dirty="0" err="1">
                <a:solidFill>
                  <a:schemeClr val="bg1"/>
                </a:solidFill>
                <a:latin typeface="Arial" panose="020B0604020202020204" pitchFamily="34" charset="0"/>
                <a:ea typeface="Source Han Sans ExtraLight" panose="020B0200000000000000" pitchFamily="34" charset="-122"/>
                <a:cs typeface="Arial" panose="020B0604020202020204" pitchFamily="34" charset="0"/>
              </a:rPr>
              <a:t>onEach</a:t>
            </a: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 day is a new beginning Seize new opportunities from now on</a:t>
            </a:r>
            <a:endPar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endParaRPr>
          </a:p>
        </p:txBody>
      </p:sp>
      <p:sp>
        <p:nvSpPr>
          <p:cNvPr id="61" name="矩形 60"/>
          <p:cNvSpPr/>
          <p:nvPr/>
        </p:nvSpPr>
        <p:spPr>
          <a:xfrm>
            <a:off x="3287989" y="3493367"/>
            <a:ext cx="5616022" cy="474216"/>
          </a:xfrm>
          <a:prstGeom prst="rect">
            <a:avLst/>
          </a:prstGeom>
        </p:spPr>
        <p:txBody>
          <a:bodyPr wrap="square" lIns="65009" tIns="32504" rIns="65009" bIns="32504">
            <a:spAutoFit/>
          </a:bodyPr>
          <a:lstStyle/>
          <a:p>
            <a:pPr algn="ctr"/>
            <a:r>
              <a:rPr lang="en-US" altLang="zh-CN" sz="2655" spc="569" dirty="0">
                <a:solidFill>
                  <a:srgbClr val="FFFFFF"/>
                </a:solidFill>
                <a:latin typeface="Arial" panose="020B0604020202020204" pitchFamily="34" charset="0"/>
                <a:cs typeface="Arial" panose="020B0604020202020204" pitchFamily="34" charset="0"/>
              </a:rPr>
              <a:t>Project financing plan</a:t>
            </a:r>
            <a:endParaRPr lang="en-US" altLang="zh-CN" sz="2655" spc="569" dirty="0">
              <a:solidFill>
                <a:srgbClr val="FFFFFF"/>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43"/>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heel(1)">
                                          <p:cBhvr>
                                            <p:cTn id="14" dur="1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14:presetBounceEnd="21000">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calcmode="lin" valueType="num" p14:bounceEnd="21000">
                                          <p:cBhvr additive="base">
                                            <p:cTn id="19" dur="800" fill="hold"/>
                                            <p:tgtEl>
                                              <p:spTgt spid="46"/>
                                            </p:tgtEl>
                                            <p:attrNameLst>
                                              <p:attrName>ppt_x</p:attrName>
                                            </p:attrNameLst>
                                          </p:cBhvr>
                                          <p:tavLst>
                                            <p:tav tm="0">
                                              <p:val>
                                                <p:strVal val="1+#ppt_w/2"/>
                                              </p:val>
                                            </p:tav>
                                            <p:tav tm="100000">
                                              <p:val>
                                                <p:strVal val="#ppt_x"/>
                                              </p:val>
                                            </p:tav>
                                          </p:tavLst>
                                        </p:anim>
                                        <p:anim calcmode="lin" valueType="num" p14:bounceEnd="21000">
                                          <p:cBhvr additive="base">
                                            <p:cTn id="20" dur="8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14:presetBounceEnd="20000">
                                      <p:stCondLst>
                                        <p:cond delay="0"/>
                                      </p:stCondLst>
                                      <p:iterate type="lt">
                                        <p:tmPct val="10000"/>
                                      </p:iterate>
                                      <p:childTnLst>
                                        <p:set>
                                          <p:cBhvr>
                                            <p:cTn id="24" dur="1" fill="hold">
                                              <p:stCondLst>
                                                <p:cond delay="0"/>
                                              </p:stCondLst>
                                            </p:cTn>
                                            <p:tgtEl>
                                              <p:spTgt spid="61"/>
                                            </p:tgtEl>
                                            <p:attrNameLst>
                                              <p:attrName>style.visibility</p:attrName>
                                            </p:attrNameLst>
                                          </p:cBhvr>
                                          <p:to>
                                            <p:strVal val="visible"/>
                                          </p:to>
                                        </p:set>
                                        <p:anim calcmode="lin" valueType="num" p14:bounceEnd="20000">
                                          <p:cBhvr additive="base">
                                            <p:cTn id="25" dur="500" fill="hold"/>
                                            <p:tgtEl>
                                              <p:spTgt spid="61"/>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6140"/>
                                      </p:iterate>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7"/>
                                            </p:tgtEl>
                                            <p:attrNameLst>
                                              <p:attrName>ppt_y</p:attrName>
                                            </p:attrNameLst>
                                          </p:cBhvr>
                                          <p:tavLst>
                                            <p:tav tm="0">
                                              <p:val>
                                                <p:strVal val="#ppt_y"/>
                                              </p:val>
                                            </p:tav>
                                            <p:tav tm="100000">
                                              <p:val>
                                                <p:strVal val="#ppt_y"/>
                                              </p:val>
                                            </p:tav>
                                          </p:tavLst>
                                        </p:anim>
                                        <p:anim calcmode="lin" valueType="num">
                                          <p:cBhvr>
                                            <p:cTn id="3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43"/>
                    </p:tgtEl>
                  </p:cMediaNode>
                </p:audio>
              </p:childTnLst>
            </p:cTn>
          </p:par>
        </p:tnLst>
        <p:bldLst>
          <p:bldP spid="62" grpId="0" bldLvl="0" animBg="1"/>
          <p:bldP spid="45" grpId="0" animBg="1"/>
          <p:bldP spid="46" grpId="0"/>
          <p:bldP spid="47" grpId="0"/>
          <p:bldP spid="6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43"/>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heel(1)">
                                          <p:cBhvr>
                                            <p:cTn id="14" dur="1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800" fill="hold"/>
                                            <p:tgtEl>
                                              <p:spTgt spid="46"/>
                                            </p:tgtEl>
                                            <p:attrNameLst>
                                              <p:attrName>ppt_x</p:attrName>
                                            </p:attrNameLst>
                                          </p:cBhvr>
                                          <p:tavLst>
                                            <p:tav tm="0">
                                              <p:val>
                                                <p:strVal val="1+#ppt_w/2"/>
                                              </p:val>
                                            </p:tav>
                                            <p:tav tm="100000">
                                              <p:val>
                                                <p:strVal val="#ppt_x"/>
                                              </p:val>
                                            </p:tav>
                                          </p:tavLst>
                                        </p:anim>
                                        <p:anim calcmode="lin" valueType="num">
                                          <p:cBhvr additive="base">
                                            <p:cTn id="20" dur="8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iterate type="lt">
                                        <p:tmPct val="10000"/>
                                      </p:iterate>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1+#ppt_w/2"/>
                                              </p:val>
                                            </p:tav>
                                            <p:tav tm="100000">
                                              <p:val>
                                                <p:strVal val="#ppt_x"/>
                                              </p:val>
                                            </p:tav>
                                          </p:tavLst>
                                        </p:anim>
                                        <p:anim calcmode="lin" valueType="num">
                                          <p:cBhvr additive="base">
                                            <p:cTn id="26"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6140"/>
                                      </p:iterate>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7"/>
                                            </p:tgtEl>
                                            <p:attrNameLst>
                                              <p:attrName>ppt_y</p:attrName>
                                            </p:attrNameLst>
                                          </p:cBhvr>
                                          <p:tavLst>
                                            <p:tav tm="0">
                                              <p:val>
                                                <p:strVal val="#ppt_y"/>
                                              </p:val>
                                            </p:tav>
                                            <p:tav tm="100000">
                                              <p:val>
                                                <p:strVal val="#ppt_y"/>
                                              </p:val>
                                            </p:tav>
                                          </p:tavLst>
                                        </p:anim>
                                        <p:anim calcmode="lin" valueType="num">
                                          <p:cBhvr>
                                            <p:cTn id="3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43"/>
                    </p:tgtEl>
                  </p:cMediaNode>
                </p:audio>
              </p:childTnLst>
            </p:cTn>
          </p:par>
        </p:tnLst>
        <p:bldLst>
          <p:bldP spid="62" grpId="0" bldLvl="0" animBg="1"/>
          <p:bldP spid="45" grpId="0" animBg="1"/>
          <p:bldP spid="46" grpId="0"/>
          <p:bldP spid="47" grpId="0"/>
          <p:bldP spid="6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89" y="613"/>
            <a:ext cx="2971270" cy="6856777"/>
          </a:xfrm>
          <a:prstGeom prst="rect">
            <a:avLst/>
          </a:prstGeom>
          <a:solidFill>
            <a:srgbClr val="AB2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777702" y="1102142"/>
            <a:ext cx="1661352" cy="4002961"/>
          </a:xfrm>
          <a:prstGeom prst="rect">
            <a:avLst/>
          </a:prstGeom>
          <a:noFill/>
        </p:spPr>
        <p:txBody>
          <a:bodyPr vert="eaVert" wrap="square" lIns="0" tIns="0" rIns="0" bIns="0" rtlCol="0">
            <a:spAutoFit/>
          </a:bodyPr>
          <a:lstStyle/>
          <a:p>
            <a:r>
              <a:rPr lang="en-US" altLang="zh-CN" sz="5400"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CONTENTS</a:t>
            </a:r>
            <a:endParaRPr lang="zh-CN" altLang="en-US" sz="5400"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a:p>
            <a:r>
              <a:rPr lang="zh-CN" altLang="en-US" sz="5400"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en-US" altLang="zh-CN" sz="5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4979617" y="1405599"/>
            <a:ext cx="797504" cy="797504"/>
            <a:chOff x="3529981" y="507683"/>
            <a:chExt cx="598350" cy="598350"/>
          </a:xfrm>
        </p:grpSpPr>
        <p:sp>
          <p:nvSpPr>
            <p:cNvPr id="15" name="椭圆 14"/>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TextBox 4"/>
            <p:cNvSpPr txBox="1"/>
            <p:nvPr/>
          </p:nvSpPr>
          <p:spPr>
            <a:xfrm>
              <a:off x="3572571" y="556721"/>
              <a:ext cx="537847" cy="500275"/>
            </a:xfrm>
            <a:prstGeom prst="rect">
              <a:avLst/>
            </a:prstGeom>
            <a:noFill/>
          </p:spPr>
          <p:txBody>
            <a:bodyPr wrap="none" rtlCol="0" anchor="ctr">
              <a:spAutoFit/>
            </a:bodyPr>
            <a:lstStyle/>
            <a:p>
              <a:pPr algn="ctr"/>
              <a:r>
                <a:rPr lang="en-US" altLang="zh-CN"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01</a:t>
              </a:r>
              <a:endParaRPr lang="zh-CN" altLang="en-US"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17" name="矩形 16"/>
          <p:cNvSpPr/>
          <p:nvPr/>
        </p:nvSpPr>
        <p:spPr>
          <a:xfrm>
            <a:off x="6255355" y="1545376"/>
            <a:ext cx="2392001" cy="617541"/>
          </a:xfrm>
          <a:prstGeom prst="rect">
            <a:avLst/>
          </a:prstGeom>
        </p:spPr>
        <p:txBody>
          <a:bodyPr wrap="none">
            <a:spAutoFit/>
          </a:bodyPr>
          <a:lstStyle/>
          <a:p>
            <a:r>
              <a:rPr lang="zh-CN" altLang="en-US" sz="2275" dirty="0">
                <a:solidFill>
                  <a:schemeClr val="accent1"/>
                </a:solidFill>
                <a:latin typeface="微软雅黑" panose="020B0503020204020204" pitchFamily="34" charset="-122"/>
                <a:ea typeface="微软雅黑" panose="020B0503020204020204" pitchFamily="34" charset="-122"/>
              </a:rPr>
              <a:t>相关标题文字</a:t>
            </a:r>
            <a:endParaRPr lang="en-US" altLang="zh-CN" sz="2275" dirty="0">
              <a:solidFill>
                <a:schemeClr val="accent1"/>
              </a:solidFill>
              <a:latin typeface="微软雅黑" panose="020B0503020204020204" pitchFamily="34" charset="-122"/>
              <a:ea typeface="微软雅黑" panose="020B0503020204020204" pitchFamily="34" charset="-122"/>
            </a:endParaRPr>
          </a:p>
          <a:p>
            <a:r>
              <a:rPr lang="en-US" altLang="zh-CN" sz="1140" b="1" dirty="0">
                <a:solidFill>
                  <a:schemeClr val="accent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1"/>
              </a:solidFill>
              <a:latin typeface="微软雅黑" panose="020B0503020204020204" pitchFamily="34" charset="-122"/>
              <a:ea typeface="微软雅黑" panose="020B0503020204020204" pitchFamily="34" charset="-122"/>
            </a:endParaRPr>
          </a:p>
        </p:txBody>
      </p:sp>
      <p:sp>
        <p:nvSpPr>
          <p:cNvPr id="18" name="矩形 17"/>
          <p:cNvSpPr/>
          <p:nvPr/>
        </p:nvSpPr>
        <p:spPr>
          <a:xfrm>
            <a:off x="6255355" y="2549394"/>
            <a:ext cx="2392001" cy="617541"/>
          </a:xfrm>
          <a:prstGeom prst="rect">
            <a:avLst/>
          </a:prstGeom>
        </p:spPr>
        <p:txBody>
          <a:bodyPr wrap="none">
            <a:spAutoFit/>
          </a:bodyPr>
          <a:lstStyle/>
          <a:p>
            <a:r>
              <a:rPr lang="zh-CN" altLang="en-US" sz="2275" dirty="0">
                <a:solidFill>
                  <a:schemeClr val="accent2"/>
                </a:solidFill>
                <a:latin typeface="微软雅黑" panose="020B0503020204020204" pitchFamily="34" charset="-122"/>
                <a:ea typeface="微软雅黑" panose="020B0503020204020204" pitchFamily="34" charset="-122"/>
              </a:rPr>
              <a:t>相关标题文字</a:t>
            </a:r>
            <a:endParaRPr lang="en-US" altLang="zh-CN" sz="2275" dirty="0">
              <a:solidFill>
                <a:schemeClr val="accent2"/>
              </a:solidFill>
              <a:latin typeface="微软雅黑" panose="020B0503020204020204" pitchFamily="34" charset="-122"/>
              <a:ea typeface="微软雅黑" panose="020B0503020204020204" pitchFamily="34" charset="-122"/>
            </a:endParaRPr>
          </a:p>
          <a:p>
            <a:r>
              <a:rPr lang="en-US" altLang="zh-CN" sz="1140" b="1" dirty="0">
                <a:solidFill>
                  <a:schemeClr val="accent2"/>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2"/>
              </a:solidFill>
              <a:latin typeface="微软雅黑" panose="020B0503020204020204" pitchFamily="34" charset="-122"/>
              <a:ea typeface="微软雅黑" panose="020B0503020204020204" pitchFamily="34" charset="-122"/>
            </a:endParaRPr>
          </a:p>
        </p:txBody>
      </p:sp>
      <p:sp>
        <p:nvSpPr>
          <p:cNvPr id="19" name="矩形 18"/>
          <p:cNvSpPr/>
          <p:nvPr/>
        </p:nvSpPr>
        <p:spPr>
          <a:xfrm>
            <a:off x="6215780" y="4557434"/>
            <a:ext cx="2392001" cy="617541"/>
          </a:xfrm>
          <a:prstGeom prst="rect">
            <a:avLst/>
          </a:prstGeom>
        </p:spPr>
        <p:txBody>
          <a:bodyPr wrap="none">
            <a:spAutoFit/>
          </a:bodyPr>
          <a:lstStyle/>
          <a:p>
            <a:r>
              <a:rPr lang="zh-CN" altLang="en-US" sz="2275" dirty="0">
                <a:solidFill>
                  <a:schemeClr val="accent2"/>
                </a:solidFill>
                <a:latin typeface="微软雅黑" panose="020B0503020204020204" pitchFamily="34" charset="-122"/>
                <a:ea typeface="微软雅黑" panose="020B0503020204020204" pitchFamily="34" charset="-122"/>
              </a:rPr>
              <a:t>相关标题文字</a:t>
            </a:r>
            <a:endParaRPr lang="en-US" altLang="zh-CN" sz="2275" dirty="0">
              <a:solidFill>
                <a:schemeClr val="accent2"/>
              </a:solidFill>
              <a:latin typeface="微软雅黑" panose="020B0503020204020204" pitchFamily="34" charset="-122"/>
              <a:ea typeface="微软雅黑" panose="020B0503020204020204" pitchFamily="34" charset="-122"/>
            </a:endParaRPr>
          </a:p>
          <a:p>
            <a:r>
              <a:rPr lang="en-US" altLang="zh-CN" sz="1140" b="1" dirty="0">
                <a:solidFill>
                  <a:schemeClr val="accent2"/>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2"/>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025281" y="2456975"/>
            <a:ext cx="797504" cy="797504"/>
            <a:chOff x="3529981" y="507683"/>
            <a:chExt cx="598350" cy="598350"/>
          </a:xfrm>
        </p:grpSpPr>
        <p:sp>
          <p:nvSpPr>
            <p:cNvPr id="21" name="椭圆 20"/>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TextBox 48"/>
            <p:cNvSpPr txBox="1"/>
            <p:nvPr/>
          </p:nvSpPr>
          <p:spPr>
            <a:xfrm>
              <a:off x="3563824" y="596358"/>
              <a:ext cx="537847" cy="500275"/>
            </a:xfrm>
            <a:prstGeom prst="rect">
              <a:avLst/>
            </a:prstGeom>
            <a:noFill/>
          </p:spPr>
          <p:txBody>
            <a:bodyPr wrap="none" rtlCol="0" anchor="ctr">
              <a:spAutoFit/>
            </a:bodyPr>
            <a:lstStyle/>
            <a:p>
              <a:pPr algn="ctr"/>
              <a:r>
                <a:rPr lang="en-US" altLang="zh-CN"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02</a:t>
              </a:r>
              <a:endParaRPr lang="zh-CN" altLang="en-US"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5032849" y="4445687"/>
            <a:ext cx="797504" cy="797504"/>
            <a:chOff x="3529981" y="507683"/>
            <a:chExt cx="598350" cy="598350"/>
          </a:xfrm>
        </p:grpSpPr>
        <p:sp>
          <p:nvSpPr>
            <p:cNvPr id="24" name="椭圆 2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TextBox 51"/>
            <p:cNvSpPr txBox="1"/>
            <p:nvPr/>
          </p:nvSpPr>
          <p:spPr>
            <a:xfrm>
              <a:off x="3566892" y="580979"/>
              <a:ext cx="537847" cy="500275"/>
            </a:xfrm>
            <a:prstGeom prst="rect">
              <a:avLst/>
            </a:prstGeom>
            <a:noFill/>
          </p:spPr>
          <p:txBody>
            <a:bodyPr wrap="none" rtlCol="0" anchor="ctr">
              <a:spAutoFit/>
            </a:bodyPr>
            <a:lstStyle/>
            <a:p>
              <a:pPr algn="ctr"/>
              <a:r>
                <a:rPr lang="en-US" altLang="zh-CN"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04</a:t>
              </a:r>
              <a:endParaRPr lang="zh-CN" altLang="en-US"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26" name="组合 25"/>
          <p:cNvGrpSpPr/>
          <p:nvPr/>
        </p:nvGrpSpPr>
        <p:grpSpPr>
          <a:xfrm>
            <a:off x="5022343" y="3459004"/>
            <a:ext cx="797504" cy="797504"/>
            <a:chOff x="3529981" y="507683"/>
            <a:chExt cx="598350" cy="598350"/>
          </a:xfrm>
        </p:grpSpPr>
        <p:sp>
          <p:nvSpPr>
            <p:cNvPr id="27" name="椭圆 26"/>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TextBox 57"/>
            <p:cNvSpPr txBox="1"/>
            <p:nvPr/>
          </p:nvSpPr>
          <p:spPr>
            <a:xfrm>
              <a:off x="3574772" y="580995"/>
              <a:ext cx="537847" cy="500275"/>
            </a:xfrm>
            <a:prstGeom prst="rect">
              <a:avLst/>
            </a:prstGeom>
            <a:noFill/>
          </p:spPr>
          <p:txBody>
            <a:bodyPr wrap="none" rtlCol="0" anchor="ctr">
              <a:spAutoFit/>
            </a:bodyPr>
            <a:lstStyle/>
            <a:p>
              <a:pPr algn="ctr"/>
              <a:r>
                <a:rPr lang="en-US" altLang="zh-CN"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03</a:t>
              </a:r>
              <a:endParaRPr lang="zh-CN" altLang="en-US"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29" name="矩形 28"/>
          <p:cNvSpPr/>
          <p:nvPr/>
        </p:nvSpPr>
        <p:spPr>
          <a:xfrm>
            <a:off x="6215779" y="3553415"/>
            <a:ext cx="2392001" cy="617541"/>
          </a:xfrm>
          <a:prstGeom prst="rect">
            <a:avLst/>
          </a:prstGeom>
        </p:spPr>
        <p:txBody>
          <a:bodyPr wrap="none">
            <a:spAutoFit/>
          </a:bodyPr>
          <a:lstStyle/>
          <a:p>
            <a:r>
              <a:rPr lang="zh-CN" altLang="en-US" sz="2275" dirty="0">
                <a:solidFill>
                  <a:schemeClr val="accent1"/>
                </a:solidFill>
                <a:latin typeface="微软雅黑" panose="020B0503020204020204" pitchFamily="34" charset="-122"/>
                <a:ea typeface="微软雅黑" panose="020B0503020204020204" pitchFamily="34" charset="-122"/>
              </a:rPr>
              <a:t>相关标题文字</a:t>
            </a:r>
            <a:endParaRPr lang="en-US" altLang="zh-CN" sz="2275" dirty="0">
              <a:solidFill>
                <a:schemeClr val="accent1"/>
              </a:solidFill>
              <a:latin typeface="微软雅黑" panose="020B0503020204020204" pitchFamily="34" charset="-122"/>
              <a:ea typeface="微软雅黑" panose="020B0503020204020204" pitchFamily="34" charset="-122"/>
            </a:endParaRPr>
          </a:p>
          <a:p>
            <a:r>
              <a:rPr lang="en-US" altLang="zh-CN" sz="1140" b="1" dirty="0">
                <a:solidFill>
                  <a:schemeClr val="accent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par>
                              <p:cTn id="11" fill="hold">
                                <p:stCondLst>
                                  <p:cond delay="500"/>
                                </p:stCondLst>
                                <p:childTnLst>
                                  <p:par>
                                    <p:cTn id="12" presetID="2" presetClass="entr" presetSubtype="3" fill="hold" nodeType="afterEffect" p14:presetBounceEnd="60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0000">
                                          <p:cBhvr additive="base">
                                            <p:cTn id="14" dur="125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15" dur="125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3000"/>
                                </p:stCondLst>
                                <p:childTnLst>
                                  <p:par>
                                    <p:cTn id="21" presetID="2" presetClass="entr" presetSubtype="3" fill="hold" nodeType="afterEffect" p14:presetBounceEnd="60000">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125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1250" fill="hold"/>
                                            <p:tgtEl>
                                              <p:spTgt spid="20"/>
                                            </p:tgtEl>
                                            <p:attrNameLst>
                                              <p:attrName>ppt_y</p:attrName>
                                            </p:attrNameLst>
                                          </p:cBhvr>
                                          <p:tavLst>
                                            <p:tav tm="0">
                                              <p:val>
                                                <p:strVal val="0-#ppt_h/2"/>
                                              </p:val>
                                            </p:tav>
                                            <p:tav tm="100000">
                                              <p:val>
                                                <p:strVal val="#ppt_y"/>
                                              </p:val>
                                            </p:tav>
                                          </p:tavLst>
                                        </p:anim>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750"/>
                                            <p:tgtEl>
                                              <p:spTgt spid="18"/>
                                            </p:tgtEl>
                                          </p:cBhvr>
                                        </p:animEffect>
                                      </p:childTnLst>
                                    </p:cTn>
                                  </p:par>
                                </p:childTnLst>
                              </p:cTn>
                            </p:par>
                            <p:par>
                              <p:cTn id="29" fill="hold">
                                <p:stCondLst>
                                  <p:cond delay="5500"/>
                                </p:stCondLst>
                                <p:childTnLst>
                                  <p:par>
                                    <p:cTn id="30" presetID="2" presetClass="entr" presetSubtype="3" fill="hold" nodeType="afterEffect" p14:presetBounceEnd="60000">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14:bounceEnd="60000">
                                          <p:cBhvr additive="base">
                                            <p:cTn id="32" dur="1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33" dur="1250" fill="hold"/>
                                            <p:tgtEl>
                                              <p:spTgt spid="26"/>
                                            </p:tgtEl>
                                            <p:attrNameLst>
                                              <p:attrName>ppt_y</p:attrName>
                                            </p:attrNameLst>
                                          </p:cBhvr>
                                          <p:tavLst>
                                            <p:tav tm="0">
                                              <p:val>
                                                <p:strVal val="0-#ppt_h/2"/>
                                              </p:val>
                                            </p:tav>
                                            <p:tav tm="100000">
                                              <p:val>
                                                <p:strVal val="#ppt_y"/>
                                              </p:val>
                                            </p:tav>
                                          </p:tavLst>
                                        </p:anim>
                                      </p:childTnLst>
                                    </p:cTn>
                                  </p:par>
                                </p:childTnLst>
                              </p:cTn>
                            </p:par>
                            <p:par>
                              <p:cTn id="34" fill="hold">
                                <p:stCondLst>
                                  <p:cond delay="70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par>
                              <p:cTn id="38" fill="hold">
                                <p:stCondLst>
                                  <p:cond delay="8000"/>
                                </p:stCondLst>
                                <p:childTnLst>
                                  <p:par>
                                    <p:cTn id="39" presetID="2" presetClass="entr" presetSubtype="3" fill="hold" nodeType="afterEffect" p14:presetBounceEnd="6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60000">
                                          <p:cBhvr additive="base">
                                            <p:cTn id="41" dur="125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95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17" grpId="0"/>
          <p:bldP spid="18" grpId="0"/>
          <p:bldP spid="19"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par>
                              <p:cTn id="11" fill="hold">
                                <p:stCondLst>
                                  <p:cond delay="500"/>
                                </p:stCondLst>
                                <p:childTnLst>
                                  <p:par>
                                    <p:cTn id="12" presetID="2" presetClass="entr" presetSubtype="3"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250" fill="hold"/>
                                            <p:tgtEl>
                                              <p:spTgt spid="14"/>
                                            </p:tgtEl>
                                            <p:attrNameLst>
                                              <p:attrName>ppt_x</p:attrName>
                                            </p:attrNameLst>
                                          </p:cBhvr>
                                          <p:tavLst>
                                            <p:tav tm="0">
                                              <p:val>
                                                <p:strVal val="1+#ppt_w/2"/>
                                              </p:val>
                                            </p:tav>
                                            <p:tav tm="100000">
                                              <p:val>
                                                <p:strVal val="#ppt_x"/>
                                              </p:val>
                                            </p:tav>
                                          </p:tavLst>
                                        </p:anim>
                                        <p:anim calcmode="lin" valueType="num">
                                          <p:cBhvr additive="base">
                                            <p:cTn id="15" dur="125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3000"/>
                                </p:stCondLst>
                                <p:childTnLst>
                                  <p:par>
                                    <p:cTn id="21" presetID="2" presetClass="entr" presetSubtype="3"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250" fill="hold"/>
                                            <p:tgtEl>
                                              <p:spTgt spid="20"/>
                                            </p:tgtEl>
                                            <p:attrNameLst>
                                              <p:attrName>ppt_x</p:attrName>
                                            </p:attrNameLst>
                                          </p:cBhvr>
                                          <p:tavLst>
                                            <p:tav tm="0">
                                              <p:val>
                                                <p:strVal val="1+#ppt_w/2"/>
                                              </p:val>
                                            </p:tav>
                                            <p:tav tm="100000">
                                              <p:val>
                                                <p:strVal val="#ppt_x"/>
                                              </p:val>
                                            </p:tav>
                                          </p:tavLst>
                                        </p:anim>
                                        <p:anim calcmode="lin" valueType="num">
                                          <p:cBhvr additive="base">
                                            <p:cTn id="24" dur="1250" fill="hold"/>
                                            <p:tgtEl>
                                              <p:spTgt spid="20"/>
                                            </p:tgtEl>
                                            <p:attrNameLst>
                                              <p:attrName>ppt_y</p:attrName>
                                            </p:attrNameLst>
                                          </p:cBhvr>
                                          <p:tavLst>
                                            <p:tav tm="0">
                                              <p:val>
                                                <p:strVal val="0-#ppt_h/2"/>
                                              </p:val>
                                            </p:tav>
                                            <p:tav tm="100000">
                                              <p:val>
                                                <p:strVal val="#ppt_y"/>
                                              </p:val>
                                            </p:tav>
                                          </p:tavLst>
                                        </p:anim>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750"/>
                                            <p:tgtEl>
                                              <p:spTgt spid="18"/>
                                            </p:tgtEl>
                                          </p:cBhvr>
                                        </p:animEffect>
                                      </p:childTnLst>
                                    </p:cTn>
                                  </p:par>
                                </p:childTnLst>
                              </p:cTn>
                            </p:par>
                            <p:par>
                              <p:cTn id="29" fill="hold">
                                <p:stCondLst>
                                  <p:cond delay="5500"/>
                                </p:stCondLst>
                                <p:childTnLst>
                                  <p:par>
                                    <p:cTn id="30" presetID="2" presetClass="entr" presetSubtype="3"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1250" fill="hold"/>
                                            <p:tgtEl>
                                              <p:spTgt spid="26"/>
                                            </p:tgtEl>
                                            <p:attrNameLst>
                                              <p:attrName>ppt_x</p:attrName>
                                            </p:attrNameLst>
                                          </p:cBhvr>
                                          <p:tavLst>
                                            <p:tav tm="0">
                                              <p:val>
                                                <p:strVal val="1+#ppt_w/2"/>
                                              </p:val>
                                            </p:tav>
                                            <p:tav tm="100000">
                                              <p:val>
                                                <p:strVal val="#ppt_x"/>
                                              </p:val>
                                            </p:tav>
                                          </p:tavLst>
                                        </p:anim>
                                        <p:anim calcmode="lin" valueType="num">
                                          <p:cBhvr additive="base">
                                            <p:cTn id="33" dur="1250" fill="hold"/>
                                            <p:tgtEl>
                                              <p:spTgt spid="26"/>
                                            </p:tgtEl>
                                            <p:attrNameLst>
                                              <p:attrName>ppt_y</p:attrName>
                                            </p:attrNameLst>
                                          </p:cBhvr>
                                          <p:tavLst>
                                            <p:tav tm="0">
                                              <p:val>
                                                <p:strVal val="0-#ppt_h/2"/>
                                              </p:val>
                                            </p:tav>
                                            <p:tav tm="100000">
                                              <p:val>
                                                <p:strVal val="#ppt_y"/>
                                              </p:val>
                                            </p:tav>
                                          </p:tavLst>
                                        </p:anim>
                                      </p:childTnLst>
                                    </p:cTn>
                                  </p:par>
                                </p:childTnLst>
                              </p:cTn>
                            </p:par>
                            <p:par>
                              <p:cTn id="34" fill="hold">
                                <p:stCondLst>
                                  <p:cond delay="70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par>
                              <p:cTn id="38" fill="hold">
                                <p:stCondLst>
                                  <p:cond delay="8000"/>
                                </p:stCondLst>
                                <p:childTnLst>
                                  <p:par>
                                    <p:cTn id="39" presetID="2" presetClass="entr" presetSubtype="3"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250" fill="hold"/>
                                            <p:tgtEl>
                                              <p:spTgt spid="23"/>
                                            </p:tgtEl>
                                            <p:attrNameLst>
                                              <p:attrName>ppt_x</p:attrName>
                                            </p:attrNameLst>
                                          </p:cBhvr>
                                          <p:tavLst>
                                            <p:tav tm="0">
                                              <p:val>
                                                <p:strVal val="1+#ppt_w/2"/>
                                              </p:val>
                                            </p:tav>
                                            <p:tav tm="100000">
                                              <p:val>
                                                <p:strVal val="#ppt_x"/>
                                              </p:val>
                                            </p:tav>
                                          </p:tavLst>
                                        </p:anim>
                                        <p:anim calcmode="lin" valueType="num">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95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17" grpId="0"/>
          <p:bldP spid="18" grpId="0"/>
          <p:bldP spid="19" grpId="0"/>
          <p:bldP spid="2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婚礼6.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15" name="矩形 14"/>
          <p:cNvSpPr/>
          <p:nvPr/>
        </p:nvSpPr>
        <p:spPr>
          <a:xfrm>
            <a:off x="0" y="0"/>
            <a:ext cx="12190495" cy="7222176"/>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sp>
        <p:nvSpPr>
          <p:cNvPr id="14" name="TextBox 8"/>
          <p:cNvSpPr txBox="1"/>
          <p:nvPr/>
        </p:nvSpPr>
        <p:spPr>
          <a:xfrm>
            <a:off x="1020366" y="2875723"/>
            <a:ext cx="6657058" cy="1015663"/>
          </a:xfrm>
          <a:prstGeom prst="rect">
            <a:avLst/>
          </a:prstGeom>
          <a:noFill/>
        </p:spPr>
        <p:txBody>
          <a:bodyPr wrap="square" rtlCol="0" anchor="ctr">
            <a:spAutoFit/>
          </a:bodyPr>
          <a:lstStyle/>
          <a:p>
            <a:r>
              <a:rPr lang="en-US" altLang="zh-CN" sz="6000" dirty="0">
                <a:solidFill>
                  <a:srgbClr val="FFFFFF"/>
                </a:solidFill>
                <a:latin typeface="微软雅黑" panose="020B0503020204020204" pitchFamily="34" charset="-122"/>
                <a:ea typeface="微软雅黑" panose="020B0503020204020204" pitchFamily="34" charset="-122"/>
              </a:rPr>
              <a:t>01 </a:t>
            </a:r>
            <a:r>
              <a:rPr lang="zh-CN" altLang="en-US" sz="6000" dirty="0" smtClean="0">
                <a:solidFill>
                  <a:srgbClr val="FFFFFF"/>
                </a:solidFill>
                <a:latin typeface="微软雅黑" panose="020B0503020204020204" pitchFamily="34" charset="-122"/>
                <a:ea typeface="微软雅黑" panose="020B0503020204020204" pitchFamily="34" charset="-122"/>
              </a:rPr>
              <a:t>输入你的标题</a:t>
            </a:r>
            <a:endParaRPr lang="en-US" altLang="zh-CN" sz="480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1488310" y="442794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1488310" y="4859814"/>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1488310" y="529168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1488310" y="5723556"/>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70484" y="4076957"/>
            <a:ext cx="111220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70484" y="4143429"/>
            <a:ext cx="1112201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5"/>
          <p:cNvCxnSpPr/>
          <p:nvPr/>
        </p:nvCxnSpPr>
        <p:spPr>
          <a:xfrm>
            <a:off x="4135272" y="3429000"/>
            <a:ext cx="7361403" cy="0"/>
          </a:xfrm>
          <a:prstGeom prst="line">
            <a:avLst/>
          </a:prstGeom>
          <a:ln w="28575" cap="rnd">
            <a:solidFill>
              <a:schemeClr val="accent2"/>
            </a:solidFill>
            <a:round/>
            <a:tailEnd type="stealth"/>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5158334" y="3111691"/>
            <a:ext cx="634620" cy="634618"/>
            <a:chOff x="5492750" y="1600200"/>
            <a:chExt cx="1206500" cy="1206500"/>
          </a:xfrm>
        </p:grpSpPr>
        <p:sp>
          <p:nvSpPr>
            <p:cNvPr id="78" name="椭圆 77"/>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79" name="office-block_63657"/>
            <p:cNvSpPr>
              <a:spLocks noChangeAspect="1"/>
            </p:cNvSpPr>
            <p:nvPr/>
          </p:nvSpPr>
          <p:spPr bwMode="auto">
            <a:xfrm>
              <a:off x="5791155" y="1925715"/>
              <a:ext cx="609685" cy="555468"/>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0" name="组合 79"/>
          <p:cNvGrpSpPr/>
          <p:nvPr/>
        </p:nvGrpSpPr>
        <p:grpSpPr>
          <a:xfrm>
            <a:off x="6411816" y="3111691"/>
            <a:ext cx="634620" cy="634618"/>
            <a:chOff x="5492750" y="1600200"/>
            <a:chExt cx="1206500" cy="1206500"/>
          </a:xfrm>
        </p:grpSpPr>
        <p:sp>
          <p:nvSpPr>
            <p:cNvPr id="81" name="椭圆 80"/>
            <p:cNvSpPr/>
            <p:nvPr/>
          </p:nvSpPr>
          <p:spPr>
            <a:xfrm>
              <a:off x="5492750" y="1600200"/>
              <a:ext cx="1206500" cy="12065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2" name="office-block_63657"/>
            <p:cNvSpPr>
              <a:spLocks noChangeAspect="1"/>
            </p:cNvSpPr>
            <p:nvPr/>
          </p:nvSpPr>
          <p:spPr bwMode="auto">
            <a:xfrm>
              <a:off x="5801378" y="1898607"/>
              <a:ext cx="589238" cy="609685"/>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6" name="组合 85"/>
          <p:cNvGrpSpPr/>
          <p:nvPr/>
        </p:nvGrpSpPr>
        <p:grpSpPr>
          <a:xfrm>
            <a:off x="8918781" y="3111691"/>
            <a:ext cx="634620" cy="634618"/>
            <a:chOff x="5492750" y="1600200"/>
            <a:chExt cx="1206500" cy="1206500"/>
          </a:xfrm>
        </p:grpSpPr>
        <p:sp>
          <p:nvSpPr>
            <p:cNvPr id="87" name="椭圆 86"/>
            <p:cNvSpPr/>
            <p:nvPr/>
          </p:nvSpPr>
          <p:spPr>
            <a:xfrm>
              <a:off x="5492750" y="1600200"/>
              <a:ext cx="1206500" cy="12065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8" name="office-block_63657"/>
            <p:cNvSpPr>
              <a:spLocks noChangeAspect="1"/>
            </p:cNvSpPr>
            <p:nvPr/>
          </p:nvSpPr>
          <p:spPr bwMode="auto">
            <a:xfrm>
              <a:off x="5791155" y="1898607"/>
              <a:ext cx="609685" cy="609685"/>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9" name="组合 88"/>
          <p:cNvGrpSpPr/>
          <p:nvPr/>
        </p:nvGrpSpPr>
        <p:grpSpPr>
          <a:xfrm>
            <a:off x="10172264" y="3111691"/>
            <a:ext cx="634620" cy="634618"/>
            <a:chOff x="5492750" y="1600200"/>
            <a:chExt cx="1206500" cy="1206500"/>
          </a:xfrm>
        </p:grpSpPr>
        <p:sp>
          <p:nvSpPr>
            <p:cNvPr id="90" name="椭圆 89"/>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1" name="office-block_63657"/>
            <p:cNvSpPr>
              <a:spLocks noChangeAspect="1"/>
            </p:cNvSpPr>
            <p:nvPr/>
          </p:nvSpPr>
          <p:spPr bwMode="auto">
            <a:xfrm>
              <a:off x="5842921" y="1898607"/>
              <a:ext cx="506153" cy="609685"/>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3" name="组合 82"/>
          <p:cNvGrpSpPr/>
          <p:nvPr/>
        </p:nvGrpSpPr>
        <p:grpSpPr>
          <a:xfrm>
            <a:off x="7665298" y="3111691"/>
            <a:ext cx="634620" cy="634618"/>
            <a:chOff x="5492750" y="1600200"/>
            <a:chExt cx="1206500" cy="1206500"/>
          </a:xfrm>
        </p:grpSpPr>
        <p:sp>
          <p:nvSpPr>
            <p:cNvPr id="84" name="椭圆 83"/>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85" name="office-block_63657"/>
            <p:cNvSpPr>
              <a:spLocks noChangeAspect="1"/>
            </p:cNvSpPr>
            <p:nvPr/>
          </p:nvSpPr>
          <p:spPr bwMode="auto">
            <a:xfrm>
              <a:off x="5791155" y="1925764"/>
              <a:ext cx="609685" cy="555371"/>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92" name="文本框 91"/>
          <p:cNvSpPr txBox="1"/>
          <p:nvPr/>
        </p:nvSpPr>
        <p:spPr>
          <a:xfrm>
            <a:off x="4425780" y="252389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75000"/>
                    <a:lumOff val="25000"/>
                  </a:schemeClr>
                </a:solidFill>
                <a:latin typeface="+mn-ea"/>
              </a:rPr>
              <a:t>我爱你</a:t>
            </a:r>
            <a:endPar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endParaRPr>
          </a:p>
        </p:txBody>
      </p:sp>
      <p:sp>
        <p:nvSpPr>
          <p:cNvPr id="93" name="文本框 92"/>
          <p:cNvSpPr txBox="1"/>
          <p:nvPr/>
        </p:nvSpPr>
        <p:spPr>
          <a:xfrm>
            <a:off x="6932744" y="252389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rPr>
              <a:t>我爱你</a:t>
            </a:r>
            <a:endPar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endParaRPr>
          </a:p>
        </p:txBody>
      </p:sp>
      <p:sp>
        <p:nvSpPr>
          <p:cNvPr id="94" name="文本框 93"/>
          <p:cNvSpPr txBox="1"/>
          <p:nvPr/>
        </p:nvSpPr>
        <p:spPr>
          <a:xfrm>
            <a:off x="9439708" y="252389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rPr>
              <a:t>我爱你</a:t>
            </a:r>
            <a:endPar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endParaRPr>
          </a:p>
        </p:txBody>
      </p:sp>
      <p:sp>
        <p:nvSpPr>
          <p:cNvPr id="95" name="文本框 94"/>
          <p:cNvSpPr txBox="1"/>
          <p:nvPr/>
        </p:nvSpPr>
        <p:spPr>
          <a:xfrm>
            <a:off x="8186227" y="395973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rPr>
              <a:t>我爱你</a:t>
            </a:r>
            <a:endPar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endParaRPr>
          </a:p>
        </p:txBody>
      </p:sp>
      <p:sp>
        <p:nvSpPr>
          <p:cNvPr id="96" name="文本框 95"/>
          <p:cNvSpPr txBox="1"/>
          <p:nvPr/>
        </p:nvSpPr>
        <p:spPr>
          <a:xfrm>
            <a:off x="5684665" y="395973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rPr>
              <a:t>我爱你</a:t>
            </a:r>
            <a:endPar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endParaRPr>
          </a:p>
        </p:txBody>
      </p:sp>
      <p:grpSp>
        <p:nvGrpSpPr>
          <p:cNvPr id="13" name="组合 12"/>
          <p:cNvGrpSpPr/>
          <p:nvPr/>
        </p:nvGrpSpPr>
        <p:grpSpPr>
          <a:xfrm>
            <a:off x="722307" y="4599296"/>
            <a:ext cx="3549441" cy="413293"/>
            <a:chOff x="722307" y="4599296"/>
            <a:chExt cx="3549441" cy="413293"/>
          </a:xfrm>
        </p:grpSpPr>
        <p:sp>
          <p:nvSpPr>
            <p:cNvPr id="35" name="矩形 34"/>
            <p:cNvSpPr/>
            <p:nvPr/>
          </p:nvSpPr>
          <p:spPr>
            <a:xfrm>
              <a:off x="722307" y="4599296"/>
              <a:ext cx="3549441" cy="4094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1284824" y="4613809"/>
              <a:ext cx="2424406" cy="3987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bg1"/>
                  </a:solidFill>
                  <a:effectLst/>
                  <a:uLnTx/>
                  <a:uFillTx/>
                  <a:latin typeface="+mn-ea"/>
                  <a:cs typeface="+mn-cs"/>
                </a:rPr>
                <a:t>我爱你</a:t>
              </a:r>
              <a:endParaRPr kumimoji="0" lang="zh-CN" altLang="en-US" sz="2000" u="none" strike="noStrike" kern="1200" cap="none" spc="0" normalizeH="0" baseline="0" noProof="0" dirty="0">
                <a:ln>
                  <a:noFill/>
                </a:ln>
                <a:solidFill>
                  <a:schemeClr val="bg1"/>
                </a:solidFill>
                <a:effectLst/>
                <a:uLnTx/>
                <a:uFillTx/>
                <a:latin typeface="+mn-ea"/>
                <a:cs typeface="+mn-cs"/>
              </a:endParaRPr>
            </a:p>
          </p:txBody>
        </p:sp>
      </p:grpSp>
      <p:sp>
        <p:nvSpPr>
          <p:cNvPr id="34" name="文本框 33"/>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37" name="直接连接符 36"/>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婚礼3.jpg"/>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5350" r="5350"/>
          <a:stretch>
            <a:fillRect/>
          </a:stretch>
        </p:blipFill>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500"/>
                                        <p:tgtEl>
                                          <p:spTgt spid="3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animEffect transition="in" filter="fade">
                                      <p:cBhvr>
                                        <p:cTn id="19" dur="500"/>
                                        <p:tgtEl>
                                          <p:spTgt spid="77"/>
                                        </p:tgtEl>
                                      </p:cBhvr>
                                    </p:animEffect>
                                  </p:childTnLst>
                                </p:cTn>
                              </p:par>
                              <p:par>
                                <p:cTn id="20" presetID="53" presetClass="entr" presetSubtype="16" fill="hold" nodeType="withEffect">
                                  <p:stCondLst>
                                    <p:cond delay="0"/>
                                  </p:stCondLst>
                                  <p:childTnLst>
                                    <p:set>
                                      <p:cBhvr>
                                        <p:cTn id="21" dur="1" fill="hold">
                                          <p:stCondLst>
                                            <p:cond delay="0"/>
                                          </p:stCondLst>
                                        </p:cTn>
                                        <p:tgtEl>
                                          <p:spTgt spid="80"/>
                                        </p:tgtEl>
                                        <p:attrNameLst>
                                          <p:attrName>style.visibility</p:attrName>
                                        </p:attrNameLst>
                                      </p:cBhvr>
                                      <p:to>
                                        <p:strVal val="visible"/>
                                      </p:to>
                                    </p:set>
                                    <p:anim calcmode="lin" valueType="num">
                                      <p:cBhvr>
                                        <p:cTn id="22" dur="500" fill="hold"/>
                                        <p:tgtEl>
                                          <p:spTgt spid="80"/>
                                        </p:tgtEl>
                                        <p:attrNameLst>
                                          <p:attrName>ppt_w</p:attrName>
                                        </p:attrNameLst>
                                      </p:cBhvr>
                                      <p:tavLst>
                                        <p:tav tm="0">
                                          <p:val>
                                            <p:fltVal val="0"/>
                                          </p:val>
                                        </p:tav>
                                        <p:tav tm="100000">
                                          <p:val>
                                            <p:strVal val="#ppt_w"/>
                                          </p:val>
                                        </p:tav>
                                      </p:tavLst>
                                    </p:anim>
                                    <p:anim calcmode="lin" valueType="num">
                                      <p:cBhvr>
                                        <p:cTn id="23" dur="500" fill="hold"/>
                                        <p:tgtEl>
                                          <p:spTgt spid="80"/>
                                        </p:tgtEl>
                                        <p:attrNameLst>
                                          <p:attrName>ppt_h</p:attrName>
                                        </p:attrNameLst>
                                      </p:cBhvr>
                                      <p:tavLst>
                                        <p:tav tm="0">
                                          <p:val>
                                            <p:fltVal val="0"/>
                                          </p:val>
                                        </p:tav>
                                        <p:tav tm="100000">
                                          <p:val>
                                            <p:strVal val="#ppt_h"/>
                                          </p:val>
                                        </p:tav>
                                      </p:tavLst>
                                    </p:anim>
                                    <p:animEffect transition="in" filter="fade">
                                      <p:cBhvr>
                                        <p:cTn id="24" dur="500"/>
                                        <p:tgtEl>
                                          <p:spTgt spid="80"/>
                                        </p:tgtEl>
                                      </p:cBhvr>
                                    </p:animEffect>
                                  </p:childTnLst>
                                </p:cTn>
                              </p:par>
                              <p:par>
                                <p:cTn id="25" presetID="53" presetClass="entr" presetSubtype="16"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p:cTn id="27" dur="500" fill="hold"/>
                                        <p:tgtEl>
                                          <p:spTgt spid="86"/>
                                        </p:tgtEl>
                                        <p:attrNameLst>
                                          <p:attrName>ppt_w</p:attrName>
                                        </p:attrNameLst>
                                      </p:cBhvr>
                                      <p:tavLst>
                                        <p:tav tm="0">
                                          <p:val>
                                            <p:fltVal val="0"/>
                                          </p:val>
                                        </p:tav>
                                        <p:tav tm="100000">
                                          <p:val>
                                            <p:strVal val="#ppt_w"/>
                                          </p:val>
                                        </p:tav>
                                      </p:tavLst>
                                    </p:anim>
                                    <p:anim calcmode="lin" valueType="num">
                                      <p:cBhvr>
                                        <p:cTn id="28" dur="500" fill="hold"/>
                                        <p:tgtEl>
                                          <p:spTgt spid="86"/>
                                        </p:tgtEl>
                                        <p:attrNameLst>
                                          <p:attrName>ppt_h</p:attrName>
                                        </p:attrNameLst>
                                      </p:cBhvr>
                                      <p:tavLst>
                                        <p:tav tm="0">
                                          <p:val>
                                            <p:fltVal val="0"/>
                                          </p:val>
                                        </p:tav>
                                        <p:tav tm="100000">
                                          <p:val>
                                            <p:strVal val="#ppt_h"/>
                                          </p:val>
                                        </p:tav>
                                      </p:tavLst>
                                    </p:anim>
                                    <p:animEffect transition="in" filter="fade">
                                      <p:cBhvr>
                                        <p:cTn id="29" dur="500"/>
                                        <p:tgtEl>
                                          <p:spTgt spid="86"/>
                                        </p:tgtEl>
                                      </p:cBhvr>
                                    </p:animEffect>
                                  </p:childTnLst>
                                </p:cTn>
                              </p:par>
                              <p:par>
                                <p:cTn id="30" presetID="53" presetClass="entr" presetSubtype="16" fill="hold"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nodeType="with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p:cTn id="37" dur="500" fill="hold"/>
                                        <p:tgtEl>
                                          <p:spTgt spid="83"/>
                                        </p:tgtEl>
                                        <p:attrNameLst>
                                          <p:attrName>ppt_w</p:attrName>
                                        </p:attrNameLst>
                                      </p:cBhvr>
                                      <p:tavLst>
                                        <p:tav tm="0">
                                          <p:val>
                                            <p:fltVal val="0"/>
                                          </p:val>
                                        </p:tav>
                                        <p:tav tm="100000">
                                          <p:val>
                                            <p:strVal val="#ppt_w"/>
                                          </p:val>
                                        </p:tav>
                                      </p:tavLst>
                                    </p:anim>
                                    <p:anim calcmode="lin" valueType="num">
                                      <p:cBhvr>
                                        <p:cTn id="38" dur="500" fill="hold"/>
                                        <p:tgtEl>
                                          <p:spTgt spid="83"/>
                                        </p:tgtEl>
                                        <p:attrNameLst>
                                          <p:attrName>ppt_h</p:attrName>
                                        </p:attrNameLst>
                                      </p:cBhvr>
                                      <p:tavLst>
                                        <p:tav tm="0">
                                          <p:val>
                                            <p:fltVal val="0"/>
                                          </p:val>
                                        </p:tav>
                                        <p:tav tm="100000">
                                          <p:val>
                                            <p:strVal val="#ppt_h"/>
                                          </p:val>
                                        </p:tav>
                                      </p:tavLst>
                                    </p:anim>
                                    <p:animEffect transition="in" filter="fade">
                                      <p:cBhvr>
                                        <p:cTn id="39" dur="500"/>
                                        <p:tgtEl>
                                          <p:spTgt spid="83"/>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fade">
                                      <p:cBhvr>
                                        <p:cTn id="43" dur="500"/>
                                        <p:tgtEl>
                                          <p:spTgt spid="9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6"/>
                                        </p:tgtEl>
                                        <p:attrNameLst>
                                          <p:attrName>style.visibility</p:attrName>
                                        </p:attrNameLst>
                                      </p:cBhvr>
                                      <p:to>
                                        <p:strVal val="visible"/>
                                      </p:to>
                                    </p:set>
                                    <p:animEffect transition="in" filter="fade">
                                      <p:cBhvr>
                                        <p:cTn id="46" dur="500"/>
                                        <p:tgtEl>
                                          <p:spTgt spid="9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animEffect transition="in" filter="fade">
                                      <p:cBhvr>
                                        <p:cTn id="49" dur="500"/>
                                        <p:tgtEl>
                                          <p:spTgt spid="9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fade">
                                      <p:cBhvr>
                                        <p:cTn id="52" dur="500"/>
                                        <p:tgtEl>
                                          <p:spTgt spid="9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fade">
                                      <p:cBhvr>
                                        <p:cTn id="55"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nvSpPr>
        <p:spPr>
          <a:xfrm>
            <a:off x="5715000" y="1600366"/>
            <a:ext cx="762000" cy="761996"/>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9" name="office-block_63657"/>
          <p:cNvSpPr>
            <a:spLocks noChangeAspect="1"/>
          </p:cNvSpPr>
          <p:nvPr/>
        </p:nvSpPr>
        <p:spPr bwMode="auto">
          <a:xfrm>
            <a:off x="5903466" y="1838547"/>
            <a:ext cx="385064" cy="285633"/>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椭圆 28"/>
          <p:cNvSpPr/>
          <p:nvPr/>
        </p:nvSpPr>
        <p:spPr>
          <a:xfrm>
            <a:off x="5715000" y="2799442"/>
            <a:ext cx="762000" cy="761996"/>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8" name="office-block_63657"/>
          <p:cNvSpPr>
            <a:spLocks noChangeAspect="1"/>
          </p:cNvSpPr>
          <p:nvPr/>
        </p:nvSpPr>
        <p:spPr bwMode="auto">
          <a:xfrm>
            <a:off x="5903466" y="3024757"/>
            <a:ext cx="385064" cy="31136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椭圆 32"/>
          <p:cNvSpPr/>
          <p:nvPr/>
        </p:nvSpPr>
        <p:spPr>
          <a:xfrm>
            <a:off x="5715000" y="3998518"/>
            <a:ext cx="762000" cy="761996"/>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0" name="office-block_63657"/>
          <p:cNvSpPr>
            <a:spLocks noChangeAspect="1"/>
          </p:cNvSpPr>
          <p:nvPr/>
        </p:nvSpPr>
        <p:spPr bwMode="auto">
          <a:xfrm>
            <a:off x="5903466" y="4211390"/>
            <a:ext cx="385064" cy="336252"/>
          </a:xfrm>
          <a:custGeom>
            <a:avLst/>
            <a:gdLst>
              <a:gd name="connsiteX0" fmla="*/ 153417 w 338138"/>
              <a:gd name="connsiteY0" fmla="*/ 182239 h 295275"/>
              <a:gd name="connsiteX1" fmla="*/ 158329 w 338138"/>
              <a:gd name="connsiteY1" fmla="*/ 185510 h 295275"/>
              <a:gd name="connsiteX2" fmla="*/ 183356 w 338138"/>
              <a:gd name="connsiteY2" fmla="*/ 190500 h 295275"/>
              <a:gd name="connsiteX3" fmla="*/ 208382 w 338138"/>
              <a:gd name="connsiteY3" fmla="*/ 185510 h 295275"/>
              <a:gd name="connsiteX4" fmla="*/ 213017 w 338138"/>
              <a:gd name="connsiteY4" fmla="*/ 182424 h 295275"/>
              <a:gd name="connsiteX5" fmla="*/ 225680 w 338138"/>
              <a:gd name="connsiteY5" fmla="*/ 185018 h 295275"/>
              <a:gd name="connsiteX6" fmla="*/ 284893 w 338138"/>
              <a:gd name="connsiteY6" fmla="*/ 244301 h 295275"/>
              <a:gd name="connsiteX7" fmla="*/ 287278 w 338138"/>
              <a:gd name="connsiteY7" fmla="*/ 255971 h 295275"/>
              <a:gd name="connsiteX8" fmla="*/ 286544 w 338138"/>
              <a:gd name="connsiteY8" fmla="*/ 255971 h 295275"/>
              <a:gd name="connsiteX9" fmla="*/ 278606 w 338138"/>
              <a:gd name="connsiteY9" fmla="*/ 263854 h 295275"/>
              <a:gd name="connsiteX10" fmla="*/ 286544 w 338138"/>
              <a:gd name="connsiteY10" fmla="*/ 273050 h 295275"/>
              <a:gd name="connsiteX11" fmla="*/ 290768 w 338138"/>
              <a:gd name="connsiteY11" fmla="*/ 273050 h 295275"/>
              <a:gd name="connsiteX12" fmla="*/ 293688 w 338138"/>
              <a:gd name="connsiteY12" fmla="*/ 287338 h 295275"/>
              <a:gd name="connsiteX13" fmla="*/ 285760 w 338138"/>
              <a:gd name="connsiteY13" fmla="*/ 295275 h 295275"/>
              <a:gd name="connsiteX14" fmla="*/ 276510 w 338138"/>
              <a:gd name="connsiteY14" fmla="*/ 287338 h 295275"/>
              <a:gd name="connsiteX15" fmla="*/ 182696 w 338138"/>
              <a:gd name="connsiteY15" fmla="*/ 193410 h 295275"/>
              <a:gd name="connsiteX16" fmla="*/ 88881 w 338138"/>
              <a:gd name="connsiteY16" fmla="*/ 287338 h 295275"/>
              <a:gd name="connsiteX17" fmla="*/ 80953 w 338138"/>
              <a:gd name="connsiteY17" fmla="*/ 295275 h 295275"/>
              <a:gd name="connsiteX18" fmla="*/ 73025 w 338138"/>
              <a:gd name="connsiteY18" fmla="*/ 287338 h 295275"/>
              <a:gd name="connsiteX19" fmla="*/ 77268 w 338138"/>
              <a:gd name="connsiteY19" fmla="*/ 266075 h 295275"/>
              <a:gd name="connsiteX20" fmla="*/ 79521 w 338138"/>
              <a:gd name="connsiteY20" fmla="*/ 263839 h 295275"/>
              <a:gd name="connsiteX21" fmla="*/ 77977 w 338138"/>
              <a:gd name="connsiteY21" fmla="*/ 262525 h 295275"/>
              <a:gd name="connsiteX22" fmla="*/ 81613 w 338138"/>
              <a:gd name="connsiteY22" fmla="*/ 244301 h 295275"/>
              <a:gd name="connsiteX23" fmla="*/ 105067 w 338138"/>
              <a:gd name="connsiteY23" fmla="*/ 208955 h 295275"/>
              <a:gd name="connsiteX24" fmla="*/ 121487 w 338138"/>
              <a:gd name="connsiteY24" fmla="*/ 197677 h 295275"/>
              <a:gd name="connsiteX25" fmla="*/ 131209 w 338138"/>
              <a:gd name="connsiteY25" fmla="*/ 200672 h 295275"/>
              <a:gd name="connsiteX26" fmla="*/ 141812 w 338138"/>
              <a:gd name="connsiteY26" fmla="*/ 196725 h 295275"/>
              <a:gd name="connsiteX27" fmla="*/ 139161 w 338138"/>
              <a:gd name="connsiteY27" fmla="*/ 186197 h 295275"/>
              <a:gd name="connsiteX28" fmla="*/ 138577 w 338138"/>
              <a:gd name="connsiteY28" fmla="*/ 185939 h 295275"/>
              <a:gd name="connsiteX29" fmla="*/ 139917 w 338138"/>
              <a:gd name="connsiteY29" fmla="*/ 185018 h 295275"/>
              <a:gd name="connsiteX30" fmla="*/ 120516 w 338138"/>
              <a:gd name="connsiteY30" fmla="*/ 177954 h 295275"/>
              <a:gd name="connsiteX31" fmla="*/ 138577 w 338138"/>
              <a:gd name="connsiteY31" fmla="*/ 185939 h 295275"/>
              <a:gd name="connsiteX32" fmla="*/ 121487 w 338138"/>
              <a:gd name="connsiteY32" fmla="*/ 197677 h 295275"/>
              <a:gd name="connsiteX33" fmla="*/ 92774 w 338138"/>
              <a:gd name="connsiteY33" fmla="*/ 188829 h 295275"/>
              <a:gd name="connsiteX34" fmla="*/ 17229 w 338138"/>
              <a:gd name="connsiteY34" fmla="*/ 255943 h 295275"/>
              <a:gd name="connsiteX35" fmla="*/ 70243 w 338138"/>
              <a:gd name="connsiteY35" fmla="*/ 255943 h 295275"/>
              <a:gd name="connsiteX36" fmla="*/ 77977 w 338138"/>
              <a:gd name="connsiteY36" fmla="*/ 262525 h 295275"/>
              <a:gd name="connsiteX37" fmla="*/ 77268 w 338138"/>
              <a:gd name="connsiteY37" fmla="*/ 266075 h 295275"/>
              <a:gd name="connsiteX38" fmla="*/ 70243 w 338138"/>
              <a:gd name="connsiteY38" fmla="*/ 273050 h 295275"/>
              <a:gd name="connsiteX39" fmla="*/ 7952 w 338138"/>
              <a:gd name="connsiteY39" fmla="*/ 273050 h 295275"/>
              <a:gd name="connsiteX40" fmla="*/ 0 w 338138"/>
              <a:gd name="connsiteY40" fmla="*/ 263839 h 295275"/>
              <a:gd name="connsiteX41" fmla="*/ 55913 w 338138"/>
              <a:gd name="connsiteY41" fmla="*/ 180008 h 295275"/>
              <a:gd name="connsiteX42" fmla="*/ 63954 w 338138"/>
              <a:gd name="connsiteY42" fmla="*/ 178487 h 295275"/>
              <a:gd name="connsiteX43" fmla="*/ 70942 w 338138"/>
              <a:gd name="connsiteY43" fmla="*/ 183150 h 295275"/>
              <a:gd name="connsiteX44" fmla="*/ 92198 w 338138"/>
              <a:gd name="connsiteY44" fmla="*/ 187325 h 295275"/>
              <a:gd name="connsiteX45" fmla="*/ 117104 w 338138"/>
              <a:gd name="connsiteY45" fmla="*/ 180908 h 295275"/>
              <a:gd name="connsiteX46" fmla="*/ 242887 w 338138"/>
              <a:gd name="connsiteY46" fmla="*/ 82550 h 295275"/>
              <a:gd name="connsiteX47" fmla="*/ 299773 w 338138"/>
              <a:gd name="connsiteY47" fmla="*/ 137730 h 295275"/>
              <a:gd name="connsiteX48" fmla="*/ 278606 w 338138"/>
              <a:gd name="connsiteY48" fmla="*/ 179771 h 295275"/>
              <a:gd name="connsiteX49" fmla="*/ 338138 w 338138"/>
              <a:gd name="connsiteY49" fmla="*/ 263854 h 295275"/>
              <a:gd name="connsiteX50" fmla="*/ 330201 w 338138"/>
              <a:gd name="connsiteY50" fmla="*/ 273050 h 295275"/>
              <a:gd name="connsiteX51" fmla="*/ 292001 w 338138"/>
              <a:gd name="connsiteY51" fmla="*/ 273050 h 295275"/>
              <a:gd name="connsiteX52" fmla="*/ 290768 w 338138"/>
              <a:gd name="connsiteY52" fmla="*/ 273050 h 295275"/>
              <a:gd name="connsiteX53" fmla="*/ 287278 w 338138"/>
              <a:gd name="connsiteY53" fmla="*/ 255971 h 295275"/>
              <a:gd name="connsiteX54" fmla="*/ 306429 w 338138"/>
              <a:gd name="connsiteY54" fmla="*/ 255971 h 295275"/>
              <a:gd name="connsiteX55" fmla="*/ 320940 w 338138"/>
              <a:gd name="connsiteY55" fmla="*/ 255971 h 295275"/>
              <a:gd name="connsiteX56" fmla="*/ 253471 w 338138"/>
              <a:gd name="connsiteY56" fmla="*/ 190281 h 295275"/>
              <a:gd name="connsiteX57" fmla="*/ 245533 w 338138"/>
              <a:gd name="connsiteY57" fmla="*/ 182399 h 295275"/>
              <a:gd name="connsiteX58" fmla="*/ 252148 w 338138"/>
              <a:gd name="connsiteY58" fmla="*/ 174516 h 295275"/>
              <a:gd name="connsiteX59" fmla="*/ 283898 w 338138"/>
              <a:gd name="connsiteY59" fmla="*/ 137730 h 295275"/>
              <a:gd name="connsiteX60" fmla="*/ 242887 w 338138"/>
              <a:gd name="connsiteY60" fmla="*/ 98316 h 295275"/>
              <a:gd name="connsiteX61" fmla="*/ 234950 w 338138"/>
              <a:gd name="connsiteY61" fmla="*/ 90433 h 295275"/>
              <a:gd name="connsiteX62" fmla="*/ 242887 w 338138"/>
              <a:gd name="connsiteY62" fmla="*/ 82550 h 295275"/>
              <a:gd name="connsiteX63" fmla="*/ 182562 w 338138"/>
              <a:gd name="connsiteY63" fmla="*/ 79375 h 295275"/>
              <a:gd name="connsiteX64" fmla="*/ 134937 w 338138"/>
              <a:gd name="connsiteY64" fmla="*/ 127000 h 295275"/>
              <a:gd name="connsiteX65" fmla="*/ 182562 w 338138"/>
              <a:gd name="connsiteY65" fmla="*/ 174625 h 295275"/>
              <a:gd name="connsiteX66" fmla="*/ 230187 w 338138"/>
              <a:gd name="connsiteY66" fmla="*/ 127000 h 295275"/>
              <a:gd name="connsiteX67" fmla="*/ 182562 w 338138"/>
              <a:gd name="connsiteY67" fmla="*/ 79375 h 295275"/>
              <a:gd name="connsiteX68" fmla="*/ 92198 w 338138"/>
              <a:gd name="connsiteY68" fmla="*/ 79375 h 295275"/>
              <a:gd name="connsiteX69" fmla="*/ 112815 w 338138"/>
              <a:gd name="connsiteY69" fmla="*/ 83325 h 295275"/>
              <a:gd name="connsiteX70" fmla="*/ 129438 w 338138"/>
              <a:gd name="connsiteY70" fmla="*/ 94484 h 295275"/>
              <a:gd name="connsiteX71" fmla="*/ 124114 w 338138"/>
              <a:gd name="connsiteY71" fmla="*/ 102283 h 295275"/>
              <a:gd name="connsiteX72" fmla="*/ 123146 w 338138"/>
              <a:gd name="connsiteY72" fmla="*/ 107021 h 295275"/>
              <a:gd name="connsiteX73" fmla="*/ 118588 w 338138"/>
              <a:gd name="connsiteY73" fmla="*/ 107021 h 295275"/>
              <a:gd name="connsiteX74" fmla="*/ 92198 w 338138"/>
              <a:gd name="connsiteY74" fmla="*/ 95173 h 295275"/>
              <a:gd name="connsiteX75" fmla="*/ 53934 w 338138"/>
              <a:gd name="connsiteY75" fmla="*/ 133350 h 295275"/>
              <a:gd name="connsiteX76" fmla="*/ 92198 w 338138"/>
              <a:gd name="connsiteY76" fmla="*/ 171528 h 295275"/>
              <a:gd name="connsiteX77" fmla="*/ 123866 w 338138"/>
              <a:gd name="connsiteY77" fmla="*/ 154414 h 295275"/>
              <a:gd name="connsiteX78" fmla="*/ 125791 w 338138"/>
              <a:gd name="connsiteY78" fmla="*/ 154174 h 295275"/>
              <a:gd name="connsiteX79" fmla="*/ 134034 w 338138"/>
              <a:gd name="connsiteY79" fmla="*/ 166249 h 295275"/>
              <a:gd name="connsiteX80" fmla="*/ 120516 w 338138"/>
              <a:gd name="connsiteY80" fmla="*/ 177954 h 295275"/>
              <a:gd name="connsiteX81" fmla="*/ 116465 w 338138"/>
              <a:gd name="connsiteY81" fmla="*/ 176163 h 295275"/>
              <a:gd name="connsiteX82" fmla="*/ 92774 w 338138"/>
              <a:gd name="connsiteY82" fmla="*/ 173037 h 295275"/>
              <a:gd name="connsiteX83" fmla="*/ 63954 w 338138"/>
              <a:gd name="connsiteY83" fmla="*/ 178487 h 295275"/>
              <a:gd name="connsiteX84" fmla="*/ 53769 w 338138"/>
              <a:gd name="connsiteY84" fmla="*/ 171692 h 295275"/>
              <a:gd name="connsiteX85" fmla="*/ 38100 w 338138"/>
              <a:gd name="connsiteY85" fmla="*/ 133350 h 295275"/>
              <a:gd name="connsiteX86" fmla="*/ 92198 w 338138"/>
              <a:gd name="connsiteY86" fmla="*/ 79375 h 295275"/>
              <a:gd name="connsiteX87" fmla="*/ 183356 w 338138"/>
              <a:gd name="connsiteY87" fmla="*/ 63500 h 295275"/>
              <a:gd name="connsiteX88" fmla="*/ 247650 w 338138"/>
              <a:gd name="connsiteY88" fmla="*/ 127000 h 295275"/>
              <a:gd name="connsiteX89" fmla="*/ 228819 w 338138"/>
              <a:gd name="connsiteY89" fmla="*/ 171902 h 295275"/>
              <a:gd name="connsiteX90" fmla="*/ 213017 w 338138"/>
              <a:gd name="connsiteY90" fmla="*/ 182424 h 295275"/>
              <a:gd name="connsiteX91" fmla="*/ 182696 w 338138"/>
              <a:gd name="connsiteY91" fmla="*/ 176212 h 295275"/>
              <a:gd name="connsiteX92" fmla="*/ 153417 w 338138"/>
              <a:gd name="connsiteY92" fmla="*/ 182239 h 295275"/>
              <a:gd name="connsiteX93" fmla="*/ 137893 w 338138"/>
              <a:gd name="connsiteY93" fmla="*/ 171902 h 295275"/>
              <a:gd name="connsiteX94" fmla="*/ 134034 w 338138"/>
              <a:gd name="connsiteY94" fmla="*/ 166249 h 295275"/>
              <a:gd name="connsiteX95" fmla="*/ 137061 w 338138"/>
              <a:gd name="connsiteY95" fmla="*/ 163629 h 295275"/>
              <a:gd name="connsiteX96" fmla="*/ 134422 w 338138"/>
              <a:gd name="connsiteY96" fmla="*/ 153097 h 295275"/>
              <a:gd name="connsiteX97" fmla="*/ 125791 w 338138"/>
              <a:gd name="connsiteY97" fmla="*/ 154174 h 295275"/>
              <a:gd name="connsiteX98" fmla="*/ 124114 w 338138"/>
              <a:gd name="connsiteY98" fmla="*/ 151717 h 295275"/>
              <a:gd name="connsiteX99" fmla="*/ 119062 w 338138"/>
              <a:gd name="connsiteY99" fmla="*/ 127000 h 295275"/>
              <a:gd name="connsiteX100" fmla="*/ 123146 w 338138"/>
              <a:gd name="connsiteY100" fmla="*/ 107021 h 295275"/>
              <a:gd name="connsiteX101" fmla="*/ 130463 w 338138"/>
              <a:gd name="connsiteY101" fmla="*/ 107021 h 295275"/>
              <a:gd name="connsiteX102" fmla="*/ 130463 w 338138"/>
              <a:gd name="connsiteY102" fmla="*/ 95173 h 295275"/>
              <a:gd name="connsiteX103" fmla="*/ 129438 w 338138"/>
              <a:gd name="connsiteY103" fmla="*/ 94484 h 295275"/>
              <a:gd name="connsiteX104" fmla="*/ 137893 w 338138"/>
              <a:gd name="connsiteY104" fmla="*/ 82099 h 295275"/>
              <a:gd name="connsiteX105" fmla="*/ 183356 w 338138"/>
              <a:gd name="connsiteY105" fmla="*/ 63500 h 295275"/>
              <a:gd name="connsiteX106" fmla="*/ 284162 w 338138"/>
              <a:gd name="connsiteY106" fmla="*/ 36513 h 295275"/>
              <a:gd name="connsiteX107" fmla="*/ 300037 w 338138"/>
              <a:gd name="connsiteY107" fmla="*/ 36513 h 295275"/>
              <a:gd name="connsiteX108" fmla="*/ 300037 w 338138"/>
              <a:gd name="connsiteY108" fmla="*/ 46752 h 295275"/>
              <a:gd name="connsiteX109" fmla="*/ 300037 w 338138"/>
              <a:gd name="connsiteY109" fmla="*/ 52282 h 295275"/>
              <a:gd name="connsiteX110" fmla="*/ 292100 w 338138"/>
              <a:gd name="connsiteY110" fmla="*/ 60325 h 295275"/>
              <a:gd name="connsiteX111" fmla="*/ 284162 w 338138"/>
              <a:gd name="connsiteY111" fmla="*/ 52282 h 295275"/>
              <a:gd name="connsiteX112" fmla="*/ 300037 w 338138"/>
              <a:gd name="connsiteY112" fmla="*/ 19050 h 295275"/>
              <a:gd name="connsiteX113" fmla="*/ 302507 w 338138"/>
              <a:gd name="connsiteY113" fmla="*/ 19050 h 295275"/>
              <a:gd name="connsiteX114" fmla="*/ 307869 w 338138"/>
              <a:gd name="connsiteY114" fmla="*/ 19050 h 295275"/>
              <a:gd name="connsiteX115" fmla="*/ 315912 w 338138"/>
              <a:gd name="connsiteY115" fmla="*/ 28453 h 295275"/>
              <a:gd name="connsiteX116" fmla="*/ 307869 w 338138"/>
              <a:gd name="connsiteY116" fmla="*/ 36513 h 295275"/>
              <a:gd name="connsiteX117" fmla="*/ 300037 w 338138"/>
              <a:gd name="connsiteY117" fmla="*/ 36513 h 295275"/>
              <a:gd name="connsiteX118" fmla="*/ 300037 w 338138"/>
              <a:gd name="connsiteY118" fmla="*/ 33619 h 295275"/>
              <a:gd name="connsiteX119" fmla="*/ 264971 w 338138"/>
              <a:gd name="connsiteY119" fmla="*/ 19050 h 295275"/>
              <a:gd name="connsiteX120" fmla="*/ 284162 w 338138"/>
              <a:gd name="connsiteY120" fmla="*/ 19050 h 295275"/>
              <a:gd name="connsiteX121" fmla="*/ 284162 w 338138"/>
              <a:gd name="connsiteY121" fmla="*/ 26707 h 295275"/>
              <a:gd name="connsiteX122" fmla="*/ 284162 w 338138"/>
              <a:gd name="connsiteY122" fmla="*/ 36513 h 295275"/>
              <a:gd name="connsiteX123" fmla="*/ 283068 w 338138"/>
              <a:gd name="connsiteY123" fmla="*/ 36513 h 295275"/>
              <a:gd name="connsiteX124" fmla="*/ 264971 w 338138"/>
              <a:gd name="connsiteY124" fmla="*/ 36513 h 295275"/>
              <a:gd name="connsiteX125" fmla="*/ 255587 w 338138"/>
              <a:gd name="connsiteY125" fmla="*/ 28453 h 295275"/>
              <a:gd name="connsiteX126" fmla="*/ 264971 w 338138"/>
              <a:gd name="connsiteY126" fmla="*/ 19050 h 295275"/>
              <a:gd name="connsiteX127" fmla="*/ 292100 w 338138"/>
              <a:gd name="connsiteY127" fmla="*/ 0 h 295275"/>
              <a:gd name="connsiteX128" fmla="*/ 300037 w 338138"/>
              <a:gd name="connsiteY128" fmla="*/ 8044 h 295275"/>
              <a:gd name="connsiteX129" fmla="*/ 300037 w 338138"/>
              <a:gd name="connsiteY129" fmla="*/ 19050 h 295275"/>
              <a:gd name="connsiteX130" fmla="*/ 289771 w 338138"/>
              <a:gd name="connsiteY130" fmla="*/ 19050 h 295275"/>
              <a:gd name="connsiteX131" fmla="*/ 284162 w 338138"/>
              <a:gd name="connsiteY131" fmla="*/ 19050 h 295275"/>
              <a:gd name="connsiteX132" fmla="*/ 284162 w 338138"/>
              <a:gd name="connsiteY132" fmla="*/ 13574 h 295275"/>
              <a:gd name="connsiteX133" fmla="*/ 284162 w 338138"/>
              <a:gd name="connsiteY133" fmla="*/ 8044 h 295275"/>
              <a:gd name="connsiteX134" fmla="*/ 292100 w 338138"/>
              <a:gd name="connsiteY134"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38138" h="295275">
                <a:moveTo>
                  <a:pt x="153417" y="182239"/>
                </a:moveTo>
                <a:lnTo>
                  <a:pt x="158329" y="185510"/>
                </a:lnTo>
                <a:cubicBezTo>
                  <a:pt x="166022" y="188723"/>
                  <a:pt x="174479" y="190500"/>
                  <a:pt x="183356" y="190500"/>
                </a:cubicBezTo>
                <a:cubicBezTo>
                  <a:pt x="192233" y="190500"/>
                  <a:pt x="200690" y="188723"/>
                  <a:pt x="208382" y="185510"/>
                </a:cubicBezTo>
                <a:lnTo>
                  <a:pt x="213017" y="182424"/>
                </a:lnTo>
                <a:lnTo>
                  <a:pt x="225680" y="185018"/>
                </a:lnTo>
                <a:cubicBezTo>
                  <a:pt x="252189" y="196345"/>
                  <a:pt x="273579" y="217760"/>
                  <a:pt x="284893" y="244301"/>
                </a:cubicBezTo>
                <a:lnTo>
                  <a:pt x="287278" y="255971"/>
                </a:lnTo>
                <a:lnTo>
                  <a:pt x="286544" y="255971"/>
                </a:lnTo>
                <a:cubicBezTo>
                  <a:pt x="282575" y="255971"/>
                  <a:pt x="278606" y="259912"/>
                  <a:pt x="278606" y="263854"/>
                </a:cubicBezTo>
                <a:cubicBezTo>
                  <a:pt x="278606" y="269109"/>
                  <a:pt x="282575" y="273050"/>
                  <a:pt x="286544" y="273050"/>
                </a:cubicBezTo>
                <a:lnTo>
                  <a:pt x="290768" y="273050"/>
                </a:lnTo>
                <a:lnTo>
                  <a:pt x="293688" y="287338"/>
                </a:lnTo>
                <a:cubicBezTo>
                  <a:pt x="293688" y="291306"/>
                  <a:pt x="289724" y="295275"/>
                  <a:pt x="285760" y="295275"/>
                </a:cubicBezTo>
                <a:cubicBezTo>
                  <a:pt x="280474" y="295275"/>
                  <a:pt x="276510" y="291306"/>
                  <a:pt x="276510" y="287338"/>
                </a:cubicBezTo>
                <a:cubicBezTo>
                  <a:pt x="276510" y="235744"/>
                  <a:pt x="235549" y="193410"/>
                  <a:pt x="182696" y="193410"/>
                </a:cubicBezTo>
                <a:cubicBezTo>
                  <a:pt x="131164" y="193410"/>
                  <a:pt x="88881" y="235744"/>
                  <a:pt x="88881" y="287338"/>
                </a:cubicBezTo>
                <a:cubicBezTo>
                  <a:pt x="88881" y="291306"/>
                  <a:pt x="86238" y="295275"/>
                  <a:pt x="80953" y="295275"/>
                </a:cubicBezTo>
                <a:cubicBezTo>
                  <a:pt x="76989" y="295275"/>
                  <a:pt x="73025" y="291306"/>
                  <a:pt x="73025" y="287338"/>
                </a:cubicBezTo>
                <a:lnTo>
                  <a:pt x="77268" y="266075"/>
                </a:lnTo>
                <a:lnTo>
                  <a:pt x="79521" y="263839"/>
                </a:lnTo>
                <a:lnTo>
                  <a:pt x="77977" y="262525"/>
                </a:lnTo>
                <a:lnTo>
                  <a:pt x="81613" y="244301"/>
                </a:lnTo>
                <a:cubicBezTo>
                  <a:pt x="87147" y="231031"/>
                  <a:pt x="95157" y="219042"/>
                  <a:pt x="105067" y="208955"/>
                </a:cubicBezTo>
                <a:lnTo>
                  <a:pt x="121487" y="197677"/>
                </a:lnTo>
                <a:lnTo>
                  <a:pt x="131209" y="200672"/>
                </a:lnTo>
                <a:cubicBezTo>
                  <a:pt x="135185" y="201988"/>
                  <a:pt x="140487" y="200672"/>
                  <a:pt x="141812" y="196725"/>
                </a:cubicBezTo>
                <a:cubicBezTo>
                  <a:pt x="144463" y="192777"/>
                  <a:pt x="143137" y="188829"/>
                  <a:pt x="139161" y="186197"/>
                </a:cubicBezTo>
                <a:lnTo>
                  <a:pt x="138577" y="185939"/>
                </a:lnTo>
                <a:lnTo>
                  <a:pt x="139917" y="185018"/>
                </a:lnTo>
                <a:close/>
                <a:moveTo>
                  <a:pt x="120516" y="177954"/>
                </a:moveTo>
                <a:lnTo>
                  <a:pt x="138577" y="185939"/>
                </a:lnTo>
                <a:lnTo>
                  <a:pt x="121487" y="197677"/>
                </a:lnTo>
                <a:lnTo>
                  <a:pt x="92774" y="188829"/>
                </a:lnTo>
                <a:cubicBezTo>
                  <a:pt x="51688" y="188829"/>
                  <a:pt x="19880" y="217780"/>
                  <a:pt x="17229" y="255943"/>
                </a:cubicBezTo>
                <a:cubicBezTo>
                  <a:pt x="70243" y="255943"/>
                  <a:pt x="70243" y="255943"/>
                  <a:pt x="70243" y="255943"/>
                </a:cubicBezTo>
                <a:lnTo>
                  <a:pt x="77977" y="262525"/>
                </a:lnTo>
                <a:lnTo>
                  <a:pt x="77268" y="266075"/>
                </a:lnTo>
                <a:lnTo>
                  <a:pt x="70243" y="273050"/>
                </a:lnTo>
                <a:cubicBezTo>
                  <a:pt x="7952" y="273050"/>
                  <a:pt x="7952" y="273050"/>
                  <a:pt x="7952" y="273050"/>
                </a:cubicBezTo>
                <a:cubicBezTo>
                  <a:pt x="3976" y="273050"/>
                  <a:pt x="0" y="269102"/>
                  <a:pt x="0" y="263839"/>
                </a:cubicBezTo>
                <a:cubicBezTo>
                  <a:pt x="0" y="225347"/>
                  <a:pt x="22365" y="193517"/>
                  <a:pt x="55913" y="180008"/>
                </a:cubicBezTo>
                <a:lnTo>
                  <a:pt x="63954" y="178487"/>
                </a:lnTo>
                <a:lnTo>
                  <a:pt x="70942" y="183150"/>
                </a:lnTo>
                <a:cubicBezTo>
                  <a:pt x="77437" y="185844"/>
                  <a:pt x="84611" y="187325"/>
                  <a:pt x="92198" y="187325"/>
                </a:cubicBezTo>
                <a:cubicBezTo>
                  <a:pt x="100775" y="187325"/>
                  <a:pt x="109352" y="185022"/>
                  <a:pt x="117104" y="180908"/>
                </a:cubicBezTo>
                <a:close/>
                <a:moveTo>
                  <a:pt x="242887" y="82550"/>
                </a:moveTo>
                <a:cubicBezTo>
                  <a:pt x="273315" y="82550"/>
                  <a:pt x="299773" y="108826"/>
                  <a:pt x="299773" y="137730"/>
                </a:cubicBezTo>
                <a:cubicBezTo>
                  <a:pt x="299773" y="154809"/>
                  <a:pt x="291836" y="169261"/>
                  <a:pt x="278606" y="179771"/>
                </a:cubicBezTo>
                <a:cubicBezTo>
                  <a:pt x="314326" y="192909"/>
                  <a:pt x="338138" y="225754"/>
                  <a:pt x="338138" y="263854"/>
                </a:cubicBezTo>
                <a:cubicBezTo>
                  <a:pt x="338138" y="269109"/>
                  <a:pt x="334169" y="273050"/>
                  <a:pt x="330201" y="273050"/>
                </a:cubicBezTo>
                <a:cubicBezTo>
                  <a:pt x="308373" y="273050"/>
                  <a:pt x="297458" y="273050"/>
                  <a:pt x="292001" y="273050"/>
                </a:cubicBezTo>
                <a:lnTo>
                  <a:pt x="290768" y="273050"/>
                </a:lnTo>
                <a:lnTo>
                  <a:pt x="287278" y="255971"/>
                </a:lnTo>
                <a:lnTo>
                  <a:pt x="306429" y="255971"/>
                </a:lnTo>
                <a:cubicBezTo>
                  <a:pt x="320940" y="255971"/>
                  <a:pt x="320940" y="255971"/>
                  <a:pt x="320940" y="255971"/>
                </a:cubicBezTo>
                <a:cubicBezTo>
                  <a:pt x="318294" y="221812"/>
                  <a:pt x="289190" y="194223"/>
                  <a:pt x="253471" y="190281"/>
                </a:cubicBezTo>
                <a:cubicBezTo>
                  <a:pt x="249502" y="190281"/>
                  <a:pt x="246856" y="186340"/>
                  <a:pt x="245533" y="182399"/>
                </a:cubicBezTo>
                <a:cubicBezTo>
                  <a:pt x="245533" y="178457"/>
                  <a:pt x="248179" y="174516"/>
                  <a:pt x="252148" y="174516"/>
                </a:cubicBezTo>
                <a:cubicBezTo>
                  <a:pt x="270669" y="170574"/>
                  <a:pt x="283898" y="156123"/>
                  <a:pt x="283898" y="137730"/>
                </a:cubicBezTo>
                <a:cubicBezTo>
                  <a:pt x="283898" y="116709"/>
                  <a:pt x="264054" y="98316"/>
                  <a:pt x="242887" y="98316"/>
                </a:cubicBezTo>
                <a:cubicBezTo>
                  <a:pt x="237596" y="98316"/>
                  <a:pt x="234950" y="94374"/>
                  <a:pt x="234950" y="90433"/>
                </a:cubicBezTo>
                <a:cubicBezTo>
                  <a:pt x="234950" y="86492"/>
                  <a:pt x="237596" y="82550"/>
                  <a:pt x="242887" y="82550"/>
                </a:cubicBezTo>
                <a:close/>
                <a:moveTo>
                  <a:pt x="182562" y="79375"/>
                </a:moveTo>
                <a:cubicBezTo>
                  <a:pt x="156259" y="79375"/>
                  <a:pt x="134937" y="100697"/>
                  <a:pt x="134937" y="127000"/>
                </a:cubicBezTo>
                <a:cubicBezTo>
                  <a:pt x="134937" y="153303"/>
                  <a:pt x="156259" y="174625"/>
                  <a:pt x="182562" y="174625"/>
                </a:cubicBezTo>
                <a:cubicBezTo>
                  <a:pt x="208865" y="174625"/>
                  <a:pt x="230187" y="153303"/>
                  <a:pt x="230187" y="127000"/>
                </a:cubicBezTo>
                <a:cubicBezTo>
                  <a:pt x="230187" y="100697"/>
                  <a:pt x="208865" y="79375"/>
                  <a:pt x="182562" y="79375"/>
                </a:cubicBezTo>
                <a:close/>
                <a:moveTo>
                  <a:pt x="92198" y="79375"/>
                </a:moveTo>
                <a:cubicBezTo>
                  <a:pt x="99456" y="79375"/>
                  <a:pt x="106383" y="80692"/>
                  <a:pt x="112815" y="83325"/>
                </a:cubicBezTo>
                <a:lnTo>
                  <a:pt x="129438" y="94484"/>
                </a:lnTo>
                <a:lnTo>
                  <a:pt x="124114" y="102283"/>
                </a:lnTo>
                <a:lnTo>
                  <a:pt x="123146" y="107021"/>
                </a:lnTo>
                <a:lnTo>
                  <a:pt x="118588" y="107021"/>
                </a:lnTo>
                <a:cubicBezTo>
                  <a:pt x="111991" y="99122"/>
                  <a:pt x="102754" y="95173"/>
                  <a:pt x="92198" y="95173"/>
                </a:cubicBezTo>
                <a:cubicBezTo>
                  <a:pt x="71087" y="95173"/>
                  <a:pt x="53934" y="112287"/>
                  <a:pt x="53934" y="133350"/>
                </a:cubicBezTo>
                <a:cubicBezTo>
                  <a:pt x="53934" y="154414"/>
                  <a:pt x="71087" y="171528"/>
                  <a:pt x="92198" y="171528"/>
                </a:cubicBezTo>
                <a:cubicBezTo>
                  <a:pt x="104074" y="171528"/>
                  <a:pt x="115949" y="164945"/>
                  <a:pt x="123866" y="154414"/>
                </a:cubicBezTo>
                <a:lnTo>
                  <a:pt x="125791" y="154174"/>
                </a:lnTo>
                <a:lnTo>
                  <a:pt x="134034" y="166249"/>
                </a:lnTo>
                <a:lnTo>
                  <a:pt x="120516" y="177954"/>
                </a:lnTo>
                <a:lnTo>
                  <a:pt x="116465" y="176163"/>
                </a:lnTo>
                <a:cubicBezTo>
                  <a:pt x="108678" y="174024"/>
                  <a:pt x="100726" y="173037"/>
                  <a:pt x="92774" y="173037"/>
                </a:cubicBezTo>
                <a:lnTo>
                  <a:pt x="63954" y="178487"/>
                </a:lnTo>
                <a:lnTo>
                  <a:pt x="53769" y="171692"/>
                </a:lnTo>
                <a:cubicBezTo>
                  <a:pt x="44037" y="161983"/>
                  <a:pt x="38100" y="148490"/>
                  <a:pt x="38100" y="133350"/>
                </a:cubicBezTo>
                <a:cubicBezTo>
                  <a:pt x="38100" y="103072"/>
                  <a:pt x="61850" y="79375"/>
                  <a:pt x="92198" y="79375"/>
                </a:cubicBezTo>
                <a:close/>
                <a:moveTo>
                  <a:pt x="183356" y="63500"/>
                </a:moveTo>
                <a:cubicBezTo>
                  <a:pt x="218865" y="63500"/>
                  <a:pt x="247650" y="91930"/>
                  <a:pt x="247650" y="127000"/>
                </a:cubicBezTo>
                <a:cubicBezTo>
                  <a:pt x="247650" y="144535"/>
                  <a:pt x="240454" y="160410"/>
                  <a:pt x="228819" y="171902"/>
                </a:cubicBezTo>
                <a:lnTo>
                  <a:pt x="213017" y="182424"/>
                </a:lnTo>
                <a:lnTo>
                  <a:pt x="182696" y="176212"/>
                </a:lnTo>
                <a:lnTo>
                  <a:pt x="153417" y="182239"/>
                </a:lnTo>
                <a:lnTo>
                  <a:pt x="137893" y="171902"/>
                </a:lnTo>
                <a:lnTo>
                  <a:pt x="134034" y="166249"/>
                </a:lnTo>
                <a:lnTo>
                  <a:pt x="137061" y="163629"/>
                </a:lnTo>
                <a:cubicBezTo>
                  <a:pt x="139700" y="160996"/>
                  <a:pt x="138380" y="155730"/>
                  <a:pt x="134422" y="153097"/>
                </a:cubicBezTo>
                <a:lnTo>
                  <a:pt x="125791" y="154174"/>
                </a:lnTo>
                <a:lnTo>
                  <a:pt x="124114" y="151717"/>
                </a:lnTo>
                <a:cubicBezTo>
                  <a:pt x="120861" y="144120"/>
                  <a:pt x="119062" y="135768"/>
                  <a:pt x="119062" y="127000"/>
                </a:cubicBezTo>
                <a:lnTo>
                  <a:pt x="123146" y="107021"/>
                </a:lnTo>
                <a:lnTo>
                  <a:pt x="130463" y="107021"/>
                </a:lnTo>
                <a:cubicBezTo>
                  <a:pt x="133102" y="103072"/>
                  <a:pt x="133102" y="97806"/>
                  <a:pt x="130463" y="95173"/>
                </a:cubicBezTo>
                <a:lnTo>
                  <a:pt x="129438" y="94484"/>
                </a:lnTo>
                <a:lnTo>
                  <a:pt x="137893" y="82099"/>
                </a:lnTo>
                <a:cubicBezTo>
                  <a:pt x="149528" y="70608"/>
                  <a:pt x="165601" y="63500"/>
                  <a:pt x="183356" y="63500"/>
                </a:cubicBezTo>
                <a:close/>
                <a:moveTo>
                  <a:pt x="284162" y="36513"/>
                </a:moveTo>
                <a:lnTo>
                  <a:pt x="300037" y="36513"/>
                </a:lnTo>
                <a:lnTo>
                  <a:pt x="300037" y="46752"/>
                </a:lnTo>
                <a:cubicBezTo>
                  <a:pt x="300037" y="52282"/>
                  <a:pt x="300037" y="52282"/>
                  <a:pt x="300037" y="52282"/>
                </a:cubicBezTo>
                <a:cubicBezTo>
                  <a:pt x="300037" y="56304"/>
                  <a:pt x="296068" y="60325"/>
                  <a:pt x="292100" y="60325"/>
                </a:cubicBezTo>
                <a:cubicBezTo>
                  <a:pt x="286808" y="60325"/>
                  <a:pt x="284162" y="56304"/>
                  <a:pt x="284162" y="52282"/>
                </a:cubicBezTo>
                <a:close/>
                <a:moveTo>
                  <a:pt x="300037" y="19050"/>
                </a:moveTo>
                <a:lnTo>
                  <a:pt x="302507" y="19050"/>
                </a:lnTo>
                <a:cubicBezTo>
                  <a:pt x="307869" y="19050"/>
                  <a:pt x="307869" y="19050"/>
                  <a:pt x="307869" y="19050"/>
                </a:cubicBezTo>
                <a:cubicBezTo>
                  <a:pt x="313231" y="19050"/>
                  <a:pt x="315912" y="23080"/>
                  <a:pt x="315912" y="28453"/>
                </a:cubicBezTo>
                <a:cubicBezTo>
                  <a:pt x="315912" y="32483"/>
                  <a:pt x="313231" y="36513"/>
                  <a:pt x="307869" y="36513"/>
                </a:cubicBezTo>
                <a:lnTo>
                  <a:pt x="300037" y="36513"/>
                </a:lnTo>
                <a:lnTo>
                  <a:pt x="300037" y="33619"/>
                </a:lnTo>
                <a:close/>
                <a:moveTo>
                  <a:pt x="264971" y="19050"/>
                </a:moveTo>
                <a:lnTo>
                  <a:pt x="284162" y="19050"/>
                </a:lnTo>
                <a:lnTo>
                  <a:pt x="284162" y="26707"/>
                </a:lnTo>
                <a:lnTo>
                  <a:pt x="284162" y="36513"/>
                </a:lnTo>
                <a:lnTo>
                  <a:pt x="283068" y="36513"/>
                </a:lnTo>
                <a:cubicBezTo>
                  <a:pt x="264971" y="36513"/>
                  <a:pt x="264971" y="36513"/>
                  <a:pt x="264971" y="36513"/>
                </a:cubicBezTo>
                <a:cubicBezTo>
                  <a:pt x="259608" y="36513"/>
                  <a:pt x="255587" y="32483"/>
                  <a:pt x="255587" y="28453"/>
                </a:cubicBezTo>
                <a:cubicBezTo>
                  <a:pt x="255587" y="23080"/>
                  <a:pt x="259608" y="19050"/>
                  <a:pt x="264971" y="19050"/>
                </a:cubicBezTo>
                <a:close/>
                <a:moveTo>
                  <a:pt x="292100" y="0"/>
                </a:moveTo>
                <a:cubicBezTo>
                  <a:pt x="296068" y="0"/>
                  <a:pt x="300037" y="4022"/>
                  <a:pt x="300037" y="8044"/>
                </a:cubicBezTo>
                <a:lnTo>
                  <a:pt x="300037" y="19050"/>
                </a:lnTo>
                <a:lnTo>
                  <a:pt x="289771" y="19050"/>
                </a:lnTo>
                <a:lnTo>
                  <a:pt x="284162" y="19050"/>
                </a:lnTo>
                <a:lnTo>
                  <a:pt x="284162" y="13574"/>
                </a:lnTo>
                <a:cubicBezTo>
                  <a:pt x="284162" y="8044"/>
                  <a:pt x="284162" y="8044"/>
                  <a:pt x="284162" y="8044"/>
                </a:cubicBezTo>
                <a:cubicBezTo>
                  <a:pt x="284162" y="4022"/>
                  <a:pt x="286808" y="0"/>
                  <a:pt x="292100"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椭圆 35"/>
          <p:cNvSpPr/>
          <p:nvPr/>
        </p:nvSpPr>
        <p:spPr>
          <a:xfrm>
            <a:off x="5715000" y="5197594"/>
            <a:ext cx="762000" cy="761996"/>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1" name="office-block_63657"/>
          <p:cNvSpPr>
            <a:spLocks noChangeAspect="1"/>
          </p:cNvSpPr>
          <p:nvPr/>
        </p:nvSpPr>
        <p:spPr bwMode="auto">
          <a:xfrm>
            <a:off x="5903466" y="5386061"/>
            <a:ext cx="385064" cy="38506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4" name="组合 3"/>
          <p:cNvGrpSpPr/>
          <p:nvPr/>
        </p:nvGrpSpPr>
        <p:grpSpPr>
          <a:xfrm>
            <a:off x="6585892" y="1471496"/>
            <a:ext cx="4838213" cy="716044"/>
            <a:chOff x="6658462" y="1672936"/>
            <a:chExt cx="4838213" cy="716044"/>
          </a:xfrm>
        </p:grpSpPr>
        <p:sp>
          <p:nvSpPr>
            <p:cNvPr id="42" name="矩形 41"/>
            <p:cNvSpPr/>
            <p:nvPr/>
          </p:nvSpPr>
          <p:spPr>
            <a:xfrm>
              <a:off x="6658462" y="2039730"/>
              <a:ext cx="4838213"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3" name="矩形 42"/>
            <p:cNvSpPr/>
            <p:nvPr/>
          </p:nvSpPr>
          <p:spPr>
            <a:xfrm>
              <a:off x="6658462" y="1672936"/>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endParaRPr lang="zh-CN" altLang="en-US" sz="2000" dirty="0">
                <a:solidFill>
                  <a:schemeClr val="accent1"/>
                </a:solidFill>
              </a:endParaRPr>
            </a:p>
          </p:txBody>
        </p:sp>
      </p:grpSp>
      <p:grpSp>
        <p:nvGrpSpPr>
          <p:cNvPr id="44" name="组合 43"/>
          <p:cNvGrpSpPr/>
          <p:nvPr/>
        </p:nvGrpSpPr>
        <p:grpSpPr>
          <a:xfrm>
            <a:off x="6585892" y="3891420"/>
            <a:ext cx="4838213" cy="716044"/>
            <a:chOff x="6658462" y="1672936"/>
            <a:chExt cx="4838213" cy="716044"/>
          </a:xfrm>
        </p:grpSpPr>
        <p:sp>
          <p:nvSpPr>
            <p:cNvPr id="45" name="矩形 44"/>
            <p:cNvSpPr/>
            <p:nvPr/>
          </p:nvSpPr>
          <p:spPr>
            <a:xfrm>
              <a:off x="6658462" y="2039730"/>
              <a:ext cx="4838213"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6" name="矩形 45"/>
            <p:cNvSpPr/>
            <p:nvPr/>
          </p:nvSpPr>
          <p:spPr>
            <a:xfrm>
              <a:off x="6658462" y="1672936"/>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endParaRPr lang="zh-CN" altLang="en-US" sz="2000" dirty="0">
                <a:solidFill>
                  <a:schemeClr val="accent1"/>
                </a:solidFill>
              </a:endParaRPr>
            </a:p>
          </p:txBody>
        </p:sp>
      </p:grpSp>
      <p:grpSp>
        <p:nvGrpSpPr>
          <p:cNvPr id="47" name="组合 46"/>
          <p:cNvGrpSpPr/>
          <p:nvPr/>
        </p:nvGrpSpPr>
        <p:grpSpPr>
          <a:xfrm>
            <a:off x="753526" y="2706858"/>
            <a:ext cx="4838213" cy="716044"/>
            <a:chOff x="6658462" y="1672936"/>
            <a:chExt cx="4838213" cy="716044"/>
          </a:xfrm>
        </p:grpSpPr>
        <p:sp>
          <p:nvSpPr>
            <p:cNvPr id="48" name="矩形 47"/>
            <p:cNvSpPr/>
            <p:nvPr/>
          </p:nvSpPr>
          <p:spPr>
            <a:xfrm>
              <a:off x="6658462" y="2039730"/>
              <a:ext cx="4838213" cy="349250"/>
            </a:xfrm>
            <a:prstGeom prst="rect">
              <a:avLst/>
            </a:prstGeom>
          </p:spPr>
          <p:txBody>
            <a:bodyPr wrap="square">
              <a:spAutoFit/>
            </a:bodyPr>
            <a:lstStyle/>
            <a:p>
              <a:pPr algn="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9" name="矩形 48"/>
            <p:cNvSpPr/>
            <p:nvPr/>
          </p:nvSpPr>
          <p:spPr>
            <a:xfrm>
              <a:off x="8409616" y="1672936"/>
              <a:ext cx="3087059" cy="460375"/>
            </a:xfrm>
            <a:prstGeom prst="rect">
              <a:avLst/>
            </a:prstGeom>
          </p:spPr>
          <p:txBody>
            <a:bodyPr wrap="square">
              <a:spAutoFit/>
            </a:bodyPr>
            <a:lstStyle/>
            <a:p>
              <a:pPr algn="r">
                <a:lnSpc>
                  <a:spcPct val="120000"/>
                </a:lnSpc>
              </a:pPr>
              <a:r>
                <a:rPr lang="zh-CN" altLang="en-US" sz="2000" dirty="0">
                  <a:solidFill>
                    <a:schemeClr val="accent2"/>
                  </a:solidFill>
                </a:rPr>
                <a:t>我爱你</a:t>
              </a:r>
              <a:endParaRPr lang="zh-CN" altLang="en-US" sz="2000" dirty="0">
                <a:solidFill>
                  <a:schemeClr val="accent2"/>
                </a:solidFill>
              </a:endParaRPr>
            </a:p>
          </p:txBody>
        </p:sp>
      </p:grpSp>
      <p:grpSp>
        <p:nvGrpSpPr>
          <p:cNvPr id="50" name="组合 49"/>
          <p:cNvGrpSpPr/>
          <p:nvPr/>
        </p:nvGrpSpPr>
        <p:grpSpPr>
          <a:xfrm>
            <a:off x="753526" y="5110510"/>
            <a:ext cx="4838213" cy="716044"/>
            <a:chOff x="6658462" y="1672936"/>
            <a:chExt cx="4838213" cy="716044"/>
          </a:xfrm>
        </p:grpSpPr>
        <p:sp>
          <p:nvSpPr>
            <p:cNvPr id="51" name="矩形 50"/>
            <p:cNvSpPr/>
            <p:nvPr/>
          </p:nvSpPr>
          <p:spPr>
            <a:xfrm>
              <a:off x="6658462" y="2039730"/>
              <a:ext cx="4838213" cy="349250"/>
            </a:xfrm>
            <a:prstGeom prst="rect">
              <a:avLst/>
            </a:prstGeom>
          </p:spPr>
          <p:txBody>
            <a:bodyPr wrap="square">
              <a:spAutoFit/>
            </a:bodyPr>
            <a:lstStyle/>
            <a:p>
              <a:pPr algn="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2" name="矩形 51"/>
            <p:cNvSpPr/>
            <p:nvPr/>
          </p:nvSpPr>
          <p:spPr>
            <a:xfrm>
              <a:off x="8409616" y="1672936"/>
              <a:ext cx="3087059" cy="460375"/>
            </a:xfrm>
            <a:prstGeom prst="rect">
              <a:avLst/>
            </a:prstGeom>
          </p:spPr>
          <p:txBody>
            <a:bodyPr wrap="square">
              <a:spAutoFit/>
            </a:bodyPr>
            <a:lstStyle/>
            <a:p>
              <a:pPr algn="r">
                <a:lnSpc>
                  <a:spcPct val="120000"/>
                </a:lnSpc>
              </a:pPr>
              <a:r>
                <a:rPr lang="zh-CN" altLang="en-US" sz="2000" dirty="0">
                  <a:solidFill>
                    <a:schemeClr val="accent2"/>
                  </a:solidFill>
                </a:rPr>
                <a:t>我爱你</a:t>
              </a:r>
              <a:endParaRPr lang="zh-CN" altLang="en-US" sz="2000" dirty="0">
                <a:solidFill>
                  <a:schemeClr val="accent2"/>
                </a:solidFill>
              </a:endParaRPr>
            </a:p>
          </p:txBody>
        </p:sp>
      </p:grpSp>
      <p:sp>
        <p:nvSpPr>
          <p:cNvPr id="30" name="文本框 29"/>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31" name="直接连接符 30"/>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p:stCondLst>
                              <p:cond delay="500"/>
                            </p:stCondLst>
                            <p:childTnLst>
                              <p:par>
                                <p:cTn id="46" presetID="12" presetClass="entr" presetSubtype="8"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p:tgtEl>
                                          <p:spTgt spid="4"/>
                                        </p:tgtEl>
                                        <p:attrNameLst>
                                          <p:attrName>ppt_x</p:attrName>
                                        </p:attrNameLst>
                                      </p:cBhvr>
                                      <p:tavLst>
                                        <p:tav tm="0">
                                          <p:val>
                                            <p:strVal val="#ppt_x-#ppt_w*1.125000"/>
                                          </p:val>
                                        </p:tav>
                                        <p:tav tm="100000">
                                          <p:val>
                                            <p:strVal val="#ppt_x"/>
                                          </p:val>
                                        </p:tav>
                                      </p:tavLst>
                                    </p:anim>
                                    <p:animEffect transition="in" filter="wipe(right)">
                                      <p:cBhvr>
                                        <p:cTn id="49" dur="500"/>
                                        <p:tgtEl>
                                          <p:spTgt spid="4"/>
                                        </p:tgtEl>
                                      </p:cBhvr>
                                    </p:animEffect>
                                  </p:childTnLst>
                                </p:cTn>
                              </p:par>
                              <p:par>
                                <p:cTn id="50" presetID="12" presetClass="entr" presetSubtype="2" fill="hold" nodeType="withEffect">
                                  <p:stCondLst>
                                    <p:cond delay="25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p:tgtEl>
                                          <p:spTgt spid="47"/>
                                        </p:tgtEl>
                                        <p:attrNameLst>
                                          <p:attrName>ppt_x</p:attrName>
                                        </p:attrNameLst>
                                      </p:cBhvr>
                                      <p:tavLst>
                                        <p:tav tm="0">
                                          <p:val>
                                            <p:strVal val="#ppt_x+#ppt_w*1.125000"/>
                                          </p:val>
                                        </p:tav>
                                        <p:tav tm="100000">
                                          <p:val>
                                            <p:strVal val="#ppt_x"/>
                                          </p:val>
                                        </p:tav>
                                      </p:tavLst>
                                    </p:anim>
                                    <p:animEffect transition="in" filter="wipe(left)">
                                      <p:cBhvr>
                                        <p:cTn id="53" dur="500"/>
                                        <p:tgtEl>
                                          <p:spTgt spid="47"/>
                                        </p:tgtEl>
                                      </p:cBhvr>
                                    </p:animEffect>
                                  </p:childTnLst>
                                </p:cTn>
                              </p:par>
                              <p:par>
                                <p:cTn id="54" presetID="12" presetClass="entr" presetSubtype="8" fill="hold" nodeType="withEffect">
                                  <p:stCondLst>
                                    <p:cond delay="50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500"/>
                                        <p:tgtEl>
                                          <p:spTgt spid="44"/>
                                        </p:tgtEl>
                                        <p:attrNameLst>
                                          <p:attrName>ppt_x</p:attrName>
                                        </p:attrNameLst>
                                      </p:cBhvr>
                                      <p:tavLst>
                                        <p:tav tm="0">
                                          <p:val>
                                            <p:strVal val="#ppt_x-#ppt_w*1.125000"/>
                                          </p:val>
                                        </p:tav>
                                        <p:tav tm="100000">
                                          <p:val>
                                            <p:strVal val="#ppt_x"/>
                                          </p:val>
                                        </p:tav>
                                      </p:tavLst>
                                    </p:anim>
                                    <p:animEffect transition="in" filter="wipe(right)">
                                      <p:cBhvr>
                                        <p:cTn id="57" dur="500"/>
                                        <p:tgtEl>
                                          <p:spTgt spid="44"/>
                                        </p:tgtEl>
                                      </p:cBhvr>
                                    </p:animEffect>
                                  </p:childTnLst>
                                </p:cTn>
                              </p:par>
                              <p:par>
                                <p:cTn id="58" presetID="12" presetClass="entr" presetSubtype="2" fill="hold" nodeType="withEffect">
                                  <p:stCondLst>
                                    <p:cond delay="750"/>
                                  </p:stCondLst>
                                  <p:childTnLst>
                                    <p:set>
                                      <p:cBhvr>
                                        <p:cTn id="59" dur="1" fill="hold">
                                          <p:stCondLst>
                                            <p:cond delay="0"/>
                                          </p:stCondLst>
                                        </p:cTn>
                                        <p:tgtEl>
                                          <p:spTgt spid="50"/>
                                        </p:tgtEl>
                                        <p:attrNameLst>
                                          <p:attrName>style.visibility</p:attrName>
                                        </p:attrNameLst>
                                      </p:cBhvr>
                                      <p:to>
                                        <p:strVal val="visible"/>
                                      </p:to>
                                    </p:set>
                                    <p:anim calcmode="lin" valueType="num">
                                      <p:cBhvr additive="base">
                                        <p:cTn id="60" dur="500"/>
                                        <p:tgtEl>
                                          <p:spTgt spid="50"/>
                                        </p:tgtEl>
                                        <p:attrNameLst>
                                          <p:attrName>ppt_x</p:attrName>
                                        </p:attrNameLst>
                                      </p:cBhvr>
                                      <p:tavLst>
                                        <p:tav tm="0">
                                          <p:val>
                                            <p:strVal val="#ppt_x+#ppt_w*1.125000"/>
                                          </p:val>
                                        </p:tav>
                                        <p:tav tm="100000">
                                          <p:val>
                                            <p:strVal val="#ppt_x"/>
                                          </p:val>
                                        </p:tav>
                                      </p:tavLst>
                                    </p:anim>
                                    <p:animEffect transition="in" filter="wipe(left)">
                                      <p:cBhvr>
                                        <p:cTn id="6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9" grpId="0" animBg="1"/>
      <p:bldP spid="29" grpId="0" animBg="1"/>
      <p:bldP spid="38" grpId="0" animBg="1"/>
      <p:bldP spid="33" grpId="0" animBg="1"/>
      <p:bldP spid="40" grpId="0" animBg="1"/>
      <p:bldP spid="36" grpId="0" animBg="1"/>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descr="500012799.jpg"/>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6667" r="16667"/>
          <a:stretch>
            <a:fillRect/>
          </a:stretch>
        </p:blipFill>
        <p:spPr/>
      </p:pic>
      <p:pic>
        <p:nvPicPr>
          <p:cNvPr id="7" name="图片占位符 6" descr="婚礼5.jpg"/>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16667" r="16667"/>
          <a:stretch>
            <a:fillRect/>
          </a:stretch>
        </p:blipFill>
        <p:spPr/>
      </p:pic>
      <p:pic>
        <p:nvPicPr>
          <p:cNvPr id="9" name="图片占位符 8" descr="500536998.jpg"/>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6664" r="16664"/>
          <a:stretch>
            <a:fillRect/>
          </a:stretch>
        </p:blipFill>
        <p:spPr/>
      </p:pic>
      <p:pic>
        <p:nvPicPr>
          <p:cNvPr id="8" name="图片占位符 7" descr="500620093.jpg"/>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6667" r="16667"/>
          <a:stretch>
            <a:fillRect/>
          </a:stretch>
        </p:blipFill>
        <p:spPr/>
      </p:pic>
      <p:grpSp>
        <p:nvGrpSpPr>
          <p:cNvPr id="57" name="组合 56"/>
          <p:cNvGrpSpPr/>
          <p:nvPr/>
        </p:nvGrpSpPr>
        <p:grpSpPr>
          <a:xfrm>
            <a:off x="5512179" y="3092832"/>
            <a:ext cx="1167642" cy="1167636"/>
            <a:chOff x="5492750" y="1600200"/>
            <a:chExt cx="1206500" cy="1206500"/>
          </a:xfrm>
        </p:grpSpPr>
        <p:sp>
          <p:nvSpPr>
            <p:cNvPr id="58" name="椭圆 57"/>
            <p:cNvSpPr/>
            <p:nvPr/>
          </p:nvSpPr>
          <p:spPr>
            <a:xfrm>
              <a:off x="5492750" y="1600200"/>
              <a:ext cx="1206500" cy="12065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9" name="office-block_63657"/>
            <p:cNvSpPr>
              <a:spLocks noChangeAspect="1"/>
            </p:cNvSpPr>
            <p:nvPr/>
          </p:nvSpPr>
          <p:spPr bwMode="auto">
            <a:xfrm>
              <a:off x="5829979" y="1898607"/>
              <a:ext cx="532037" cy="609685"/>
            </a:xfrm>
            <a:custGeom>
              <a:avLst/>
              <a:gdLst>
                <a:gd name="connsiteX0" fmla="*/ 123825 w 293688"/>
                <a:gd name="connsiteY0" fmla="*/ 284163 h 336550"/>
                <a:gd name="connsiteX1" fmla="*/ 123825 w 293688"/>
                <a:gd name="connsiteY1" fmla="*/ 312738 h 336550"/>
                <a:gd name="connsiteX2" fmla="*/ 169863 w 293688"/>
                <a:gd name="connsiteY2" fmla="*/ 312738 h 336550"/>
                <a:gd name="connsiteX3" fmla="*/ 169863 w 293688"/>
                <a:gd name="connsiteY3" fmla="*/ 284163 h 336550"/>
                <a:gd name="connsiteX4" fmla="*/ 233363 w 293688"/>
                <a:gd name="connsiteY4" fmla="*/ 58738 h 336550"/>
                <a:gd name="connsiteX5" fmla="*/ 233363 w 293688"/>
                <a:gd name="connsiteY5" fmla="*/ 97959 h 336550"/>
                <a:gd name="connsiteX6" fmla="*/ 233363 w 293688"/>
                <a:gd name="connsiteY6" fmla="*/ 103188 h 336550"/>
                <a:gd name="connsiteX7" fmla="*/ 263526 w 293688"/>
                <a:gd name="connsiteY7" fmla="*/ 74426 h 336550"/>
                <a:gd name="connsiteX8" fmla="*/ 263526 w 293688"/>
                <a:gd name="connsiteY8" fmla="*/ 58738 h 336550"/>
                <a:gd name="connsiteX9" fmla="*/ 30163 w 293688"/>
                <a:gd name="connsiteY9" fmla="*/ 58738 h 336550"/>
                <a:gd name="connsiteX10" fmla="*/ 30163 w 293688"/>
                <a:gd name="connsiteY10" fmla="*/ 74426 h 336550"/>
                <a:gd name="connsiteX11" fmla="*/ 60326 w 293688"/>
                <a:gd name="connsiteY11" fmla="*/ 103188 h 336550"/>
                <a:gd name="connsiteX12" fmla="*/ 60326 w 293688"/>
                <a:gd name="connsiteY12" fmla="*/ 97959 h 336550"/>
                <a:gd name="connsiteX13" fmla="*/ 60326 w 293688"/>
                <a:gd name="connsiteY13" fmla="*/ 58738 h 336550"/>
                <a:gd name="connsiteX14" fmla="*/ 30163 w 293688"/>
                <a:gd name="connsiteY14" fmla="*/ 58738 h 336550"/>
                <a:gd name="connsiteX15" fmla="*/ 142753 w 293688"/>
                <a:gd name="connsiteY15" fmla="*/ 46781 h 336550"/>
                <a:gd name="connsiteX16" fmla="*/ 133521 w 293688"/>
                <a:gd name="connsiteY16" fmla="*/ 67674 h 336550"/>
                <a:gd name="connsiteX17" fmla="*/ 109782 w 293688"/>
                <a:gd name="connsiteY17" fmla="*/ 70286 h 336550"/>
                <a:gd name="connsiteX18" fmla="*/ 107144 w 293688"/>
                <a:gd name="connsiteY18" fmla="*/ 78121 h 336550"/>
                <a:gd name="connsiteX19" fmla="*/ 125608 w 293688"/>
                <a:gd name="connsiteY19" fmla="*/ 93791 h 336550"/>
                <a:gd name="connsiteX20" fmla="*/ 119014 w 293688"/>
                <a:gd name="connsiteY20" fmla="*/ 115991 h 336550"/>
                <a:gd name="connsiteX21" fmla="*/ 126927 w 293688"/>
                <a:gd name="connsiteY21" fmla="*/ 121214 h 336550"/>
                <a:gd name="connsiteX22" fmla="*/ 146710 w 293688"/>
                <a:gd name="connsiteY22" fmla="*/ 109462 h 336550"/>
                <a:gd name="connsiteX23" fmla="*/ 166493 w 293688"/>
                <a:gd name="connsiteY23" fmla="*/ 121214 h 336550"/>
                <a:gd name="connsiteX24" fmla="*/ 174406 w 293688"/>
                <a:gd name="connsiteY24" fmla="*/ 115991 h 336550"/>
                <a:gd name="connsiteX25" fmla="*/ 167811 w 293688"/>
                <a:gd name="connsiteY25" fmla="*/ 93791 h 336550"/>
                <a:gd name="connsiteX26" fmla="*/ 186275 w 293688"/>
                <a:gd name="connsiteY26" fmla="*/ 78121 h 336550"/>
                <a:gd name="connsiteX27" fmla="*/ 183638 w 293688"/>
                <a:gd name="connsiteY27" fmla="*/ 70286 h 336550"/>
                <a:gd name="connsiteX28" fmla="*/ 159898 w 293688"/>
                <a:gd name="connsiteY28" fmla="*/ 67674 h 336550"/>
                <a:gd name="connsiteX29" fmla="*/ 150666 w 293688"/>
                <a:gd name="connsiteY29" fmla="*/ 46781 h 336550"/>
                <a:gd name="connsiteX30" fmla="*/ 142753 w 293688"/>
                <a:gd name="connsiteY30" fmla="*/ 46781 h 336550"/>
                <a:gd name="connsiteX31" fmla="*/ 59531 w 293688"/>
                <a:gd name="connsiteY31" fmla="*/ 0 h 336550"/>
                <a:gd name="connsiteX32" fmla="*/ 234157 w 293688"/>
                <a:gd name="connsiteY32" fmla="*/ 0 h 336550"/>
                <a:gd name="connsiteX33" fmla="*/ 234157 w 293688"/>
                <a:gd name="connsiteY33" fmla="*/ 27608 h 336550"/>
                <a:gd name="connsiteX34" fmla="*/ 293688 w 293688"/>
                <a:gd name="connsiteY34" fmla="*/ 27608 h 336550"/>
                <a:gd name="connsiteX35" fmla="*/ 293688 w 293688"/>
                <a:gd name="connsiteY35" fmla="*/ 73620 h 336550"/>
                <a:gd name="connsiteX36" fmla="*/ 234157 w 293688"/>
                <a:gd name="connsiteY36" fmla="*/ 132780 h 336550"/>
                <a:gd name="connsiteX37" fmla="*/ 226219 w 293688"/>
                <a:gd name="connsiteY37" fmla="*/ 132780 h 336550"/>
                <a:gd name="connsiteX38" fmla="*/ 190500 w 293688"/>
                <a:gd name="connsiteY38" fmla="*/ 170904 h 336550"/>
                <a:gd name="connsiteX39" fmla="*/ 165365 w 293688"/>
                <a:gd name="connsiteY39" fmla="*/ 216917 h 336550"/>
                <a:gd name="connsiteX40" fmla="*/ 165365 w 293688"/>
                <a:gd name="connsiteY40" fmla="*/ 253727 h 336550"/>
                <a:gd name="connsiteX41" fmla="*/ 186531 w 293688"/>
                <a:gd name="connsiteY41" fmla="*/ 253727 h 336550"/>
                <a:gd name="connsiteX42" fmla="*/ 198438 w 293688"/>
                <a:gd name="connsiteY42" fmla="*/ 265559 h 336550"/>
                <a:gd name="connsiteX43" fmla="*/ 198438 w 293688"/>
                <a:gd name="connsiteY43" fmla="*/ 281335 h 336550"/>
                <a:gd name="connsiteX44" fmla="*/ 216959 w 293688"/>
                <a:gd name="connsiteY44" fmla="*/ 281335 h 336550"/>
                <a:gd name="connsiteX45" fmla="*/ 216959 w 293688"/>
                <a:gd name="connsiteY45" fmla="*/ 336550 h 336550"/>
                <a:gd name="connsiteX46" fmla="*/ 76729 w 293688"/>
                <a:gd name="connsiteY46" fmla="*/ 336550 h 336550"/>
                <a:gd name="connsiteX47" fmla="*/ 76729 w 293688"/>
                <a:gd name="connsiteY47" fmla="*/ 281335 h 336550"/>
                <a:gd name="connsiteX48" fmla="*/ 95250 w 293688"/>
                <a:gd name="connsiteY48" fmla="*/ 281335 h 336550"/>
                <a:gd name="connsiteX49" fmla="*/ 95250 w 293688"/>
                <a:gd name="connsiteY49" fmla="*/ 265559 h 336550"/>
                <a:gd name="connsiteX50" fmla="*/ 107156 w 293688"/>
                <a:gd name="connsiteY50" fmla="*/ 253727 h 336550"/>
                <a:gd name="connsiteX51" fmla="*/ 128323 w 293688"/>
                <a:gd name="connsiteY51" fmla="*/ 253727 h 336550"/>
                <a:gd name="connsiteX52" fmla="*/ 128323 w 293688"/>
                <a:gd name="connsiteY52" fmla="*/ 216917 h 336550"/>
                <a:gd name="connsiteX53" fmla="*/ 103188 w 293688"/>
                <a:gd name="connsiteY53" fmla="*/ 170904 h 336550"/>
                <a:gd name="connsiteX54" fmla="*/ 67469 w 293688"/>
                <a:gd name="connsiteY54" fmla="*/ 132780 h 336550"/>
                <a:gd name="connsiteX55" fmla="*/ 59531 w 293688"/>
                <a:gd name="connsiteY55" fmla="*/ 132780 h 336550"/>
                <a:gd name="connsiteX56" fmla="*/ 0 w 293688"/>
                <a:gd name="connsiteY56" fmla="*/ 73620 h 336550"/>
                <a:gd name="connsiteX57" fmla="*/ 0 w 293688"/>
                <a:gd name="connsiteY57" fmla="*/ 27608 h 336550"/>
                <a:gd name="connsiteX58" fmla="*/ 59531 w 293688"/>
                <a:gd name="connsiteY58" fmla="*/ 27608 h 336550"/>
                <a:gd name="connsiteX59" fmla="*/ 59531 w 293688"/>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688" h="336550">
                  <a:moveTo>
                    <a:pt x="123825" y="284163"/>
                  </a:moveTo>
                  <a:lnTo>
                    <a:pt x="123825" y="312738"/>
                  </a:lnTo>
                  <a:lnTo>
                    <a:pt x="169863" y="312738"/>
                  </a:lnTo>
                  <a:lnTo>
                    <a:pt x="169863" y="284163"/>
                  </a:lnTo>
                  <a:close/>
                  <a:moveTo>
                    <a:pt x="233363" y="58738"/>
                  </a:moveTo>
                  <a:cubicBezTo>
                    <a:pt x="233363" y="58738"/>
                    <a:pt x="233363" y="58738"/>
                    <a:pt x="233363" y="97959"/>
                  </a:cubicBezTo>
                  <a:cubicBezTo>
                    <a:pt x="233363" y="99266"/>
                    <a:pt x="233363" y="101881"/>
                    <a:pt x="233363" y="103188"/>
                  </a:cubicBezTo>
                  <a:cubicBezTo>
                    <a:pt x="249816" y="103188"/>
                    <a:pt x="263526" y="90114"/>
                    <a:pt x="263526" y="74426"/>
                  </a:cubicBezTo>
                  <a:cubicBezTo>
                    <a:pt x="263526" y="74426"/>
                    <a:pt x="263526" y="74426"/>
                    <a:pt x="263526" y="58738"/>
                  </a:cubicBezTo>
                  <a:close/>
                  <a:moveTo>
                    <a:pt x="30163" y="58738"/>
                  </a:moveTo>
                  <a:cubicBezTo>
                    <a:pt x="30163" y="58738"/>
                    <a:pt x="30163" y="58738"/>
                    <a:pt x="30163" y="74426"/>
                  </a:cubicBezTo>
                  <a:cubicBezTo>
                    <a:pt x="30163" y="90114"/>
                    <a:pt x="43873" y="103188"/>
                    <a:pt x="60326" y="103188"/>
                  </a:cubicBezTo>
                  <a:cubicBezTo>
                    <a:pt x="60326" y="101881"/>
                    <a:pt x="60326" y="99266"/>
                    <a:pt x="60326" y="97959"/>
                  </a:cubicBezTo>
                  <a:cubicBezTo>
                    <a:pt x="60326" y="97959"/>
                    <a:pt x="60326" y="97959"/>
                    <a:pt x="60326" y="58738"/>
                  </a:cubicBezTo>
                  <a:cubicBezTo>
                    <a:pt x="60326" y="58738"/>
                    <a:pt x="60326" y="58738"/>
                    <a:pt x="30163" y="58738"/>
                  </a:cubicBezTo>
                  <a:close/>
                  <a:moveTo>
                    <a:pt x="142753" y="46781"/>
                  </a:moveTo>
                  <a:cubicBezTo>
                    <a:pt x="142753" y="46781"/>
                    <a:pt x="142753" y="46781"/>
                    <a:pt x="133521" y="67674"/>
                  </a:cubicBezTo>
                  <a:cubicBezTo>
                    <a:pt x="133521" y="67674"/>
                    <a:pt x="133521" y="67674"/>
                    <a:pt x="109782" y="70286"/>
                  </a:cubicBezTo>
                  <a:cubicBezTo>
                    <a:pt x="105826" y="70286"/>
                    <a:pt x="103188" y="75509"/>
                    <a:pt x="107144" y="78121"/>
                  </a:cubicBezTo>
                  <a:cubicBezTo>
                    <a:pt x="107144" y="78121"/>
                    <a:pt x="107144" y="78121"/>
                    <a:pt x="125608" y="93791"/>
                  </a:cubicBezTo>
                  <a:cubicBezTo>
                    <a:pt x="125608" y="93791"/>
                    <a:pt x="125608" y="93791"/>
                    <a:pt x="119014" y="115991"/>
                  </a:cubicBezTo>
                  <a:cubicBezTo>
                    <a:pt x="119014" y="119908"/>
                    <a:pt x="122971" y="123826"/>
                    <a:pt x="126927" y="121214"/>
                  </a:cubicBezTo>
                  <a:cubicBezTo>
                    <a:pt x="126927" y="121214"/>
                    <a:pt x="126927" y="121214"/>
                    <a:pt x="146710" y="109462"/>
                  </a:cubicBezTo>
                  <a:cubicBezTo>
                    <a:pt x="146710" y="109462"/>
                    <a:pt x="146710" y="109462"/>
                    <a:pt x="166493" y="121214"/>
                  </a:cubicBezTo>
                  <a:cubicBezTo>
                    <a:pt x="170449" y="123826"/>
                    <a:pt x="174406" y="119908"/>
                    <a:pt x="174406" y="115991"/>
                  </a:cubicBezTo>
                  <a:cubicBezTo>
                    <a:pt x="174406" y="115991"/>
                    <a:pt x="174406" y="115991"/>
                    <a:pt x="167811" y="93791"/>
                  </a:cubicBezTo>
                  <a:cubicBezTo>
                    <a:pt x="167811" y="93791"/>
                    <a:pt x="167811" y="93791"/>
                    <a:pt x="186275" y="78121"/>
                  </a:cubicBezTo>
                  <a:cubicBezTo>
                    <a:pt x="188913" y="75509"/>
                    <a:pt x="187594" y="70286"/>
                    <a:pt x="183638" y="70286"/>
                  </a:cubicBezTo>
                  <a:cubicBezTo>
                    <a:pt x="183638" y="70286"/>
                    <a:pt x="183638" y="70286"/>
                    <a:pt x="159898" y="67674"/>
                  </a:cubicBezTo>
                  <a:cubicBezTo>
                    <a:pt x="159898" y="67674"/>
                    <a:pt x="159898" y="67674"/>
                    <a:pt x="150666" y="46781"/>
                  </a:cubicBezTo>
                  <a:cubicBezTo>
                    <a:pt x="149348" y="42863"/>
                    <a:pt x="144072" y="42863"/>
                    <a:pt x="142753" y="46781"/>
                  </a:cubicBezTo>
                  <a:close/>
                  <a:moveTo>
                    <a:pt x="59531" y="0"/>
                  </a:moveTo>
                  <a:cubicBezTo>
                    <a:pt x="59531" y="0"/>
                    <a:pt x="59531" y="0"/>
                    <a:pt x="234157" y="0"/>
                  </a:cubicBezTo>
                  <a:lnTo>
                    <a:pt x="234157" y="27608"/>
                  </a:lnTo>
                  <a:cubicBezTo>
                    <a:pt x="234157" y="27608"/>
                    <a:pt x="234157" y="27608"/>
                    <a:pt x="293688" y="27608"/>
                  </a:cubicBezTo>
                  <a:cubicBezTo>
                    <a:pt x="293688" y="27608"/>
                    <a:pt x="293688" y="27608"/>
                    <a:pt x="293688" y="73620"/>
                  </a:cubicBezTo>
                  <a:cubicBezTo>
                    <a:pt x="293688" y="106487"/>
                    <a:pt x="267230" y="132780"/>
                    <a:pt x="234157" y="132780"/>
                  </a:cubicBezTo>
                  <a:cubicBezTo>
                    <a:pt x="234157" y="132780"/>
                    <a:pt x="234157" y="132780"/>
                    <a:pt x="226219" y="132780"/>
                  </a:cubicBezTo>
                  <a:cubicBezTo>
                    <a:pt x="218282" y="148555"/>
                    <a:pt x="206375" y="163016"/>
                    <a:pt x="190500" y="170904"/>
                  </a:cubicBezTo>
                  <a:cubicBezTo>
                    <a:pt x="174625" y="181421"/>
                    <a:pt x="165365" y="198512"/>
                    <a:pt x="165365" y="216917"/>
                  </a:cubicBezTo>
                  <a:cubicBezTo>
                    <a:pt x="165365" y="216917"/>
                    <a:pt x="165365" y="216917"/>
                    <a:pt x="165365" y="253727"/>
                  </a:cubicBezTo>
                  <a:cubicBezTo>
                    <a:pt x="165365" y="253727"/>
                    <a:pt x="165365" y="253727"/>
                    <a:pt x="186531" y="253727"/>
                  </a:cubicBezTo>
                  <a:cubicBezTo>
                    <a:pt x="193146" y="253727"/>
                    <a:pt x="198438" y="258986"/>
                    <a:pt x="198438" y="265559"/>
                  </a:cubicBezTo>
                  <a:cubicBezTo>
                    <a:pt x="198438" y="265559"/>
                    <a:pt x="198438" y="265559"/>
                    <a:pt x="198438" y="281335"/>
                  </a:cubicBezTo>
                  <a:cubicBezTo>
                    <a:pt x="198438" y="281335"/>
                    <a:pt x="198438" y="281335"/>
                    <a:pt x="216959" y="281335"/>
                  </a:cubicBezTo>
                  <a:cubicBezTo>
                    <a:pt x="216959" y="281335"/>
                    <a:pt x="216959" y="281335"/>
                    <a:pt x="216959" y="336550"/>
                  </a:cubicBezTo>
                  <a:cubicBezTo>
                    <a:pt x="216959" y="336550"/>
                    <a:pt x="216959" y="336550"/>
                    <a:pt x="76729" y="336550"/>
                  </a:cubicBezTo>
                  <a:cubicBezTo>
                    <a:pt x="76729" y="336550"/>
                    <a:pt x="76729" y="336550"/>
                    <a:pt x="76729" y="281335"/>
                  </a:cubicBezTo>
                  <a:cubicBezTo>
                    <a:pt x="76729" y="281335"/>
                    <a:pt x="76729" y="281335"/>
                    <a:pt x="95250" y="281335"/>
                  </a:cubicBezTo>
                  <a:cubicBezTo>
                    <a:pt x="95250" y="281335"/>
                    <a:pt x="95250" y="281335"/>
                    <a:pt x="95250" y="265559"/>
                  </a:cubicBezTo>
                  <a:cubicBezTo>
                    <a:pt x="95250" y="258986"/>
                    <a:pt x="100542" y="253727"/>
                    <a:pt x="107156" y="253727"/>
                  </a:cubicBezTo>
                  <a:cubicBezTo>
                    <a:pt x="107156" y="253727"/>
                    <a:pt x="107156" y="253727"/>
                    <a:pt x="128323" y="253727"/>
                  </a:cubicBezTo>
                  <a:cubicBezTo>
                    <a:pt x="128323" y="253727"/>
                    <a:pt x="128323" y="253727"/>
                    <a:pt x="128323" y="216917"/>
                  </a:cubicBezTo>
                  <a:cubicBezTo>
                    <a:pt x="128323" y="198512"/>
                    <a:pt x="119063" y="181421"/>
                    <a:pt x="103188" y="170904"/>
                  </a:cubicBezTo>
                  <a:cubicBezTo>
                    <a:pt x="87313" y="163016"/>
                    <a:pt x="75406" y="148555"/>
                    <a:pt x="67469" y="132780"/>
                  </a:cubicBezTo>
                  <a:cubicBezTo>
                    <a:pt x="67469" y="132780"/>
                    <a:pt x="67469" y="132780"/>
                    <a:pt x="59531" y="132780"/>
                  </a:cubicBezTo>
                  <a:cubicBezTo>
                    <a:pt x="26458" y="132780"/>
                    <a:pt x="0" y="106487"/>
                    <a:pt x="0" y="73620"/>
                  </a:cubicBezTo>
                  <a:cubicBezTo>
                    <a:pt x="0" y="73620"/>
                    <a:pt x="0" y="73620"/>
                    <a:pt x="0" y="27608"/>
                  </a:cubicBezTo>
                  <a:cubicBezTo>
                    <a:pt x="0" y="27608"/>
                    <a:pt x="0" y="27608"/>
                    <a:pt x="59531" y="27608"/>
                  </a:cubicBezTo>
                  <a:cubicBezTo>
                    <a:pt x="59531" y="27608"/>
                    <a:pt x="59531" y="27608"/>
                    <a:pt x="59531"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60" name="组合 59"/>
          <p:cNvGrpSpPr/>
          <p:nvPr/>
        </p:nvGrpSpPr>
        <p:grpSpPr>
          <a:xfrm>
            <a:off x="8167091" y="2202076"/>
            <a:ext cx="3199577" cy="974489"/>
            <a:chOff x="6658462" y="1672936"/>
            <a:chExt cx="3199577" cy="974489"/>
          </a:xfrm>
        </p:grpSpPr>
        <p:sp>
          <p:nvSpPr>
            <p:cNvPr id="61" name="矩形 60"/>
            <p:cNvSpPr/>
            <p:nvPr/>
          </p:nvSpPr>
          <p:spPr>
            <a:xfrm>
              <a:off x="6658463" y="2039730"/>
              <a:ext cx="3199576"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62" name="矩形 61"/>
            <p:cNvSpPr/>
            <p:nvPr/>
          </p:nvSpPr>
          <p:spPr>
            <a:xfrm>
              <a:off x="6658462" y="1672936"/>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endParaRPr lang="zh-CN" altLang="en-US" sz="2000" dirty="0">
                <a:solidFill>
                  <a:schemeClr val="accent1"/>
                </a:solidFill>
              </a:endParaRPr>
            </a:p>
          </p:txBody>
        </p:sp>
      </p:grpSp>
      <p:grpSp>
        <p:nvGrpSpPr>
          <p:cNvPr id="63" name="组合 62"/>
          <p:cNvGrpSpPr/>
          <p:nvPr/>
        </p:nvGrpSpPr>
        <p:grpSpPr>
          <a:xfrm>
            <a:off x="8167091" y="4040735"/>
            <a:ext cx="3199577" cy="974489"/>
            <a:chOff x="6658462" y="1672936"/>
            <a:chExt cx="3199577" cy="974489"/>
          </a:xfrm>
        </p:grpSpPr>
        <p:sp>
          <p:nvSpPr>
            <p:cNvPr id="65" name="矩形 64"/>
            <p:cNvSpPr/>
            <p:nvPr/>
          </p:nvSpPr>
          <p:spPr>
            <a:xfrm>
              <a:off x="6658463" y="2039730"/>
              <a:ext cx="3199576"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66" name="矩形 65"/>
            <p:cNvSpPr/>
            <p:nvPr/>
          </p:nvSpPr>
          <p:spPr>
            <a:xfrm>
              <a:off x="6658462" y="1672936"/>
              <a:ext cx="3087059" cy="460375"/>
            </a:xfrm>
            <a:prstGeom prst="rect">
              <a:avLst/>
            </a:prstGeom>
          </p:spPr>
          <p:txBody>
            <a:bodyPr wrap="square">
              <a:spAutoFit/>
            </a:bodyPr>
            <a:lstStyle/>
            <a:p>
              <a:pPr algn="just">
                <a:lnSpc>
                  <a:spcPct val="120000"/>
                </a:lnSpc>
              </a:pPr>
              <a:r>
                <a:rPr lang="zh-CN" altLang="en-US" sz="2000" dirty="0">
                  <a:solidFill>
                    <a:schemeClr val="accent2"/>
                  </a:solidFill>
                </a:rPr>
                <a:t>我爱你</a:t>
              </a:r>
              <a:endParaRPr lang="zh-CN" altLang="en-US" sz="2000" dirty="0">
                <a:solidFill>
                  <a:schemeClr val="accent2"/>
                </a:solidFill>
              </a:endParaRPr>
            </a:p>
          </p:txBody>
        </p:sp>
      </p:grpSp>
      <p:grpSp>
        <p:nvGrpSpPr>
          <p:cNvPr id="67" name="组合 66"/>
          <p:cNvGrpSpPr/>
          <p:nvPr/>
        </p:nvGrpSpPr>
        <p:grpSpPr>
          <a:xfrm>
            <a:off x="880031" y="2202076"/>
            <a:ext cx="3199576" cy="974489"/>
            <a:chOff x="6658463" y="1672936"/>
            <a:chExt cx="3199576" cy="974489"/>
          </a:xfrm>
        </p:grpSpPr>
        <p:sp>
          <p:nvSpPr>
            <p:cNvPr id="68" name="矩形 67"/>
            <p:cNvSpPr/>
            <p:nvPr/>
          </p:nvSpPr>
          <p:spPr>
            <a:xfrm>
              <a:off x="6658463" y="2039730"/>
              <a:ext cx="3199576" cy="607695"/>
            </a:xfrm>
            <a:prstGeom prst="rect">
              <a:avLst/>
            </a:prstGeom>
          </p:spPr>
          <p:txBody>
            <a:bodyPr wrap="square">
              <a:spAutoFit/>
            </a:bodyPr>
            <a:lstStyle/>
            <a:p>
              <a:pPr algn="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70" name="矩形 69"/>
            <p:cNvSpPr/>
            <p:nvPr/>
          </p:nvSpPr>
          <p:spPr>
            <a:xfrm>
              <a:off x="6770980" y="1672936"/>
              <a:ext cx="3087059" cy="460375"/>
            </a:xfrm>
            <a:prstGeom prst="rect">
              <a:avLst/>
            </a:prstGeom>
          </p:spPr>
          <p:txBody>
            <a:bodyPr wrap="square">
              <a:spAutoFit/>
            </a:bodyPr>
            <a:lstStyle/>
            <a:p>
              <a:pPr algn="r">
                <a:lnSpc>
                  <a:spcPct val="120000"/>
                </a:lnSpc>
              </a:pPr>
              <a:r>
                <a:rPr lang="zh-CN" altLang="en-US" sz="2000" dirty="0">
                  <a:solidFill>
                    <a:schemeClr val="accent1"/>
                  </a:solidFill>
                </a:rPr>
                <a:t>我爱你</a:t>
              </a:r>
              <a:endParaRPr lang="zh-CN" altLang="en-US" sz="2000" dirty="0">
                <a:solidFill>
                  <a:schemeClr val="accent1"/>
                </a:solidFill>
              </a:endParaRPr>
            </a:p>
          </p:txBody>
        </p:sp>
      </p:grpSp>
      <p:grpSp>
        <p:nvGrpSpPr>
          <p:cNvPr id="72" name="组合 71"/>
          <p:cNvGrpSpPr/>
          <p:nvPr/>
        </p:nvGrpSpPr>
        <p:grpSpPr>
          <a:xfrm>
            <a:off x="880031" y="4040735"/>
            <a:ext cx="3199576" cy="974489"/>
            <a:chOff x="6658463" y="1672936"/>
            <a:chExt cx="3199576" cy="974489"/>
          </a:xfrm>
        </p:grpSpPr>
        <p:sp>
          <p:nvSpPr>
            <p:cNvPr id="77" name="矩形 76"/>
            <p:cNvSpPr/>
            <p:nvPr/>
          </p:nvSpPr>
          <p:spPr>
            <a:xfrm>
              <a:off x="6658463" y="2039730"/>
              <a:ext cx="3199576" cy="607695"/>
            </a:xfrm>
            <a:prstGeom prst="rect">
              <a:avLst/>
            </a:prstGeom>
          </p:spPr>
          <p:txBody>
            <a:bodyPr wrap="square">
              <a:spAutoFit/>
            </a:bodyPr>
            <a:lstStyle/>
            <a:p>
              <a:pPr algn="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80" name="矩形 79"/>
            <p:cNvSpPr/>
            <p:nvPr/>
          </p:nvSpPr>
          <p:spPr>
            <a:xfrm>
              <a:off x="6770980" y="1672936"/>
              <a:ext cx="3087059" cy="460375"/>
            </a:xfrm>
            <a:prstGeom prst="rect">
              <a:avLst/>
            </a:prstGeom>
          </p:spPr>
          <p:txBody>
            <a:bodyPr wrap="square">
              <a:spAutoFit/>
            </a:bodyPr>
            <a:lstStyle/>
            <a:p>
              <a:pPr algn="r">
                <a:lnSpc>
                  <a:spcPct val="120000"/>
                </a:lnSpc>
              </a:pPr>
              <a:r>
                <a:rPr lang="zh-CN" altLang="en-US" sz="2000" dirty="0">
                  <a:solidFill>
                    <a:schemeClr val="accent2"/>
                  </a:solidFill>
                </a:rPr>
                <a:t>我爱你</a:t>
              </a:r>
              <a:endParaRPr lang="zh-CN" altLang="en-US" sz="2000" dirty="0">
                <a:solidFill>
                  <a:schemeClr val="accent2"/>
                </a:solidFill>
              </a:endParaRPr>
            </a:p>
          </p:txBody>
        </p:sp>
      </p:grpSp>
      <p:sp>
        <p:nvSpPr>
          <p:cNvPr id="28" name="文本框 27"/>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29" name="直接连接符 28"/>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fill="hold"/>
                                        <p:tgtEl>
                                          <p:spTgt spid="67"/>
                                        </p:tgtEl>
                                        <p:attrNameLst>
                                          <p:attrName>ppt_x</p:attrName>
                                        </p:attrNameLst>
                                      </p:cBhvr>
                                      <p:tavLst>
                                        <p:tav tm="0">
                                          <p:val>
                                            <p:strVal val="0-#ppt_w/2"/>
                                          </p:val>
                                        </p:tav>
                                        <p:tav tm="100000">
                                          <p:val>
                                            <p:strVal val="#ppt_x"/>
                                          </p:val>
                                        </p:tav>
                                      </p:tavLst>
                                    </p:anim>
                                    <p:anim calcmode="lin" valueType="num">
                                      <p:cBhvr additive="base">
                                        <p:cTn id="14" dur="500" fill="hold"/>
                                        <p:tgtEl>
                                          <p:spTgt spid="67"/>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additive="base">
                                        <p:cTn id="17" dur="500" fill="hold"/>
                                        <p:tgtEl>
                                          <p:spTgt spid="72"/>
                                        </p:tgtEl>
                                        <p:attrNameLst>
                                          <p:attrName>ppt_x</p:attrName>
                                        </p:attrNameLst>
                                      </p:cBhvr>
                                      <p:tavLst>
                                        <p:tav tm="0">
                                          <p:val>
                                            <p:strVal val="0-#ppt_w/2"/>
                                          </p:val>
                                        </p:tav>
                                        <p:tav tm="100000">
                                          <p:val>
                                            <p:strVal val="#ppt_x"/>
                                          </p:val>
                                        </p:tav>
                                      </p:tavLst>
                                    </p:anim>
                                    <p:anim calcmode="lin" valueType="num">
                                      <p:cBhvr additive="base">
                                        <p:cTn id="18" dur="500" fill="hold"/>
                                        <p:tgtEl>
                                          <p:spTgt spid="7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1+#ppt_w/2"/>
                                          </p:val>
                                        </p:tav>
                                        <p:tav tm="100000">
                                          <p:val>
                                            <p:strVal val="#ppt_x"/>
                                          </p:val>
                                        </p:tav>
                                      </p:tavLst>
                                    </p:anim>
                                    <p:anim calcmode="lin" valueType="num">
                                      <p:cBhvr additive="base">
                                        <p:cTn id="22" dur="500" fill="hold"/>
                                        <p:tgtEl>
                                          <p:spTgt spid="6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500" fill="hold"/>
                                        <p:tgtEl>
                                          <p:spTgt spid="63"/>
                                        </p:tgtEl>
                                        <p:attrNameLst>
                                          <p:attrName>ppt_x</p:attrName>
                                        </p:attrNameLst>
                                      </p:cBhvr>
                                      <p:tavLst>
                                        <p:tav tm="0">
                                          <p:val>
                                            <p:strVal val="1+#ppt_w/2"/>
                                          </p:val>
                                        </p:tav>
                                        <p:tav tm="100000">
                                          <p:val>
                                            <p:strVal val="#ppt_x"/>
                                          </p:val>
                                        </p:tav>
                                      </p:tavLst>
                                    </p:anim>
                                    <p:anim calcmode="lin" valueType="num">
                                      <p:cBhvr additive="base">
                                        <p:cTn id="26"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375097" y="1614487"/>
            <a:ext cx="2779362" cy="4100513"/>
            <a:chOff x="1375097" y="1614487"/>
            <a:chExt cx="2779362" cy="4100513"/>
          </a:xfrm>
        </p:grpSpPr>
        <p:sp>
          <p:nvSpPr>
            <p:cNvPr id="2" name="箭头: 五边形 1"/>
            <p:cNvSpPr/>
            <p:nvPr/>
          </p:nvSpPr>
          <p:spPr>
            <a:xfrm rot="5400000">
              <a:off x="2078978" y="910607"/>
              <a:ext cx="1371600" cy="277936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office-block_63657"/>
            <p:cNvSpPr>
              <a:spLocks noChangeAspect="1"/>
            </p:cNvSpPr>
            <p:nvPr/>
          </p:nvSpPr>
          <p:spPr bwMode="auto">
            <a:xfrm>
              <a:off x="2449321" y="1866458"/>
              <a:ext cx="630912" cy="71525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5" name="组合 24"/>
            <p:cNvGrpSpPr/>
            <p:nvPr/>
          </p:nvGrpSpPr>
          <p:grpSpPr>
            <a:xfrm>
              <a:off x="1596183" y="3498572"/>
              <a:ext cx="2337188" cy="1047059"/>
              <a:chOff x="7033398" y="1672936"/>
              <a:chExt cx="2337188" cy="1047059"/>
            </a:xfrm>
          </p:grpSpPr>
          <p:sp>
            <p:nvSpPr>
              <p:cNvPr id="26" name="矩形 25"/>
              <p:cNvSpPr/>
              <p:nvPr/>
            </p:nvSpPr>
            <p:spPr>
              <a:xfrm>
                <a:off x="7033398" y="2112300"/>
                <a:ext cx="2337188"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27" name="矩形 26"/>
              <p:cNvSpPr/>
              <p:nvPr/>
            </p:nvSpPr>
            <p:spPr>
              <a:xfrm>
                <a:off x="7033399" y="1672936"/>
                <a:ext cx="2337186" cy="460375"/>
              </a:xfrm>
              <a:prstGeom prst="rect">
                <a:avLst/>
              </a:prstGeom>
            </p:spPr>
            <p:txBody>
              <a:bodyPr wrap="square">
                <a:spAutoFit/>
              </a:bodyPr>
              <a:lstStyle/>
              <a:p>
                <a:pPr algn="ctr">
                  <a:lnSpc>
                    <a:spcPct val="120000"/>
                  </a:lnSpc>
                </a:pPr>
                <a:r>
                  <a:rPr lang="zh-CN" altLang="en-US" sz="2000" dirty="0">
                    <a:solidFill>
                      <a:schemeClr val="accent1"/>
                    </a:solidFill>
                  </a:rPr>
                  <a:t>我爱你</a:t>
                </a:r>
                <a:endParaRPr lang="zh-CN" altLang="en-US" sz="2000" dirty="0">
                  <a:solidFill>
                    <a:schemeClr val="accent1"/>
                  </a:solidFill>
                </a:endParaRPr>
              </a:p>
            </p:txBody>
          </p:sp>
        </p:grpSp>
        <p:sp>
          <p:nvSpPr>
            <p:cNvPr id="12" name="矩形 11"/>
            <p:cNvSpPr/>
            <p:nvPr/>
          </p:nvSpPr>
          <p:spPr>
            <a:xfrm>
              <a:off x="1375097" y="1614487"/>
              <a:ext cx="2779361" cy="4100513"/>
            </a:xfrm>
            <a:prstGeom prst="rect">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4708134" y="1614487"/>
            <a:ext cx="2779362" cy="4100513"/>
            <a:chOff x="4708134" y="1614487"/>
            <a:chExt cx="2779362" cy="4100513"/>
          </a:xfrm>
        </p:grpSpPr>
        <p:sp>
          <p:nvSpPr>
            <p:cNvPr id="15" name="箭头: 五边形 14"/>
            <p:cNvSpPr/>
            <p:nvPr/>
          </p:nvSpPr>
          <p:spPr>
            <a:xfrm rot="5400000">
              <a:off x="5412015" y="910607"/>
              <a:ext cx="1371600" cy="277936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office-block_63657"/>
            <p:cNvSpPr>
              <a:spLocks noChangeAspect="1"/>
            </p:cNvSpPr>
            <p:nvPr/>
          </p:nvSpPr>
          <p:spPr bwMode="auto">
            <a:xfrm>
              <a:off x="5780807" y="1866458"/>
              <a:ext cx="634014" cy="715258"/>
            </a:xfrm>
            <a:custGeom>
              <a:avLst/>
              <a:gdLst>
                <a:gd name="connsiteX0" fmla="*/ 111313 w 299730"/>
                <a:gd name="connsiteY0" fmla="*/ 25400 h 338138"/>
                <a:gd name="connsiteX1" fmla="*/ 99482 w 299730"/>
                <a:gd name="connsiteY1" fmla="*/ 37263 h 338138"/>
                <a:gd name="connsiteX2" fmla="*/ 99482 w 299730"/>
                <a:gd name="connsiteY2" fmla="*/ 204657 h 338138"/>
                <a:gd name="connsiteX3" fmla="*/ 78447 w 299730"/>
                <a:gd name="connsiteY3" fmla="*/ 212565 h 338138"/>
                <a:gd name="connsiteX4" fmla="*/ 74503 w 299730"/>
                <a:gd name="connsiteY4" fmla="*/ 200703 h 338138"/>
                <a:gd name="connsiteX5" fmla="*/ 41637 w 299730"/>
                <a:gd name="connsiteY5" fmla="*/ 151934 h 338138"/>
                <a:gd name="connsiteX6" fmla="*/ 31120 w 299730"/>
                <a:gd name="connsiteY6" fmla="*/ 151934 h 338138"/>
                <a:gd name="connsiteX7" fmla="*/ 24546 w 299730"/>
                <a:gd name="connsiteY7" fmla="*/ 169069 h 338138"/>
                <a:gd name="connsiteX8" fmla="*/ 71874 w 299730"/>
                <a:gd name="connsiteY8" fmla="*/ 263970 h 338138"/>
                <a:gd name="connsiteX9" fmla="*/ 138921 w 299730"/>
                <a:gd name="connsiteY9" fmla="*/ 312738 h 338138"/>
                <a:gd name="connsiteX10" fmla="*/ 204654 w 299730"/>
                <a:gd name="connsiteY10" fmla="*/ 312738 h 338138"/>
                <a:gd name="connsiteX11" fmla="*/ 274330 w 299730"/>
                <a:gd name="connsiteY11" fmla="*/ 242881 h 338138"/>
                <a:gd name="connsiteX12" fmla="*/ 274330 w 299730"/>
                <a:gd name="connsiteY12" fmla="*/ 187522 h 338138"/>
                <a:gd name="connsiteX13" fmla="*/ 274330 w 299730"/>
                <a:gd name="connsiteY13" fmla="*/ 170387 h 338138"/>
                <a:gd name="connsiteX14" fmla="*/ 262498 w 299730"/>
                <a:gd name="connsiteY14" fmla="*/ 157206 h 338138"/>
                <a:gd name="connsiteX15" fmla="*/ 250666 w 299730"/>
                <a:gd name="connsiteY15" fmla="*/ 170387 h 338138"/>
                <a:gd name="connsiteX16" fmla="*/ 250666 w 299730"/>
                <a:gd name="connsiteY16" fmla="*/ 196748 h 338138"/>
                <a:gd name="connsiteX17" fmla="*/ 225688 w 299730"/>
                <a:gd name="connsiteY17" fmla="*/ 196748 h 338138"/>
                <a:gd name="connsiteX18" fmla="*/ 225688 w 299730"/>
                <a:gd name="connsiteY18" fmla="*/ 142708 h 338138"/>
                <a:gd name="connsiteX19" fmla="*/ 212542 w 299730"/>
                <a:gd name="connsiteY19" fmla="*/ 129527 h 338138"/>
                <a:gd name="connsiteX20" fmla="*/ 200710 w 299730"/>
                <a:gd name="connsiteY20" fmla="*/ 142708 h 338138"/>
                <a:gd name="connsiteX21" fmla="*/ 200710 w 299730"/>
                <a:gd name="connsiteY21" fmla="*/ 186204 h 338138"/>
                <a:gd name="connsiteX22" fmla="*/ 175731 w 299730"/>
                <a:gd name="connsiteY22" fmla="*/ 186204 h 338138"/>
                <a:gd name="connsiteX23" fmla="*/ 175731 w 299730"/>
                <a:gd name="connsiteY23" fmla="*/ 117665 h 338138"/>
                <a:gd name="connsiteX24" fmla="*/ 162585 w 299730"/>
                <a:gd name="connsiteY24" fmla="*/ 104484 h 338138"/>
                <a:gd name="connsiteX25" fmla="*/ 149438 w 299730"/>
                <a:gd name="connsiteY25" fmla="*/ 118983 h 338138"/>
                <a:gd name="connsiteX26" fmla="*/ 149438 w 299730"/>
                <a:gd name="connsiteY26" fmla="*/ 180932 h 338138"/>
                <a:gd name="connsiteX27" fmla="*/ 124460 w 299730"/>
                <a:gd name="connsiteY27" fmla="*/ 180932 h 338138"/>
                <a:gd name="connsiteX28" fmla="*/ 124460 w 299730"/>
                <a:gd name="connsiteY28" fmla="*/ 37263 h 338138"/>
                <a:gd name="connsiteX29" fmla="*/ 111313 w 299730"/>
                <a:gd name="connsiteY29" fmla="*/ 25400 h 338138"/>
                <a:gd name="connsiteX30" fmla="*/ 111858 w 299730"/>
                <a:gd name="connsiteY30" fmla="*/ 0 h 338138"/>
                <a:gd name="connsiteX31" fmla="*/ 149958 w 299730"/>
                <a:gd name="connsiteY31" fmla="*/ 36984 h 338138"/>
                <a:gd name="connsiteX32" fmla="*/ 149958 w 299730"/>
                <a:gd name="connsiteY32" fmla="*/ 81893 h 338138"/>
                <a:gd name="connsiteX33" fmla="*/ 163096 w 299730"/>
                <a:gd name="connsiteY33" fmla="*/ 80572 h 338138"/>
                <a:gd name="connsiteX34" fmla="*/ 199882 w 299730"/>
                <a:gd name="connsiteY34" fmla="*/ 106989 h 338138"/>
                <a:gd name="connsiteX35" fmla="*/ 213020 w 299730"/>
                <a:gd name="connsiteY35" fmla="*/ 104347 h 338138"/>
                <a:gd name="connsiteX36" fmla="*/ 249806 w 299730"/>
                <a:gd name="connsiteY36" fmla="*/ 134727 h 338138"/>
                <a:gd name="connsiteX37" fmla="*/ 262944 w 299730"/>
                <a:gd name="connsiteY37" fmla="*/ 132085 h 338138"/>
                <a:gd name="connsiteX38" fmla="*/ 299730 w 299730"/>
                <a:gd name="connsiteY38" fmla="*/ 170390 h 338138"/>
                <a:gd name="connsiteX39" fmla="*/ 299730 w 299730"/>
                <a:gd name="connsiteY39" fmla="*/ 173032 h 338138"/>
                <a:gd name="connsiteX40" fmla="*/ 299730 w 299730"/>
                <a:gd name="connsiteY40" fmla="*/ 243037 h 338138"/>
                <a:gd name="connsiteX41" fmla="*/ 205137 w 299730"/>
                <a:gd name="connsiteY41" fmla="*/ 338138 h 338138"/>
                <a:gd name="connsiteX42" fmla="*/ 139447 w 299730"/>
                <a:gd name="connsiteY42" fmla="*/ 338138 h 338138"/>
                <a:gd name="connsiteX43" fmla="*/ 50109 w 299730"/>
                <a:gd name="connsiteY43" fmla="*/ 274737 h 338138"/>
                <a:gd name="connsiteX44" fmla="*/ 4126 w 299730"/>
                <a:gd name="connsiteY44" fmla="*/ 180957 h 338138"/>
                <a:gd name="connsiteX45" fmla="*/ 19892 w 299730"/>
                <a:gd name="connsiteY45" fmla="*/ 129443 h 338138"/>
                <a:gd name="connsiteX46" fmla="*/ 51423 w 299730"/>
                <a:gd name="connsiteY46" fmla="*/ 128123 h 338138"/>
                <a:gd name="connsiteX47" fmla="*/ 75072 w 299730"/>
                <a:gd name="connsiteY47" fmla="*/ 147935 h 338138"/>
                <a:gd name="connsiteX48" fmla="*/ 75072 w 299730"/>
                <a:gd name="connsiteY48" fmla="*/ 36984 h 338138"/>
                <a:gd name="connsiteX49" fmla="*/ 111858 w 299730"/>
                <a:gd name="connsiteY4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9730" h="338138">
                  <a:moveTo>
                    <a:pt x="111313" y="25400"/>
                  </a:moveTo>
                  <a:cubicBezTo>
                    <a:pt x="104740" y="25400"/>
                    <a:pt x="99482" y="30672"/>
                    <a:pt x="99482" y="37263"/>
                  </a:cubicBezTo>
                  <a:cubicBezTo>
                    <a:pt x="99482" y="37263"/>
                    <a:pt x="99482" y="37263"/>
                    <a:pt x="99482" y="204657"/>
                  </a:cubicBezTo>
                  <a:cubicBezTo>
                    <a:pt x="99482" y="204657"/>
                    <a:pt x="99482" y="204657"/>
                    <a:pt x="78447" y="212565"/>
                  </a:cubicBezTo>
                  <a:cubicBezTo>
                    <a:pt x="78447" y="212565"/>
                    <a:pt x="78447" y="212565"/>
                    <a:pt x="74503" y="200703"/>
                  </a:cubicBezTo>
                  <a:cubicBezTo>
                    <a:pt x="69245" y="184886"/>
                    <a:pt x="54783" y="157206"/>
                    <a:pt x="41637" y="151934"/>
                  </a:cubicBezTo>
                  <a:cubicBezTo>
                    <a:pt x="37693" y="150616"/>
                    <a:pt x="35064" y="150616"/>
                    <a:pt x="31120" y="151934"/>
                  </a:cubicBezTo>
                  <a:cubicBezTo>
                    <a:pt x="24546" y="155888"/>
                    <a:pt x="21917" y="162479"/>
                    <a:pt x="24546" y="169069"/>
                  </a:cubicBezTo>
                  <a:cubicBezTo>
                    <a:pt x="24546" y="169069"/>
                    <a:pt x="24546" y="169069"/>
                    <a:pt x="71874" y="263970"/>
                  </a:cubicBezTo>
                  <a:cubicBezTo>
                    <a:pt x="71874" y="265288"/>
                    <a:pt x="98167" y="312738"/>
                    <a:pt x="138921" y="312738"/>
                  </a:cubicBezTo>
                  <a:cubicBezTo>
                    <a:pt x="138921" y="312738"/>
                    <a:pt x="138921" y="312738"/>
                    <a:pt x="204654" y="312738"/>
                  </a:cubicBezTo>
                  <a:cubicBezTo>
                    <a:pt x="244093" y="312738"/>
                    <a:pt x="274330" y="281104"/>
                    <a:pt x="274330" y="242881"/>
                  </a:cubicBezTo>
                  <a:cubicBezTo>
                    <a:pt x="274330" y="242881"/>
                    <a:pt x="274330" y="242881"/>
                    <a:pt x="274330" y="187522"/>
                  </a:cubicBezTo>
                  <a:cubicBezTo>
                    <a:pt x="274330" y="187522"/>
                    <a:pt x="274330" y="187522"/>
                    <a:pt x="274330" y="170387"/>
                  </a:cubicBezTo>
                  <a:cubicBezTo>
                    <a:pt x="274330" y="162479"/>
                    <a:pt x="269072" y="157206"/>
                    <a:pt x="262498" y="157206"/>
                  </a:cubicBezTo>
                  <a:cubicBezTo>
                    <a:pt x="255925" y="157206"/>
                    <a:pt x="250666" y="162479"/>
                    <a:pt x="250666" y="170387"/>
                  </a:cubicBezTo>
                  <a:cubicBezTo>
                    <a:pt x="250666" y="170387"/>
                    <a:pt x="250666" y="170387"/>
                    <a:pt x="250666" y="196748"/>
                  </a:cubicBezTo>
                  <a:cubicBezTo>
                    <a:pt x="250666" y="196748"/>
                    <a:pt x="250666" y="196748"/>
                    <a:pt x="225688" y="196748"/>
                  </a:cubicBezTo>
                  <a:cubicBezTo>
                    <a:pt x="225688" y="196748"/>
                    <a:pt x="225688" y="196748"/>
                    <a:pt x="225688" y="142708"/>
                  </a:cubicBezTo>
                  <a:cubicBezTo>
                    <a:pt x="225688" y="136117"/>
                    <a:pt x="219115" y="129527"/>
                    <a:pt x="212542" y="129527"/>
                  </a:cubicBezTo>
                  <a:cubicBezTo>
                    <a:pt x="205968" y="129527"/>
                    <a:pt x="200710" y="136117"/>
                    <a:pt x="200710" y="142708"/>
                  </a:cubicBezTo>
                  <a:cubicBezTo>
                    <a:pt x="200710" y="142708"/>
                    <a:pt x="200710" y="142708"/>
                    <a:pt x="200710" y="186204"/>
                  </a:cubicBezTo>
                  <a:cubicBezTo>
                    <a:pt x="200710" y="186204"/>
                    <a:pt x="200710" y="186204"/>
                    <a:pt x="175731" y="186204"/>
                  </a:cubicBezTo>
                  <a:cubicBezTo>
                    <a:pt x="175731" y="186204"/>
                    <a:pt x="175731" y="186204"/>
                    <a:pt x="175731" y="117665"/>
                  </a:cubicBezTo>
                  <a:cubicBezTo>
                    <a:pt x="175731" y="111074"/>
                    <a:pt x="169158" y="104484"/>
                    <a:pt x="162585" y="104484"/>
                  </a:cubicBezTo>
                  <a:cubicBezTo>
                    <a:pt x="156012" y="104484"/>
                    <a:pt x="149438" y="111074"/>
                    <a:pt x="149438" y="118983"/>
                  </a:cubicBezTo>
                  <a:cubicBezTo>
                    <a:pt x="149438" y="118983"/>
                    <a:pt x="149438" y="118983"/>
                    <a:pt x="149438" y="180932"/>
                  </a:cubicBezTo>
                  <a:cubicBezTo>
                    <a:pt x="149438" y="180932"/>
                    <a:pt x="149438" y="180932"/>
                    <a:pt x="124460" y="180932"/>
                  </a:cubicBezTo>
                  <a:cubicBezTo>
                    <a:pt x="124460" y="180932"/>
                    <a:pt x="124460" y="180932"/>
                    <a:pt x="124460" y="37263"/>
                  </a:cubicBezTo>
                  <a:cubicBezTo>
                    <a:pt x="124460" y="30672"/>
                    <a:pt x="117887" y="25400"/>
                    <a:pt x="111313" y="25400"/>
                  </a:cubicBezTo>
                  <a:close/>
                  <a:moveTo>
                    <a:pt x="111858" y="0"/>
                  </a:moveTo>
                  <a:cubicBezTo>
                    <a:pt x="132878" y="0"/>
                    <a:pt x="149958" y="17171"/>
                    <a:pt x="149958" y="36984"/>
                  </a:cubicBezTo>
                  <a:cubicBezTo>
                    <a:pt x="149958" y="36984"/>
                    <a:pt x="149958" y="36984"/>
                    <a:pt x="149958" y="81893"/>
                  </a:cubicBezTo>
                  <a:cubicBezTo>
                    <a:pt x="153899" y="80572"/>
                    <a:pt x="157840" y="80572"/>
                    <a:pt x="163096" y="80572"/>
                  </a:cubicBezTo>
                  <a:cubicBezTo>
                    <a:pt x="180175" y="80572"/>
                    <a:pt x="194627" y="92460"/>
                    <a:pt x="199882" y="106989"/>
                  </a:cubicBezTo>
                  <a:cubicBezTo>
                    <a:pt x="203823" y="105668"/>
                    <a:pt x="207765" y="104347"/>
                    <a:pt x="213020" y="104347"/>
                  </a:cubicBezTo>
                  <a:cubicBezTo>
                    <a:pt x="231413" y="104347"/>
                    <a:pt x="245865" y="117556"/>
                    <a:pt x="249806" y="134727"/>
                  </a:cubicBezTo>
                  <a:cubicBezTo>
                    <a:pt x="253747" y="133406"/>
                    <a:pt x="257689" y="132085"/>
                    <a:pt x="262944" y="132085"/>
                  </a:cubicBezTo>
                  <a:cubicBezTo>
                    <a:pt x="283965" y="132085"/>
                    <a:pt x="299730" y="149256"/>
                    <a:pt x="299730" y="170390"/>
                  </a:cubicBezTo>
                  <a:cubicBezTo>
                    <a:pt x="299730" y="170390"/>
                    <a:pt x="299730" y="170390"/>
                    <a:pt x="299730" y="173032"/>
                  </a:cubicBezTo>
                  <a:cubicBezTo>
                    <a:pt x="299730" y="173032"/>
                    <a:pt x="299730" y="173032"/>
                    <a:pt x="299730" y="243037"/>
                  </a:cubicBezTo>
                  <a:cubicBezTo>
                    <a:pt x="299730" y="294550"/>
                    <a:pt x="257689" y="338138"/>
                    <a:pt x="205137" y="338138"/>
                  </a:cubicBezTo>
                  <a:cubicBezTo>
                    <a:pt x="205137" y="338138"/>
                    <a:pt x="205137" y="338138"/>
                    <a:pt x="139447" y="338138"/>
                  </a:cubicBezTo>
                  <a:cubicBezTo>
                    <a:pt x="82954" y="338138"/>
                    <a:pt x="51423" y="277379"/>
                    <a:pt x="50109" y="274737"/>
                  </a:cubicBezTo>
                  <a:cubicBezTo>
                    <a:pt x="50109" y="274737"/>
                    <a:pt x="50109" y="274737"/>
                    <a:pt x="4126" y="180957"/>
                  </a:cubicBezTo>
                  <a:cubicBezTo>
                    <a:pt x="-5070" y="162465"/>
                    <a:pt x="1499" y="138689"/>
                    <a:pt x="19892" y="129443"/>
                  </a:cubicBezTo>
                  <a:cubicBezTo>
                    <a:pt x="30403" y="124160"/>
                    <a:pt x="40913" y="124160"/>
                    <a:pt x="51423" y="128123"/>
                  </a:cubicBezTo>
                  <a:cubicBezTo>
                    <a:pt x="60620" y="132085"/>
                    <a:pt x="68503" y="140010"/>
                    <a:pt x="75072" y="147935"/>
                  </a:cubicBezTo>
                  <a:cubicBezTo>
                    <a:pt x="75072" y="147935"/>
                    <a:pt x="75072" y="147935"/>
                    <a:pt x="75072" y="36984"/>
                  </a:cubicBezTo>
                  <a:cubicBezTo>
                    <a:pt x="75072" y="17171"/>
                    <a:pt x="92151" y="0"/>
                    <a:pt x="111858"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8" name="组合 27"/>
            <p:cNvGrpSpPr/>
            <p:nvPr/>
          </p:nvGrpSpPr>
          <p:grpSpPr>
            <a:xfrm>
              <a:off x="4929220" y="3498572"/>
              <a:ext cx="2337188" cy="1047059"/>
              <a:chOff x="7033398" y="1672936"/>
              <a:chExt cx="2337188" cy="1047059"/>
            </a:xfrm>
          </p:grpSpPr>
          <p:sp>
            <p:nvSpPr>
              <p:cNvPr id="29" name="矩形 28"/>
              <p:cNvSpPr/>
              <p:nvPr/>
            </p:nvSpPr>
            <p:spPr>
              <a:xfrm>
                <a:off x="7033398" y="2112300"/>
                <a:ext cx="2337188"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0" name="矩形 29"/>
              <p:cNvSpPr/>
              <p:nvPr/>
            </p:nvSpPr>
            <p:spPr>
              <a:xfrm>
                <a:off x="7033399" y="1672936"/>
                <a:ext cx="2337186" cy="460375"/>
              </a:xfrm>
              <a:prstGeom prst="rect">
                <a:avLst/>
              </a:prstGeom>
            </p:spPr>
            <p:txBody>
              <a:bodyPr wrap="square">
                <a:spAutoFit/>
              </a:bodyPr>
              <a:lstStyle/>
              <a:p>
                <a:pPr algn="ctr">
                  <a:lnSpc>
                    <a:spcPct val="120000"/>
                  </a:lnSpc>
                </a:pPr>
                <a:r>
                  <a:rPr lang="zh-CN" altLang="en-US" sz="2000" dirty="0">
                    <a:solidFill>
                      <a:schemeClr val="accent2"/>
                    </a:solidFill>
                  </a:rPr>
                  <a:t>我爱你</a:t>
                </a:r>
                <a:endParaRPr lang="zh-CN" altLang="en-US" sz="2000" dirty="0">
                  <a:solidFill>
                    <a:schemeClr val="accent2"/>
                  </a:solidFill>
                </a:endParaRPr>
              </a:p>
            </p:txBody>
          </p:sp>
        </p:grpSp>
        <p:sp>
          <p:nvSpPr>
            <p:cNvPr id="14" name="矩形 13"/>
            <p:cNvSpPr/>
            <p:nvPr/>
          </p:nvSpPr>
          <p:spPr>
            <a:xfrm>
              <a:off x="4708134" y="1614487"/>
              <a:ext cx="2779361" cy="4100513"/>
            </a:xfrm>
            <a:prstGeom prst="rect">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8041171" y="1614487"/>
            <a:ext cx="2779362" cy="4100513"/>
            <a:chOff x="8041171" y="1614487"/>
            <a:chExt cx="2779362" cy="4100513"/>
          </a:xfrm>
        </p:grpSpPr>
        <p:sp>
          <p:nvSpPr>
            <p:cNvPr id="18" name="箭头: 五边形 17"/>
            <p:cNvSpPr/>
            <p:nvPr/>
          </p:nvSpPr>
          <p:spPr>
            <a:xfrm rot="5400000">
              <a:off x="8745052" y="910607"/>
              <a:ext cx="1371600" cy="277936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office-block_63657"/>
            <p:cNvSpPr>
              <a:spLocks noChangeAspect="1"/>
            </p:cNvSpPr>
            <p:nvPr/>
          </p:nvSpPr>
          <p:spPr bwMode="auto">
            <a:xfrm>
              <a:off x="8957845" y="1868136"/>
              <a:ext cx="715258" cy="711902"/>
            </a:xfrm>
            <a:custGeom>
              <a:avLst/>
              <a:gdLst>
                <a:gd name="connsiteX0" fmla="*/ 165100 w 338137"/>
                <a:gd name="connsiteY0" fmla="*/ 119063 h 336551"/>
                <a:gd name="connsiteX1" fmla="*/ 180898 w 338137"/>
                <a:gd name="connsiteY1" fmla="*/ 121696 h 336551"/>
                <a:gd name="connsiteX2" fmla="*/ 163784 w 338137"/>
                <a:gd name="connsiteY2" fmla="*/ 138810 h 336551"/>
                <a:gd name="connsiteX3" fmla="*/ 130872 w 338137"/>
                <a:gd name="connsiteY3" fmla="*/ 173038 h 336551"/>
                <a:gd name="connsiteX4" fmla="*/ 165100 w 338137"/>
                <a:gd name="connsiteY4" fmla="*/ 207266 h 336551"/>
                <a:gd name="connsiteX5" fmla="*/ 199328 w 338137"/>
                <a:gd name="connsiteY5" fmla="*/ 174354 h 336551"/>
                <a:gd name="connsiteX6" fmla="*/ 216442 w 338137"/>
                <a:gd name="connsiteY6" fmla="*/ 157240 h 336551"/>
                <a:gd name="connsiteX7" fmla="*/ 219075 w 338137"/>
                <a:gd name="connsiteY7" fmla="*/ 173038 h 336551"/>
                <a:gd name="connsiteX8" fmla="*/ 165100 w 338137"/>
                <a:gd name="connsiteY8" fmla="*/ 227013 h 336551"/>
                <a:gd name="connsiteX9" fmla="*/ 111125 w 338137"/>
                <a:gd name="connsiteY9" fmla="*/ 173038 h 336551"/>
                <a:gd name="connsiteX10" fmla="*/ 165100 w 338137"/>
                <a:gd name="connsiteY10" fmla="*/ 119063 h 336551"/>
                <a:gd name="connsiteX11" fmla="*/ 165100 w 338137"/>
                <a:gd name="connsiteY11" fmla="*/ 65088 h 336551"/>
                <a:gd name="connsiteX12" fmla="*/ 221708 w 338137"/>
                <a:gd name="connsiteY12" fmla="*/ 80886 h 336551"/>
                <a:gd name="connsiteX13" fmla="*/ 207227 w 338137"/>
                <a:gd name="connsiteY13" fmla="*/ 95367 h 336551"/>
                <a:gd name="connsiteX14" fmla="*/ 165100 w 338137"/>
                <a:gd name="connsiteY14" fmla="*/ 84835 h 336551"/>
                <a:gd name="connsiteX15" fmla="*/ 76897 w 338137"/>
                <a:gd name="connsiteY15" fmla="*/ 173038 h 336551"/>
                <a:gd name="connsiteX16" fmla="*/ 165100 w 338137"/>
                <a:gd name="connsiteY16" fmla="*/ 261241 h 336551"/>
                <a:gd name="connsiteX17" fmla="*/ 253303 w 338137"/>
                <a:gd name="connsiteY17" fmla="*/ 173038 h 336551"/>
                <a:gd name="connsiteX18" fmla="*/ 242771 w 338137"/>
                <a:gd name="connsiteY18" fmla="*/ 130911 h 336551"/>
                <a:gd name="connsiteX19" fmla="*/ 257252 w 338137"/>
                <a:gd name="connsiteY19" fmla="*/ 116430 h 336551"/>
                <a:gd name="connsiteX20" fmla="*/ 273050 w 338137"/>
                <a:gd name="connsiteY20" fmla="*/ 173038 h 336551"/>
                <a:gd name="connsiteX21" fmla="*/ 165100 w 338137"/>
                <a:gd name="connsiteY21" fmla="*/ 280988 h 336551"/>
                <a:gd name="connsiteX22" fmla="*/ 57150 w 338137"/>
                <a:gd name="connsiteY22" fmla="*/ 173038 h 336551"/>
                <a:gd name="connsiteX23" fmla="*/ 165100 w 338137"/>
                <a:gd name="connsiteY23" fmla="*/ 65088 h 336551"/>
                <a:gd name="connsiteX24" fmla="*/ 165100 w 338137"/>
                <a:gd name="connsiteY24" fmla="*/ 7938 h 336551"/>
                <a:gd name="connsiteX25" fmla="*/ 249631 w 338137"/>
                <a:gd name="connsiteY25" fmla="*/ 31598 h 336551"/>
                <a:gd name="connsiteX26" fmla="*/ 235102 w 338137"/>
                <a:gd name="connsiteY26" fmla="*/ 46057 h 336551"/>
                <a:gd name="connsiteX27" fmla="*/ 165100 w 338137"/>
                <a:gd name="connsiteY27" fmla="*/ 27655 h 336551"/>
                <a:gd name="connsiteX28" fmla="*/ 19812 w 338137"/>
                <a:gd name="connsiteY28" fmla="*/ 172245 h 336551"/>
                <a:gd name="connsiteX29" fmla="*/ 165100 w 338137"/>
                <a:gd name="connsiteY29" fmla="*/ 316834 h 336551"/>
                <a:gd name="connsiteX30" fmla="*/ 310388 w 338137"/>
                <a:gd name="connsiteY30" fmla="*/ 172245 h 336551"/>
                <a:gd name="connsiteX31" fmla="*/ 291897 w 338137"/>
                <a:gd name="connsiteY31" fmla="*/ 102579 h 336551"/>
                <a:gd name="connsiteX32" fmla="*/ 306426 w 338137"/>
                <a:gd name="connsiteY32" fmla="*/ 88120 h 336551"/>
                <a:gd name="connsiteX33" fmla="*/ 330200 w 338137"/>
                <a:gd name="connsiteY33" fmla="*/ 172245 h 336551"/>
                <a:gd name="connsiteX34" fmla="*/ 165100 w 338137"/>
                <a:gd name="connsiteY34" fmla="*/ 336551 h 336551"/>
                <a:gd name="connsiteX35" fmla="*/ 0 w 338137"/>
                <a:gd name="connsiteY35" fmla="*/ 172245 h 336551"/>
                <a:gd name="connsiteX36" fmla="*/ 165100 w 338137"/>
                <a:gd name="connsiteY36" fmla="*/ 7938 h 336551"/>
                <a:gd name="connsiteX37" fmla="*/ 302622 w 338137"/>
                <a:gd name="connsiteY37" fmla="*/ 0 h 336551"/>
                <a:gd name="connsiteX38" fmla="*/ 310515 w 338137"/>
                <a:gd name="connsiteY38" fmla="*/ 27623 h 336551"/>
                <a:gd name="connsiteX39" fmla="*/ 338137 w 338137"/>
                <a:gd name="connsiteY39" fmla="*/ 35515 h 336551"/>
                <a:gd name="connsiteX40" fmla="*/ 285523 w 338137"/>
                <a:gd name="connsiteY40" fmla="*/ 88129 h 336551"/>
                <a:gd name="connsiteX41" fmla="*/ 265792 w 338137"/>
                <a:gd name="connsiteY41" fmla="*/ 85498 h 336551"/>
                <a:gd name="connsiteX42" fmla="*/ 172402 w 338137"/>
                <a:gd name="connsiteY42" fmla="*/ 180204 h 336551"/>
                <a:gd name="connsiteX43" fmla="*/ 157933 w 338137"/>
                <a:gd name="connsiteY43" fmla="*/ 180204 h 336551"/>
                <a:gd name="connsiteX44" fmla="*/ 157933 w 338137"/>
                <a:gd name="connsiteY44" fmla="*/ 165735 h 336551"/>
                <a:gd name="connsiteX45" fmla="*/ 252639 w 338137"/>
                <a:gd name="connsiteY45" fmla="*/ 72345 h 336551"/>
                <a:gd name="connsiteX46" fmla="*/ 250008 w 338137"/>
                <a:gd name="connsiteY46" fmla="*/ 52614 h 336551"/>
                <a:gd name="connsiteX47" fmla="*/ 302622 w 338137"/>
                <a:gd name="connsiteY47"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8137" h="336551">
                  <a:moveTo>
                    <a:pt x="165100" y="119063"/>
                  </a:moveTo>
                  <a:cubicBezTo>
                    <a:pt x="170366" y="119063"/>
                    <a:pt x="175632" y="120379"/>
                    <a:pt x="180898" y="121696"/>
                  </a:cubicBezTo>
                  <a:cubicBezTo>
                    <a:pt x="180898" y="121696"/>
                    <a:pt x="180898" y="121696"/>
                    <a:pt x="163784" y="138810"/>
                  </a:cubicBezTo>
                  <a:cubicBezTo>
                    <a:pt x="145353" y="140126"/>
                    <a:pt x="130872" y="154608"/>
                    <a:pt x="130872" y="173038"/>
                  </a:cubicBezTo>
                  <a:cubicBezTo>
                    <a:pt x="130872" y="191468"/>
                    <a:pt x="146669" y="207266"/>
                    <a:pt x="165100" y="207266"/>
                  </a:cubicBezTo>
                  <a:cubicBezTo>
                    <a:pt x="183531" y="207266"/>
                    <a:pt x="198012" y="192785"/>
                    <a:pt x="199328" y="174354"/>
                  </a:cubicBezTo>
                  <a:cubicBezTo>
                    <a:pt x="199328" y="174354"/>
                    <a:pt x="199328" y="174354"/>
                    <a:pt x="216442" y="157240"/>
                  </a:cubicBezTo>
                  <a:cubicBezTo>
                    <a:pt x="217759" y="162506"/>
                    <a:pt x="219075" y="167772"/>
                    <a:pt x="219075" y="173038"/>
                  </a:cubicBezTo>
                  <a:cubicBezTo>
                    <a:pt x="219075" y="203317"/>
                    <a:pt x="195379" y="227013"/>
                    <a:pt x="165100" y="227013"/>
                  </a:cubicBezTo>
                  <a:cubicBezTo>
                    <a:pt x="134821" y="227013"/>
                    <a:pt x="111125" y="203317"/>
                    <a:pt x="111125" y="173038"/>
                  </a:cubicBezTo>
                  <a:cubicBezTo>
                    <a:pt x="111125" y="142759"/>
                    <a:pt x="134821" y="119063"/>
                    <a:pt x="165100" y="119063"/>
                  </a:cubicBezTo>
                  <a:close/>
                  <a:moveTo>
                    <a:pt x="165100" y="65088"/>
                  </a:moveTo>
                  <a:cubicBezTo>
                    <a:pt x="186163" y="65088"/>
                    <a:pt x="205910" y="70354"/>
                    <a:pt x="221708" y="80886"/>
                  </a:cubicBezTo>
                  <a:cubicBezTo>
                    <a:pt x="221708" y="80886"/>
                    <a:pt x="221708" y="80886"/>
                    <a:pt x="207227" y="95367"/>
                  </a:cubicBezTo>
                  <a:cubicBezTo>
                    <a:pt x="195379" y="88784"/>
                    <a:pt x="180898" y="84835"/>
                    <a:pt x="165100" y="84835"/>
                  </a:cubicBezTo>
                  <a:cubicBezTo>
                    <a:pt x="116391" y="84835"/>
                    <a:pt x="76897" y="124329"/>
                    <a:pt x="76897" y="173038"/>
                  </a:cubicBezTo>
                  <a:cubicBezTo>
                    <a:pt x="76897" y="221747"/>
                    <a:pt x="116391" y="261241"/>
                    <a:pt x="165100" y="261241"/>
                  </a:cubicBezTo>
                  <a:cubicBezTo>
                    <a:pt x="213809" y="261241"/>
                    <a:pt x="253303" y="221747"/>
                    <a:pt x="253303" y="173038"/>
                  </a:cubicBezTo>
                  <a:cubicBezTo>
                    <a:pt x="253303" y="157240"/>
                    <a:pt x="249354" y="142759"/>
                    <a:pt x="242771" y="130911"/>
                  </a:cubicBezTo>
                  <a:cubicBezTo>
                    <a:pt x="242771" y="130911"/>
                    <a:pt x="242771" y="130911"/>
                    <a:pt x="257252" y="116430"/>
                  </a:cubicBezTo>
                  <a:cubicBezTo>
                    <a:pt x="267784" y="132228"/>
                    <a:pt x="273050" y="151975"/>
                    <a:pt x="273050" y="173038"/>
                  </a:cubicBezTo>
                  <a:cubicBezTo>
                    <a:pt x="273050" y="232279"/>
                    <a:pt x="224341" y="280988"/>
                    <a:pt x="165100" y="280988"/>
                  </a:cubicBezTo>
                  <a:cubicBezTo>
                    <a:pt x="105859" y="280988"/>
                    <a:pt x="57150" y="232279"/>
                    <a:pt x="57150" y="173038"/>
                  </a:cubicBezTo>
                  <a:cubicBezTo>
                    <a:pt x="57150" y="113797"/>
                    <a:pt x="105859" y="65088"/>
                    <a:pt x="165100" y="65088"/>
                  </a:cubicBezTo>
                  <a:close/>
                  <a:moveTo>
                    <a:pt x="165100" y="7938"/>
                  </a:moveTo>
                  <a:cubicBezTo>
                    <a:pt x="196799" y="7938"/>
                    <a:pt x="225857" y="15825"/>
                    <a:pt x="249631" y="31598"/>
                  </a:cubicBezTo>
                  <a:cubicBezTo>
                    <a:pt x="249631" y="31598"/>
                    <a:pt x="249631" y="31598"/>
                    <a:pt x="235102" y="46057"/>
                  </a:cubicBezTo>
                  <a:cubicBezTo>
                    <a:pt x="215290" y="34227"/>
                    <a:pt x="190195" y="27655"/>
                    <a:pt x="165100" y="27655"/>
                  </a:cubicBezTo>
                  <a:cubicBezTo>
                    <a:pt x="84531" y="27655"/>
                    <a:pt x="19812" y="92063"/>
                    <a:pt x="19812" y="172245"/>
                  </a:cubicBezTo>
                  <a:cubicBezTo>
                    <a:pt x="19812" y="252426"/>
                    <a:pt x="84531" y="316834"/>
                    <a:pt x="165100" y="316834"/>
                  </a:cubicBezTo>
                  <a:cubicBezTo>
                    <a:pt x="245669" y="316834"/>
                    <a:pt x="310388" y="252426"/>
                    <a:pt x="310388" y="172245"/>
                  </a:cubicBezTo>
                  <a:cubicBezTo>
                    <a:pt x="310388" y="147270"/>
                    <a:pt x="303784" y="122295"/>
                    <a:pt x="291897" y="102579"/>
                  </a:cubicBezTo>
                  <a:cubicBezTo>
                    <a:pt x="291897" y="102579"/>
                    <a:pt x="291897" y="102579"/>
                    <a:pt x="306426" y="88120"/>
                  </a:cubicBezTo>
                  <a:cubicBezTo>
                    <a:pt x="322275" y="111780"/>
                    <a:pt x="330200" y="140698"/>
                    <a:pt x="330200" y="172245"/>
                  </a:cubicBezTo>
                  <a:cubicBezTo>
                    <a:pt x="330200" y="262942"/>
                    <a:pt x="256235" y="336551"/>
                    <a:pt x="165100" y="336551"/>
                  </a:cubicBezTo>
                  <a:cubicBezTo>
                    <a:pt x="73965" y="336551"/>
                    <a:pt x="0" y="262942"/>
                    <a:pt x="0" y="172245"/>
                  </a:cubicBezTo>
                  <a:cubicBezTo>
                    <a:pt x="0" y="81547"/>
                    <a:pt x="73965" y="7938"/>
                    <a:pt x="165100" y="7938"/>
                  </a:cubicBezTo>
                  <a:close/>
                  <a:moveTo>
                    <a:pt x="302622" y="0"/>
                  </a:moveTo>
                  <a:cubicBezTo>
                    <a:pt x="310515" y="27623"/>
                    <a:pt x="310515" y="27623"/>
                    <a:pt x="310515" y="27623"/>
                  </a:cubicBezTo>
                  <a:cubicBezTo>
                    <a:pt x="338137" y="35515"/>
                    <a:pt x="338137" y="35515"/>
                    <a:pt x="338137" y="35515"/>
                  </a:cubicBezTo>
                  <a:lnTo>
                    <a:pt x="285523" y="88129"/>
                  </a:lnTo>
                  <a:cubicBezTo>
                    <a:pt x="265792" y="85498"/>
                    <a:pt x="265792" y="85498"/>
                    <a:pt x="265792" y="85498"/>
                  </a:cubicBezTo>
                  <a:cubicBezTo>
                    <a:pt x="172402" y="180204"/>
                    <a:pt x="172402" y="180204"/>
                    <a:pt x="172402" y="180204"/>
                  </a:cubicBezTo>
                  <a:cubicBezTo>
                    <a:pt x="168456" y="184150"/>
                    <a:pt x="161879" y="184150"/>
                    <a:pt x="157933" y="180204"/>
                  </a:cubicBezTo>
                  <a:cubicBezTo>
                    <a:pt x="153987" y="176258"/>
                    <a:pt x="153987" y="169681"/>
                    <a:pt x="157933" y="165735"/>
                  </a:cubicBezTo>
                  <a:cubicBezTo>
                    <a:pt x="252639" y="72345"/>
                    <a:pt x="252639" y="72345"/>
                    <a:pt x="252639" y="72345"/>
                  </a:cubicBezTo>
                  <a:cubicBezTo>
                    <a:pt x="250008" y="52614"/>
                    <a:pt x="250008" y="52614"/>
                    <a:pt x="250008" y="52614"/>
                  </a:cubicBezTo>
                  <a:cubicBezTo>
                    <a:pt x="302622" y="0"/>
                    <a:pt x="302622" y="0"/>
                    <a:pt x="302622"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31" name="组合 30"/>
            <p:cNvGrpSpPr/>
            <p:nvPr/>
          </p:nvGrpSpPr>
          <p:grpSpPr>
            <a:xfrm>
              <a:off x="8261822" y="3498572"/>
              <a:ext cx="2337188" cy="1047059"/>
              <a:chOff x="7033398" y="1672936"/>
              <a:chExt cx="2337188" cy="1047059"/>
            </a:xfrm>
          </p:grpSpPr>
          <p:sp>
            <p:nvSpPr>
              <p:cNvPr id="32" name="矩形 31"/>
              <p:cNvSpPr/>
              <p:nvPr/>
            </p:nvSpPr>
            <p:spPr>
              <a:xfrm>
                <a:off x="7033398" y="2112300"/>
                <a:ext cx="2337188" cy="607695"/>
              </a:xfrm>
              <a:prstGeom prst="rect">
                <a:avLst/>
              </a:prstGeom>
            </p:spPr>
            <p:txBody>
              <a:bodyPr wrap="square">
                <a:spAutoFit/>
              </a:bodyPr>
              <a:lstStyle/>
              <a:p>
                <a:pPr algn="ct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3" name="矩形 32"/>
              <p:cNvSpPr/>
              <p:nvPr/>
            </p:nvSpPr>
            <p:spPr>
              <a:xfrm>
                <a:off x="7033399" y="1672936"/>
                <a:ext cx="2337186" cy="460375"/>
              </a:xfrm>
              <a:prstGeom prst="rect">
                <a:avLst/>
              </a:prstGeom>
            </p:spPr>
            <p:txBody>
              <a:bodyPr wrap="square">
                <a:spAutoFit/>
              </a:bodyPr>
              <a:lstStyle/>
              <a:p>
                <a:pPr algn="ctr">
                  <a:lnSpc>
                    <a:spcPct val="120000"/>
                  </a:lnSpc>
                </a:pPr>
                <a:r>
                  <a:rPr lang="zh-CN" altLang="en-US" sz="2000" dirty="0">
                    <a:solidFill>
                      <a:schemeClr val="accent1"/>
                    </a:solidFill>
                  </a:rPr>
                  <a:t>我爱你</a:t>
                </a:r>
                <a:endParaRPr lang="zh-CN" altLang="en-US" sz="2000" dirty="0">
                  <a:solidFill>
                    <a:schemeClr val="accent1"/>
                  </a:solidFill>
                </a:endParaRPr>
              </a:p>
            </p:txBody>
          </p:sp>
        </p:grpSp>
        <p:sp>
          <p:nvSpPr>
            <p:cNvPr id="17" name="矩形 16"/>
            <p:cNvSpPr/>
            <p:nvPr/>
          </p:nvSpPr>
          <p:spPr>
            <a:xfrm>
              <a:off x="8041171" y="1614487"/>
              <a:ext cx="2779361" cy="4100513"/>
            </a:xfrm>
            <a:prstGeom prst="rect">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39" name="直接连接符 38"/>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900" decel="100000" fill="hold"/>
                                        <p:tgtEl>
                                          <p:spTgt spid="3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900" decel="100000" fill="hold"/>
                                        <p:tgtEl>
                                          <p:spTgt spid="36"/>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婚礼6.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15" name="矩形 14"/>
          <p:cNvSpPr/>
          <p:nvPr/>
        </p:nvSpPr>
        <p:spPr>
          <a:xfrm>
            <a:off x="0" y="0"/>
            <a:ext cx="12190495" cy="7222176"/>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sp>
        <p:nvSpPr>
          <p:cNvPr id="14" name="TextBox 8"/>
          <p:cNvSpPr txBox="1"/>
          <p:nvPr/>
        </p:nvSpPr>
        <p:spPr>
          <a:xfrm>
            <a:off x="1020366" y="2875723"/>
            <a:ext cx="6657058" cy="1015663"/>
          </a:xfrm>
          <a:prstGeom prst="rect">
            <a:avLst/>
          </a:prstGeom>
          <a:noFill/>
        </p:spPr>
        <p:txBody>
          <a:bodyPr wrap="square" rtlCol="0" anchor="ctr">
            <a:spAutoFit/>
          </a:bodyPr>
          <a:lstStyle/>
          <a:p>
            <a:r>
              <a:rPr lang="en-US" altLang="zh-CN" sz="6000" dirty="0" smtClean="0">
                <a:solidFill>
                  <a:srgbClr val="FFFFFF"/>
                </a:solidFill>
                <a:latin typeface="微软雅黑" panose="020B0503020204020204" pitchFamily="34" charset="-122"/>
                <a:ea typeface="微软雅黑" panose="020B0503020204020204" pitchFamily="34" charset="-122"/>
              </a:rPr>
              <a:t>02 </a:t>
            </a:r>
            <a:r>
              <a:rPr lang="zh-CN" altLang="en-US" sz="6000" dirty="0" smtClean="0">
                <a:solidFill>
                  <a:srgbClr val="FFFFFF"/>
                </a:solidFill>
                <a:latin typeface="微软雅黑" panose="020B0503020204020204" pitchFamily="34" charset="-122"/>
                <a:ea typeface="微软雅黑" panose="020B0503020204020204" pitchFamily="34" charset="-122"/>
              </a:rPr>
              <a:t>输入你的标题</a:t>
            </a:r>
            <a:endParaRPr lang="en-US" altLang="zh-CN" sz="480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1488310" y="442794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1488310" y="4859814"/>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1488310" y="529168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1488310" y="5723556"/>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70484" y="4076957"/>
            <a:ext cx="111220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70484" y="4143429"/>
            <a:ext cx="1112201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1054241" y="3543300"/>
            <a:ext cx="10083519" cy="287000"/>
            <a:chOff x="887854" y="3429000"/>
            <a:chExt cx="8326234" cy="287000"/>
          </a:xfrm>
        </p:grpSpPr>
        <p:cxnSp>
          <p:nvCxnSpPr>
            <p:cNvPr id="12" name="直接连接符 11"/>
            <p:cNvCxnSpPr/>
            <p:nvPr/>
          </p:nvCxnSpPr>
          <p:spPr>
            <a:xfrm>
              <a:off x="980477"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887854"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2017</a:t>
              </a:r>
              <a:endParaRPr lang="zh-CN" altLang="en-US" sz="1200" dirty="0">
                <a:solidFill>
                  <a:schemeClr val="tx1">
                    <a:lumMod val="75000"/>
                    <a:lumOff val="25000"/>
                  </a:schemeClr>
                </a:solidFill>
              </a:endParaRPr>
            </a:p>
          </p:txBody>
        </p:sp>
        <p:cxnSp>
          <p:nvCxnSpPr>
            <p:cNvPr id="22" name="直接连接符 21"/>
            <p:cNvCxnSpPr/>
            <p:nvPr/>
          </p:nvCxnSpPr>
          <p:spPr>
            <a:xfrm>
              <a:off x="1677163"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584540"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2018</a:t>
              </a:r>
              <a:endParaRPr lang="zh-CN" altLang="en-US" sz="1200" dirty="0">
                <a:solidFill>
                  <a:schemeClr val="tx1">
                    <a:lumMod val="75000"/>
                    <a:lumOff val="25000"/>
                  </a:schemeClr>
                </a:solidFill>
              </a:endParaRPr>
            </a:p>
          </p:txBody>
        </p:sp>
        <p:cxnSp>
          <p:nvCxnSpPr>
            <p:cNvPr id="25" name="直接连接符 24"/>
            <p:cNvCxnSpPr/>
            <p:nvPr/>
          </p:nvCxnSpPr>
          <p:spPr>
            <a:xfrm>
              <a:off x="2373849"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2281226"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2019</a:t>
              </a:r>
              <a:endParaRPr lang="zh-CN" altLang="en-US" sz="1200" dirty="0">
                <a:solidFill>
                  <a:schemeClr val="tx1">
                    <a:lumMod val="75000"/>
                    <a:lumOff val="25000"/>
                  </a:schemeClr>
                </a:solidFill>
              </a:endParaRPr>
            </a:p>
          </p:txBody>
        </p:sp>
        <p:cxnSp>
          <p:nvCxnSpPr>
            <p:cNvPr id="28" name="直接连接符 27"/>
            <p:cNvCxnSpPr/>
            <p:nvPr/>
          </p:nvCxnSpPr>
          <p:spPr>
            <a:xfrm>
              <a:off x="3070535"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977912"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2020</a:t>
              </a:r>
              <a:endParaRPr lang="zh-CN" altLang="en-US" sz="1200" dirty="0">
                <a:solidFill>
                  <a:schemeClr val="tx1">
                    <a:lumMod val="75000"/>
                    <a:lumOff val="25000"/>
                  </a:schemeClr>
                </a:solidFill>
              </a:endParaRPr>
            </a:p>
          </p:txBody>
        </p:sp>
        <p:cxnSp>
          <p:nvCxnSpPr>
            <p:cNvPr id="31" name="直接连接符 30"/>
            <p:cNvCxnSpPr/>
            <p:nvPr/>
          </p:nvCxnSpPr>
          <p:spPr>
            <a:xfrm>
              <a:off x="3767221"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3674598"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2021</a:t>
              </a:r>
              <a:endParaRPr lang="zh-CN" altLang="en-US" sz="1200" dirty="0">
                <a:solidFill>
                  <a:schemeClr val="tx1">
                    <a:lumMod val="75000"/>
                    <a:lumOff val="25000"/>
                  </a:schemeClr>
                </a:solidFill>
              </a:endParaRPr>
            </a:p>
          </p:txBody>
        </p:sp>
        <p:cxnSp>
          <p:nvCxnSpPr>
            <p:cNvPr id="34" name="直接连接符 33"/>
            <p:cNvCxnSpPr/>
            <p:nvPr/>
          </p:nvCxnSpPr>
          <p:spPr>
            <a:xfrm>
              <a:off x="4463907"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4371284"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2022</a:t>
              </a:r>
              <a:endParaRPr lang="zh-CN" altLang="en-US" sz="1200" dirty="0">
                <a:solidFill>
                  <a:schemeClr val="tx1">
                    <a:lumMod val="75000"/>
                    <a:lumOff val="25000"/>
                  </a:schemeClr>
                </a:solidFill>
              </a:endParaRPr>
            </a:p>
          </p:txBody>
        </p:sp>
        <p:cxnSp>
          <p:nvCxnSpPr>
            <p:cNvPr id="37" name="直接连接符 36"/>
            <p:cNvCxnSpPr/>
            <p:nvPr/>
          </p:nvCxnSpPr>
          <p:spPr>
            <a:xfrm>
              <a:off x="5160593"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5067970"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2023</a:t>
              </a:r>
              <a:endParaRPr lang="zh-CN" altLang="en-US" sz="1200" dirty="0">
                <a:solidFill>
                  <a:schemeClr val="tx1">
                    <a:lumMod val="75000"/>
                    <a:lumOff val="25000"/>
                  </a:schemeClr>
                </a:solidFill>
              </a:endParaRPr>
            </a:p>
          </p:txBody>
        </p:sp>
        <p:cxnSp>
          <p:nvCxnSpPr>
            <p:cNvPr id="40" name="直接连接符 39"/>
            <p:cNvCxnSpPr/>
            <p:nvPr/>
          </p:nvCxnSpPr>
          <p:spPr>
            <a:xfrm>
              <a:off x="5857279"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5764656"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2024</a:t>
              </a:r>
              <a:endParaRPr lang="zh-CN" altLang="en-US" sz="1200" dirty="0">
                <a:solidFill>
                  <a:schemeClr val="tx1">
                    <a:lumMod val="75000"/>
                    <a:lumOff val="25000"/>
                  </a:schemeClr>
                </a:solidFill>
              </a:endParaRPr>
            </a:p>
          </p:txBody>
        </p:sp>
        <p:cxnSp>
          <p:nvCxnSpPr>
            <p:cNvPr id="43" name="直接连接符 42"/>
            <p:cNvCxnSpPr/>
            <p:nvPr/>
          </p:nvCxnSpPr>
          <p:spPr>
            <a:xfrm>
              <a:off x="6553965"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6461342"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2025</a:t>
              </a:r>
              <a:endParaRPr lang="zh-CN" altLang="en-US" sz="1200" dirty="0">
                <a:solidFill>
                  <a:schemeClr val="tx1">
                    <a:lumMod val="75000"/>
                    <a:lumOff val="25000"/>
                  </a:schemeClr>
                </a:solidFill>
              </a:endParaRPr>
            </a:p>
          </p:txBody>
        </p:sp>
        <p:cxnSp>
          <p:nvCxnSpPr>
            <p:cNvPr id="46" name="直接连接符 45"/>
            <p:cNvCxnSpPr/>
            <p:nvPr/>
          </p:nvCxnSpPr>
          <p:spPr>
            <a:xfrm>
              <a:off x="7250651"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7158028"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2026</a:t>
              </a:r>
              <a:endParaRPr lang="zh-CN" altLang="en-US" sz="1200" dirty="0">
                <a:solidFill>
                  <a:schemeClr val="tx1">
                    <a:lumMod val="75000"/>
                    <a:lumOff val="25000"/>
                  </a:schemeClr>
                </a:solidFill>
              </a:endParaRPr>
            </a:p>
          </p:txBody>
        </p:sp>
        <p:cxnSp>
          <p:nvCxnSpPr>
            <p:cNvPr id="49" name="直接连接符 48"/>
            <p:cNvCxnSpPr/>
            <p:nvPr/>
          </p:nvCxnSpPr>
          <p:spPr>
            <a:xfrm>
              <a:off x="7947337"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7854714"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2027</a:t>
              </a:r>
              <a:endParaRPr lang="zh-CN" altLang="en-US" sz="1200" dirty="0">
                <a:solidFill>
                  <a:schemeClr val="tx1">
                    <a:lumMod val="75000"/>
                    <a:lumOff val="25000"/>
                  </a:schemeClr>
                </a:solidFill>
              </a:endParaRPr>
            </a:p>
          </p:txBody>
        </p:sp>
        <p:cxnSp>
          <p:nvCxnSpPr>
            <p:cNvPr id="52" name="直接连接符 51"/>
            <p:cNvCxnSpPr/>
            <p:nvPr/>
          </p:nvCxnSpPr>
          <p:spPr>
            <a:xfrm>
              <a:off x="8644023"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8551400"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2028</a:t>
              </a:r>
              <a:endParaRPr lang="zh-CN" altLang="en-US" sz="1200" dirty="0">
                <a:solidFill>
                  <a:schemeClr val="tx1">
                    <a:lumMod val="75000"/>
                    <a:lumOff val="25000"/>
                  </a:schemeClr>
                </a:solidFill>
              </a:endParaRPr>
            </a:p>
          </p:txBody>
        </p:sp>
      </p:grpSp>
      <p:grpSp>
        <p:nvGrpSpPr>
          <p:cNvPr id="73" name="组合 72"/>
          <p:cNvGrpSpPr/>
          <p:nvPr/>
        </p:nvGrpSpPr>
        <p:grpSpPr>
          <a:xfrm>
            <a:off x="1166412" y="2975436"/>
            <a:ext cx="2377828" cy="328560"/>
            <a:chOff x="1166412" y="2861136"/>
            <a:chExt cx="2377828" cy="328560"/>
          </a:xfrm>
        </p:grpSpPr>
        <p:cxnSp>
          <p:nvCxnSpPr>
            <p:cNvPr id="64" name="直接连接符 63"/>
            <p:cNvCxnSpPr/>
            <p:nvPr/>
          </p:nvCxnSpPr>
          <p:spPr>
            <a:xfrm>
              <a:off x="1166412" y="3189696"/>
              <a:ext cx="2377828"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5400000">
              <a:off x="2191047" y="3025416"/>
              <a:ext cx="328559"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6228758" y="2975436"/>
            <a:ext cx="2377828" cy="328560"/>
            <a:chOff x="1166412" y="2861136"/>
            <a:chExt cx="2377828" cy="328560"/>
          </a:xfrm>
        </p:grpSpPr>
        <p:cxnSp>
          <p:nvCxnSpPr>
            <p:cNvPr id="75" name="直接连接符 74"/>
            <p:cNvCxnSpPr/>
            <p:nvPr/>
          </p:nvCxnSpPr>
          <p:spPr>
            <a:xfrm>
              <a:off x="1166412" y="3189696"/>
              <a:ext cx="2377828"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5400000">
              <a:off x="2191047" y="3025416"/>
              <a:ext cx="328559"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a:off x="3738759" y="4004674"/>
            <a:ext cx="2377828" cy="328559"/>
            <a:chOff x="3738759" y="3890374"/>
            <a:chExt cx="2377828" cy="328559"/>
          </a:xfrm>
        </p:grpSpPr>
        <p:cxnSp>
          <p:nvCxnSpPr>
            <p:cNvPr id="78" name="直接连接符 77"/>
            <p:cNvCxnSpPr/>
            <p:nvPr/>
          </p:nvCxnSpPr>
          <p:spPr>
            <a:xfrm>
              <a:off x="3738759" y="3890374"/>
              <a:ext cx="2377828"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5400000">
              <a:off x="4763394" y="4054654"/>
              <a:ext cx="328559"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96" name="组合 95"/>
          <p:cNvGrpSpPr/>
          <p:nvPr/>
        </p:nvGrpSpPr>
        <p:grpSpPr>
          <a:xfrm>
            <a:off x="8759932" y="4004674"/>
            <a:ext cx="2377828" cy="328559"/>
            <a:chOff x="8759932" y="3890374"/>
            <a:chExt cx="2377828" cy="328559"/>
          </a:xfrm>
        </p:grpSpPr>
        <p:cxnSp>
          <p:nvCxnSpPr>
            <p:cNvPr id="81" name="直接连接符 80"/>
            <p:cNvCxnSpPr/>
            <p:nvPr/>
          </p:nvCxnSpPr>
          <p:spPr>
            <a:xfrm>
              <a:off x="8759932" y="3890374"/>
              <a:ext cx="2377828"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5400000">
              <a:off x="9784567" y="4054654"/>
              <a:ext cx="328559"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83" name="组合 82"/>
          <p:cNvGrpSpPr/>
          <p:nvPr/>
        </p:nvGrpSpPr>
        <p:grpSpPr>
          <a:xfrm>
            <a:off x="811796" y="1577646"/>
            <a:ext cx="3087059" cy="974489"/>
            <a:chOff x="6658462" y="1672936"/>
            <a:chExt cx="3087059" cy="974489"/>
          </a:xfrm>
        </p:grpSpPr>
        <p:sp>
          <p:nvSpPr>
            <p:cNvPr id="84" name="矩形 83"/>
            <p:cNvSpPr/>
            <p:nvPr/>
          </p:nvSpPr>
          <p:spPr>
            <a:xfrm>
              <a:off x="6936405" y="2039730"/>
              <a:ext cx="2531173"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85" name="矩形 84"/>
            <p:cNvSpPr/>
            <p:nvPr/>
          </p:nvSpPr>
          <p:spPr>
            <a:xfrm>
              <a:off x="6658462" y="1672936"/>
              <a:ext cx="3087059" cy="460375"/>
            </a:xfrm>
            <a:prstGeom prst="rect">
              <a:avLst/>
            </a:prstGeom>
          </p:spPr>
          <p:txBody>
            <a:bodyPr wrap="square">
              <a:spAutoFit/>
            </a:bodyPr>
            <a:lstStyle/>
            <a:p>
              <a:pPr algn="ctr">
                <a:lnSpc>
                  <a:spcPct val="120000"/>
                </a:lnSpc>
              </a:pPr>
              <a:r>
                <a:rPr lang="zh-CN" altLang="en-US" sz="2000" dirty="0">
                  <a:solidFill>
                    <a:schemeClr val="accent1"/>
                  </a:solidFill>
                </a:rPr>
                <a:t>我爱你</a:t>
              </a:r>
              <a:endParaRPr lang="zh-CN" altLang="en-US" sz="2000" dirty="0">
                <a:solidFill>
                  <a:schemeClr val="accent1"/>
                </a:solidFill>
              </a:endParaRPr>
            </a:p>
          </p:txBody>
        </p:sp>
      </p:grpSp>
      <p:grpSp>
        <p:nvGrpSpPr>
          <p:cNvPr id="86" name="组合 85"/>
          <p:cNvGrpSpPr/>
          <p:nvPr/>
        </p:nvGrpSpPr>
        <p:grpSpPr>
          <a:xfrm>
            <a:off x="5875811" y="1577646"/>
            <a:ext cx="3087059" cy="974489"/>
            <a:chOff x="6658462" y="1672936"/>
            <a:chExt cx="3087059" cy="974489"/>
          </a:xfrm>
        </p:grpSpPr>
        <p:sp>
          <p:nvSpPr>
            <p:cNvPr id="87" name="矩形 86"/>
            <p:cNvSpPr/>
            <p:nvPr/>
          </p:nvSpPr>
          <p:spPr>
            <a:xfrm>
              <a:off x="6936405" y="2039730"/>
              <a:ext cx="2531173"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88" name="矩形 87"/>
            <p:cNvSpPr/>
            <p:nvPr/>
          </p:nvSpPr>
          <p:spPr>
            <a:xfrm>
              <a:off x="6658462" y="1672936"/>
              <a:ext cx="3087059" cy="460375"/>
            </a:xfrm>
            <a:prstGeom prst="rect">
              <a:avLst/>
            </a:prstGeom>
          </p:spPr>
          <p:txBody>
            <a:bodyPr wrap="square">
              <a:spAutoFit/>
            </a:bodyPr>
            <a:lstStyle/>
            <a:p>
              <a:pPr algn="ctr">
                <a:lnSpc>
                  <a:spcPct val="120000"/>
                </a:lnSpc>
              </a:pPr>
              <a:r>
                <a:rPr lang="zh-CN" altLang="en-US" sz="2000" dirty="0">
                  <a:solidFill>
                    <a:schemeClr val="accent1"/>
                  </a:solidFill>
                </a:rPr>
                <a:t>我爱你</a:t>
              </a:r>
              <a:endParaRPr lang="zh-CN" altLang="en-US" sz="2000" dirty="0">
                <a:solidFill>
                  <a:schemeClr val="accent1"/>
                </a:solidFill>
              </a:endParaRPr>
            </a:p>
          </p:txBody>
        </p:sp>
      </p:grpSp>
      <p:grpSp>
        <p:nvGrpSpPr>
          <p:cNvPr id="89" name="组合 88"/>
          <p:cNvGrpSpPr/>
          <p:nvPr/>
        </p:nvGrpSpPr>
        <p:grpSpPr>
          <a:xfrm>
            <a:off x="3384143" y="4504867"/>
            <a:ext cx="3087059" cy="974489"/>
            <a:chOff x="6658462" y="1672936"/>
            <a:chExt cx="3087059" cy="974489"/>
          </a:xfrm>
        </p:grpSpPr>
        <p:sp>
          <p:nvSpPr>
            <p:cNvPr id="90" name="矩形 89"/>
            <p:cNvSpPr/>
            <p:nvPr/>
          </p:nvSpPr>
          <p:spPr>
            <a:xfrm>
              <a:off x="6936405" y="2039730"/>
              <a:ext cx="2531173"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91" name="矩形 90"/>
            <p:cNvSpPr/>
            <p:nvPr/>
          </p:nvSpPr>
          <p:spPr>
            <a:xfrm>
              <a:off x="6658462" y="1672936"/>
              <a:ext cx="3087059" cy="460375"/>
            </a:xfrm>
            <a:prstGeom prst="rect">
              <a:avLst/>
            </a:prstGeom>
          </p:spPr>
          <p:txBody>
            <a:bodyPr wrap="square">
              <a:spAutoFit/>
            </a:bodyPr>
            <a:lstStyle/>
            <a:p>
              <a:pPr algn="ctr">
                <a:lnSpc>
                  <a:spcPct val="120000"/>
                </a:lnSpc>
              </a:pPr>
              <a:r>
                <a:rPr lang="zh-CN" altLang="en-US" sz="2000" dirty="0">
                  <a:solidFill>
                    <a:schemeClr val="accent2"/>
                  </a:solidFill>
                </a:rPr>
                <a:t>我爱你</a:t>
              </a:r>
              <a:endParaRPr lang="zh-CN" altLang="en-US" sz="2000" dirty="0">
                <a:solidFill>
                  <a:schemeClr val="accent2"/>
                </a:solidFill>
              </a:endParaRPr>
            </a:p>
          </p:txBody>
        </p:sp>
      </p:grpSp>
      <p:grpSp>
        <p:nvGrpSpPr>
          <p:cNvPr id="92" name="组合 91"/>
          <p:cNvGrpSpPr/>
          <p:nvPr/>
        </p:nvGrpSpPr>
        <p:grpSpPr>
          <a:xfrm>
            <a:off x="8448158" y="4504867"/>
            <a:ext cx="3087059" cy="974489"/>
            <a:chOff x="6658462" y="1672936"/>
            <a:chExt cx="3087059" cy="974489"/>
          </a:xfrm>
        </p:grpSpPr>
        <p:sp>
          <p:nvSpPr>
            <p:cNvPr id="93" name="矩形 92"/>
            <p:cNvSpPr/>
            <p:nvPr/>
          </p:nvSpPr>
          <p:spPr>
            <a:xfrm>
              <a:off x="6936405" y="2039730"/>
              <a:ext cx="2531173"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94" name="矩形 93"/>
            <p:cNvSpPr/>
            <p:nvPr/>
          </p:nvSpPr>
          <p:spPr>
            <a:xfrm>
              <a:off x="6658462" y="1672936"/>
              <a:ext cx="3087059" cy="460375"/>
            </a:xfrm>
            <a:prstGeom prst="rect">
              <a:avLst/>
            </a:prstGeom>
          </p:spPr>
          <p:txBody>
            <a:bodyPr wrap="square">
              <a:spAutoFit/>
            </a:bodyPr>
            <a:lstStyle/>
            <a:p>
              <a:pPr algn="ctr">
                <a:lnSpc>
                  <a:spcPct val="120000"/>
                </a:lnSpc>
              </a:pPr>
              <a:r>
                <a:rPr lang="zh-CN" altLang="en-US" sz="2000" dirty="0">
                  <a:solidFill>
                    <a:schemeClr val="accent2"/>
                  </a:solidFill>
                </a:rPr>
                <a:t>我爱你</a:t>
              </a:r>
              <a:endParaRPr lang="zh-CN" altLang="en-US" sz="2000" dirty="0">
                <a:solidFill>
                  <a:schemeClr val="accent2"/>
                </a:solidFill>
              </a:endParaRPr>
            </a:p>
          </p:txBody>
        </p:sp>
      </p:grpSp>
      <p:sp>
        <p:nvSpPr>
          <p:cNvPr id="58" name="文本框 57"/>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59" name="直接连接符 58"/>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 calcmode="lin" valueType="num">
                                      <p:cBhvr additive="base">
                                        <p:cTn id="11" dur="500"/>
                                        <p:tgtEl>
                                          <p:spTgt spid="83"/>
                                        </p:tgtEl>
                                        <p:attrNameLst>
                                          <p:attrName>ppt_y</p:attrName>
                                        </p:attrNameLst>
                                      </p:cBhvr>
                                      <p:tavLst>
                                        <p:tav tm="0">
                                          <p:val>
                                            <p:strVal val="#ppt_y+#ppt_h*1.125000"/>
                                          </p:val>
                                        </p:tav>
                                        <p:tav tm="100000">
                                          <p:val>
                                            <p:strVal val="#ppt_y"/>
                                          </p:val>
                                        </p:tav>
                                      </p:tavLst>
                                    </p:anim>
                                    <p:animEffect transition="in" filter="wipe(up)">
                                      <p:cBhvr>
                                        <p:cTn id="12" dur="500"/>
                                        <p:tgtEl>
                                          <p:spTgt spid="83"/>
                                        </p:tgtEl>
                                      </p:cBhvr>
                                    </p:animEffect>
                                  </p:childTnLst>
                                </p:cTn>
                              </p:par>
                            </p:childTnLst>
                          </p:cTn>
                        </p:par>
                        <p:par>
                          <p:cTn id="13" fill="hold">
                            <p:stCondLst>
                              <p:cond delay="1000"/>
                            </p:stCondLst>
                            <p:childTnLst>
                              <p:par>
                                <p:cTn id="14" presetID="12" presetClass="entr" presetSubtype="1" fill="hold" nodeType="afterEffect">
                                  <p:stCondLst>
                                    <p:cond delay="0"/>
                                  </p:stCondLst>
                                  <p:childTnLst>
                                    <p:set>
                                      <p:cBhvr>
                                        <p:cTn id="15" dur="1" fill="hold">
                                          <p:stCondLst>
                                            <p:cond delay="0"/>
                                          </p:stCondLst>
                                        </p:cTn>
                                        <p:tgtEl>
                                          <p:spTgt spid="89"/>
                                        </p:tgtEl>
                                        <p:attrNameLst>
                                          <p:attrName>style.visibility</p:attrName>
                                        </p:attrNameLst>
                                      </p:cBhvr>
                                      <p:to>
                                        <p:strVal val="visible"/>
                                      </p:to>
                                    </p:set>
                                    <p:anim calcmode="lin" valueType="num">
                                      <p:cBhvr additive="base">
                                        <p:cTn id="16" dur="500"/>
                                        <p:tgtEl>
                                          <p:spTgt spid="89"/>
                                        </p:tgtEl>
                                        <p:attrNameLst>
                                          <p:attrName>ppt_y</p:attrName>
                                        </p:attrNameLst>
                                      </p:cBhvr>
                                      <p:tavLst>
                                        <p:tav tm="0">
                                          <p:val>
                                            <p:strVal val="#ppt_y-#ppt_h*1.125000"/>
                                          </p:val>
                                        </p:tav>
                                        <p:tav tm="100000">
                                          <p:val>
                                            <p:strVal val="#ppt_y"/>
                                          </p:val>
                                        </p:tav>
                                      </p:tavLst>
                                    </p:anim>
                                    <p:animEffect transition="in" filter="wipe(down)">
                                      <p:cBhvr>
                                        <p:cTn id="17" dur="500"/>
                                        <p:tgtEl>
                                          <p:spTgt spid="89"/>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86"/>
                                        </p:tgtEl>
                                        <p:attrNameLst>
                                          <p:attrName>style.visibility</p:attrName>
                                        </p:attrNameLst>
                                      </p:cBhvr>
                                      <p:to>
                                        <p:strVal val="visible"/>
                                      </p:to>
                                    </p:set>
                                    <p:anim calcmode="lin" valueType="num">
                                      <p:cBhvr additive="base">
                                        <p:cTn id="21" dur="500"/>
                                        <p:tgtEl>
                                          <p:spTgt spid="86"/>
                                        </p:tgtEl>
                                        <p:attrNameLst>
                                          <p:attrName>ppt_y</p:attrName>
                                        </p:attrNameLst>
                                      </p:cBhvr>
                                      <p:tavLst>
                                        <p:tav tm="0">
                                          <p:val>
                                            <p:strVal val="#ppt_y+#ppt_h*1.125000"/>
                                          </p:val>
                                        </p:tav>
                                        <p:tav tm="100000">
                                          <p:val>
                                            <p:strVal val="#ppt_y"/>
                                          </p:val>
                                        </p:tav>
                                      </p:tavLst>
                                    </p:anim>
                                    <p:animEffect transition="in" filter="wipe(up)">
                                      <p:cBhvr>
                                        <p:cTn id="22" dur="500"/>
                                        <p:tgtEl>
                                          <p:spTgt spid="86"/>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92"/>
                                        </p:tgtEl>
                                        <p:attrNameLst>
                                          <p:attrName>style.visibility</p:attrName>
                                        </p:attrNameLst>
                                      </p:cBhvr>
                                      <p:to>
                                        <p:strVal val="visible"/>
                                      </p:to>
                                    </p:set>
                                    <p:anim calcmode="lin" valueType="num">
                                      <p:cBhvr additive="base">
                                        <p:cTn id="26" dur="500"/>
                                        <p:tgtEl>
                                          <p:spTgt spid="92"/>
                                        </p:tgtEl>
                                        <p:attrNameLst>
                                          <p:attrName>ppt_y</p:attrName>
                                        </p:attrNameLst>
                                      </p:cBhvr>
                                      <p:tavLst>
                                        <p:tav tm="0">
                                          <p:val>
                                            <p:strVal val="#ppt_y-#ppt_h*1.125000"/>
                                          </p:val>
                                        </p:tav>
                                        <p:tav tm="100000">
                                          <p:val>
                                            <p:strVal val="#ppt_y"/>
                                          </p:val>
                                        </p:tav>
                                      </p:tavLst>
                                    </p:anim>
                                    <p:animEffect transition="in" filter="wipe(down)">
                                      <p:cBhvr>
                                        <p:cTn id="2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5890052" y="2212548"/>
            <a:ext cx="839811" cy="839811"/>
            <a:chOff x="5492750" y="1600200"/>
            <a:chExt cx="1206500" cy="1206500"/>
          </a:xfrm>
        </p:grpSpPr>
        <p:sp>
          <p:nvSpPr>
            <p:cNvPr id="51" name="椭圆 50"/>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2" name="office-block_63657"/>
            <p:cNvSpPr>
              <a:spLocks noChangeAspect="1"/>
            </p:cNvSpPr>
            <p:nvPr/>
          </p:nvSpPr>
          <p:spPr bwMode="auto">
            <a:xfrm>
              <a:off x="5791155" y="1923602"/>
              <a:ext cx="609685" cy="559695"/>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5" name="组合 24"/>
          <p:cNvGrpSpPr/>
          <p:nvPr/>
        </p:nvGrpSpPr>
        <p:grpSpPr>
          <a:xfrm>
            <a:off x="5816069" y="3333750"/>
            <a:ext cx="5366281" cy="1822394"/>
            <a:chOff x="5816069" y="3333750"/>
            <a:chExt cx="5366281" cy="1822394"/>
          </a:xfrm>
        </p:grpSpPr>
        <p:sp>
          <p:nvSpPr>
            <p:cNvPr id="55" name="矩形 54"/>
            <p:cNvSpPr/>
            <p:nvPr/>
          </p:nvSpPr>
          <p:spPr>
            <a:xfrm>
              <a:off x="5816069" y="3773114"/>
              <a:ext cx="5366281"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6" name="矩形 55"/>
            <p:cNvSpPr/>
            <p:nvPr/>
          </p:nvSpPr>
          <p:spPr>
            <a:xfrm>
              <a:off x="5816069" y="3333750"/>
              <a:ext cx="3689881" cy="429861"/>
            </a:xfrm>
            <a:prstGeom prst="rect">
              <a:avLst/>
            </a:prstGeom>
          </p:spPr>
          <p:txBody>
            <a:bodyPr wrap="square">
              <a:spAutoFit/>
            </a:bodyPr>
            <a:lstStyle/>
            <a:p>
              <a:pPr algn="just">
                <a:lnSpc>
                  <a:spcPct val="120000"/>
                </a:lnSpc>
              </a:pPr>
              <a:r>
                <a:rPr lang="zh-CN" altLang="en-US" sz="2000" dirty="0">
                  <a:solidFill>
                    <a:schemeClr val="accent1"/>
                  </a:solidFill>
                </a:rPr>
                <a:t>标题文字添加</a:t>
              </a:r>
              <a:endParaRPr lang="zh-CN" altLang="en-US" sz="2000" dirty="0">
                <a:solidFill>
                  <a:schemeClr val="accent1"/>
                </a:solidFill>
              </a:endParaRPr>
            </a:p>
          </p:txBody>
        </p:sp>
      </p:grpSp>
      <p:sp>
        <p:nvSpPr>
          <p:cNvPr id="16" name="文本框 15"/>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17" name="直接连接符 16"/>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500537005.jpg"/>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21216" r="21216"/>
          <a:stretch>
            <a:fillRect/>
          </a:stretch>
        </p:blipFill>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754692" y="3986473"/>
            <a:ext cx="839811" cy="839811"/>
            <a:chOff x="5492750" y="1600200"/>
            <a:chExt cx="1206500" cy="1206500"/>
          </a:xfrm>
        </p:grpSpPr>
        <p:sp>
          <p:nvSpPr>
            <p:cNvPr id="55" name="椭圆 54"/>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6" name="office-block_63657"/>
            <p:cNvSpPr>
              <a:spLocks noChangeAspect="1"/>
            </p:cNvSpPr>
            <p:nvPr/>
          </p:nvSpPr>
          <p:spPr bwMode="auto">
            <a:xfrm>
              <a:off x="5791155" y="1898607"/>
              <a:ext cx="609685" cy="609685"/>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6" name="组合 25"/>
          <p:cNvGrpSpPr/>
          <p:nvPr/>
        </p:nvGrpSpPr>
        <p:grpSpPr>
          <a:xfrm>
            <a:off x="1789856" y="3817070"/>
            <a:ext cx="9525844" cy="1822394"/>
            <a:chOff x="1789856" y="3817070"/>
            <a:chExt cx="9525844" cy="1822394"/>
          </a:xfrm>
        </p:grpSpPr>
        <p:sp>
          <p:nvSpPr>
            <p:cNvPr id="57" name="矩形 56"/>
            <p:cNvSpPr/>
            <p:nvPr/>
          </p:nvSpPr>
          <p:spPr>
            <a:xfrm>
              <a:off x="1789856" y="4256434"/>
              <a:ext cx="9525844"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8" name="矩形 57"/>
            <p:cNvSpPr/>
            <p:nvPr/>
          </p:nvSpPr>
          <p:spPr>
            <a:xfrm>
              <a:off x="1789856" y="3817070"/>
              <a:ext cx="6096000" cy="429861"/>
            </a:xfrm>
            <a:prstGeom prst="rect">
              <a:avLst/>
            </a:prstGeom>
          </p:spPr>
          <p:txBody>
            <a:bodyPr>
              <a:spAutoFit/>
            </a:bodyPr>
            <a:lstStyle/>
            <a:p>
              <a:pPr algn="just">
                <a:lnSpc>
                  <a:spcPct val="120000"/>
                </a:lnSpc>
              </a:pPr>
              <a:r>
                <a:rPr lang="zh-CN" altLang="en-US" sz="2000" dirty="0">
                  <a:solidFill>
                    <a:schemeClr val="accent1"/>
                  </a:solidFill>
                </a:rPr>
                <a:t>标题文字添加</a:t>
              </a:r>
              <a:endParaRPr lang="zh-CN" altLang="en-US" sz="2000" dirty="0">
                <a:solidFill>
                  <a:schemeClr val="accent1"/>
                </a:solidFill>
              </a:endParaRPr>
            </a:p>
          </p:txBody>
        </p:sp>
      </p:grpSp>
      <p:sp>
        <p:nvSpPr>
          <p:cNvPr id="18" name="文本框 17"/>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19" name="直接连接符 18"/>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5" name="图片占位符 4" descr="500544778.jpg"/>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14011" b="14011"/>
          <a:stretch>
            <a:fillRect/>
          </a:stretch>
        </p:blipFill>
        <p:spPr/>
      </p:pic>
      <p:pic>
        <p:nvPicPr>
          <p:cNvPr id="6" name="图片占位符 5" descr="500493255.jpg"/>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13992" b="13992"/>
          <a:stretch>
            <a:fillRect/>
          </a:stretch>
        </p:blipFill>
        <p:spPr/>
      </p:pic>
      <p:pic>
        <p:nvPicPr>
          <p:cNvPr id="7" name="图片占位符 6" descr="500012799.jpg"/>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t="14008" b="14008"/>
          <a:stretch>
            <a:fillRect/>
          </a:stretch>
        </p:blipFill>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63815" y="1596788"/>
            <a:ext cx="5283407" cy="4367616"/>
            <a:chOff x="1063815" y="1596788"/>
            <a:chExt cx="5283407" cy="4367616"/>
          </a:xfrm>
        </p:grpSpPr>
        <p:sp>
          <p:nvSpPr>
            <p:cNvPr id="13" name="内蒙古"/>
            <p:cNvSpPr/>
            <p:nvPr/>
          </p:nvSpPr>
          <p:spPr bwMode="auto">
            <a:xfrm>
              <a:off x="3282845" y="1646100"/>
              <a:ext cx="2314837" cy="1975290"/>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甘肃"/>
            <p:cNvSpPr/>
            <p:nvPr/>
          </p:nvSpPr>
          <p:spPr bwMode="auto">
            <a:xfrm>
              <a:off x="2837630" y="2981745"/>
              <a:ext cx="1479354" cy="1252519"/>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宁夏"/>
            <p:cNvSpPr/>
            <p:nvPr/>
          </p:nvSpPr>
          <p:spPr bwMode="auto">
            <a:xfrm>
              <a:off x="3888676" y="3417098"/>
              <a:ext cx="298689" cy="493118"/>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新疆"/>
            <p:cNvSpPr/>
            <p:nvPr/>
          </p:nvSpPr>
          <p:spPr bwMode="auto">
            <a:xfrm>
              <a:off x="1063815" y="2119493"/>
              <a:ext cx="2114771" cy="1599111"/>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青海"/>
            <p:cNvSpPr/>
            <p:nvPr/>
          </p:nvSpPr>
          <p:spPr bwMode="auto">
            <a:xfrm>
              <a:off x="2436092" y="3374830"/>
              <a:ext cx="1315921" cy="943969"/>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四川"/>
            <p:cNvSpPr/>
            <p:nvPr/>
          </p:nvSpPr>
          <p:spPr bwMode="auto">
            <a:xfrm>
              <a:off x="3191267" y="4037017"/>
              <a:ext cx="1138398" cy="99891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西藏"/>
            <p:cNvSpPr/>
            <p:nvPr/>
          </p:nvSpPr>
          <p:spPr bwMode="auto">
            <a:xfrm>
              <a:off x="1300512" y="3631252"/>
              <a:ext cx="2037282" cy="1239839"/>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云南"/>
            <p:cNvSpPr/>
            <p:nvPr/>
          </p:nvSpPr>
          <p:spPr bwMode="auto">
            <a:xfrm>
              <a:off x="3156044" y="4662573"/>
              <a:ext cx="921426" cy="960876"/>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贵州"/>
            <p:cNvSpPr/>
            <p:nvPr/>
          </p:nvSpPr>
          <p:spPr bwMode="auto">
            <a:xfrm>
              <a:off x="3816822" y="4649893"/>
              <a:ext cx="622738" cy="539611"/>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广西"/>
            <p:cNvSpPr/>
            <p:nvPr/>
          </p:nvSpPr>
          <p:spPr bwMode="auto">
            <a:xfrm>
              <a:off x="3918264" y="4980986"/>
              <a:ext cx="814349" cy="61992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重庆"/>
            <p:cNvSpPr/>
            <p:nvPr/>
          </p:nvSpPr>
          <p:spPr bwMode="auto">
            <a:xfrm>
              <a:off x="4030976" y="4299074"/>
              <a:ext cx="460713" cy="467758"/>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陕西"/>
            <p:cNvSpPr/>
            <p:nvPr/>
          </p:nvSpPr>
          <p:spPr bwMode="auto">
            <a:xfrm>
              <a:off x="4030976" y="3391737"/>
              <a:ext cx="525522" cy="936925"/>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山西"/>
            <p:cNvSpPr/>
            <p:nvPr/>
          </p:nvSpPr>
          <p:spPr bwMode="auto">
            <a:xfrm>
              <a:off x="4486053" y="3215624"/>
              <a:ext cx="349409" cy="769264"/>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湖南"/>
            <p:cNvSpPr/>
            <p:nvPr/>
          </p:nvSpPr>
          <p:spPr bwMode="auto">
            <a:xfrm>
              <a:off x="4394475" y="4527317"/>
              <a:ext cx="557928" cy="648098"/>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湖北"/>
            <p:cNvSpPr/>
            <p:nvPr/>
          </p:nvSpPr>
          <p:spPr bwMode="auto">
            <a:xfrm>
              <a:off x="4329665" y="4153957"/>
              <a:ext cx="791807" cy="495936"/>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广东"/>
            <p:cNvSpPr/>
            <p:nvPr/>
          </p:nvSpPr>
          <p:spPr bwMode="auto">
            <a:xfrm>
              <a:off x="4504370" y="5065520"/>
              <a:ext cx="824211" cy="652325"/>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江西"/>
            <p:cNvSpPr/>
            <p:nvPr/>
          </p:nvSpPr>
          <p:spPr bwMode="auto">
            <a:xfrm>
              <a:off x="4894637" y="4500549"/>
              <a:ext cx="493118" cy="672049"/>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福建"/>
            <p:cNvSpPr/>
            <p:nvPr/>
          </p:nvSpPr>
          <p:spPr bwMode="auto">
            <a:xfrm>
              <a:off x="5151058" y="4679480"/>
              <a:ext cx="456486" cy="557928"/>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浙江"/>
            <p:cNvSpPr/>
            <p:nvPr/>
          </p:nvSpPr>
          <p:spPr bwMode="auto">
            <a:xfrm>
              <a:off x="5355350" y="4325844"/>
              <a:ext cx="391677" cy="453669"/>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安徽"/>
            <p:cNvSpPr/>
            <p:nvPr/>
          </p:nvSpPr>
          <p:spPr bwMode="auto">
            <a:xfrm>
              <a:off x="4972127" y="3932758"/>
              <a:ext cx="495936" cy="607240"/>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天津"/>
            <p:cNvSpPr/>
            <p:nvPr/>
          </p:nvSpPr>
          <p:spPr bwMode="auto">
            <a:xfrm>
              <a:off x="5069342" y="3232531"/>
              <a:ext cx="129620" cy="187384"/>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北京"/>
            <p:cNvSpPr/>
            <p:nvPr/>
          </p:nvSpPr>
          <p:spPr bwMode="auto">
            <a:xfrm>
              <a:off x="4939722" y="3147997"/>
              <a:ext cx="171887" cy="184567"/>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辽宁"/>
            <p:cNvSpPr/>
            <p:nvPr/>
          </p:nvSpPr>
          <p:spPr bwMode="auto">
            <a:xfrm>
              <a:off x="5231366" y="2781680"/>
              <a:ext cx="610057" cy="58047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吉林"/>
            <p:cNvSpPr/>
            <p:nvPr/>
          </p:nvSpPr>
          <p:spPr bwMode="auto">
            <a:xfrm>
              <a:off x="5368030" y="2430862"/>
              <a:ext cx="869297" cy="59033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黑龙江"/>
            <p:cNvSpPr/>
            <p:nvPr/>
          </p:nvSpPr>
          <p:spPr bwMode="auto">
            <a:xfrm>
              <a:off x="5183464" y="1596788"/>
              <a:ext cx="1163758" cy="1058091"/>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山东"/>
            <p:cNvSpPr/>
            <p:nvPr/>
          </p:nvSpPr>
          <p:spPr bwMode="auto">
            <a:xfrm>
              <a:off x="4952403" y="3494588"/>
              <a:ext cx="704454" cy="442397"/>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上海"/>
            <p:cNvSpPr/>
            <p:nvPr/>
          </p:nvSpPr>
          <p:spPr bwMode="auto">
            <a:xfrm>
              <a:off x="5610362" y="4228629"/>
              <a:ext cx="111304" cy="972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0" name="江苏"/>
            <p:cNvSpPr/>
            <p:nvPr/>
          </p:nvSpPr>
          <p:spPr bwMode="auto">
            <a:xfrm>
              <a:off x="5094702" y="3855269"/>
              <a:ext cx="614284" cy="473393"/>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1" name="河北"/>
            <p:cNvSpPr/>
            <p:nvPr/>
          </p:nvSpPr>
          <p:spPr bwMode="auto">
            <a:xfrm>
              <a:off x="4774880" y="2949340"/>
              <a:ext cx="570608" cy="814349"/>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2" name="河南"/>
            <p:cNvSpPr/>
            <p:nvPr/>
          </p:nvSpPr>
          <p:spPr bwMode="auto">
            <a:xfrm>
              <a:off x="4514232" y="3731285"/>
              <a:ext cx="600195" cy="594559"/>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3" name="台湾"/>
            <p:cNvSpPr/>
            <p:nvPr/>
          </p:nvSpPr>
          <p:spPr bwMode="auto">
            <a:xfrm>
              <a:off x="5642768" y="5000711"/>
              <a:ext cx="171887" cy="415628"/>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4" name="海南"/>
            <p:cNvSpPr/>
            <p:nvPr/>
          </p:nvSpPr>
          <p:spPr bwMode="auto">
            <a:xfrm>
              <a:off x="4378976" y="5737570"/>
              <a:ext cx="259239" cy="226834"/>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5" name="湖南"/>
          <p:cNvSpPr/>
          <p:nvPr/>
        </p:nvSpPr>
        <p:spPr bwMode="auto">
          <a:xfrm>
            <a:off x="6770330" y="4179190"/>
            <a:ext cx="465794" cy="541074"/>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6" name="浙江"/>
          <p:cNvSpPr/>
          <p:nvPr/>
        </p:nvSpPr>
        <p:spPr bwMode="auto">
          <a:xfrm>
            <a:off x="6807389" y="5050705"/>
            <a:ext cx="391677" cy="453669"/>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7" name="河南"/>
          <p:cNvSpPr/>
          <p:nvPr/>
        </p:nvSpPr>
        <p:spPr bwMode="auto">
          <a:xfrm>
            <a:off x="6785837" y="3418052"/>
            <a:ext cx="434781" cy="430698"/>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48" name="矩形 47"/>
          <p:cNvSpPr/>
          <p:nvPr/>
        </p:nvSpPr>
        <p:spPr>
          <a:xfrm>
            <a:off x="7332124" y="3312353"/>
            <a:ext cx="3966699"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9" name="矩形 48"/>
          <p:cNvSpPr/>
          <p:nvPr/>
        </p:nvSpPr>
        <p:spPr>
          <a:xfrm>
            <a:off x="7332124" y="4145220"/>
            <a:ext cx="3966699"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0" name="矩形 49"/>
          <p:cNvSpPr/>
          <p:nvPr/>
        </p:nvSpPr>
        <p:spPr>
          <a:xfrm>
            <a:off x="7332124" y="4978087"/>
            <a:ext cx="3966699"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1" name="矩形 50"/>
          <p:cNvSpPr/>
          <p:nvPr/>
        </p:nvSpPr>
        <p:spPr>
          <a:xfrm>
            <a:off x="6679821" y="2252440"/>
            <a:ext cx="4619002" cy="86614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2" name="矩形 51"/>
          <p:cNvSpPr/>
          <p:nvPr/>
        </p:nvSpPr>
        <p:spPr>
          <a:xfrm>
            <a:off x="6679821" y="1813076"/>
            <a:ext cx="3087059" cy="429861"/>
          </a:xfrm>
          <a:prstGeom prst="rect">
            <a:avLst/>
          </a:prstGeom>
        </p:spPr>
        <p:txBody>
          <a:bodyPr wrap="square">
            <a:spAutoFit/>
          </a:bodyPr>
          <a:lstStyle/>
          <a:p>
            <a:pPr algn="just">
              <a:lnSpc>
                <a:spcPct val="120000"/>
              </a:lnSpc>
            </a:pPr>
            <a:r>
              <a:rPr lang="zh-CN" altLang="en-US" sz="2000" dirty="0">
                <a:solidFill>
                  <a:schemeClr val="accent1"/>
                </a:solidFill>
              </a:rPr>
              <a:t>标题文字添加</a:t>
            </a:r>
            <a:endParaRPr lang="zh-CN" altLang="en-US" sz="2000" dirty="0">
              <a:solidFill>
                <a:schemeClr val="accent1"/>
              </a:solidFill>
            </a:endParaRPr>
          </a:p>
        </p:txBody>
      </p:sp>
      <p:sp>
        <p:nvSpPr>
          <p:cNvPr id="53" name="文本框 52"/>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54" name="直接连接符 53"/>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1000"/>
                                        <p:tgtEl>
                                          <p:spTgt spid="52"/>
                                        </p:tgtEl>
                                      </p:cBhvr>
                                    </p:animEffect>
                                    <p:anim calcmode="lin" valueType="num">
                                      <p:cBhvr>
                                        <p:cTn id="14" dur="1000" fill="hold"/>
                                        <p:tgtEl>
                                          <p:spTgt spid="52"/>
                                        </p:tgtEl>
                                        <p:attrNameLst>
                                          <p:attrName>ppt_x</p:attrName>
                                        </p:attrNameLst>
                                      </p:cBhvr>
                                      <p:tavLst>
                                        <p:tav tm="0">
                                          <p:val>
                                            <p:strVal val="#ppt_x"/>
                                          </p:val>
                                        </p:tav>
                                        <p:tav tm="100000">
                                          <p:val>
                                            <p:strVal val="#ppt_x"/>
                                          </p:val>
                                        </p:tav>
                                      </p:tavLst>
                                    </p:anim>
                                    <p:anim calcmode="lin" valueType="num">
                                      <p:cBhvr>
                                        <p:cTn id="15" dur="1000" fill="hold"/>
                                        <p:tgtEl>
                                          <p:spTgt spid="5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fltVal val="0"/>
                                          </p:val>
                                        </p:tav>
                                        <p:tav tm="100000">
                                          <p:val>
                                            <p:strVal val="#ppt_w"/>
                                          </p:val>
                                        </p:tav>
                                      </p:tavLst>
                                    </p:anim>
                                    <p:anim calcmode="lin" valueType="num">
                                      <p:cBhvr>
                                        <p:cTn id="24" dur="500" fill="hold"/>
                                        <p:tgtEl>
                                          <p:spTgt spid="47"/>
                                        </p:tgtEl>
                                        <p:attrNameLst>
                                          <p:attrName>ppt_h</p:attrName>
                                        </p:attrNameLst>
                                      </p:cBhvr>
                                      <p:tavLst>
                                        <p:tav tm="0">
                                          <p:val>
                                            <p:fltVal val="0"/>
                                          </p:val>
                                        </p:tav>
                                        <p:tav tm="100000">
                                          <p:val>
                                            <p:strVal val="#ppt_h"/>
                                          </p:val>
                                        </p:tav>
                                      </p:tavLst>
                                    </p:anim>
                                    <p:animEffect transition="in" filter="fade">
                                      <p:cBhvr>
                                        <p:cTn id="25" dur="500"/>
                                        <p:tgtEl>
                                          <p:spTgt spid="4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left)">
                                      <p:cBhvr>
                                        <p:cTn id="39" dur="500"/>
                                        <p:tgtEl>
                                          <p:spTgt spid="48"/>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p:bldP spid="49" grpId="0"/>
      <p:bldP spid="50" grpId="0"/>
      <p:bldP spid="51" grpId="0"/>
      <p:bldP spid="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婚礼6.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15" name="矩形 14"/>
          <p:cNvSpPr/>
          <p:nvPr/>
        </p:nvSpPr>
        <p:spPr>
          <a:xfrm>
            <a:off x="0" y="0"/>
            <a:ext cx="12190495" cy="7222176"/>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sp>
        <p:nvSpPr>
          <p:cNvPr id="14" name="TextBox 8"/>
          <p:cNvSpPr txBox="1"/>
          <p:nvPr/>
        </p:nvSpPr>
        <p:spPr>
          <a:xfrm>
            <a:off x="1020366" y="2875723"/>
            <a:ext cx="6657058" cy="1015663"/>
          </a:xfrm>
          <a:prstGeom prst="rect">
            <a:avLst/>
          </a:prstGeom>
          <a:noFill/>
        </p:spPr>
        <p:txBody>
          <a:bodyPr wrap="square" rtlCol="0" anchor="ctr">
            <a:spAutoFit/>
          </a:bodyPr>
          <a:lstStyle/>
          <a:p>
            <a:r>
              <a:rPr lang="en-US" altLang="zh-CN" sz="6000" dirty="0" smtClean="0">
                <a:solidFill>
                  <a:srgbClr val="FFFFFF"/>
                </a:solidFill>
                <a:latin typeface="微软雅黑" panose="020B0503020204020204" pitchFamily="34" charset="-122"/>
                <a:ea typeface="微软雅黑" panose="020B0503020204020204" pitchFamily="34" charset="-122"/>
              </a:rPr>
              <a:t>03 </a:t>
            </a:r>
            <a:r>
              <a:rPr lang="zh-CN" altLang="en-US" sz="6000" dirty="0" smtClean="0">
                <a:solidFill>
                  <a:srgbClr val="FFFFFF"/>
                </a:solidFill>
                <a:latin typeface="微软雅黑" panose="020B0503020204020204" pitchFamily="34" charset="-122"/>
                <a:ea typeface="微软雅黑" panose="020B0503020204020204" pitchFamily="34" charset="-122"/>
              </a:rPr>
              <a:t>输入你的标题</a:t>
            </a:r>
            <a:endParaRPr lang="en-US" altLang="zh-CN" sz="480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1488310" y="442794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1488310" y="4859814"/>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1488310" y="529168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1488310" y="5723556"/>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70484" y="4076957"/>
            <a:ext cx="111220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70484" y="4143429"/>
            <a:ext cx="1112201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246840" y="2347417"/>
            <a:ext cx="4573691" cy="2446240"/>
            <a:chOff x="6246840" y="2347417"/>
            <a:chExt cx="4573691" cy="2446240"/>
          </a:xfrm>
        </p:grpSpPr>
        <p:sp>
          <p:nvSpPr>
            <p:cNvPr id="2" name="矩形: 圆角 1"/>
            <p:cNvSpPr/>
            <p:nvPr/>
          </p:nvSpPr>
          <p:spPr>
            <a:xfrm>
              <a:off x="6246841" y="2347417"/>
              <a:ext cx="2883511" cy="42308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6374389" y="2389680"/>
              <a:ext cx="595035" cy="338554"/>
            </a:xfrm>
            <a:prstGeom prst="rect">
              <a:avLst/>
            </a:prstGeom>
            <a:noFill/>
          </p:spPr>
          <p:txBody>
            <a:bodyPr wrap="none" rtlCol="0">
              <a:spAutoFit/>
            </a:bodyPr>
            <a:lstStyle/>
            <a:p>
              <a:pPr algn="r"/>
              <a:r>
                <a:rPr lang="en-US" altLang="zh-CN" sz="1600" dirty="0">
                  <a:solidFill>
                    <a:schemeClr val="bg1"/>
                  </a:solidFill>
                </a:rPr>
                <a:t>30%</a:t>
              </a:r>
              <a:endParaRPr lang="zh-CN" altLang="en-US" sz="1600" dirty="0">
                <a:solidFill>
                  <a:schemeClr val="bg1"/>
                </a:solidFill>
              </a:endParaRPr>
            </a:p>
          </p:txBody>
        </p:sp>
        <p:cxnSp>
          <p:nvCxnSpPr>
            <p:cNvPr id="13" name="直接连接符 12"/>
            <p:cNvCxnSpPr/>
            <p:nvPr/>
          </p:nvCxnSpPr>
          <p:spPr>
            <a:xfrm>
              <a:off x="7017571" y="242710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065718" y="2389680"/>
              <a:ext cx="1005403" cy="338554"/>
            </a:xfrm>
            <a:prstGeom prst="rect">
              <a:avLst/>
            </a:prstGeom>
            <a:noFill/>
          </p:spPr>
          <p:txBody>
            <a:bodyPr wrap="none" rtlCol="0">
              <a:spAutoFit/>
            </a:bodyPr>
            <a:lstStyle/>
            <a:p>
              <a:r>
                <a:rPr lang="zh-CN" altLang="en-US" sz="1600" dirty="0">
                  <a:solidFill>
                    <a:schemeClr val="bg1"/>
                  </a:solidFill>
                </a:rPr>
                <a:t>文字添加</a:t>
              </a:r>
              <a:endParaRPr lang="zh-CN" altLang="en-US" sz="1600" dirty="0">
                <a:solidFill>
                  <a:schemeClr val="bg1"/>
                </a:solidFill>
              </a:endParaRPr>
            </a:p>
          </p:txBody>
        </p:sp>
        <p:sp>
          <p:nvSpPr>
            <p:cNvPr id="19" name="矩形: 圆角 18"/>
            <p:cNvSpPr/>
            <p:nvPr/>
          </p:nvSpPr>
          <p:spPr>
            <a:xfrm>
              <a:off x="6246840" y="2853207"/>
              <a:ext cx="4029923" cy="4230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374388" y="2895470"/>
              <a:ext cx="595036" cy="338554"/>
            </a:xfrm>
            <a:prstGeom prst="rect">
              <a:avLst/>
            </a:prstGeom>
            <a:noFill/>
          </p:spPr>
          <p:txBody>
            <a:bodyPr wrap="none" rtlCol="0">
              <a:spAutoFit/>
            </a:bodyPr>
            <a:lstStyle/>
            <a:p>
              <a:pPr algn="r"/>
              <a:r>
                <a:rPr lang="en-US" altLang="zh-CN" sz="1600" dirty="0">
                  <a:solidFill>
                    <a:schemeClr val="bg1"/>
                  </a:solidFill>
                </a:rPr>
                <a:t>82%</a:t>
              </a:r>
              <a:endParaRPr lang="zh-CN" altLang="en-US" sz="1600" dirty="0">
                <a:solidFill>
                  <a:schemeClr val="bg1"/>
                </a:solidFill>
              </a:endParaRPr>
            </a:p>
          </p:txBody>
        </p:sp>
        <p:cxnSp>
          <p:nvCxnSpPr>
            <p:cNvPr id="21" name="直接连接符 20"/>
            <p:cNvCxnSpPr/>
            <p:nvPr/>
          </p:nvCxnSpPr>
          <p:spPr>
            <a:xfrm>
              <a:off x="7017571" y="293289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065718" y="2895470"/>
              <a:ext cx="1005403" cy="338554"/>
            </a:xfrm>
            <a:prstGeom prst="rect">
              <a:avLst/>
            </a:prstGeom>
            <a:noFill/>
          </p:spPr>
          <p:txBody>
            <a:bodyPr wrap="none" rtlCol="0">
              <a:spAutoFit/>
            </a:bodyPr>
            <a:lstStyle/>
            <a:p>
              <a:r>
                <a:rPr lang="zh-CN" altLang="en-US" sz="1600" dirty="0">
                  <a:solidFill>
                    <a:schemeClr val="bg1"/>
                  </a:solidFill>
                </a:rPr>
                <a:t>文字添加</a:t>
              </a:r>
              <a:endParaRPr lang="zh-CN" altLang="en-US" sz="1600" dirty="0">
                <a:solidFill>
                  <a:schemeClr val="bg1"/>
                </a:solidFill>
              </a:endParaRPr>
            </a:p>
          </p:txBody>
        </p:sp>
        <p:sp>
          <p:nvSpPr>
            <p:cNvPr id="24" name="矩形: 圆角 23"/>
            <p:cNvSpPr/>
            <p:nvPr/>
          </p:nvSpPr>
          <p:spPr>
            <a:xfrm>
              <a:off x="6246840" y="3358997"/>
              <a:ext cx="4573691" cy="42308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74388" y="3401260"/>
              <a:ext cx="595036" cy="338554"/>
            </a:xfrm>
            <a:prstGeom prst="rect">
              <a:avLst/>
            </a:prstGeom>
            <a:noFill/>
          </p:spPr>
          <p:txBody>
            <a:bodyPr wrap="none" rtlCol="0">
              <a:spAutoFit/>
            </a:bodyPr>
            <a:lstStyle/>
            <a:p>
              <a:pPr algn="r"/>
              <a:r>
                <a:rPr lang="en-US" altLang="zh-CN" sz="1600" dirty="0">
                  <a:solidFill>
                    <a:schemeClr val="bg1"/>
                  </a:solidFill>
                </a:rPr>
                <a:t>94%</a:t>
              </a:r>
              <a:endParaRPr lang="zh-CN" altLang="en-US" sz="1600" dirty="0">
                <a:solidFill>
                  <a:schemeClr val="bg1"/>
                </a:solidFill>
              </a:endParaRPr>
            </a:p>
          </p:txBody>
        </p:sp>
        <p:cxnSp>
          <p:nvCxnSpPr>
            <p:cNvPr id="26" name="直接连接符 25"/>
            <p:cNvCxnSpPr/>
            <p:nvPr/>
          </p:nvCxnSpPr>
          <p:spPr>
            <a:xfrm>
              <a:off x="7017571" y="343868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7065718" y="3401260"/>
              <a:ext cx="1005403" cy="338554"/>
            </a:xfrm>
            <a:prstGeom prst="rect">
              <a:avLst/>
            </a:prstGeom>
            <a:noFill/>
          </p:spPr>
          <p:txBody>
            <a:bodyPr wrap="none" rtlCol="0">
              <a:spAutoFit/>
            </a:bodyPr>
            <a:lstStyle/>
            <a:p>
              <a:r>
                <a:rPr lang="zh-CN" altLang="en-US" sz="1600" dirty="0">
                  <a:solidFill>
                    <a:schemeClr val="bg1"/>
                  </a:solidFill>
                </a:rPr>
                <a:t>文字添加</a:t>
              </a:r>
              <a:endParaRPr lang="zh-CN" altLang="en-US" sz="1600" dirty="0">
                <a:solidFill>
                  <a:schemeClr val="bg1"/>
                </a:solidFill>
              </a:endParaRPr>
            </a:p>
          </p:txBody>
        </p:sp>
        <p:sp>
          <p:nvSpPr>
            <p:cNvPr id="29" name="矩形: 圆角 28"/>
            <p:cNvSpPr/>
            <p:nvPr/>
          </p:nvSpPr>
          <p:spPr>
            <a:xfrm>
              <a:off x="6246841" y="3864787"/>
              <a:ext cx="3670880" cy="4230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6374388" y="3907050"/>
              <a:ext cx="595036" cy="338554"/>
            </a:xfrm>
            <a:prstGeom prst="rect">
              <a:avLst/>
            </a:prstGeom>
            <a:noFill/>
          </p:spPr>
          <p:txBody>
            <a:bodyPr wrap="none" rtlCol="0">
              <a:spAutoFit/>
            </a:bodyPr>
            <a:lstStyle/>
            <a:p>
              <a:pPr algn="r"/>
              <a:r>
                <a:rPr lang="en-US" altLang="zh-CN" sz="1600" dirty="0">
                  <a:solidFill>
                    <a:schemeClr val="bg1"/>
                  </a:solidFill>
                </a:rPr>
                <a:t>76%</a:t>
              </a:r>
              <a:endParaRPr lang="zh-CN" altLang="en-US" sz="1600" dirty="0">
                <a:solidFill>
                  <a:schemeClr val="bg1"/>
                </a:solidFill>
              </a:endParaRPr>
            </a:p>
          </p:txBody>
        </p:sp>
        <p:cxnSp>
          <p:nvCxnSpPr>
            <p:cNvPr id="31" name="直接连接符 30"/>
            <p:cNvCxnSpPr/>
            <p:nvPr/>
          </p:nvCxnSpPr>
          <p:spPr>
            <a:xfrm>
              <a:off x="7017571" y="394447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7065718" y="3907050"/>
              <a:ext cx="1005403" cy="338554"/>
            </a:xfrm>
            <a:prstGeom prst="rect">
              <a:avLst/>
            </a:prstGeom>
            <a:noFill/>
          </p:spPr>
          <p:txBody>
            <a:bodyPr wrap="none" rtlCol="0">
              <a:spAutoFit/>
            </a:bodyPr>
            <a:lstStyle/>
            <a:p>
              <a:r>
                <a:rPr lang="zh-CN" altLang="en-US" sz="1600" dirty="0">
                  <a:solidFill>
                    <a:schemeClr val="bg1"/>
                  </a:solidFill>
                </a:rPr>
                <a:t>文字添加</a:t>
              </a:r>
              <a:endParaRPr lang="zh-CN" altLang="en-US" sz="1600" dirty="0">
                <a:solidFill>
                  <a:schemeClr val="bg1"/>
                </a:solidFill>
              </a:endParaRPr>
            </a:p>
          </p:txBody>
        </p:sp>
        <p:sp>
          <p:nvSpPr>
            <p:cNvPr id="34" name="矩形: 圆角 33"/>
            <p:cNvSpPr/>
            <p:nvPr/>
          </p:nvSpPr>
          <p:spPr>
            <a:xfrm>
              <a:off x="6246841" y="4370577"/>
              <a:ext cx="3238353" cy="42308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6374388" y="4412840"/>
              <a:ext cx="595036" cy="338554"/>
            </a:xfrm>
            <a:prstGeom prst="rect">
              <a:avLst/>
            </a:prstGeom>
            <a:noFill/>
          </p:spPr>
          <p:txBody>
            <a:bodyPr wrap="none" rtlCol="0">
              <a:spAutoFit/>
            </a:bodyPr>
            <a:lstStyle/>
            <a:p>
              <a:pPr algn="r"/>
              <a:r>
                <a:rPr lang="en-US" altLang="zh-CN" sz="1600" dirty="0">
                  <a:solidFill>
                    <a:schemeClr val="bg1"/>
                  </a:solidFill>
                </a:rPr>
                <a:t>68%</a:t>
              </a:r>
              <a:endParaRPr lang="zh-CN" altLang="en-US" sz="1600" dirty="0">
                <a:solidFill>
                  <a:schemeClr val="bg1"/>
                </a:solidFill>
              </a:endParaRPr>
            </a:p>
          </p:txBody>
        </p:sp>
        <p:cxnSp>
          <p:nvCxnSpPr>
            <p:cNvPr id="36" name="直接连接符 35"/>
            <p:cNvCxnSpPr/>
            <p:nvPr/>
          </p:nvCxnSpPr>
          <p:spPr>
            <a:xfrm>
              <a:off x="7017571" y="445026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7065718" y="4412840"/>
              <a:ext cx="1005403" cy="338554"/>
            </a:xfrm>
            <a:prstGeom prst="rect">
              <a:avLst/>
            </a:prstGeom>
            <a:noFill/>
          </p:spPr>
          <p:txBody>
            <a:bodyPr wrap="none" rtlCol="0">
              <a:spAutoFit/>
            </a:bodyPr>
            <a:lstStyle/>
            <a:p>
              <a:r>
                <a:rPr lang="zh-CN" altLang="en-US" sz="1600" dirty="0">
                  <a:solidFill>
                    <a:schemeClr val="bg1"/>
                  </a:solidFill>
                </a:rPr>
                <a:t>文字添加</a:t>
              </a:r>
              <a:endParaRPr lang="zh-CN" altLang="en-US" sz="1600" dirty="0">
                <a:solidFill>
                  <a:schemeClr val="bg1"/>
                </a:solidFill>
              </a:endParaRPr>
            </a:p>
          </p:txBody>
        </p:sp>
      </p:grpSp>
      <p:sp>
        <p:nvSpPr>
          <p:cNvPr id="38" name="矩形 37"/>
          <p:cNvSpPr/>
          <p:nvPr/>
        </p:nvSpPr>
        <p:spPr>
          <a:xfrm>
            <a:off x="1146283" y="2570752"/>
            <a:ext cx="4273555"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9" name="矩形 38"/>
          <p:cNvSpPr/>
          <p:nvPr/>
        </p:nvSpPr>
        <p:spPr>
          <a:xfrm>
            <a:off x="1146283" y="2131388"/>
            <a:ext cx="2073167" cy="460375"/>
          </a:xfrm>
          <a:prstGeom prst="rect">
            <a:avLst/>
          </a:prstGeom>
        </p:spPr>
        <p:txBody>
          <a:bodyPr wrap="square">
            <a:spAutoFit/>
          </a:bodyPr>
          <a:lstStyle/>
          <a:p>
            <a:pPr algn="just">
              <a:lnSpc>
                <a:spcPct val="120000"/>
              </a:lnSpc>
            </a:pPr>
            <a:r>
              <a:rPr lang="zh-CN" altLang="en-US" sz="2000" dirty="0">
                <a:solidFill>
                  <a:schemeClr val="accent1"/>
                </a:solidFill>
              </a:rPr>
              <a:t>我爱你</a:t>
            </a:r>
            <a:endParaRPr lang="zh-CN" altLang="en-US" sz="2000" dirty="0">
              <a:solidFill>
                <a:schemeClr val="accent1"/>
              </a:solidFill>
            </a:endParaRPr>
          </a:p>
        </p:txBody>
      </p:sp>
      <p:sp>
        <p:nvSpPr>
          <p:cNvPr id="40" name="矩形 39"/>
          <p:cNvSpPr/>
          <p:nvPr/>
        </p:nvSpPr>
        <p:spPr>
          <a:xfrm>
            <a:off x="1146283" y="3984587"/>
            <a:ext cx="4273555" cy="86614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3" name="文本框 32"/>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42" name="直接连接符 41"/>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up)">
                                      <p:cBhvr>
                                        <p:cTn id="13" dur="500"/>
                                        <p:tgtEl>
                                          <p:spTgt spid="38"/>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up)">
                                      <p:cBhvr>
                                        <p:cTn id="17" dur="500"/>
                                        <p:tgtEl>
                                          <p:spTgt spid="4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2537055" y="1566952"/>
            <a:ext cx="1168910" cy="1862048"/>
          </a:xfrm>
          <a:prstGeom prst="rect">
            <a:avLst/>
          </a:prstGeom>
          <a:noFill/>
        </p:spPr>
        <p:txBody>
          <a:bodyPr wrap="none" rtlCol="0">
            <a:spAutoFit/>
          </a:bodyPr>
          <a:lstStyle/>
          <a:p>
            <a:pPr algn="ctr"/>
            <a:r>
              <a:rPr lang="en-US" altLang="zh-CN" sz="11500" dirty="0">
                <a:solidFill>
                  <a:schemeClr val="tx1">
                    <a:lumMod val="75000"/>
                    <a:lumOff val="25000"/>
                  </a:schemeClr>
                </a:solidFill>
              </a:rPr>
              <a:t>S</a:t>
            </a:r>
            <a:endParaRPr lang="zh-CN" altLang="en-US" sz="11500" dirty="0">
              <a:solidFill>
                <a:schemeClr val="tx1">
                  <a:lumMod val="75000"/>
                  <a:lumOff val="25000"/>
                </a:schemeClr>
              </a:solidFill>
            </a:endParaRPr>
          </a:p>
        </p:txBody>
      </p:sp>
      <p:sp>
        <p:nvSpPr>
          <p:cNvPr id="38" name="文本框 37"/>
          <p:cNvSpPr txBox="1"/>
          <p:nvPr/>
        </p:nvSpPr>
        <p:spPr>
          <a:xfrm>
            <a:off x="4316467" y="1566952"/>
            <a:ext cx="1576073" cy="1862048"/>
          </a:xfrm>
          <a:prstGeom prst="rect">
            <a:avLst/>
          </a:prstGeom>
          <a:noFill/>
        </p:spPr>
        <p:txBody>
          <a:bodyPr wrap="none" rtlCol="0">
            <a:spAutoFit/>
          </a:bodyPr>
          <a:lstStyle/>
          <a:p>
            <a:pPr algn="ctr"/>
            <a:r>
              <a:rPr lang="en-US" altLang="zh-CN" sz="11500" dirty="0">
                <a:solidFill>
                  <a:schemeClr val="tx1">
                    <a:lumMod val="75000"/>
                    <a:lumOff val="25000"/>
                  </a:schemeClr>
                </a:solidFill>
              </a:rPr>
              <a:t>W</a:t>
            </a:r>
            <a:endParaRPr lang="zh-CN" altLang="en-US" sz="11500" dirty="0">
              <a:solidFill>
                <a:schemeClr val="tx1">
                  <a:lumMod val="75000"/>
                  <a:lumOff val="25000"/>
                </a:schemeClr>
              </a:solidFill>
            </a:endParaRPr>
          </a:p>
        </p:txBody>
      </p:sp>
      <p:sp>
        <p:nvSpPr>
          <p:cNvPr id="39" name="文本框 38"/>
          <p:cNvSpPr txBox="1"/>
          <p:nvPr/>
        </p:nvSpPr>
        <p:spPr>
          <a:xfrm>
            <a:off x="6421288" y="1566952"/>
            <a:ext cx="1332417" cy="1862048"/>
          </a:xfrm>
          <a:prstGeom prst="rect">
            <a:avLst/>
          </a:prstGeom>
          <a:noFill/>
        </p:spPr>
        <p:txBody>
          <a:bodyPr wrap="none" rtlCol="0">
            <a:spAutoFit/>
          </a:bodyPr>
          <a:lstStyle/>
          <a:p>
            <a:pPr algn="ctr"/>
            <a:r>
              <a:rPr lang="en-US" altLang="zh-CN" sz="11500" dirty="0">
                <a:solidFill>
                  <a:schemeClr val="tx1">
                    <a:lumMod val="75000"/>
                    <a:lumOff val="25000"/>
                  </a:schemeClr>
                </a:solidFill>
              </a:rPr>
              <a:t>O</a:t>
            </a:r>
            <a:endParaRPr lang="zh-CN" altLang="en-US" sz="11500" dirty="0">
              <a:solidFill>
                <a:schemeClr val="tx1">
                  <a:lumMod val="75000"/>
                  <a:lumOff val="25000"/>
                </a:schemeClr>
              </a:solidFill>
            </a:endParaRPr>
          </a:p>
        </p:txBody>
      </p:sp>
      <p:sp>
        <p:nvSpPr>
          <p:cNvPr id="40" name="文本框 39"/>
          <p:cNvSpPr txBox="1"/>
          <p:nvPr/>
        </p:nvSpPr>
        <p:spPr>
          <a:xfrm>
            <a:off x="8527713" y="1566952"/>
            <a:ext cx="1085554" cy="1862048"/>
          </a:xfrm>
          <a:prstGeom prst="rect">
            <a:avLst/>
          </a:prstGeom>
          <a:noFill/>
        </p:spPr>
        <p:txBody>
          <a:bodyPr wrap="none" rtlCol="0">
            <a:spAutoFit/>
          </a:bodyPr>
          <a:lstStyle/>
          <a:p>
            <a:pPr algn="ctr"/>
            <a:r>
              <a:rPr lang="en-US" altLang="zh-CN" sz="11500" dirty="0">
                <a:solidFill>
                  <a:schemeClr val="tx1">
                    <a:lumMod val="75000"/>
                    <a:lumOff val="25000"/>
                  </a:schemeClr>
                </a:solidFill>
              </a:rPr>
              <a:t>T</a:t>
            </a:r>
            <a:endParaRPr lang="zh-CN" altLang="en-US" sz="11500" dirty="0">
              <a:solidFill>
                <a:schemeClr val="tx1">
                  <a:lumMod val="75000"/>
                  <a:lumOff val="25000"/>
                </a:schemeClr>
              </a:solidFill>
            </a:endParaRPr>
          </a:p>
        </p:txBody>
      </p:sp>
      <p:cxnSp>
        <p:nvCxnSpPr>
          <p:cNvPr id="41" name="直接连接符 40"/>
          <p:cNvCxnSpPr/>
          <p:nvPr/>
        </p:nvCxnSpPr>
        <p:spPr>
          <a:xfrm>
            <a:off x="1488000" y="3429000"/>
            <a:ext cx="9216000" cy="0"/>
          </a:xfrm>
          <a:prstGeom prst="line">
            <a:avLst/>
          </a:prstGeom>
          <a:ln w="635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1543524" y="3809493"/>
            <a:ext cx="2424406"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accent1"/>
                </a:solidFill>
                <a:effectLst/>
                <a:uLnTx/>
                <a:uFillTx/>
                <a:latin typeface="+mn-ea"/>
                <a:cs typeface="+mn-cs"/>
              </a:rPr>
              <a:t>此处添加文字</a:t>
            </a:r>
            <a:endParaRPr kumimoji="0" lang="zh-CN" altLang="en-US" sz="2000" u="none" strike="noStrike" kern="1200" cap="none" spc="0" normalizeH="0" baseline="0" noProof="0" dirty="0">
              <a:ln>
                <a:noFill/>
              </a:ln>
              <a:solidFill>
                <a:schemeClr val="accent1"/>
              </a:solidFill>
              <a:effectLst/>
              <a:uLnTx/>
              <a:uFillTx/>
              <a:latin typeface="+mn-ea"/>
              <a:cs typeface="+mn-cs"/>
            </a:endParaRPr>
          </a:p>
        </p:txBody>
      </p:sp>
      <p:sp>
        <p:nvSpPr>
          <p:cNvPr id="46" name="文本框 45"/>
          <p:cNvSpPr txBox="1"/>
          <p:nvPr/>
        </p:nvSpPr>
        <p:spPr>
          <a:xfrm>
            <a:off x="1543524" y="4494001"/>
            <a:ext cx="2424406" cy="607695"/>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7" name="文本框 46"/>
          <p:cNvSpPr txBox="1"/>
          <p:nvPr/>
        </p:nvSpPr>
        <p:spPr>
          <a:xfrm>
            <a:off x="3864038" y="3809493"/>
            <a:ext cx="2424406"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accent1"/>
                </a:solidFill>
                <a:effectLst/>
                <a:uLnTx/>
                <a:uFillTx/>
                <a:latin typeface="+mn-ea"/>
                <a:cs typeface="+mn-cs"/>
              </a:rPr>
              <a:t>此处添加文字</a:t>
            </a:r>
            <a:endParaRPr kumimoji="0" lang="zh-CN" altLang="en-US" sz="2000" u="none" strike="noStrike" kern="1200" cap="none" spc="0" normalizeH="0" baseline="0" noProof="0" dirty="0">
              <a:ln>
                <a:noFill/>
              </a:ln>
              <a:solidFill>
                <a:schemeClr val="accent1"/>
              </a:solidFill>
              <a:effectLst/>
              <a:uLnTx/>
              <a:uFillTx/>
              <a:latin typeface="+mn-ea"/>
              <a:cs typeface="+mn-cs"/>
            </a:endParaRPr>
          </a:p>
        </p:txBody>
      </p:sp>
      <p:sp>
        <p:nvSpPr>
          <p:cNvPr id="51" name="文本框 50"/>
          <p:cNvSpPr txBox="1"/>
          <p:nvPr/>
        </p:nvSpPr>
        <p:spPr>
          <a:xfrm>
            <a:off x="3864038" y="4494001"/>
            <a:ext cx="2424406" cy="607695"/>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2" name="文本框 51"/>
          <p:cNvSpPr txBox="1"/>
          <p:nvPr/>
        </p:nvSpPr>
        <p:spPr>
          <a:xfrm>
            <a:off x="6184552" y="3809493"/>
            <a:ext cx="2424406"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accent1"/>
                </a:solidFill>
                <a:effectLst/>
                <a:uLnTx/>
                <a:uFillTx/>
                <a:latin typeface="+mn-ea"/>
                <a:cs typeface="+mn-cs"/>
              </a:rPr>
              <a:t>此处添加文字</a:t>
            </a:r>
            <a:endParaRPr kumimoji="0" lang="zh-CN" altLang="en-US" sz="2000" u="none" strike="noStrike" kern="1200" cap="none" spc="0" normalizeH="0" baseline="0" noProof="0" dirty="0">
              <a:ln>
                <a:noFill/>
              </a:ln>
              <a:solidFill>
                <a:schemeClr val="accent1"/>
              </a:solidFill>
              <a:effectLst/>
              <a:uLnTx/>
              <a:uFillTx/>
              <a:latin typeface="+mn-ea"/>
              <a:cs typeface="+mn-cs"/>
            </a:endParaRPr>
          </a:p>
        </p:txBody>
      </p:sp>
      <p:sp>
        <p:nvSpPr>
          <p:cNvPr id="56" name="文本框 55"/>
          <p:cNvSpPr txBox="1"/>
          <p:nvPr/>
        </p:nvSpPr>
        <p:spPr>
          <a:xfrm>
            <a:off x="6184552" y="4494001"/>
            <a:ext cx="2424406" cy="607695"/>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7" name="文本框 56"/>
          <p:cNvSpPr txBox="1"/>
          <p:nvPr/>
        </p:nvSpPr>
        <p:spPr>
          <a:xfrm>
            <a:off x="8505065" y="3809493"/>
            <a:ext cx="2006252"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accent1"/>
                </a:solidFill>
                <a:effectLst/>
                <a:uLnTx/>
                <a:uFillTx/>
                <a:latin typeface="+mn-ea"/>
                <a:cs typeface="+mn-cs"/>
              </a:rPr>
              <a:t>此处添加文字</a:t>
            </a:r>
            <a:endParaRPr kumimoji="0" lang="zh-CN" altLang="en-US" sz="2000" u="none" strike="noStrike" kern="1200" cap="none" spc="0" normalizeH="0" baseline="0" noProof="0" dirty="0">
              <a:ln>
                <a:noFill/>
              </a:ln>
              <a:solidFill>
                <a:schemeClr val="accent1"/>
              </a:solidFill>
              <a:effectLst/>
              <a:uLnTx/>
              <a:uFillTx/>
              <a:latin typeface="+mn-ea"/>
              <a:cs typeface="+mn-cs"/>
            </a:endParaRPr>
          </a:p>
        </p:txBody>
      </p:sp>
      <p:sp>
        <p:nvSpPr>
          <p:cNvPr id="61" name="文本框 60"/>
          <p:cNvSpPr txBox="1"/>
          <p:nvPr/>
        </p:nvSpPr>
        <p:spPr>
          <a:xfrm>
            <a:off x="8505065" y="4494001"/>
            <a:ext cx="2143412" cy="607695"/>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62" name="文本框 61"/>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63" name="直接连接符 62"/>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childTnLst>
                          </p:cTn>
                        </p:par>
                        <p:par>
                          <p:cTn id="25" fill="hold">
                            <p:stCondLst>
                              <p:cond delay="500"/>
                            </p:stCondLst>
                            <p:childTnLst>
                              <p:par>
                                <p:cTn id="26" presetID="16" presetClass="entr" presetSubtype="21"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barn(inVertical)">
                                      <p:cBhvr>
                                        <p:cTn id="28" dur="500"/>
                                        <p:tgtEl>
                                          <p:spTgt spid="41"/>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1000"/>
                                        <p:tgtEl>
                                          <p:spTgt spid="47"/>
                                        </p:tgtEl>
                                      </p:cBhvr>
                                    </p:animEffect>
                                    <p:anim calcmode="lin" valueType="num">
                                      <p:cBhvr>
                                        <p:cTn id="39" dur="1000" fill="hold"/>
                                        <p:tgtEl>
                                          <p:spTgt spid="47"/>
                                        </p:tgtEl>
                                        <p:attrNameLst>
                                          <p:attrName>ppt_x</p:attrName>
                                        </p:attrNameLst>
                                      </p:cBhvr>
                                      <p:tavLst>
                                        <p:tav tm="0">
                                          <p:val>
                                            <p:strVal val="#ppt_x"/>
                                          </p:val>
                                        </p:tav>
                                        <p:tav tm="100000">
                                          <p:val>
                                            <p:strVal val="#ppt_x"/>
                                          </p:val>
                                        </p:tav>
                                      </p:tavLst>
                                    </p:anim>
                                    <p:anim calcmode="lin" valueType="num">
                                      <p:cBhvr>
                                        <p:cTn id="40" dur="1000" fill="hold"/>
                                        <p:tgtEl>
                                          <p:spTgt spid="47"/>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1000"/>
                                        <p:tgtEl>
                                          <p:spTgt spid="52"/>
                                        </p:tgtEl>
                                      </p:cBhvr>
                                    </p:animEffect>
                                    <p:anim calcmode="lin" valueType="num">
                                      <p:cBhvr>
                                        <p:cTn id="45" dur="1000" fill="hold"/>
                                        <p:tgtEl>
                                          <p:spTgt spid="52"/>
                                        </p:tgtEl>
                                        <p:attrNameLst>
                                          <p:attrName>ppt_x</p:attrName>
                                        </p:attrNameLst>
                                      </p:cBhvr>
                                      <p:tavLst>
                                        <p:tav tm="0">
                                          <p:val>
                                            <p:strVal val="#ppt_x"/>
                                          </p:val>
                                        </p:tav>
                                        <p:tav tm="100000">
                                          <p:val>
                                            <p:strVal val="#ppt_x"/>
                                          </p:val>
                                        </p:tav>
                                      </p:tavLst>
                                    </p:anim>
                                    <p:anim calcmode="lin" valueType="num">
                                      <p:cBhvr>
                                        <p:cTn id="46" dur="1000" fill="hold"/>
                                        <p:tgtEl>
                                          <p:spTgt spid="52"/>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1000"/>
                                        <p:tgtEl>
                                          <p:spTgt spid="57"/>
                                        </p:tgtEl>
                                      </p:cBhvr>
                                    </p:animEffect>
                                    <p:anim calcmode="lin" valueType="num">
                                      <p:cBhvr>
                                        <p:cTn id="51" dur="1000" fill="hold"/>
                                        <p:tgtEl>
                                          <p:spTgt spid="57"/>
                                        </p:tgtEl>
                                        <p:attrNameLst>
                                          <p:attrName>ppt_x</p:attrName>
                                        </p:attrNameLst>
                                      </p:cBhvr>
                                      <p:tavLst>
                                        <p:tav tm="0">
                                          <p:val>
                                            <p:strVal val="#ppt_x"/>
                                          </p:val>
                                        </p:tav>
                                        <p:tav tm="100000">
                                          <p:val>
                                            <p:strVal val="#ppt_x"/>
                                          </p:val>
                                        </p:tav>
                                      </p:tavLst>
                                    </p:anim>
                                    <p:anim calcmode="lin" valueType="num">
                                      <p:cBhvr>
                                        <p:cTn id="52"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8" grpId="0"/>
      <p:bldP spid="39" grpId="0"/>
      <p:bldP spid="40" grpId="0"/>
      <p:bldP spid="42" grpId="0"/>
      <p:bldP spid="47" grpId="0"/>
      <p:bldP spid="52" grpId="0"/>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1704945" y="4193192"/>
            <a:ext cx="554819" cy="554819"/>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office-block_63657"/>
          <p:cNvSpPr>
            <a:spLocks noChangeAspect="1"/>
          </p:cNvSpPr>
          <p:nvPr/>
        </p:nvSpPr>
        <p:spPr bwMode="auto">
          <a:xfrm>
            <a:off x="1842840" y="4330417"/>
            <a:ext cx="279027" cy="280369"/>
          </a:xfrm>
          <a:custGeom>
            <a:avLst/>
            <a:gdLst>
              <a:gd name="connsiteX0" fmla="*/ 88447 w 330200"/>
              <a:gd name="connsiteY0" fmla="*/ 273050 h 331788"/>
              <a:gd name="connsiteX1" fmla="*/ 80963 w 330200"/>
              <a:gd name="connsiteY1" fmla="*/ 278423 h 331788"/>
              <a:gd name="connsiteX2" fmla="*/ 98426 w 330200"/>
              <a:gd name="connsiteY2" fmla="*/ 290513 h 331788"/>
              <a:gd name="connsiteX3" fmla="*/ 88447 w 330200"/>
              <a:gd name="connsiteY3" fmla="*/ 273050 h 331788"/>
              <a:gd name="connsiteX4" fmla="*/ 130856 w 330200"/>
              <a:gd name="connsiteY4" fmla="*/ 257175 h 331788"/>
              <a:gd name="connsiteX5" fmla="*/ 104775 w 330200"/>
              <a:gd name="connsiteY5" fmla="*/ 264898 h 331788"/>
              <a:gd name="connsiteX6" fmla="*/ 141288 w 330200"/>
              <a:gd name="connsiteY6" fmla="*/ 304800 h 331788"/>
              <a:gd name="connsiteX7" fmla="*/ 130856 w 330200"/>
              <a:gd name="connsiteY7" fmla="*/ 257175 h 331788"/>
              <a:gd name="connsiteX8" fmla="*/ 239255 w 330200"/>
              <a:gd name="connsiteY8" fmla="*/ 180975 h 331788"/>
              <a:gd name="connsiteX9" fmla="*/ 239255 w 330200"/>
              <a:gd name="connsiteY9" fmla="*/ 196465 h 331788"/>
              <a:gd name="connsiteX10" fmla="*/ 210842 w 330200"/>
              <a:gd name="connsiteY10" fmla="*/ 227443 h 331788"/>
              <a:gd name="connsiteX11" fmla="*/ 241838 w 330200"/>
              <a:gd name="connsiteY11" fmla="*/ 258422 h 331788"/>
              <a:gd name="connsiteX12" fmla="*/ 259920 w 330200"/>
              <a:gd name="connsiteY12" fmla="*/ 272620 h 331788"/>
              <a:gd name="connsiteX13" fmla="*/ 243130 w 330200"/>
              <a:gd name="connsiteY13" fmla="*/ 282947 h 331788"/>
              <a:gd name="connsiteX14" fmla="*/ 214716 w 330200"/>
              <a:gd name="connsiteY14" fmla="*/ 275202 h 331788"/>
              <a:gd name="connsiteX15" fmla="*/ 209550 w 330200"/>
              <a:gd name="connsiteY15" fmla="*/ 295854 h 331788"/>
              <a:gd name="connsiteX16" fmla="*/ 239255 w 330200"/>
              <a:gd name="connsiteY16" fmla="*/ 302308 h 331788"/>
              <a:gd name="connsiteX17" fmla="*/ 239255 w 330200"/>
              <a:gd name="connsiteY17" fmla="*/ 319088 h 331788"/>
              <a:gd name="connsiteX18" fmla="*/ 254754 w 330200"/>
              <a:gd name="connsiteY18" fmla="*/ 319088 h 331788"/>
              <a:gd name="connsiteX19" fmla="*/ 254754 w 330200"/>
              <a:gd name="connsiteY19" fmla="*/ 301017 h 331788"/>
              <a:gd name="connsiteX20" fmla="*/ 285750 w 330200"/>
              <a:gd name="connsiteY20" fmla="*/ 270039 h 331788"/>
              <a:gd name="connsiteX21" fmla="*/ 257337 w 330200"/>
              <a:gd name="connsiteY21" fmla="*/ 239060 h 331788"/>
              <a:gd name="connsiteX22" fmla="*/ 236672 w 330200"/>
              <a:gd name="connsiteY22" fmla="*/ 224862 h 331788"/>
              <a:gd name="connsiteX23" fmla="*/ 250879 w 330200"/>
              <a:gd name="connsiteY23" fmla="*/ 214535 h 331788"/>
              <a:gd name="connsiteX24" fmla="*/ 275418 w 330200"/>
              <a:gd name="connsiteY24" fmla="*/ 220989 h 331788"/>
              <a:gd name="connsiteX25" fmla="*/ 280584 w 330200"/>
              <a:gd name="connsiteY25" fmla="*/ 201628 h 331788"/>
              <a:gd name="connsiteX26" fmla="*/ 256045 w 330200"/>
              <a:gd name="connsiteY26" fmla="*/ 196465 h 331788"/>
              <a:gd name="connsiteX27" fmla="*/ 256045 w 330200"/>
              <a:gd name="connsiteY27" fmla="*/ 180975 h 331788"/>
              <a:gd name="connsiteX28" fmla="*/ 239255 w 330200"/>
              <a:gd name="connsiteY28" fmla="*/ 180975 h 331788"/>
              <a:gd name="connsiteX29" fmla="*/ 82550 w 330200"/>
              <a:gd name="connsiteY29" fmla="*/ 177800 h 331788"/>
              <a:gd name="connsiteX30" fmla="*/ 97896 w 330200"/>
              <a:gd name="connsiteY30" fmla="*/ 249238 h 331788"/>
              <a:gd name="connsiteX31" fmla="*/ 128588 w 330200"/>
              <a:gd name="connsiteY31" fmla="*/ 237548 h 331788"/>
              <a:gd name="connsiteX32" fmla="*/ 124751 w 330200"/>
              <a:gd name="connsiteY32" fmla="*/ 177800 h 331788"/>
              <a:gd name="connsiteX33" fmla="*/ 82550 w 330200"/>
              <a:gd name="connsiteY33" fmla="*/ 177800 h 331788"/>
              <a:gd name="connsiteX34" fmla="*/ 23813 w 330200"/>
              <a:gd name="connsiteY34" fmla="*/ 177800 h 331788"/>
              <a:gd name="connsiteX35" fmla="*/ 66675 w 330200"/>
              <a:gd name="connsiteY35" fmla="*/ 266700 h 331788"/>
              <a:gd name="connsiteX36" fmla="*/ 80963 w 330200"/>
              <a:gd name="connsiteY36" fmla="*/ 256393 h 331788"/>
              <a:gd name="connsiteX37" fmla="*/ 64078 w 330200"/>
              <a:gd name="connsiteY37" fmla="*/ 177800 h 331788"/>
              <a:gd name="connsiteX38" fmla="*/ 23813 w 330200"/>
              <a:gd name="connsiteY38" fmla="*/ 177800 h 331788"/>
              <a:gd name="connsiteX39" fmla="*/ 247650 w 330200"/>
              <a:gd name="connsiteY39" fmla="*/ 166687 h 331788"/>
              <a:gd name="connsiteX40" fmla="*/ 330200 w 330200"/>
              <a:gd name="connsiteY40" fmla="*/ 249237 h 331788"/>
              <a:gd name="connsiteX41" fmla="*/ 247650 w 330200"/>
              <a:gd name="connsiteY41" fmla="*/ 331787 h 331788"/>
              <a:gd name="connsiteX42" fmla="*/ 165100 w 330200"/>
              <a:gd name="connsiteY42" fmla="*/ 249237 h 331788"/>
              <a:gd name="connsiteX43" fmla="*/ 247650 w 330200"/>
              <a:gd name="connsiteY43" fmla="*/ 166687 h 331788"/>
              <a:gd name="connsiteX44" fmla="*/ 146797 w 330200"/>
              <a:gd name="connsiteY44" fmla="*/ 96837 h 331788"/>
              <a:gd name="connsiteX45" fmla="*/ 142875 w 330200"/>
              <a:gd name="connsiteY45" fmla="*/ 152400 h 331788"/>
              <a:gd name="connsiteX46" fmla="*/ 187325 w 330200"/>
              <a:gd name="connsiteY46" fmla="*/ 152400 h 331788"/>
              <a:gd name="connsiteX47" fmla="*/ 183403 w 330200"/>
              <a:gd name="connsiteY47" fmla="*/ 96837 h 331788"/>
              <a:gd name="connsiteX48" fmla="*/ 165100 w 330200"/>
              <a:gd name="connsiteY48" fmla="*/ 98129 h 331788"/>
              <a:gd name="connsiteX49" fmla="*/ 146797 w 330200"/>
              <a:gd name="connsiteY49" fmla="*/ 96837 h 331788"/>
              <a:gd name="connsiteX50" fmla="*/ 97896 w 330200"/>
              <a:gd name="connsiteY50" fmla="*/ 82550 h 331788"/>
              <a:gd name="connsiteX51" fmla="*/ 82550 w 330200"/>
              <a:gd name="connsiteY51" fmla="*/ 152400 h 331788"/>
              <a:gd name="connsiteX52" fmla="*/ 124751 w 330200"/>
              <a:gd name="connsiteY52" fmla="*/ 152400 h 331788"/>
              <a:gd name="connsiteX53" fmla="*/ 128588 w 330200"/>
              <a:gd name="connsiteY53" fmla="*/ 94191 h 331788"/>
              <a:gd name="connsiteX54" fmla="*/ 97896 w 330200"/>
              <a:gd name="connsiteY54" fmla="*/ 82550 h 331788"/>
              <a:gd name="connsiteX55" fmla="*/ 66675 w 330200"/>
              <a:gd name="connsiteY55" fmla="*/ 65087 h 331788"/>
              <a:gd name="connsiteX56" fmla="*/ 23813 w 330200"/>
              <a:gd name="connsiteY56" fmla="*/ 152400 h 331788"/>
              <a:gd name="connsiteX57" fmla="*/ 64078 w 330200"/>
              <a:gd name="connsiteY57" fmla="*/ 152400 h 331788"/>
              <a:gd name="connsiteX58" fmla="*/ 80963 w 330200"/>
              <a:gd name="connsiteY58" fmla="*/ 74075 h 331788"/>
              <a:gd name="connsiteX59" fmla="*/ 66675 w 330200"/>
              <a:gd name="connsiteY59" fmla="*/ 65087 h 331788"/>
              <a:gd name="connsiteX60" fmla="*/ 231775 w 330200"/>
              <a:gd name="connsiteY60" fmla="*/ 41275 h 331788"/>
              <a:gd name="connsiteX61" fmla="*/ 241754 w 330200"/>
              <a:gd name="connsiteY61" fmla="*/ 58738 h 331788"/>
              <a:gd name="connsiteX62" fmla="*/ 249238 w 330200"/>
              <a:gd name="connsiteY62" fmla="*/ 53748 h 331788"/>
              <a:gd name="connsiteX63" fmla="*/ 231775 w 330200"/>
              <a:gd name="connsiteY63" fmla="*/ 41275 h 331788"/>
              <a:gd name="connsiteX64" fmla="*/ 98426 w 330200"/>
              <a:gd name="connsiteY64" fmla="*/ 41275 h 331788"/>
              <a:gd name="connsiteX65" fmla="*/ 80963 w 330200"/>
              <a:gd name="connsiteY65" fmla="*/ 53748 h 331788"/>
              <a:gd name="connsiteX66" fmla="*/ 88447 w 330200"/>
              <a:gd name="connsiteY66" fmla="*/ 58738 h 331788"/>
              <a:gd name="connsiteX67" fmla="*/ 98426 w 330200"/>
              <a:gd name="connsiteY67" fmla="*/ 41275 h 331788"/>
              <a:gd name="connsiteX68" fmla="*/ 188913 w 330200"/>
              <a:gd name="connsiteY68" fmla="*/ 26987 h 331788"/>
              <a:gd name="connsiteX69" fmla="*/ 198891 w 330200"/>
              <a:gd name="connsiteY69" fmla="*/ 76200 h 331788"/>
              <a:gd name="connsiteX70" fmla="*/ 223838 w 330200"/>
              <a:gd name="connsiteY70" fmla="*/ 66889 h 331788"/>
              <a:gd name="connsiteX71" fmla="*/ 188913 w 330200"/>
              <a:gd name="connsiteY71" fmla="*/ 26987 h 331788"/>
              <a:gd name="connsiteX72" fmla="*/ 141288 w 330200"/>
              <a:gd name="connsiteY72" fmla="*/ 26987 h 331788"/>
              <a:gd name="connsiteX73" fmla="*/ 104775 w 330200"/>
              <a:gd name="connsiteY73" fmla="*/ 68219 h 331788"/>
              <a:gd name="connsiteX74" fmla="*/ 130856 w 330200"/>
              <a:gd name="connsiteY74" fmla="*/ 76200 h 331788"/>
              <a:gd name="connsiteX75" fmla="*/ 141288 w 330200"/>
              <a:gd name="connsiteY75" fmla="*/ 26987 h 331788"/>
              <a:gd name="connsiteX76" fmla="*/ 163777 w 330200"/>
              <a:gd name="connsiteY76" fmla="*/ 25400 h 331788"/>
              <a:gd name="connsiteX77" fmla="*/ 149225 w 330200"/>
              <a:gd name="connsiteY77" fmla="*/ 79671 h 331788"/>
              <a:gd name="connsiteX78" fmla="*/ 165100 w 330200"/>
              <a:gd name="connsiteY78" fmla="*/ 80963 h 331788"/>
              <a:gd name="connsiteX79" fmla="*/ 180975 w 330200"/>
              <a:gd name="connsiteY79" fmla="*/ 79671 h 331788"/>
              <a:gd name="connsiteX80" fmla="*/ 166423 w 330200"/>
              <a:gd name="connsiteY80" fmla="*/ 25400 h 331788"/>
              <a:gd name="connsiteX81" fmla="*/ 165100 w 330200"/>
              <a:gd name="connsiteY81" fmla="*/ 25400 h 331788"/>
              <a:gd name="connsiteX82" fmla="*/ 163777 w 330200"/>
              <a:gd name="connsiteY82" fmla="*/ 25400 h 331788"/>
              <a:gd name="connsiteX83" fmla="*/ 165100 w 330200"/>
              <a:gd name="connsiteY83" fmla="*/ 0 h 331788"/>
              <a:gd name="connsiteX84" fmla="*/ 330200 w 330200"/>
              <a:gd name="connsiteY84" fmla="*/ 165894 h 331788"/>
              <a:gd name="connsiteX85" fmla="*/ 328910 w 330200"/>
              <a:gd name="connsiteY85" fmla="*/ 184039 h 331788"/>
              <a:gd name="connsiteX86" fmla="*/ 290215 w 330200"/>
              <a:gd name="connsiteY86" fmla="*/ 152933 h 331788"/>
              <a:gd name="connsiteX87" fmla="*/ 305693 w 330200"/>
              <a:gd name="connsiteY87" fmla="*/ 152933 h 331788"/>
              <a:gd name="connsiteX88" fmla="*/ 263128 w 330200"/>
              <a:gd name="connsiteY88" fmla="*/ 64802 h 331788"/>
              <a:gd name="connsiteX89" fmla="*/ 248940 w 330200"/>
              <a:gd name="connsiteY89" fmla="*/ 73874 h 331788"/>
              <a:gd name="connsiteX90" fmla="*/ 264418 w 330200"/>
              <a:gd name="connsiteY90" fmla="*/ 146453 h 331788"/>
              <a:gd name="connsiteX91" fmla="*/ 247650 w 330200"/>
              <a:gd name="connsiteY91" fmla="*/ 143861 h 331788"/>
              <a:gd name="connsiteX92" fmla="*/ 246360 w 330200"/>
              <a:gd name="connsiteY92" fmla="*/ 143861 h 331788"/>
              <a:gd name="connsiteX93" fmla="*/ 232172 w 330200"/>
              <a:gd name="connsiteY93" fmla="*/ 82947 h 331788"/>
              <a:gd name="connsiteX94" fmla="*/ 201215 w 330200"/>
              <a:gd name="connsiteY94" fmla="*/ 94611 h 331788"/>
              <a:gd name="connsiteX95" fmla="*/ 205085 w 330200"/>
              <a:gd name="connsiteY95" fmla="*/ 152933 h 331788"/>
              <a:gd name="connsiteX96" fmla="*/ 170259 w 330200"/>
              <a:gd name="connsiteY96" fmla="*/ 177558 h 331788"/>
              <a:gd name="connsiteX97" fmla="*/ 143173 w 330200"/>
              <a:gd name="connsiteY97" fmla="*/ 177558 h 331788"/>
              <a:gd name="connsiteX98" fmla="*/ 145752 w 330200"/>
              <a:gd name="connsiteY98" fmla="*/ 222920 h 331788"/>
              <a:gd name="connsiteX99" fmla="*/ 141883 w 330200"/>
              <a:gd name="connsiteY99" fmla="*/ 248841 h 331788"/>
              <a:gd name="connsiteX100" fmla="*/ 180578 w 330200"/>
              <a:gd name="connsiteY100" fmla="*/ 330492 h 331788"/>
              <a:gd name="connsiteX101" fmla="*/ 165100 w 330200"/>
              <a:gd name="connsiteY101" fmla="*/ 331788 h 331788"/>
              <a:gd name="connsiteX102" fmla="*/ 0 w 330200"/>
              <a:gd name="connsiteY102" fmla="*/ 165894 h 331788"/>
              <a:gd name="connsiteX103" fmla="*/ 165100 w 330200"/>
              <a:gd name="connsiteY10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0200" h="331788">
                <a:moveTo>
                  <a:pt x="88447" y="273050"/>
                </a:moveTo>
                <a:cubicBezTo>
                  <a:pt x="85952" y="275737"/>
                  <a:pt x="83458" y="277080"/>
                  <a:pt x="80963" y="278423"/>
                </a:cubicBezTo>
                <a:cubicBezTo>
                  <a:pt x="87200" y="283797"/>
                  <a:pt x="92189" y="287827"/>
                  <a:pt x="98426" y="290513"/>
                </a:cubicBezTo>
                <a:cubicBezTo>
                  <a:pt x="94684" y="285140"/>
                  <a:pt x="92189" y="279767"/>
                  <a:pt x="88447" y="273050"/>
                </a:cubicBezTo>
                <a:close/>
                <a:moveTo>
                  <a:pt x="130856" y="257175"/>
                </a:moveTo>
                <a:cubicBezTo>
                  <a:pt x="121727" y="258462"/>
                  <a:pt x="112599" y="262324"/>
                  <a:pt x="104775" y="264898"/>
                </a:cubicBezTo>
                <a:cubicBezTo>
                  <a:pt x="115207" y="282918"/>
                  <a:pt x="126943" y="297077"/>
                  <a:pt x="141288" y="304800"/>
                </a:cubicBezTo>
                <a:cubicBezTo>
                  <a:pt x="136072" y="290641"/>
                  <a:pt x="133464" y="273908"/>
                  <a:pt x="130856" y="257175"/>
                </a:cubicBezTo>
                <a:close/>
                <a:moveTo>
                  <a:pt x="239255" y="180975"/>
                </a:moveTo>
                <a:cubicBezTo>
                  <a:pt x="239255" y="180975"/>
                  <a:pt x="239255" y="180975"/>
                  <a:pt x="239255" y="196465"/>
                </a:cubicBezTo>
                <a:cubicBezTo>
                  <a:pt x="221174" y="200337"/>
                  <a:pt x="210842" y="211954"/>
                  <a:pt x="210842" y="227443"/>
                </a:cubicBezTo>
                <a:cubicBezTo>
                  <a:pt x="210842" y="242932"/>
                  <a:pt x="223757" y="251968"/>
                  <a:pt x="241838" y="258422"/>
                </a:cubicBezTo>
                <a:cubicBezTo>
                  <a:pt x="253462" y="262294"/>
                  <a:pt x="259920" y="266166"/>
                  <a:pt x="259920" y="272620"/>
                </a:cubicBezTo>
                <a:cubicBezTo>
                  <a:pt x="259920" y="279074"/>
                  <a:pt x="252170" y="282947"/>
                  <a:pt x="243130" y="282947"/>
                </a:cubicBezTo>
                <a:cubicBezTo>
                  <a:pt x="232798" y="282947"/>
                  <a:pt x="222465" y="279074"/>
                  <a:pt x="214716" y="275202"/>
                </a:cubicBezTo>
                <a:cubicBezTo>
                  <a:pt x="214716" y="275202"/>
                  <a:pt x="214716" y="275202"/>
                  <a:pt x="209550" y="295854"/>
                </a:cubicBezTo>
                <a:cubicBezTo>
                  <a:pt x="216008" y="299727"/>
                  <a:pt x="227631" y="302308"/>
                  <a:pt x="239255" y="302308"/>
                </a:cubicBezTo>
                <a:cubicBezTo>
                  <a:pt x="239255" y="302308"/>
                  <a:pt x="239255" y="302308"/>
                  <a:pt x="239255" y="319088"/>
                </a:cubicBezTo>
                <a:cubicBezTo>
                  <a:pt x="239255" y="319088"/>
                  <a:pt x="239255" y="319088"/>
                  <a:pt x="254754" y="319088"/>
                </a:cubicBezTo>
                <a:cubicBezTo>
                  <a:pt x="254754" y="319088"/>
                  <a:pt x="254754" y="319088"/>
                  <a:pt x="254754" y="301017"/>
                </a:cubicBezTo>
                <a:cubicBezTo>
                  <a:pt x="274126" y="298436"/>
                  <a:pt x="285750" y="285528"/>
                  <a:pt x="285750" y="270039"/>
                </a:cubicBezTo>
                <a:cubicBezTo>
                  <a:pt x="285750" y="254549"/>
                  <a:pt x="276709" y="245514"/>
                  <a:pt x="257337" y="239060"/>
                </a:cubicBezTo>
                <a:cubicBezTo>
                  <a:pt x="243130" y="233897"/>
                  <a:pt x="236672" y="230025"/>
                  <a:pt x="236672" y="224862"/>
                </a:cubicBezTo>
                <a:cubicBezTo>
                  <a:pt x="236672" y="219699"/>
                  <a:pt x="240547" y="214535"/>
                  <a:pt x="250879" y="214535"/>
                </a:cubicBezTo>
                <a:cubicBezTo>
                  <a:pt x="263794" y="214535"/>
                  <a:pt x="271543" y="218408"/>
                  <a:pt x="275418" y="220989"/>
                </a:cubicBezTo>
                <a:cubicBezTo>
                  <a:pt x="275418" y="220989"/>
                  <a:pt x="275418" y="220989"/>
                  <a:pt x="280584" y="201628"/>
                </a:cubicBezTo>
                <a:cubicBezTo>
                  <a:pt x="275418" y="199046"/>
                  <a:pt x="267669" y="196465"/>
                  <a:pt x="256045" y="196465"/>
                </a:cubicBezTo>
                <a:cubicBezTo>
                  <a:pt x="256045" y="196465"/>
                  <a:pt x="256045" y="196465"/>
                  <a:pt x="256045" y="180975"/>
                </a:cubicBezTo>
                <a:cubicBezTo>
                  <a:pt x="256045" y="180975"/>
                  <a:pt x="256045" y="180975"/>
                  <a:pt x="239255" y="180975"/>
                </a:cubicBezTo>
                <a:close/>
                <a:moveTo>
                  <a:pt x="82550" y="177800"/>
                </a:moveTo>
                <a:cubicBezTo>
                  <a:pt x="83829" y="203778"/>
                  <a:pt x="88944" y="228456"/>
                  <a:pt x="97896" y="249238"/>
                </a:cubicBezTo>
                <a:cubicBezTo>
                  <a:pt x="108127" y="244043"/>
                  <a:pt x="118357" y="240146"/>
                  <a:pt x="128588" y="237548"/>
                </a:cubicBezTo>
                <a:cubicBezTo>
                  <a:pt x="126030" y="214169"/>
                  <a:pt x="126030" y="192088"/>
                  <a:pt x="124751" y="177800"/>
                </a:cubicBezTo>
                <a:cubicBezTo>
                  <a:pt x="124751" y="177800"/>
                  <a:pt x="124751" y="177800"/>
                  <a:pt x="82550" y="177800"/>
                </a:cubicBezTo>
                <a:close/>
                <a:moveTo>
                  <a:pt x="23813" y="177800"/>
                </a:moveTo>
                <a:cubicBezTo>
                  <a:pt x="27709" y="212587"/>
                  <a:pt x="43296" y="243509"/>
                  <a:pt x="66675" y="266700"/>
                </a:cubicBezTo>
                <a:cubicBezTo>
                  <a:pt x="71871" y="262835"/>
                  <a:pt x="75767" y="260258"/>
                  <a:pt x="80963" y="256393"/>
                </a:cubicBezTo>
                <a:cubicBezTo>
                  <a:pt x="71871" y="234490"/>
                  <a:pt x="65377" y="207434"/>
                  <a:pt x="64078" y="177800"/>
                </a:cubicBezTo>
                <a:cubicBezTo>
                  <a:pt x="64078" y="177800"/>
                  <a:pt x="64078" y="177800"/>
                  <a:pt x="23813" y="177800"/>
                </a:cubicBezTo>
                <a:close/>
                <a:moveTo>
                  <a:pt x="247650" y="166687"/>
                </a:moveTo>
                <a:cubicBezTo>
                  <a:pt x="293241" y="166687"/>
                  <a:pt x="330200" y="203646"/>
                  <a:pt x="330200" y="249237"/>
                </a:cubicBezTo>
                <a:cubicBezTo>
                  <a:pt x="330200" y="294828"/>
                  <a:pt x="293241" y="331787"/>
                  <a:pt x="247650" y="331787"/>
                </a:cubicBezTo>
                <a:cubicBezTo>
                  <a:pt x="202059" y="331787"/>
                  <a:pt x="165100" y="294828"/>
                  <a:pt x="165100" y="249237"/>
                </a:cubicBezTo>
                <a:cubicBezTo>
                  <a:pt x="165100" y="203646"/>
                  <a:pt x="202059" y="166687"/>
                  <a:pt x="247650" y="166687"/>
                </a:cubicBezTo>
                <a:close/>
                <a:moveTo>
                  <a:pt x="146797" y="96837"/>
                </a:moveTo>
                <a:cubicBezTo>
                  <a:pt x="145490" y="113635"/>
                  <a:pt x="144182" y="131725"/>
                  <a:pt x="142875" y="152400"/>
                </a:cubicBezTo>
                <a:cubicBezTo>
                  <a:pt x="142875" y="152400"/>
                  <a:pt x="142875" y="152400"/>
                  <a:pt x="187325" y="152400"/>
                </a:cubicBezTo>
                <a:cubicBezTo>
                  <a:pt x="186018" y="131725"/>
                  <a:pt x="184710" y="113635"/>
                  <a:pt x="183403" y="96837"/>
                </a:cubicBezTo>
                <a:cubicBezTo>
                  <a:pt x="176866" y="96837"/>
                  <a:pt x="171637" y="98129"/>
                  <a:pt x="165100" y="98129"/>
                </a:cubicBezTo>
                <a:cubicBezTo>
                  <a:pt x="158563" y="98129"/>
                  <a:pt x="153334" y="96837"/>
                  <a:pt x="146797" y="96837"/>
                </a:cubicBezTo>
                <a:close/>
                <a:moveTo>
                  <a:pt x="97896" y="82550"/>
                </a:moveTo>
                <a:cubicBezTo>
                  <a:pt x="88944" y="103246"/>
                  <a:pt x="83829" y="127823"/>
                  <a:pt x="82550" y="152400"/>
                </a:cubicBezTo>
                <a:cubicBezTo>
                  <a:pt x="82550" y="152400"/>
                  <a:pt x="82550" y="152400"/>
                  <a:pt x="124751" y="152400"/>
                </a:cubicBezTo>
                <a:cubicBezTo>
                  <a:pt x="126030" y="139465"/>
                  <a:pt x="126030" y="117475"/>
                  <a:pt x="128588" y="94191"/>
                </a:cubicBezTo>
                <a:cubicBezTo>
                  <a:pt x="118357" y="91604"/>
                  <a:pt x="108127" y="87724"/>
                  <a:pt x="97896" y="82550"/>
                </a:cubicBezTo>
                <a:close/>
                <a:moveTo>
                  <a:pt x="66675" y="65087"/>
                </a:moveTo>
                <a:cubicBezTo>
                  <a:pt x="43296" y="88199"/>
                  <a:pt x="27709" y="119015"/>
                  <a:pt x="23813" y="152400"/>
                </a:cubicBezTo>
                <a:cubicBezTo>
                  <a:pt x="23813" y="152400"/>
                  <a:pt x="23813" y="152400"/>
                  <a:pt x="64078" y="152400"/>
                </a:cubicBezTo>
                <a:cubicBezTo>
                  <a:pt x="65377" y="124151"/>
                  <a:pt x="71871" y="97187"/>
                  <a:pt x="80963" y="74075"/>
                </a:cubicBezTo>
                <a:cubicBezTo>
                  <a:pt x="75767" y="71507"/>
                  <a:pt x="71871" y="68939"/>
                  <a:pt x="66675" y="65087"/>
                </a:cubicBezTo>
                <a:close/>
                <a:moveTo>
                  <a:pt x="231775" y="41275"/>
                </a:moveTo>
                <a:cubicBezTo>
                  <a:pt x="235517" y="47512"/>
                  <a:pt x="238012" y="52501"/>
                  <a:pt x="241754" y="58738"/>
                </a:cubicBezTo>
                <a:cubicBezTo>
                  <a:pt x="244249" y="56243"/>
                  <a:pt x="246743" y="54996"/>
                  <a:pt x="249238" y="53748"/>
                </a:cubicBezTo>
                <a:cubicBezTo>
                  <a:pt x="243001" y="48759"/>
                  <a:pt x="238012" y="45017"/>
                  <a:pt x="231775" y="41275"/>
                </a:cubicBezTo>
                <a:close/>
                <a:moveTo>
                  <a:pt x="98426" y="41275"/>
                </a:moveTo>
                <a:cubicBezTo>
                  <a:pt x="92189" y="45017"/>
                  <a:pt x="87200" y="48759"/>
                  <a:pt x="80963" y="53748"/>
                </a:cubicBezTo>
                <a:cubicBezTo>
                  <a:pt x="83458" y="54996"/>
                  <a:pt x="85952" y="56243"/>
                  <a:pt x="88447" y="58738"/>
                </a:cubicBezTo>
                <a:cubicBezTo>
                  <a:pt x="92189" y="52501"/>
                  <a:pt x="94684" y="47512"/>
                  <a:pt x="98426" y="41275"/>
                </a:cubicBezTo>
                <a:close/>
                <a:moveTo>
                  <a:pt x="188913" y="26987"/>
                </a:moveTo>
                <a:cubicBezTo>
                  <a:pt x="193902" y="40288"/>
                  <a:pt x="196397" y="58909"/>
                  <a:pt x="198891" y="76200"/>
                </a:cubicBezTo>
                <a:cubicBezTo>
                  <a:pt x="207623" y="74870"/>
                  <a:pt x="216354" y="70879"/>
                  <a:pt x="223838" y="66889"/>
                </a:cubicBezTo>
                <a:cubicBezTo>
                  <a:pt x="215107" y="48268"/>
                  <a:pt x="202633" y="34967"/>
                  <a:pt x="188913" y="26987"/>
                </a:cubicBezTo>
                <a:close/>
                <a:moveTo>
                  <a:pt x="141288" y="26987"/>
                </a:moveTo>
                <a:cubicBezTo>
                  <a:pt x="126943" y="34967"/>
                  <a:pt x="115207" y="49598"/>
                  <a:pt x="104775" y="68219"/>
                </a:cubicBezTo>
                <a:cubicBezTo>
                  <a:pt x="112599" y="70879"/>
                  <a:pt x="121727" y="74870"/>
                  <a:pt x="130856" y="76200"/>
                </a:cubicBezTo>
                <a:cubicBezTo>
                  <a:pt x="133464" y="58909"/>
                  <a:pt x="136072" y="40288"/>
                  <a:pt x="141288" y="26987"/>
                </a:cubicBezTo>
                <a:close/>
                <a:moveTo>
                  <a:pt x="163777" y="25400"/>
                </a:moveTo>
                <a:cubicBezTo>
                  <a:pt x="158485" y="33153"/>
                  <a:pt x="153194" y="51243"/>
                  <a:pt x="149225" y="79671"/>
                </a:cubicBezTo>
                <a:cubicBezTo>
                  <a:pt x="154517" y="79671"/>
                  <a:pt x="159808" y="80963"/>
                  <a:pt x="165100" y="80963"/>
                </a:cubicBezTo>
                <a:cubicBezTo>
                  <a:pt x="170392" y="80963"/>
                  <a:pt x="175683" y="79671"/>
                  <a:pt x="180975" y="79671"/>
                </a:cubicBezTo>
                <a:cubicBezTo>
                  <a:pt x="177006" y="51243"/>
                  <a:pt x="171714" y="33153"/>
                  <a:pt x="166423" y="25400"/>
                </a:cubicBezTo>
                <a:cubicBezTo>
                  <a:pt x="166423" y="25400"/>
                  <a:pt x="165100" y="25400"/>
                  <a:pt x="165100" y="25400"/>
                </a:cubicBezTo>
                <a:cubicBezTo>
                  <a:pt x="165100" y="25400"/>
                  <a:pt x="163777" y="25400"/>
                  <a:pt x="163777" y="25400"/>
                </a:cubicBezTo>
                <a:close/>
                <a:moveTo>
                  <a:pt x="165100" y="0"/>
                </a:moveTo>
                <a:cubicBezTo>
                  <a:pt x="256679" y="0"/>
                  <a:pt x="330200" y="73874"/>
                  <a:pt x="330200" y="165894"/>
                </a:cubicBezTo>
                <a:cubicBezTo>
                  <a:pt x="330200" y="172374"/>
                  <a:pt x="330200" y="177558"/>
                  <a:pt x="328910" y="184039"/>
                </a:cubicBezTo>
                <a:cubicBezTo>
                  <a:pt x="318592" y="171078"/>
                  <a:pt x="305693" y="160710"/>
                  <a:pt x="290215" y="152933"/>
                </a:cubicBezTo>
                <a:cubicBezTo>
                  <a:pt x="290215" y="152933"/>
                  <a:pt x="290215" y="152933"/>
                  <a:pt x="305693" y="152933"/>
                </a:cubicBezTo>
                <a:cubicBezTo>
                  <a:pt x="301824" y="119236"/>
                  <a:pt x="286345" y="88131"/>
                  <a:pt x="263128" y="64802"/>
                </a:cubicBezTo>
                <a:cubicBezTo>
                  <a:pt x="257969" y="68690"/>
                  <a:pt x="254099" y="71282"/>
                  <a:pt x="248940" y="73874"/>
                </a:cubicBezTo>
                <a:cubicBezTo>
                  <a:pt x="257969" y="94611"/>
                  <a:pt x="263128" y="119236"/>
                  <a:pt x="264418" y="146453"/>
                </a:cubicBezTo>
                <a:cubicBezTo>
                  <a:pt x="259259" y="145157"/>
                  <a:pt x="252810" y="143861"/>
                  <a:pt x="247650" y="143861"/>
                </a:cubicBezTo>
                <a:cubicBezTo>
                  <a:pt x="246360" y="143861"/>
                  <a:pt x="246360" y="143861"/>
                  <a:pt x="246360" y="143861"/>
                </a:cubicBezTo>
                <a:cubicBezTo>
                  <a:pt x="245070" y="121828"/>
                  <a:pt x="239911" y="101091"/>
                  <a:pt x="232172" y="82947"/>
                </a:cubicBezTo>
                <a:cubicBezTo>
                  <a:pt x="223143" y="88131"/>
                  <a:pt x="211535" y="92019"/>
                  <a:pt x="201215" y="94611"/>
                </a:cubicBezTo>
                <a:cubicBezTo>
                  <a:pt x="203795" y="116644"/>
                  <a:pt x="203795" y="139973"/>
                  <a:pt x="205085" y="152933"/>
                </a:cubicBezTo>
                <a:cubicBezTo>
                  <a:pt x="192187" y="159414"/>
                  <a:pt x="180578" y="167190"/>
                  <a:pt x="170259" y="177558"/>
                </a:cubicBezTo>
                <a:cubicBezTo>
                  <a:pt x="170259" y="177558"/>
                  <a:pt x="170259" y="177558"/>
                  <a:pt x="143173" y="177558"/>
                </a:cubicBezTo>
                <a:cubicBezTo>
                  <a:pt x="144462" y="194407"/>
                  <a:pt x="144462" y="209960"/>
                  <a:pt x="145752" y="222920"/>
                </a:cubicBezTo>
                <a:cubicBezTo>
                  <a:pt x="143173" y="231993"/>
                  <a:pt x="141883" y="239769"/>
                  <a:pt x="141883" y="248841"/>
                </a:cubicBezTo>
                <a:cubicBezTo>
                  <a:pt x="141883" y="282538"/>
                  <a:pt x="157361" y="311051"/>
                  <a:pt x="180578" y="330492"/>
                </a:cubicBezTo>
                <a:cubicBezTo>
                  <a:pt x="175419" y="331788"/>
                  <a:pt x="170259" y="331788"/>
                  <a:pt x="165100" y="331788"/>
                </a:cubicBezTo>
                <a:cubicBezTo>
                  <a:pt x="73521" y="331788"/>
                  <a:pt x="0" y="257914"/>
                  <a:pt x="0" y="165894"/>
                </a:cubicBezTo>
                <a:cubicBezTo>
                  <a:pt x="0" y="73874"/>
                  <a:pt x="73521" y="0"/>
                  <a:pt x="165100" y="0"/>
                </a:cubicBezTo>
                <a:close/>
              </a:path>
            </a:pathLst>
          </a:custGeom>
          <a:solidFill>
            <a:schemeClr val="bg1"/>
          </a:solidFill>
          <a:ln>
            <a:noFill/>
          </a:ln>
        </p:spPr>
        <p:txBody>
          <a:bodyPr/>
          <a:lstStyle/>
          <a:p>
            <a:endParaRPr lang="zh-CN" altLang="en-US"/>
          </a:p>
        </p:txBody>
      </p:sp>
      <p:sp>
        <p:nvSpPr>
          <p:cNvPr id="15" name="椭圆 14"/>
          <p:cNvSpPr/>
          <p:nvPr/>
        </p:nvSpPr>
        <p:spPr>
          <a:xfrm>
            <a:off x="2660375" y="4193192"/>
            <a:ext cx="554819" cy="554819"/>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6" name="office-block_63657"/>
          <p:cNvSpPr>
            <a:spLocks noChangeAspect="1"/>
          </p:cNvSpPr>
          <p:nvPr/>
        </p:nvSpPr>
        <p:spPr bwMode="auto">
          <a:xfrm>
            <a:off x="2797599" y="4339371"/>
            <a:ext cx="280369" cy="262460"/>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椭圆 17"/>
          <p:cNvSpPr/>
          <p:nvPr/>
        </p:nvSpPr>
        <p:spPr>
          <a:xfrm>
            <a:off x="3615805" y="4193192"/>
            <a:ext cx="554819" cy="554819"/>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7" name="office-block_63657"/>
          <p:cNvSpPr>
            <a:spLocks noChangeAspect="1"/>
          </p:cNvSpPr>
          <p:nvPr/>
        </p:nvSpPr>
        <p:spPr bwMode="auto">
          <a:xfrm>
            <a:off x="3753029" y="4330417"/>
            <a:ext cx="280369" cy="28036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椭圆 20"/>
          <p:cNvSpPr/>
          <p:nvPr/>
        </p:nvSpPr>
        <p:spPr>
          <a:xfrm>
            <a:off x="4571235" y="4193192"/>
            <a:ext cx="554819" cy="554819"/>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8" name="office-block_63657"/>
          <p:cNvSpPr>
            <a:spLocks noChangeAspect="1"/>
          </p:cNvSpPr>
          <p:nvPr/>
        </p:nvSpPr>
        <p:spPr bwMode="auto">
          <a:xfrm>
            <a:off x="4714858" y="4330417"/>
            <a:ext cx="267571" cy="280369"/>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椭圆 23"/>
          <p:cNvSpPr/>
          <p:nvPr/>
        </p:nvSpPr>
        <p:spPr>
          <a:xfrm>
            <a:off x="5526666" y="4193192"/>
            <a:ext cx="554819" cy="554819"/>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0" name="office-block_63657"/>
          <p:cNvSpPr>
            <a:spLocks noChangeAspect="1"/>
          </p:cNvSpPr>
          <p:nvPr/>
        </p:nvSpPr>
        <p:spPr bwMode="auto">
          <a:xfrm>
            <a:off x="5663890" y="4357247"/>
            <a:ext cx="280369" cy="22670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矩形 31"/>
          <p:cNvSpPr/>
          <p:nvPr/>
        </p:nvSpPr>
        <p:spPr>
          <a:xfrm>
            <a:off x="1204339" y="2670908"/>
            <a:ext cx="5533538"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3" name="矩形 32"/>
          <p:cNvSpPr/>
          <p:nvPr/>
        </p:nvSpPr>
        <p:spPr>
          <a:xfrm>
            <a:off x="1204339" y="2231544"/>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endParaRPr lang="zh-CN" altLang="en-US" sz="2000" dirty="0">
              <a:solidFill>
                <a:schemeClr val="accent1"/>
              </a:solidFill>
            </a:endParaRPr>
          </a:p>
        </p:txBody>
      </p:sp>
      <p:sp>
        <p:nvSpPr>
          <p:cNvPr id="22" name="文本框 21"/>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23" name="直接连接符 22"/>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500537602.jpg"/>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6667" r="16667"/>
          <a:stretch>
            <a:fillRect/>
          </a:stretch>
        </p:blipFill>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26" grpId="0" animBg="1"/>
      <p:bldP spid="18" grpId="0" animBg="1"/>
      <p:bldP spid="27" grpId="0" animBg="1"/>
      <p:bldP spid="21" grpId="0" animBg="1"/>
      <p:bldP spid="28" grpId="0" animBg="1"/>
      <p:bldP spid="24" grpId="0" animBg="1"/>
      <p:bldP spid="30" grpId="0" animBg="1"/>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0"/>
          </p:nvPr>
        </p:nvPicPr>
        <p:blipFill>
          <a:blip r:embed="rId1">
            <a:extLst>
              <a:ext uri="{28A0092B-C50C-407E-A947-70E740481C1C}">
                <a14:useLocalDpi xmlns:a14="http://schemas.microsoft.com/office/drawing/2010/main" val="0"/>
              </a:ext>
            </a:extLst>
          </a:blip>
          <a:stretch>
            <a:fillRect/>
          </a:stretch>
        </p:blipFill>
        <p:spPr>
          <a:xfrm>
            <a:off x="722308" y="2516154"/>
            <a:ext cx="3158206" cy="2105470"/>
          </a:xfrm>
        </p:spPr>
      </p:pic>
      <p:pic>
        <p:nvPicPr>
          <p:cNvPr id="14" name="图片占位符 13"/>
          <p:cNvPicPr>
            <a:picLocks noGrp="1" noChangeAspect="1"/>
          </p:cNvPicPr>
          <p:nvPr>
            <p:ph type="pic" sz="quarter" idx="11"/>
          </p:nvPr>
        </p:nvPicPr>
        <p:blipFill>
          <a:blip r:embed="rId2">
            <a:extLst>
              <a:ext uri="{28A0092B-C50C-407E-A947-70E740481C1C}">
                <a14:useLocalDpi xmlns:a14="http://schemas.microsoft.com/office/drawing/2010/main" val="0"/>
              </a:ext>
            </a:extLst>
          </a:blip>
          <a:stretch>
            <a:fillRect/>
          </a:stretch>
        </p:blipFill>
        <p:spPr>
          <a:xfrm>
            <a:off x="8338784" y="2516154"/>
            <a:ext cx="3158205" cy="2105470"/>
          </a:xfrm>
        </p:spPr>
      </p:pic>
      <p:sp>
        <p:nvSpPr>
          <p:cNvPr id="44" name="矩形 43"/>
          <p:cNvSpPr/>
          <p:nvPr/>
        </p:nvSpPr>
        <p:spPr>
          <a:xfrm>
            <a:off x="3689445" y="2101753"/>
            <a:ext cx="4840406" cy="293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5721216" y="2320211"/>
            <a:ext cx="756000" cy="756000"/>
            <a:chOff x="5492751" y="1715655"/>
            <a:chExt cx="1086094" cy="1086095"/>
          </a:xfrm>
        </p:grpSpPr>
        <p:sp>
          <p:nvSpPr>
            <p:cNvPr id="55" name="椭圆 51"/>
            <p:cNvSpPr/>
            <p:nvPr/>
          </p:nvSpPr>
          <p:spPr>
            <a:xfrm>
              <a:off x="5492751" y="1715655"/>
              <a:ext cx="1086094" cy="1086095"/>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6" name="office-block_63657"/>
            <p:cNvSpPr>
              <a:spLocks noChangeAspect="1"/>
            </p:cNvSpPr>
            <p:nvPr/>
          </p:nvSpPr>
          <p:spPr bwMode="auto">
            <a:xfrm>
              <a:off x="5730956" y="1978855"/>
              <a:ext cx="609685" cy="559695"/>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grpSp>
      <p:sp>
        <p:nvSpPr>
          <p:cNvPr id="57" name="矩形 56"/>
          <p:cNvSpPr/>
          <p:nvPr/>
        </p:nvSpPr>
        <p:spPr>
          <a:xfrm>
            <a:off x="4304770" y="3790924"/>
            <a:ext cx="3620138" cy="755015"/>
          </a:xfrm>
          <a:prstGeom prst="rect">
            <a:avLst/>
          </a:prstGeom>
        </p:spPr>
        <p:txBody>
          <a:bodyPr wrap="square">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200" dirty="0">
              <a:solidFill>
                <a:schemeClr val="bg1"/>
              </a:solidFill>
              <a:latin typeface="方正姚体" panose="02010601030101010101" pitchFamily="2" charset="-122"/>
              <a:ea typeface="方正姚体" panose="02010601030101010101" pitchFamily="2" charset="-122"/>
            </a:endParaRPr>
          </a:p>
          <a:p>
            <a:pPr algn="ctr">
              <a:lnSpc>
                <a:spcPct val="120000"/>
              </a:lnSpc>
            </a:pPr>
            <a:endParaRPr lang="en-US" altLang="zh-CN" sz="1200" dirty="0">
              <a:solidFill>
                <a:schemeClr val="bg1"/>
              </a:solidFill>
              <a:latin typeface="方正姚体" panose="02010601030101010101" pitchFamily="2" charset="-122"/>
              <a:ea typeface="方正姚体" panose="02010601030101010101" pitchFamily="2" charset="-122"/>
            </a:endParaRPr>
          </a:p>
        </p:txBody>
      </p:sp>
      <p:sp>
        <p:nvSpPr>
          <p:cNvPr id="58" name="矩形 57"/>
          <p:cNvSpPr/>
          <p:nvPr/>
        </p:nvSpPr>
        <p:spPr>
          <a:xfrm>
            <a:off x="4267092" y="3280645"/>
            <a:ext cx="3657816" cy="460375"/>
          </a:xfrm>
          <a:prstGeom prst="rect">
            <a:avLst/>
          </a:prstGeom>
        </p:spPr>
        <p:txBody>
          <a:bodyPr wrap="square">
            <a:spAutoFit/>
          </a:bodyPr>
          <a:lstStyle/>
          <a:p>
            <a:pPr algn="ctr">
              <a:lnSpc>
                <a:spcPct val="120000"/>
              </a:lnSpc>
            </a:pPr>
            <a:r>
              <a:rPr lang="zh-CN" altLang="en-US" sz="2000" dirty="0">
                <a:solidFill>
                  <a:schemeClr val="bg1"/>
                </a:solidFill>
              </a:rPr>
              <a:t>我爱你</a:t>
            </a:r>
            <a:endParaRPr lang="zh-CN" altLang="en-US" sz="2000" dirty="0">
              <a:solidFill>
                <a:schemeClr val="bg1"/>
              </a:solidFill>
            </a:endParaRPr>
          </a:p>
        </p:txBody>
      </p:sp>
      <p:sp>
        <p:nvSpPr>
          <p:cNvPr id="17" name="文本框 16"/>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18" name="直接连接符 17"/>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500"/>
                                        <p:tgtEl>
                                          <p:spTgt spid="5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500"/>
                                        <p:tgtEl>
                                          <p:spTgt spid="58"/>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7"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婚礼6.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15" name="矩形 14"/>
          <p:cNvSpPr/>
          <p:nvPr/>
        </p:nvSpPr>
        <p:spPr>
          <a:xfrm>
            <a:off x="0" y="0"/>
            <a:ext cx="12190495" cy="7222176"/>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sp>
        <p:nvSpPr>
          <p:cNvPr id="14" name="TextBox 8"/>
          <p:cNvSpPr txBox="1"/>
          <p:nvPr/>
        </p:nvSpPr>
        <p:spPr>
          <a:xfrm>
            <a:off x="1020366" y="2875723"/>
            <a:ext cx="6657058" cy="1015663"/>
          </a:xfrm>
          <a:prstGeom prst="rect">
            <a:avLst/>
          </a:prstGeom>
          <a:noFill/>
        </p:spPr>
        <p:txBody>
          <a:bodyPr wrap="square" rtlCol="0" anchor="ctr">
            <a:spAutoFit/>
          </a:bodyPr>
          <a:lstStyle/>
          <a:p>
            <a:r>
              <a:rPr lang="en-US" altLang="zh-CN" sz="6000" dirty="0" smtClean="0">
                <a:solidFill>
                  <a:srgbClr val="FFFFFF"/>
                </a:solidFill>
                <a:latin typeface="微软雅黑" panose="020B0503020204020204" pitchFamily="34" charset="-122"/>
                <a:ea typeface="微软雅黑" panose="020B0503020204020204" pitchFamily="34" charset="-122"/>
              </a:rPr>
              <a:t>04 </a:t>
            </a:r>
            <a:r>
              <a:rPr lang="zh-CN" altLang="en-US" sz="6000" dirty="0" smtClean="0">
                <a:solidFill>
                  <a:srgbClr val="FFFFFF"/>
                </a:solidFill>
                <a:latin typeface="微软雅黑" panose="020B0503020204020204" pitchFamily="34" charset="-122"/>
                <a:ea typeface="微软雅黑" panose="020B0503020204020204" pitchFamily="34" charset="-122"/>
              </a:rPr>
              <a:t>输入你的标题</a:t>
            </a:r>
            <a:endParaRPr lang="en-US" altLang="zh-CN" sz="480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1488310" y="442794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1488310" y="4859814"/>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1488310" y="529168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1488310" y="5723556"/>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70484" y="4076957"/>
            <a:ext cx="111220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70484" y="4143429"/>
            <a:ext cx="1112201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810744" y="2364215"/>
            <a:ext cx="6685931" cy="2550685"/>
            <a:chOff x="4810744" y="2364215"/>
            <a:chExt cx="6685931" cy="2550685"/>
          </a:xfrm>
        </p:grpSpPr>
        <p:sp>
          <p:nvSpPr>
            <p:cNvPr id="12" name="任意多边形: 形状 11"/>
            <p:cNvSpPr/>
            <p:nvPr/>
          </p:nvSpPr>
          <p:spPr>
            <a:xfrm>
              <a:off x="4810744" y="2771062"/>
              <a:ext cx="6685931" cy="2143838"/>
            </a:xfrm>
            <a:custGeom>
              <a:avLst/>
              <a:gdLst>
                <a:gd name="connsiteX0" fmla="*/ 0 w 6685931"/>
                <a:gd name="connsiteY0" fmla="*/ 1071918 h 2143838"/>
                <a:gd name="connsiteX1" fmla="*/ 0 w 6685931"/>
                <a:gd name="connsiteY1" fmla="*/ 1071919 h 2143838"/>
                <a:gd name="connsiteX2" fmla="*/ 0 w 6685931"/>
                <a:gd name="connsiteY2" fmla="*/ 1071919 h 2143838"/>
                <a:gd name="connsiteX3" fmla="*/ 1071919 w 6685931"/>
                <a:gd name="connsiteY3" fmla="*/ 0 h 2143838"/>
                <a:gd name="connsiteX4" fmla="*/ 6685931 w 6685931"/>
                <a:gd name="connsiteY4" fmla="*/ 0 h 2143838"/>
                <a:gd name="connsiteX5" fmla="*/ 6685931 w 6685931"/>
                <a:gd name="connsiteY5" fmla="*/ 2143838 h 2143838"/>
                <a:gd name="connsiteX6" fmla="*/ 1071919 w 6685931"/>
                <a:gd name="connsiteY6" fmla="*/ 2143837 h 2143838"/>
                <a:gd name="connsiteX7" fmla="*/ 21778 w 6685931"/>
                <a:gd name="connsiteY7" fmla="*/ 1287947 h 2143838"/>
                <a:gd name="connsiteX8" fmla="*/ 0 w 6685931"/>
                <a:gd name="connsiteY8" fmla="*/ 1071919 h 2143838"/>
                <a:gd name="connsiteX9" fmla="*/ 21778 w 6685931"/>
                <a:gd name="connsiteY9" fmla="*/ 855890 h 2143838"/>
                <a:gd name="connsiteX10" fmla="*/ 1071919 w 6685931"/>
                <a:gd name="connsiteY10" fmla="*/ 0 h 214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85931" h="2143838">
                  <a:moveTo>
                    <a:pt x="0" y="1071918"/>
                  </a:moveTo>
                  <a:lnTo>
                    <a:pt x="0" y="1071919"/>
                  </a:lnTo>
                  <a:lnTo>
                    <a:pt x="0" y="1071919"/>
                  </a:lnTo>
                  <a:close/>
                  <a:moveTo>
                    <a:pt x="1071919" y="0"/>
                  </a:moveTo>
                  <a:lnTo>
                    <a:pt x="6685931" y="0"/>
                  </a:lnTo>
                  <a:lnTo>
                    <a:pt x="6685931" y="2143838"/>
                  </a:lnTo>
                  <a:lnTo>
                    <a:pt x="1071919" y="2143837"/>
                  </a:lnTo>
                  <a:cubicBezTo>
                    <a:pt x="553915" y="2143837"/>
                    <a:pt x="121730" y="1776403"/>
                    <a:pt x="21778" y="1287947"/>
                  </a:cubicBezTo>
                  <a:lnTo>
                    <a:pt x="0" y="1071919"/>
                  </a:lnTo>
                  <a:lnTo>
                    <a:pt x="21778" y="855890"/>
                  </a:lnTo>
                  <a:cubicBezTo>
                    <a:pt x="121730" y="367434"/>
                    <a:pt x="553915" y="0"/>
                    <a:pt x="107191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810744" y="2364215"/>
              <a:ext cx="942356" cy="942353"/>
              <a:chOff x="5492750" y="1600200"/>
              <a:chExt cx="1206500" cy="1206500"/>
            </a:xfrm>
          </p:grpSpPr>
          <p:sp>
            <p:nvSpPr>
              <p:cNvPr id="18" name="椭圆 17"/>
              <p:cNvSpPr/>
              <p:nvPr/>
            </p:nvSpPr>
            <p:spPr>
              <a:xfrm>
                <a:off x="5492750" y="1600200"/>
                <a:ext cx="1206500" cy="12065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office-block_63657"/>
              <p:cNvSpPr>
                <a:spLocks noChangeAspect="1"/>
              </p:cNvSpPr>
              <p:nvPr/>
            </p:nvSpPr>
            <p:spPr bwMode="auto">
              <a:xfrm>
                <a:off x="5791155" y="1898607"/>
                <a:ext cx="609685" cy="609685"/>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0" name="矩形 19"/>
            <p:cNvSpPr/>
            <p:nvPr/>
          </p:nvSpPr>
          <p:spPr>
            <a:xfrm>
              <a:off x="5640683" y="3512857"/>
              <a:ext cx="5533538" cy="13830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bg1"/>
                </a:solidFill>
                <a:latin typeface="方正姚体" panose="02010601030101010101" pitchFamily="2" charset="-122"/>
                <a:ea typeface="方正姚体" panose="02010601030101010101" pitchFamily="2"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1"/>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1"/>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1"/>
                </a:solidFill>
                <a:latin typeface="方正姚体" panose="02010601030101010101" pitchFamily="2" charset="-122"/>
                <a:ea typeface="方正姚体" panose="02010601030101010101" pitchFamily="2" charset="-122"/>
              </a:endParaRPr>
            </a:p>
          </p:txBody>
        </p:sp>
        <p:sp>
          <p:nvSpPr>
            <p:cNvPr id="21" name="矩形 20"/>
            <p:cNvSpPr/>
            <p:nvPr/>
          </p:nvSpPr>
          <p:spPr>
            <a:xfrm>
              <a:off x="5640683" y="3073493"/>
              <a:ext cx="3087059" cy="460375"/>
            </a:xfrm>
            <a:prstGeom prst="rect">
              <a:avLst/>
            </a:prstGeom>
          </p:spPr>
          <p:txBody>
            <a:bodyPr wrap="square">
              <a:spAutoFit/>
            </a:bodyPr>
            <a:lstStyle/>
            <a:p>
              <a:pPr algn="just">
                <a:lnSpc>
                  <a:spcPct val="120000"/>
                </a:lnSpc>
              </a:pPr>
              <a:r>
                <a:rPr lang="zh-CN" altLang="en-US" sz="2000" dirty="0">
                  <a:solidFill>
                    <a:schemeClr val="bg1"/>
                  </a:solidFill>
                </a:rPr>
                <a:t>我爱你</a:t>
              </a:r>
              <a:endParaRPr lang="zh-CN" altLang="en-US" sz="2000" dirty="0">
                <a:solidFill>
                  <a:schemeClr val="bg1"/>
                </a:solidFill>
              </a:endParaRPr>
            </a:p>
          </p:txBody>
        </p:sp>
      </p:grpSp>
      <p:sp>
        <p:nvSpPr>
          <p:cNvPr id="22" name="文本框 21"/>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25" name="直接连接符 24"/>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婚礼10.jpg"/>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21917" r="21917"/>
          <a:stretch>
            <a:fillRect/>
          </a:stretch>
        </p:blipFill>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ppt_x</p:attrName>
                                        </p:attrNameLst>
                                      </p:cBhvr>
                                      <p:tavLst>
                                        <p:tav tm="0">
                                          <p:val>
                                            <p:strVal val="#ppt_x+#ppt_w*1.125000"/>
                                          </p:val>
                                        </p:tav>
                                        <p:tav tm="100000">
                                          <p:val>
                                            <p:strVal val="#ppt_x"/>
                                          </p:val>
                                        </p:tav>
                                      </p:tavLst>
                                    </p:anim>
                                    <p:animEffect transition="in" filter="wipe(left)">
                                      <p:cBhvr>
                                        <p:cTn id="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5437835" y="3610401"/>
            <a:ext cx="5533538" cy="1822394"/>
            <a:chOff x="5437835" y="3610401"/>
            <a:chExt cx="5533538" cy="1822394"/>
          </a:xfrm>
        </p:grpSpPr>
        <p:sp>
          <p:nvSpPr>
            <p:cNvPr id="14" name="矩形 13"/>
            <p:cNvSpPr/>
            <p:nvPr/>
          </p:nvSpPr>
          <p:spPr>
            <a:xfrm>
              <a:off x="5437835" y="4049765"/>
              <a:ext cx="5533538"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15" name="矩形 14"/>
            <p:cNvSpPr/>
            <p:nvPr/>
          </p:nvSpPr>
          <p:spPr>
            <a:xfrm>
              <a:off x="5437835" y="3610401"/>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endParaRPr lang="zh-CN" altLang="en-US" sz="2000" dirty="0">
                <a:solidFill>
                  <a:schemeClr val="accent1"/>
                </a:solidFill>
              </a:endParaRPr>
            </a:p>
          </p:txBody>
        </p:sp>
      </p:grpSp>
      <p:sp>
        <p:nvSpPr>
          <p:cNvPr id="13" name="文本框 12"/>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16" name="直接连接符 15"/>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500537039.jpg"/>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9237" r="19237"/>
          <a:stretch>
            <a:fillRect/>
          </a:stretch>
        </p:blipFill>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right)">
                                      <p:cBhvr>
                                        <p:cTn id="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6424" y="1769503"/>
            <a:ext cx="9060455" cy="371475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641694" y="2745719"/>
            <a:ext cx="1762318" cy="17623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office-block_63657"/>
          <p:cNvSpPr>
            <a:spLocks noChangeAspect="1"/>
          </p:cNvSpPr>
          <p:nvPr/>
        </p:nvSpPr>
        <p:spPr bwMode="auto">
          <a:xfrm>
            <a:off x="9056506" y="3067421"/>
            <a:ext cx="1027018" cy="1118912"/>
          </a:xfrm>
          <a:custGeom>
            <a:avLst/>
            <a:gdLst>
              <a:gd name="connsiteX0" fmla="*/ 175170 w 301625"/>
              <a:gd name="connsiteY0" fmla="*/ 203200 h 328613"/>
              <a:gd name="connsiteX1" fmla="*/ 133078 w 301625"/>
              <a:gd name="connsiteY1" fmla="*/ 207076 h 328613"/>
              <a:gd name="connsiteX2" fmla="*/ 131763 w 301625"/>
              <a:gd name="connsiteY2" fmla="*/ 208369 h 328613"/>
              <a:gd name="connsiteX3" fmla="*/ 131763 w 301625"/>
              <a:gd name="connsiteY3" fmla="*/ 311741 h 328613"/>
              <a:gd name="connsiteX4" fmla="*/ 131763 w 301625"/>
              <a:gd name="connsiteY4" fmla="*/ 313033 h 328613"/>
              <a:gd name="connsiteX5" fmla="*/ 133078 w 301625"/>
              <a:gd name="connsiteY5" fmla="*/ 314325 h 328613"/>
              <a:gd name="connsiteX6" fmla="*/ 134394 w 301625"/>
              <a:gd name="connsiteY6" fmla="*/ 313033 h 328613"/>
              <a:gd name="connsiteX7" fmla="*/ 176486 w 301625"/>
              <a:gd name="connsiteY7" fmla="*/ 297527 h 328613"/>
              <a:gd name="connsiteX8" fmla="*/ 177801 w 301625"/>
              <a:gd name="connsiteY8" fmla="*/ 296235 h 328613"/>
              <a:gd name="connsiteX9" fmla="*/ 177801 w 301625"/>
              <a:gd name="connsiteY9" fmla="*/ 205784 h 328613"/>
              <a:gd name="connsiteX10" fmla="*/ 176486 w 301625"/>
              <a:gd name="connsiteY10" fmla="*/ 204492 h 328613"/>
              <a:gd name="connsiteX11" fmla="*/ 175170 w 301625"/>
              <a:gd name="connsiteY11" fmla="*/ 203200 h 328613"/>
              <a:gd name="connsiteX12" fmla="*/ 67595 w 301625"/>
              <a:gd name="connsiteY12" fmla="*/ 203200 h 328613"/>
              <a:gd name="connsiteX13" fmla="*/ 66341 w 301625"/>
              <a:gd name="connsiteY13" fmla="*/ 204495 h 328613"/>
              <a:gd name="connsiteX14" fmla="*/ 65088 w 301625"/>
              <a:gd name="connsiteY14" fmla="*/ 205790 h 328613"/>
              <a:gd name="connsiteX15" fmla="*/ 65088 w 301625"/>
              <a:gd name="connsiteY15" fmla="*/ 244643 h 328613"/>
              <a:gd name="connsiteX16" fmla="*/ 66341 w 301625"/>
              <a:gd name="connsiteY16" fmla="*/ 245938 h 328613"/>
              <a:gd name="connsiteX17" fmla="*/ 86394 w 301625"/>
              <a:gd name="connsiteY17" fmla="*/ 252413 h 328613"/>
              <a:gd name="connsiteX18" fmla="*/ 88901 w 301625"/>
              <a:gd name="connsiteY18" fmla="*/ 251118 h 328613"/>
              <a:gd name="connsiteX19" fmla="*/ 88901 w 301625"/>
              <a:gd name="connsiteY19" fmla="*/ 249823 h 328613"/>
              <a:gd name="connsiteX20" fmla="*/ 88901 w 301625"/>
              <a:gd name="connsiteY20" fmla="*/ 207085 h 328613"/>
              <a:gd name="connsiteX21" fmla="*/ 87648 w 301625"/>
              <a:gd name="connsiteY21" fmla="*/ 205790 h 328613"/>
              <a:gd name="connsiteX22" fmla="*/ 67595 w 301625"/>
              <a:gd name="connsiteY22" fmla="*/ 203200 h 328613"/>
              <a:gd name="connsiteX23" fmla="*/ 33111 w 301625"/>
              <a:gd name="connsiteY23" fmla="*/ 201613 h 328613"/>
              <a:gd name="connsiteX24" fmla="*/ 31750 w 301625"/>
              <a:gd name="connsiteY24" fmla="*/ 202893 h 328613"/>
              <a:gd name="connsiteX25" fmla="*/ 31750 w 301625"/>
              <a:gd name="connsiteY25" fmla="*/ 236180 h 328613"/>
              <a:gd name="connsiteX26" fmla="*/ 33111 w 301625"/>
              <a:gd name="connsiteY26" fmla="*/ 237460 h 328613"/>
              <a:gd name="connsiteX27" fmla="*/ 49439 w 301625"/>
              <a:gd name="connsiteY27" fmla="*/ 241301 h 328613"/>
              <a:gd name="connsiteX28" fmla="*/ 50800 w 301625"/>
              <a:gd name="connsiteY28" fmla="*/ 241301 h 328613"/>
              <a:gd name="connsiteX29" fmla="*/ 50800 w 301625"/>
              <a:gd name="connsiteY29" fmla="*/ 240021 h 328613"/>
              <a:gd name="connsiteX30" fmla="*/ 50800 w 301625"/>
              <a:gd name="connsiteY30" fmla="*/ 205454 h 328613"/>
              <a:gd name="connsiteX31" fmla="*/ 49439 w 301625"/>
              <a:gd name="connsiteY31" fmla="*/ 202893 h 328613"/>
              <a:gd name="connsiteX32" fmla="*/ 34471 w 301625"/>
              <a:gd name="connsiteY32" fmla="*/ 201613 h 328613"/>
              <a:gd name="connsiteX33" fmla="*/ 33111 w 301625"/>
              <a:gd name="connsiteY33" fmla="*/ 201613 h 328613"/>
              <a:gd name="connsiteX34" fmla="*/ 225690 w 301625"/>
              <a:gd name="connsiteY34" fmla="*/ 200025 h 328613"/>
              <a:gd name="connsiteX35" fmla="*/ 196586 w 301625"/>
              <a:gd name="connsiteY35" fmla="*/ 201313 h 328613"/>
              <a:gd name="connsiteX36" fmla="*/ 195263 w 301625"/>
              <a:gd name="connsiteY36" fmla="*/ 203890 h 328613"/>
              <a:gd name="connsiteX37" fmla="*/ 195263 w 301625"/>
              <a:gd name="connsiteY37" fmla="*/ 286348 h 328613"/>
              <a:gd name="connsiteX38" fmla="*/ 196586 w 301625"/>
              <a:gd name="connsiteY38" fmla="*/ 287637 h 328613"/>
              <a:gd name="connsiteX39" fmla="*/ 196586 w 301625"/>
              <a:gd name="connsiteY39" fmla="*/ 288925 h 328613"/>
              <a:gd name="connsiteX40" fmla="*/ 197909 w 301625"/>
              <a:gd name="connsiteY40" fmla="*/ 288925 h 328613"/>
              <a:gd name="connsiteX41" fmla="*/ 225690 w 301625"/>
              <a:gd name="connsiteY41" fmla="*/ 278618 h 328613"/>
              <a:gd name="connsiteX42" fmla="*/ 227013 w 301625"/>
              <a:gd name="connsiteY42" fmla="*/ 276041 h 328613"/>
              <a:gd name="connsiteX43" fmla="*/ 227013 w 301625"/>
              <a:gd name="connsiteY43" fmla="*/ 201313 h 328613"/>
              <a:gd name="connsiteX44" fmla="*/ 227013 w 301625"/>
              <a:gd name="connsiteY44" fmla="*/ 200025 h 328613"/>
              <a:gd name="connsiteX45" fmla="*/ 225690 w 301625"/>
              <a:gd name="connsiteY45" fmla="*/ 200025 h 328613"/>
              <a:gd name="connsiteX46" fmla="*/ 10824 w 301625"/>
              <a:gd name="connsiteY46" fmla="*/ 198438 h 328613"/>
              <a:gd name="connsiteX47" fmla="*/ 9525 w 301625"/>
              <a:gd name="connsiteY47" fmla="*/ 199732 h 328613"/>
              <a:gd name="connsiteX48" fmla="*/ 9525 w 301625"/>
              <a:gd name="connsiteY48" fmla="*/ 201025 h 328613"/>
              <a:gd name="connsiteX49" fmla="*/ 9525 w 301625"/>
              <a:gd name="connsiteY49" fmla="*/ 229482 h 328613"/>
              <a:gd name="connsiteX50" fmla="*/ 10824 w 301625"/>
              <a:gd name="connsiteY50" fmla="*/ 230776 h 328613"/>
              <a:gd name="connsiteX51" fmla="*/ 21215 w 301625"/>
              <a:gd name="connsiteY51" fmla="*/ 233363 h 328613"/>
              <a:gd name="connsiteX52" fmla="*/ 22514 w 301625"/>
              <a:gd name="connsiteY52" fmla="*/ 233363 h 328613"/>
              <a:gd name="connsiteX53" fmla="*/ 23813 w 301625"/>
              <a:gd name="connsiteY53" fmla="*/ 232070 h 328613"/>
              <a:gd name="connsiteX54" fmla="*/ 23813 w 301625"/>
              <a:gd name="connsiteY54" fmla="*/ 201025 h 328613"/>
              <a:gd name="connsiteX55" fmla="*/ 22514 w 301625"/>
              <a:gd name="connsiteY55" fmla="*/ 199732 h 328613"/>
              <a:gd name="connsiteX56" fmla="*/ 10824 w 301625"/>
              <a:gd name="connsiteY56" fmla="*/ 198438 h 328613"/>
              <a:gd name="connsiteX57" fmla="*/ 277495 w 301625"/>
              <a:gd name="connsiteY57" fmla="*/ 196850 h 328613"/>
              <a:gd name="connsiteX58" fmla="*/ 276225 w 301625"/>
              <a:gd name="connsiteY58" fmla="*/ 198135 h 328613"/>
              <a:gd name="connsiteX59" fmla="*/ 276225 w 301625"/>
              <a:gd name="connsiteY59" fmla="*/ 222553 h 328613"/>
              <a:gd name="connsiteX60" fmla="*/ 276225 w 301625"/>
              <a:gd name="connsiteY60" fmla="*/ 223838 h 328613"/>
              <a:gd name="connsiteX61" fmla="*/ 277495 w 301625"/>
              <a:gd name="connsiteY61" fmla="*/ 223838 h 328613"/>
              <a:gd name="connsiteX62" fmla="*/ 287655 w 301625"/>
              <a:gd name="connsiteY62" fmla="*/ 222553 h 328613"/>
              <a:gd name="connsiteX63" fmla="*/ 288925 w 301625"/>
              <a:gd name="connsiteY63" fmla="*/ 219983 h 328613"/>
              <a:gd name="connsiteX64" fmla="*/ 288925 w 301625"/>
              <a:gd name="connsiteY64" fmla="*/ 198135 h 328613"/>
              <a:gd name="connsiteX65" fmla="*/ 288925 w 301625"/>
              <a:gd name="connsiteY65" fmla="*/ 196850 h 328613"/>
              <a:gd name="connsiteX66" fmla="*/ 287655 w 301625"/>
              <a:gd name="connsiteY66" fmla="*/ 196850 h 328613"/>
              <a:gd name="connsiteX67" fmla="*/ 277495 w 301625"/>
              <a:gd name="connsiteY67" fmla="*/ 196850 h 328613"/>
              <a:gd name="connsiteX68" fmla="*/ 253736 w 301625"/>
              <a:gd name="connsiteY68" fmla="*/ 196850 h 328613"/>
              <a:gd name="connsiteX69" fmla="*/ 252413 w 301625"/>
              <a:gd name="connsiteY69" fmla="*/ 199496 h 328613"/>
              <a:gd name="connsiteX70" fmla="*/ 252413 w 301625"/>
              <a:gd name="connsiteY70" fmla="*/ 225954 h 328613"/>
              <a:gd name="connsiteX71" fmla="*/ 253736 w 301625"/>
              <a:gd name="connsiteY71" fmla="*/ 227277 h 328613"/>
              <a:gd name="connsiteX72" fmla="*/ 255059 w 301625"/>
              <a:gd name="connsiteY72" fmla="*/ 228600 h 328613"/>
              <a:gd name="connsiteX73" fmla="*/ 255059 w 301625"/>
              <a:gd name="connsiteY73" fmla="*/ 227277 h 328613"/>
              <a:gd name="connsiteX74" fmla="*/ 266965 w 301625"/>
              <a:gd name="connsiteY74" fmla="*/ 225954 h 328613"/>
              <a:gd name="connsiteX75" fmla="*/ 268288 w 301625"/>
              <a:gd name="connsiteY75" fmla="*/ 223308 h 328613"/>
              <a:gd name="connsiteX76" fmla="*/ 268288 w 301625"/>
              <a:gd name="connsiteY76" fmla="*/ 198173 h 328613"/>
              <a:gd name="connsiteX77" fmla="*/ 268288 w 301625"/>
              <a:gd name="connsiteY77" fmla="*/ 196850 h 328613"/>
              <a:gd name="connsiteX78" fmla="*/ 266965 w 301625"/>
              <a:gd name="connsiteY78" fmla="*/ 196850 h 328613"/>
              <a:gd name="connsiteX79" fmla="*/ 253736 w 301625"/>
              <a:gd name="connsiteY79" fmla="*/ 196850 h 328613"/>
              <a:gd name="connsiteX80" fmla="*/ 276225 w 301625"/>
              <a:gd name="connsiteY80" fmla="*/ 149225 h 328613"/>
              <a:gd name="connsiteX81" fmla="*/ 276225 w 301625"/>
              <a:gd name="connsiteY81" fmla="*/ 150510 h 328613"/>
              <a:gd name="connsiteX82" fmla="*/ 276225 w 301625"/>
              <a:gd name="connsiteY82" fmla="*/ 173643 h 328613"/>
              <a:gd name="connsiteX83" fmla="*/ 277495 w 301625"/>
              <a:gd name="connsiteY83" fmla="*/ 176213 h 328613"/>
              <a:gd name="connsiteX84" fmla="*/ 287655 w 301625"/>
              <a:gd name="connsiteY84" fmla="*/ 176213 h 328613"/>
              <a:gd name="connsiteX85" fmla="*/ 288925 w 301625"/>
              <a:gd name="connsiteY85" fmla="*/ 176213 h 328613"/>
              <a:gd name="connsiteX86" fmla="*/ 288925 w 301625"/>
              <a:gd name="connsiteY86" fmla="*/ 174928 h 328613"/>
              <a:gd name="connsiteX87" fmla="*/ 288925 w 301625"/>
              <a:gd name="connsiteY87" fmla="*/ 153080 h 328613"/>
              <a:gd name="connsiteX88" fmla="*/ 287655 w 301625"/>
              <a:gd name="connsiteY88" fmla="*/ 150510 h 328613"/>
              <a:gd name="connsiteX89" fmla="*/ 277495 w 301625"/>
              <a:gd name="connsiteY89" fmla="*/ 149225 h 328613"/>
              <a:gd name="connsiteX90" fmla="*/ 276225 w 301625"/>
              <a:gd name="connsiteY90" fmla="*/ 149225 h 328613"/>
              <a:gd name="connsiteX91" fmla="*/ 253736 w 301625"/>
              <a:gd name="connsiteY91" fmla="*/ 145720 h 328613"/>
              <a:gd name="connsiteX92" fmla="*/ 252413 w 301625"/>
              <a:gd name="connsiteY92" fmla="*/ 146977 h 328613"/>
              <a:gd name="connsiteX93" fmla="*/ 252413 w 301625"/>
              <a:gd name="connsiteY93" fmla="*/ 172112 h 328613"/>
              <a:gd name="connsiteX94" fmla="*/ 253736 w 301625"/>
              <a:gd name="connsiteY94" fmla="*/ 174626 h 328613"/>
              <a:gd name="connsiteX95" fmla="*/ 266965 w 301625"/>
              <a:gd name="connsiteY95" fmla="*/ 174626 h 328613"/>
              <a:gd name="connsiteX96" fmla="*/ 268288 w 301625"/>
              <a:gd name="connsiteY96" fmla="*/ 174626 h 328613"/>
              <a:gd name="connsiteX97" fmla="*/ 268288 w 301625"/>
              <a:gd name="connsiteY97" fmla="*/ 173369 h 328613"/>
              <a:gd name="connsiteX98" fmla="*/ 268288 w 301625"/>
              <a:gd name="connsiteY98" fmla="*/ 149490 h 328613"/>
              <a:gd name="connsiteX99" fmla="*/ 266965 w 301625"/>
              <a:gd name="connsiteY99" fmla="*/ 146977 h 328613"/>
              <a:gd name="connsiteX100" fmla="*/ 255059 w 301625"/>
              <a:gd name="connsiteY100" fmla="*/ 145720 h 328613"/>
              <a:gd name="connsiteX101" fmla="*/ 253736 w 301625"/>
              <a:gd name="connsiteY101" fmla="*/ 145720 h 328613"/>
              <a:gd name="connsiteX102" fmla="*/ 21215 w 301625"/>
              <a:gd name="connsiteY102" fmla="*/ 139700 h 328613"/>
              <a:gd name="connsiteX103" fmla="*/ 10824 w 301625"/>
              <a:gd name="connsiteY103" fmla="*/ 142287 h 328613"/>
              <a:gd name="connsiteX104" fmla="*/ 9525 w 301625"/>
              <a:gd name="connsiteY104" fmla="*/ 144874 h 328613"/>
              <a:gd name="connsiteX105" fmla="*/ 9525 w 301625"/>
              <a:gd name="connsiteY105" fmla="*/ 173332 h 328613"/>
              <a:gd name="connsiteX106" fmla="*/ 9525 w 301625"/>
              <a:gd name="connsiteY106" fmla="*/ 174625 h 328613"/>
              <a:gd name="connsiteX107" fmla="*/ 10824 w 301625"/>
              <a:gd name="connsiteY107" fmla="*/ 174625 h 328613"/>
              <a:gd name="connsiteX108" fmla="*/ 22514 w 301625"/>
              <a:gd name="connsiteY108" fmla="*/ 173332 h 328613"/>
              <a:gd name="connsiteX109" fmla="*/ 23813 w 301625"/>
              <a:gd name="connsiteY109" fmla="*/ 172038 h 328613"/>
              <a:gd name="connsiteX110" fmla="*/ 23813 w 301625"/>
              <a:gd name="connsiteY110" fmla="*/ 140993 h 328613"/>
              <a:gd name="connsiteX111" fmla="*/ 23813 w 301625"/>
              <a:gd name="connsiteY111" fmla="*/ 139700 h 328613"/>
              <a:gd name="connsiteX112" fmla="*/ 21215 w 301625"/>
              <a:gd name="connsiteY112" fmla="*/ 139700 h 328613"/>
              <a:gd name="connsiteX113" fmla="*/ 216893 w 301625"/>
              <a:gd name="connsiteY113" fmla="*/ 138113 h 328613"/>
              <a:gd name="connsiteX114" fmla="*/ 214313 w 301625"/>
              <a:gd name="connsiteY114" fmla="*/ 139417 h 328613"/>
              <a:gd name="connsiteX115" fmla="*/ 214313 w 301625"/>
              <a:gd name="connsiteY115" fmla="*/ 140721 h 328613"/>
              <a:gd name="connsiteX116" fmla="*/ 214313 w 301625"/>
              <a:gd name="connsiteY116" fmla="*/ 172018 h 328613"/>
              <a:gd name="connsiteX117" fmla="*/ 215603 w 301625"/>
              <a:gd name="connsiteY117" fmla="*/ 173322 h 328613"/>
              <a:gd name="connsiteX118" fmla="*/ 232371 w 301625"/>
              <a:gd name="connsiteY118" fmla="*/ 174626 h 328613"/>
              <a:gd name="connsiteX119" fmla="*/ 233661 w 301625"/>
              <a:gd name="connsiteY119" fmla="*/ 173322 h 328613"/>
              <a:gd name="connsiteX120" fmla="*/ 234951 w 301625"/>
              <a:gd name="connsiteY120" fmla="*/ 172018 h 328613"/>
              <a:gd name="connsiteX121" fmla="*/ 234951 w 301625"/>
              <a:gd name="connsiteY121" fmla="*/ 143329 h 328613"/>
              <a:gd name="connsiteX122" fmla="*/ 232371 w 301625"/>
              <a:gd name="connsiteY122" fmla="*/ 142025 h 328613"/>
              <a:gd name="connsiteX123" fmla="*/ 216893 w 301625"/>
              <a:gd name="connsiteY123" fmla="*/ 138113 h 328613"/>
              <a:gd name="connsiteX124" fmla="*/ 49439 w 301625"/>
              <a:gd name="connsiteY124" fmla="*/ 131763 h 328613"/>
              <a:gd name="connsiteX125" fmla="*/ 33111 w 301625"/>
              <a:gd name="connsiteY125" fmla="*/ 135632 h 328613"/>
              <a:gd name="connsiteX126" fmla="*/ 31750 w 301625"/>
              <a:gd name="connsiteY126" fmla="*/ 138212 h 328613"/>
              <a:gd name="connsiteX127" fmla="*/ 31750 w 301625"/>
              <a:gd name="connsiteY127" fmla="*/ 170458 h 328613"/>
              <a:gd name="connsiteX128" fmla="*/ 33111 w 301625"/>
              <a:gd name="connsiteY128" fmla="*/ 171748 h 328613"/>
              <a:gd name="connsiteX129" fmla="*/ 34471 w 301625"/>
              <a:gd name="connsiteY129" fmla="*/ 173038 h 328613"/>
              <a:gd name="connsiteX130" fmla="*/ 49439 w 301625"/>
              <a:gd name="connsiteY130" fmla="*/ 171748 h 328613"/>
              <a:gd name="connsiteX131" fmla="*/ 50800 w 301625"/>
              <a:gd name="connsiteY131" fmla="*/ 169169 h 328613"/>
              <a:gd name="connsiteX132" fmla="*/ 50800 w 301625"/>
              <a:gd name="connsiteY132" fmla="*/ 134343 h 328613"/>
              <a:gd name="connsiteX133" fmla="*/ 50800 w 301625"/>
              <a:gd name="connsiteY133" fmla="*/ 133053 h 328613"/>
              <a:gd name="connsiteX134" fmla="*/ 49439 w 301625"/>
              <a:gd name="connsiteY134" fmla="*/ 131763 h 328613"/>
              <a:gd name="connsiteX135" fmla="*/ 174308 w 301625"/>
              <a:gd name="connsiteY135" fmla="*/ 130175 h 328613"/>
              <a:gd name="connsiteX136" fmla="*/ 173038 w 301625"/>
              <a:gd name="connsiteY136" fmla="*/ 131474 h 328613"/>
              <a:gd name="connsiteX137" fmla="*/ 173038 w 301625"/>
              <a:gd name="connsiteY137" fmla="*/ 132773 h 328613"/>
              <a:gd name="connsiteX138" fmla="*/ 173038 w 301625"/>
              <a:gd name="connsiteY138" fmla="*/ 169141 h 328613"/>
              <a:gd name="connsiteX139" fmla="*/ 174308 w 301625"/>
              <a:gd name="connsiteY139" fmla="*/ 170440 h 328613"/>
              <a:gd name="connsiteX140" fmla="*/ 195898 w 301625"/>
              <a:gd name="connsiteY140" fmla="*/ 173038 h 328613"/>
              <a:gd name="connsiteX141" fmla="*/ 197168 w 301625"/>
              <a:gd name="connsiteY141" fmla="*/ 171739 h 328613"/>
              <a:gd name="connsiteX142" fmla="*/ 198438 w 301625"/>
              <a:gd name="connsiteY142" fmla="*/ 170440 h 328613"/>
              <a:gd name="connsiteX143" fmla="*/ 198438 w 301625"/>
              <a:gd name="connsiteY143" fmla="*/ 136669 h 328613"/>
              <a:gd name="connsiteX144" fmla="*/ 197168 w 301625"/>
              <a:gd name="connsiteY144" fmla="*/ 135370 h 328613"/>
              <a:gd name="connsiteX145" fmla="*/ 174308 w 301625"/>
              <a:gd name="connsiteY145" fmla="*/ 130175 h 328613"/>
              <a:gd name="connsiteX146" fmla="*/ 86394 w 301625"/>
              <a:gd name="connsiteY146" fmla="*/ 120650 h 328613"/>
              <a:gd name="connsiteX147" fmla="*/ 66341 w 301625"/>
              <a:gd name="connsiteY147" fmla="*/ 127086 h 328613"/>
              <a:gd name="connsiteX148" fmla="*/ 65088 w 301625"/>
              <a:gd name="connsiteY148" fmla="*/ 128373 h 328613"/>
              <a:gd name="connsiteX149" fmla="*/ 65088 w 301625"/>
              <a:gd name="connsiteY149" fmla="*/ 166988 h 328613"/>
              <a:gd name="connsiteX150" fmla="*/ 66341 w 301625"/>
              <a:gd name="connsiteY150" fmla="*/ 168275 h 328613"/>
              <a:gd name="connsiteX151" fmla="*/ 67595 w 301625"/>
              <a:gd name="connsiteY151" fmla="*/ 168275 h 328613"/>
              <a:gd name="connsiteX152" fmla="*/ 87648 w 301625"/>
              <a:gd name="connsiteY152" fmla="*/ 166988 h 328613"/>
              <a:gd name="connsiteX153" fmla="*/ 88901 w 301625"/>
              <a:gd name="connsiteY153" fmla="*/ 165701 h 328613"/>
              <a:gd name="connsiteX154" fmla="*/ 88901 w 301625"/>
              <a:gd name="connsiteY154" fmla="*/ 123224 h 328613"/>
              <a:gd name="connsiteX155" fmla="*/ 88901 w 301625"/>
              <a:gd name="connsiteY155" fmla="*/ 121937 h 328613"/>
              <a:gd name="connsiteX156" fmla="*/ 86394 w 301625"/>
              <a:gd name="connsiteY156" fmla="*/ 120650 h 328613"/>
              <a:gd name="connsiteX157" fmla="*/ 114300 w 301625"/>
              <a:gd name="connsiteY157" fmla="*/ 119063 h 328613"/>
              <a:gd name="connsiteX158" fmla="*/ 114300 w 301625"/>
              <a:gd name="connsiteY158" fmla="*/ 121653 h 328613"/>
              <a:gd name="connsiteX159" fmla="*/ 114300 w 301625"/>
              <a:gd name="connsiteY159" fmla="*/ 164391 h 328613"/>
              <a:gd name="connsiteX160" fmla="*/ 115593 w 301625"/>
              <a:gd name="connsiteY160" fmla="*/ 166981 h 328613"/>
              <a:gd name="connsiteX161" fmla="*/ 147931 w 301625"/>
              <a:gd name="connsiteY161" fmla="*/ 168276 h 328613"/>
              <a:gd name="connsiteX162" fmla="*/ 149225 w 301625"/>
              <a:gd name="connsiteY162" fmla="*/ 168276 h 328613"/>
              <a:gd name="connsiteX163" fmla="*/ 149225 w 301625"/>
              <a:gd name="connsiteY163" fmla="*/ 166981 h 328613"/>
              <a:gd name="connsiteX164" fmla="*/ 149225 w 301625"/>
              <a:gd name="connsiteY164" fmla="*/ 126833 h 328613"/>
              <a:gd name="connsiteX165" fmla="*/ 147931 w 301625"/>
              <a:gd name="connsiteY165" fmla="*/ 125538 h 328613"/>
              <a:gd name="connsiteX166" fmla="*/ 115593 w 301625"/>
              <a:gd name="connsiteY166" fmla="*/ 119063 h 328613"/>
              <a:gd name="connsiteX167" fmla="*/ 114300 w 301625"/>
              <a:gd name="connsiteY167" fmla="*/ 119063 h 328613"/>
              <a:gd name="connsiteX168" fmla="*/ 21215 w 301625"/>
              <a:gd name="connsiteY168" fmla="*/ 77788 h 328613"/>
              <a:gd name="connsiteX169" fmla="*/ 9525 w 301625"/>
              <a:gd name="connsiteY169" fmla="*/ 84403 h 328613"/>
              <a:gd name="connsiteX170" fmla="*/ 9525 w 301625"/>
              <a:gd name="connsiteY170" fmla="*/ 87049 h 328613"/>
              <a:gd name="connsiteX171" fmla="*/ 9525 w 301625"/>
              <a:gd name="connsiteY171" fmla="*/ 116153 h 328613"/>
              <a:gd name="connsiteX172" fmla="*/ 9525 w 301625"/>
              <a:gd name="connsiteY172" fmla="*/ 117476 h 328613"/>
              <a:gd name="connsiteX173" fmla="*/ 10824 w 301625"/>
              <a:gd name="connsiteY173" fmla="*/ 117476 h 328613"/>
              <a:gd name="connsiteX174" fmla="*/ 12123 w 301625"/>
              <a:gd name="connsiteY174" fmla="*/ 117476 h 328613"/>
              <a:gd name="connsiteX175" fmla="*/ 22514 w 301625"/>
              <a:gd name="connsiteY175" fmla="*/ 112184 h 328613"/>
              <a:gd name="connsiteX176" fmla="*/ 23813 w 301625"/>
              <a:gd name="connsiteY176" fmla="*/ 110861 h 328613"/>
              <a:gd name="connsiteX177" fmla="*/ 23813 w 301625"/>
              <a:gd name="connsiteY177" fmla="*/ 79111 h 328613"/>
              <a:gd name="connsiteX178" fmla="*/ 22514 w 301625"/>
              <a:gd name="connsiteY178" fmla="*/ 77788 h 328613"/>
              <a:gd name="connsiteX179" fmla="*/ 21215 w 301625"/>
              <a:gd name="connsiteY179" fmla="*/ 77788 h 328613"/>
              <a:gd name="connsiteX180" fmla="*/ 215603 w 301625"/>
              <a:gd name="connsiteY180" fmla="*/ 76200 h 328613"/>
              <a:gd name="connsiteX181" fmla="*/ 214313 w 301625"/>
              <a:gd name="connsiteY181" fmla="*/ 78760 h 328613"/>
              <a:gd name="connsiteX182" fmla="*/ 214313 w 301625"/>
              <a:gd name="connsiteY182" fmla="*/ 109487 h 328613"/>
              <a:gd name="connsiteX183" fmla="*/ 215603 w 301625"/>
              <a:gd name="connsiteY183" fmla="*/ 110767 h 328613"/>
              <a:gd name="connsiteX184" fmla="*/ 232371 w 301625"/>
              <a:gd name="connsiteY184" fmla="*/ 115888 h 328613"/>
              <a:gd name="connsiteX185" fmla="*/ 233661 w 301625"/>
              <a:gd name="connsiteY185" fmla="*/ 115888 h 328613"/>
              <a:gd name="connsiteX186" fmla="*/ 234951 w 301625"/>
              <a:gd name="connsiteY186" fmla="*/ 114608 h 328613"/>
              <a:gd name="connsiteX187" fmla="*/ 234951 w 301625"/>
              <a:gd name="connsiteY187" fmla="*/ 85162 h 328613"/>
              <a:gd name="connsiteX188" fmla="*/ 233661 w 301625"/>
              <a:gd name="connsiteY188" fmla="*/ 83882 h 328613"/>
              <a:gd name="connsiteX189" fmla="*/ 216893 w 301625"/>
              <a:gd name="connsiteY189" fmla="*/ 76200 h 328613"/>
              <a:gd name="connsiteX190" fmla="*/ 215603 w 301625"/>
              <a:gd name="connsiteY190" fmla="*/ 76200 h 328613"/>
              <a:gd name="connsiteX191" fmla="*/ 48079 w 301625"/>
              <a:gd name="connsiteY191" fmla="*/ 61604 h 328613"/>
              <a:gd name="connsiteX192" fmla="*/ 33111 w 301625"/>
              <a:gd name="connsiteY192" fmla="*/ 70556 h 328613"/>
              <a:gd name="connsiteX193" fmla="*/ 31750 w 301625"/>
              <a:gd name="connsiteY193" fmla="*/ 71834 h 328613"/>
              <a:gd name="connsiteX194" fmla="*/ 31750 w 301625"/>
              <a:gd name="connsiteY194" fmla="*/ 103805 h 328613"/>
              <a:gd name="connsiteX195" fmla="*/ 33111 w 301625"/>
              <a:gd name="connsiteY195" fmla="*/ 106363 h 328613"/>
              <a:gd name="connsiteX196" fmla="*/ 34471 w 301625"/>
              <a:gd name="connsiteY196" fmla="*/ 106363 h 328613"/>
              <a:gd name="connsiteX197" fmla="*/ 50800 w 301625"/>
              <a:gd name="connsiteY197" fmla="*/ 99969 h 328613"/>
              <a:gd name="connsiteX198" fmla="*/ 50800 w 301625"/>
              <a:gd name="connsiteY198" fmla="*/ 97411 h 328613"/>
              <a:gd name="connsiteX199" fmla="*/ 50800 w 301625"/>
              <a:gd name="connsiteY199" fmla="*/ 62883 h 328613"/>
              <a:gd name="connsiteX200" fmla="*/ 50800 w 301625"/>
              <a:gd name="connsiteY200" fmla="*/ 61604 h 328613"/>
              <a:gd name="connsiteX201" fmla="*/ 48079 w 301625"/>
              <a:gd name="connsiteY201" fmla="*/ 61604 h 328613"/>
              <a:gd name="connsiteX202" fmla="*/ 175578 w 301625"/>
              <a:gd name="connsiteY202" fmla="*/ 57150 h 328613"/>
              <a:gd name="connsiteX203" fmla="*/ 173038 w 301625"/>
              <a:gd name="connsiteY203" fmla="*/ 58437 h 328613"/>
              <a:gd name="connsiteX204" fmla="*/ 173038 w 301625"/>
              <a:gd name="connsiteY204" fmla="*/ 59724 h 328613"/>
              <a:gd name="connsiteX205" fmla="*/ 173038 w 301625"/>
              <a:gd name="connsiteY205" fmla="*/ 95765 h 328613"/>
              <a:gd name="connsiteX206" fmla="*/ 174308 w 301625"/>
              <a:gd name="connsiteY206" fmla="*/ 97052 h 328613"/>
              <a:gd name="connsiteX207" fmla="*/ 195898 w 301625"/>
              <a:gd name="connsiteY207" fmla="*/ 104775 h 328613"/>
              <a:gd name="connsiteX208" fmla="*/ 197168 w 301625"/>
              <a:gd name="connsiteY208" fmla="*/ 103488 h 328613"/>
              <a:gd name="connsiteX209" fmla="*/ 198438 w 301625"/>
              <a:gd name="connsiteY209" fmla="*/ 102201 h 328613"/>
              <a:gd name="connsiteX210" fmla="*/ 198438 w 301625"/>
              <a:gd name="connsiteY210" fmla="*/ 68734 h 328613"/>
              <a:gd name="connsiteX211" fmla="*/ 197168 w 301625"/>
              <a:gd name="connsiteY211" fmla="*/ 67447 h 328613"/>
              <a:gd name="connsiteX212" fmla="*/ 175578 w 301625"/>
              <a:gd name="connsiteY212" fmla="*/ 57150 h 328613"/>
              <a:gd name="connsiteX213" fmla="*/ 86394 w 301625"/>
              <a:gd name="connsiteY213" fmla="*/ 36513 h 328613"/>
              <a:gd name="connsiteX214" fmla="*/ 66341 w 301625"/>
              <a:gd name="connsiteY214" fmla="*/ 49435 h 328613"/>
              <a:gd name="connsiteX215" fmla="*/ 65088 w 301625"/>
              <a:gd name="connsiteY215" fmla="*/ 50727 h 328613"/>
              <a:gd name="connsiteX216" fmla="*/ 65088 w 301625"/>
              <a:gd name="connsiteY216" fmla="*/ 89492 h 328613"/>
              <a:gd name="connsiteX217" fmla="*/ 66341 w 301625"/>
              <a:gd name="connsiteY217" fmla="*/ 92076 h 328613"/>
              <a:gd name="connsiteX218" fmla="*/ 67595 w 301625"/>
              <a:gd name="connsiteY218" fmla="*/ 92076 h 328613"/>
              <a:gd name="connsiteX219" fmla="*/ 87648 w 301625"/>
              <a:gd name="connsiteY219" fmla="*/ 81739 h 328613"/>
              <a:gd name="connsiteX220" fmla="*/ 88901 w 301625"/>
              <a:gd name="connsiteY220" fmla="*/ 80447 h 328613"/>
              <a:gd name="connsiteX221" fmla="*/ 88901 w 301625"/>
              <a:gd name="connsiteY221" fmla="*/ 37805 h 328613"/>
              <a:gd name="connsiteX222" fmla="*/ 87648 w 301625"/>
              <a:gd name="connsiteY222" fmla="*/ 36513 h 328613"/>
              <a:gd name="connsiteX223" fmla="*/ 86394 w 301625"/>
              <a:gd name="connsiteY223" fmla="*/ 36513 h 328613"/>
              <a:gd name="connsiteX224" fmla="*/ 114300 w 301625"/>
              <a:gd name="connsiteY224" fmla="*/ 33338 h 328613"/>
              <a:gd name="connsiteX225" fmla="*/ 114300 w 301625"/>
              <a:gd name="connsiteY225" fmla="*/ 34637 h 328613"/>
              <a:gd name="connsiteX226" fmla="*/ 114300 w 301625"/>
              <a:gd name="connsiteY226" fmla="*/ 78798 h 328613"/>
              <a:gd name="connsiteX227" fmla="*/ 115593 w 301625"/>
              <a:gd name="connsiteY227" fmla="*/ 80097 h 328613"/>
              <a:gd name="connsiteX228" fmla="*/ 146638 w 301625"/>
              <a:gd name="connsiteY228" fmla="*/ 90488 h 328613"/>
              <a:gd name="connsiteX229" fmla="*/ 147931 w 301625"/>
              <a:gd name="connsiteY229" fmla="*/ 90488 h 328613"/>
              <a:gd name="connsiteX230" fmla="*/ 149225 w 301625"/>
              <a:gd name="connsiteY230" fmla="*/ 90488 h 328613"/>
              <a:gd name="connsiteX231" fmla="*/ 149225 w 301625"/>
              <a:gd name="connsiteY231" fmla="*/ 87890 h 328613"/>
              <a:gd name="connsiteX232" fmla="*/ 149225 w 301625"/>
              <a:gd name="connsiteY232" fmla="*/ 48924 h 328613"/>
              <a:gd name="connsiteX233" fmla="*/ 147931 w 301625"/>
              <a:gd name="connsiteY233" fmla="*/ 47625 h 328613"/>
              <a:gd name="connsiteX234" fmla="*/ 116887 w 301625"/>
              <a:gd name="connsiteY234" fmla="*/ 33338 h 328613"/>
              <a:gd name="connsiteX235" fmla="*/ 114300 w 301625"/>
              <a:gd name="connsiteY235" fmla="*/ 33338 h 328613"/>
              <a:gd name="connsiteX236" fmla="*/ 103562 w 301625"/>
              <a:gd name="connsiteY236" fmla="*/ 0 h 328613"/>
              <a:gd name="connsiteX237" fmla="*/ 106151 w 301625"/>
              <a:gd name="connsiteY237" fmla="*/ 0 h 328613"/>
              <a:gd name="connsiteX238" fmla="*/ 243371 w 301625"/>
              <a:gd name="connsiteY238" fmla="*/ 68840 h 328613"/>
              <a:gd name="connsiteX239" fmla="*/ 245960 w 301625"/>
              <a:gd name="connsiteY239" fmla="*/ 74035 h 328613"/>
              <a:gd name="connsiteX240" fmla="*/ 245960 w 301625"/>
              <a:gd name="connsiteY240" fmla="*/ 111702 h 328613"/>
              <a:gd name="connsiteX241" fmla="*/ 297741 w 301625"/>
              <a:gd name="connsiteY241" fmla="*/ 127289 h 328613"/>
              <a:gd name="connsiteX242" fmla="*/ 301625 w 301625"/>
              <a:gd name="connsiteY242" fmla="*/ 132484 h 328613"/>
              <a:gd name="connsiteX243" fmla="*/ 301625 w 301625"/>
              <a:gd name="connsiteY243" fmla="*/ 249382 h 328613"/>
              <a:gd name="connsiteX244" fmla="*/ 297741 w 301625"/>
              <a:gd name="connsiteY244" fmla="*/ 255877 h 328613"/>
              <a:gd name="connsiteX245" fmla="*/ 243371 w 301625"/>
              <a:gd name="connsiteY245" fmla="*/ 276658 h 328613"/>
              <a:gd name="connsiteX246" fmla="*/ 104857 w 301625"/>
              <a:gd name="connsiteY246" fmla="*/ 328613 h 328613"/>
              <a:gd name="connsiteX247" fmla="*/ 103562 w 301625"/>
              <a:gd name="connsiteY247" fmla="*/ 328613 h 328613"/>
              <a:gd name="connsiteX248" fmla="*/ 100973 w 301625"/>
              <a:gd name="connsiteY248" fmla="*/ 328613 h 328613"/>
              <a:gd name="connsiteX249" fmla="*/ 2589 w 301625"/>
              <a:gd name="connsiteY249" fmla="*/ 274061 h 328613"/>
              <a:gd name="connsiteX250" fmla="*/ 0 w 301625"/>
              <a:gd name="connsiteY250" fmla="*/ 268865 h 328613"/>
              <a:gd name="connsiteX251" fmla="*/ 0 w 301625"/>
              <a:gd name="connsiteY251" fmla="*/ 75334 h 328613"/>
              <a:gd name="connsiteX252" fmla="*/ 2589 w 301625"/>
              <a:gd name="connsiteY252" fmla="*/ 71438 h 328613"/>
              <a:gd name="connsiteX253" fmla="*/ 99679 w 301625"/>
              <a:gd name="connsiteY253" fmla="*/ 1299 h 328613"/>
              <a:gd name="connsiteX254" fmla="*/ 103562 w 301625"/>
              <a:gd name="connsiteY254"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01625" h="328613">
                <a:moveTo>
                  <a:pt x="175170" y="203200"/>
                </a:moveTo>
                <a:cubicBezTo>
                  <a:pt x="175170" y="203200"/>
                  <a:pt x="175170" y="203200"/>
                  <a:pt x="133078" y="207076"/>
                </a:cubicBezTo>
                <a:cubicBezTo>
                  <a:pt x="131763" y="207076"/>
                  <a:pt x="131763" y="207076"/>
                  <a:pt x="131763" y="208369"/>
                </a:cubicBezTo>
                <a:cubicBezTo>
                  <a:pt x="131763" y="208369"/>
                  <a:pt x="131763" y="208369"/>
                  <a:pt x="131763" y="311741"/>
                </a:cubicBezTo>
                <a:cubicBezTo>
                  <a:pt x="131763" y="313033"/>
                  <a:pt x="131763" y="313033"/>
                  <a:pt x="131763" y="313033"/>
                </a:cubicBezTo>
                <a:cubicBezTo>
                  <a:pt x="131763" y="313033"/>
                  <a:pt x="133078" y="314325"/>
                  <a:pt x="133078" y="314325"/>
                </a:cubicBezTo>
                <a:cubicBezTo>
                  <a:pt x="133078" y="314325"/>
                  <a:pt x="133078" y="314325"/>
                  <a:pt x="134394" y="313033"/>
                </a:cubicBezTo>
                <a:cubicBezTo>
                  <a:pt x="134394" y="313033"/>
                  <a:pt x="134394" y="313033"/>
                  <a:pt x="176486" y="297527"/>
                </a:cubicBezTo>
                <a:cubicBezTo>
                  <a:pt x="176486" y="297527"/>
                  <a:pt x="177801" y="296235"/>
                  <a:pt x="177801" y="296235"/>
                </a:cubicBezTo>
                <a:lnTo>
                  <a:pt x="177801" y="205784"/>
                </a:lnTo>
                <a:cubicBezTo>
                  <a:pt x="177801" y="204492"/>
                  <a:pt x="176486" y="204492"/>
                  <a:pt x="176486" y="204492"/>
                </a:cubicBezTo>
                <a:cubicBezTo>
                  <a:pt x="176486" y="204492"/>
                  <a:pt x="175170" y="203200"/>
                  <a:pt x="175170" y="203200"/>
                </a:cubicBezTo>
                <a:close/>
                <a:moveTo>
                  <a:pt x="67595" y="203200"/>
                </a:moveTo>
                <a:cubicBezTo>
                  <a:pt x="66341" y="203200"/>
                  <a:pt x="66341" y="203200"/>
                  <a:pt x="66341" y="204495"/>
                </a:cubicBezTo>
                <a:cubicBezTo>
                  <a:pt x="65088" y="204495"/>
                  <a:pt x="65088" y="204495"/>
                  <a:pt x="65088" y="205790"/>
                </a:cubicBezTo>
                <a:cubicBezTo>
                  <a:pt x="65088" y="205790"/>
                  <a:pt x="65088" y="205790"/>
                  <a:pt x="65088" y="244643"/>
                </a:cubicBezTo>
                <a:cubicBezTo>
                  <a:pt x="65088" y="244643"/>
                  <a:pt x="66341" y="245938"/>
                  <a:pt x="66341" y="245938"/>
                </a:cubicBezTo>
                <a:cubicBezTo>
                  <a:pt x="68848" y="247233"/>
                  <a:pt x="82634" y="252413"/>
                  <a:pt x="86394" y="252413"/>
                </a:cubicBezTo>
                <a:cubicBezTo>
                  <a:pt x="87648" y="252413"/>
                  <a:pt x="87648" y="252413"/>
                  <a:pt x="88901" y="251118"/>
                </a:cubicBezTo>
                <a:cubicBezTo>
                  <a:pt x="88901" y="251118"/>
                  <a:pt x="88901" y="251118"/>
                  <a:pt x="88901" y="249823"/>
                </a:cubicBezTo>
                <a:cubicBezTo>
                  <a:pt x="88901" y="248528"/>
                  <a:pt x="88901" y="208380"/>
                  <a:pt x="88901" y="207085"/>
                </a:cubicBezTo>
                <a:cubicBezTo>
                  <a:pt x="88901" y="207085"/>
                  <a:pt x="88901" y="205790"/>
                  <a:pt x="87648" y="205790"/>
                </a:cubicBezTo>
                <a:cubicBezTo>
                  <a:pt x="87648" y="205790"/>
                  <a:pt x="87648" y="205790"/>
                  <a:pt x="67595" y="203200"/>
                </a:cubicBezTo>
                <a:close/>
                <a:moveTo>
                  <a:pt x="33111" y="201613"/>
                </a:moveTo>
                <a:cubicBezTo>
                  <a:pt x="31750" y="202893"/>
                  <a:pt x="31750" y="202893"/>
                  <a:pt x="31750" y="202893"/>
                </a:cubicBezTo>
                <a:cubicBezTo>
                  <a:pt x="31750" y="202893"/>
                  <a:pt x="31750" y="202893"/>
                  <a:pt x="31750" y="236180"/>
                </a:cubicBezTo>
                <a:cubicBezTo>
                  <a:pt x="31750" y="236180"/>
                  <a:pt x="31750" y="237460"/>
                  <a:pt x="33111" y="237460"/>
                </a:cubicBezTo>
                <a:cubicBezTo>
                  <a:pt x="33111" y="237460"/>
                  <a:pt x="33111" y="237460"/>
                  <a:pt x="49439" y="241301"/>
                </a:cubicBezTo>
                <a:cubicBezTo>
                  <a:pt x="49439" y="241301"/>
                  <a:pt x="50800" y="241301"/>
                  <a:pt x="50800" y="241301"/>
                </a:cubicBezTo>
                <a:cubicBezTo>
                  <a:pt x="50800" y="241301"/>
                  <a:pt x="50800" y="240021"/>
                  <a:pt x="50800" y="240021"/>
                </a:cubicBezTo>
                <a:lnTo>
                  <a:pt x="50800" y="205454"/>
                </a:lnTo>
                <a:cubicBezTo>
                  <a:pt x="50800" y="204174"/>
                  <a:pt x="50800" y="202893"/>
                  <a:pt x="49439" y="202893"/>
                </a:cubicBezTo>
                <a:cubicBezTo>
                  <a:pt x="49439" y="202893"/>
                  <a:pt x="49439" y="202893"/>
                  <a:pt x="34471" y="201613"/>
                </a:cubicBezTo>
                <a:cubicBezTo>
                  <a:pt x="33111" y="201613"/>
                  <a:pt x="33111" y="201613"/>
                  <a:pt x="33111" y="201613"/>
                </a:cubicBezTo>
                <a:close/>
                <a:moveTo>
                  <a:pt x="225690" y="200025"/>
                </a:moveTo>
                <a:cubicBezTo>
                  <a:pt x="225690" y="200025"/>
                  <a:pt x="225690" y="200025"/>
                  <a:pt x="196586" y="201313"/>
                </a:cubicBezTo>
                <a:cubicBezTo>
                  <a:pt x="196586" y="201313"/>
                  <a:pt x="195263" y="202602"/>
                  <a:pt x="195263" y="203890"/>
                </a:cubicBezTo>
                <a:cubicBezTo>
                  <a:pt x="195263" y="203890"/>
                  <a:pt x="195263" y="203890"/>
                  <a:pt x="195263" y="286348"/>
                </a:cubicBezTo>
                <a:cubicBezTo>
                  <a:pt x="195263" y="287637"/>
                  <a:pt x="195263" y="287637"/>
                  <a:pt x="196586" y="287637"/>
                </a:cubicBezTo>
                <a:cubicBezTo>
                  <a:pt x="196586" y="288925"/>
                  <a:pt x="196586" y="288925"/>
                  <a:pt x="196586" y="288925"/>
                </a:cubicBezTo>
                <a:cubicBezTo>
                  <a:pt x="197909" y="288925"/>
                  <a:pt x="197909" y="288925"/>
                  <a:pt x="197909" y="288925"/>
                </a:cubicBezTo>
                <a:cubicBezTo>
                  <a:pt x="197909" y="288925"/>
                  <a:pt x="197909" y="288925"/>
                  <a:pt x="225690" y="278618"/>
                </a:cubicBezTo>
                <a:cubicBezTo>
                  <a:pt x="227013" y="277329"/>
                  <a:pt x="227013" y="277329"/>
                  <a:pt x="227013" y="276041"/>
                </a:cubicBezTo>
                <a:lnTo>
                  <a:pt x="227013" y="201313"/>
                </a:lnTo>
                <a:cubicBezTo>
                  <a:pt x="227013" y="201313"/>
                  <a:pt x="227013" y="200025"/>
                  <a:pt x="227013" y="200025"/>
                </a:cubicBezTo>
                <a:cubicBezTo>
                  <a:pt x="227013" y="200025"/>
                  <a:pt x="225690" y="200025"/>
                  <a:pt x="225690" y="200025"/>
                </a:cubicBezTo>
                <a:close/>
                <a:moveTo>
                  <a:pt x="10824" y="198438"/>
                </a:moveTo>
                <a:cubicBezTo>
                  <a:pt x="10824" y="198438"/>
                  <a:pt x="9525" y="198438"/>
                  <a:pt x="9525" y="199732"/>
                </a:cubicBezTo>
                <a:cubicBezTo>
                  <a:pt x="9525" y="199732"/>
                  <a:pt x="9525" y="199732"/>
                  <a:pt x="9525" y="201025"/>
                </a:cubicBezTo>
                <a:cubicBezTo>
                  <a:pt x="9525" y="201025"/>
                  <a:pt x="9525" y="201025"/>
                  <a:pt x="9525" y="229482"/>
                </a:cubicBezTo>
                <a:cubicBezTo>
                  <a:pt x="9525" y="229482"/>
                  <a:pt x="9525" y="230776"/>
                  <a:pt x="10824" y="230776"/>
                </a:cubicBezTo>
                <a:cubicBezTo>
                  <a:pt x="10824" y="230776"/>
                  <a:pt x="10824" y="230776"/>
                  <a:pt x="21215" y="233363"/>
                </a:cubicBezTo>
                <a:cubicBezTo>
                  <a:pt x="21215" y="233363"/>
                  <a:pt x="21215" y="233363"/>
                  <a:pt x="22514" y="233363"/>
                </a:cubicBezTo>
                <a:cubicBezTo>
                  <a:pt x="23813" y="233363"/>
                  <a:pt x="23813" y="232070"/>
                  <a:pt x="23813" y="232070"/>
                </a:cubicBezTo>
                <a:lnTo>
                  <a:pt x="23813" y="201025"/>
                </a:lnTo>
                <a:cubicBezTo>
                  <a:pt x="23813" y="201025"/>
                  <a:pt x="23813" y="199732"/>
                  <a:pt x="22514" y="199732"/>
                </a:cubicBezTo>
                <a:cubicBezTo>
                  <a:pt x="22514" y="199732"/>
                  <a:pt x="22514" y="199732"/>
                  <a:pt x="10824" y="198438"/>
                </a:cubicBezTo>
                <a:close/>
                <a:moveTo>
                  <a:pt x="277495" y="196850"/>
                </a:moveTo>
                <a:cubicBezTo>
                  <a:pt x="276225" y="196850"/>
                  <a:pt x="276225" y="198135"/>
                  <a:pt x="276225" y="198135"/>
                </a:cubicBezTo>
                <a:cubicBezTo>
                  <a:pt x="276225" y="198135"/>
                  <a:pt x="276225" y="198135"/>
                  <a:pt x="276225" y="222553"/>
                </a:cubicBezTo>
                <a:cubicBezTo>
                  <a:pt x="276225" y="222553"/>
                  <a:pt x="276225" y="223838"/>
                  <a:pt x="276225" y="223838"/>
                </a:cubicBezTo>
                <a:cubicBezTo>
                  <a:pt x="276225" y="223838"/>
                  <a:pt x="277495" y="223838"/>
                  <a:pt x="277495" y="223838"/>
                </a:cubicBezTo>
                <a:cubicBezTo>
                  <a:pt x="277495" y="223838"/>
                  <a:pt x="277495" y="223838"/>
                  <a:pt x="287655" y="222553"/>
                </a:cubicBezTo>
                <a:cubicBezTo>
                  <a:pt x="288925" y="221268"/>
                  <a:pt x="288925" y="221268"/>
                  <a:pt x="288925" y="219983"/>
                </a:cubicBezTo>
                <a:lnTo>
                  <a:pt x="288925" y="198135"/>
                </a:lnTo>
                <a:cubicBezTo>
                  <a:pt x="288925" y="198135"/>
                  <a:pt x="288925" y="196850"/>
                  <a:pt x="288925" y="196850"/>
                </a:cubicBezTo>
                <a:cubicBezTo>
                  <a:pt x="287655" y="196850"/>
                  <a:pt x="287655" y="196850"/>
                  <a:pt x="287655" y="196850"/>
                </a:cubicBezTo>
                <a:cubicBezTo>
                  <a:pt x="287655" y="196850"/>
                  <a:pt x="287655" y="196850"/>
                  <a:pt x="277495" y="196850"/>
                </a:cubicBezTo>
                <a:close/>
                <a:moveTo>
                  <a:pt x="253736" y="196850"/>
                </a:moveTo>
                <a:cubicBezTo>
                  <a:pt x="253736" y="196850"/>
                  <a:pt x="252413" y="198173"/>
                  <a:pt x="252413" y="199496"/>
                </a:cubicBezTo>
                <a:cubicBezTo>
                  <a:pt x="252413" y="199496"/>
                  <a:pt x="252413" y="199496"/>
                  <a:pt x="252413" y="225954"/>
                </a:cubicBezTo>
                <a:cubicBezTo>
                  <a:pt x="252413" y="225954"/>
                  <a:pt x="252413" y="227277"/>
                  <a:pt x="253736" y="227277"/>
                </a:cubicBezTo>
                <a:cubicBezTo>
                  <a:pt x="253736" y="227277"/>
                  <a:pt x="253736" y="228600"/>
                  <a:pt x="255059" y="228600"/>
                </a:cubicBezTo>
                <a:cubicBezTo>
                  <a:pt x="255059" y="228600"/>
                  <a:pt x="255059" y="228600"/>
                  <a:pt x="255059" y="227277"/>
                </a:cubicBezTo>
                <a:cubicBezTo>
                  <a:pt x="255059" y="227277"/>
                  <a:pt x="255059" y="227277"/>
                  <a:pt x="266965" y="225954"/>
                </a:cubicBezTo>
                <a:cubicBezTo>
                  <a:pt x="268288" y="225954"/>
                  <a:pt x="268288" y="224631"/>
                  <a:pt x="268288" y="223308"/>
                </a:cubicBezTo>
                <a:lnTo>
                  <a:pt x="268288" y="198173"/>
                </a:lnTo>
                <a:cubicBezTo>
                  <a:pt x="268288" y="198173"/>
                  <a:pt x="268288" y="196850"/>
                  <a:pt x="268288" y="196850"/>
                </a:cubicBezTo>
                <a:cubicBezTo>
                  <a:pt x="268288" y="196850"/>
                  <a:pt x="266965" y="196850"/>
                  <a:pt x="266965" y="196850"/>
                </a:cubicBezTo>
                <a:cubicBezTo>
                  <a:pt x="266965" y="196850"/>
                  <a:pt x="266965" y="196850"/>
                  <a:pt x="253736" y="196850"/>
                </a:cubicBezTo>
                <a:close/>
                <a:moveTo>
                  <a:pt x="276225" y="149225"/>
                </a:moveTo>
                <a:cubicBezTo>
                  <a:pt x="276225" y="150510"/>
                  <a:pt x="276225" y="150510"/>
                  <a:pt x="276225" y="150510"/>
                </a:cubicBezTo>
                <a:cubicBezTo>
                  <a:pt x="276225" y="150510"/>
                  <a:pt x="276225" y="150510"/>
                  <a:pt x="276225" y="173643"/>
                </a:cubicBezTo>
                <a:cubicBezTo>
                  <a:pt x="276225" y="174928"/>
                  <a:pt x="276225" y="176213"/>
                  <a:pt x="277495" y="176213"/>
                </a:cubicBezTo>
                <a:cubicBezTo>
                  <a:pt x="277495" y="176213"/>
                  <a:pt x="277495" y="176213"/>
                  <a:pt x="287655" y="176213"/>
                </a:cubicBezTo>
                <a:cubicBezTo>
                  <a:pt x="287655" y="176213"/>
                  <a:pt x="287655" y="176213"/>
                  <a:pt x="288925" y="176213"/>
                </a:cubicBezTo>
                <a:cubicBezTo>
                  <a:pt x="288925" y="176213"/>
                  <a:pt x="288925" y="174928"/>
                  <a:pt x="288925" y="174928"/>
                </a:cubicBezTo>
                <a:lnTo>
                  <a:pt x="288925" y="153080"/>
                </a:lnTo>
                <a:cubicBezTo>
                  <a:pt x="288925" y="151795"/>
                  <a:pt x="288925" y="150510"/>
                  <a:pt x="287655" y="150510"/>
                </a:cubicBezTo>
                <a:cubicBezTo>
                  <a:pt x="287655" y="150510"/>
                  <a:pt x="287655" y="150510"/>
                  <a:pt x="277495" y="149225"/>
                </a:cubicBezTo>
                <a:cubicBezTo>
                  <a:pt x="277495" y="149225"/>
                  <a:pt x="277495" y="149225"/>
                  <a:pt x="276225" y="149225"/>
                </a:cubicBezTo>
                <a:close/>
                <a:moveTo>
                  <a:pt x="253736" y="145720"/>
                </a:moveTo>
                <a:cubicBezTo>
                  <a:pt x="252413" y="145720"/>
                  <a:pt x="252413" y="146977"/>
                  <a:pt x="252413" y="146977"/>
                </a:cubicBezTo>
                <a:cubicBezTo>
                  <a:pt x="252413" y="146977"/>
                  <a:pt x="252413" y="146977"/>
                  <a:pt x="252413" y="172112"/>
                </a:cubicBezTo>
                <a:cubicBezTo>
                  <a:pt x="252413" y="173369"/>
                  <a:pt x="253736" y="174626"/>
                  <a:pt x="253736" y="174626"/>
                </a:cubicBezTo>
                <a:cubicBezTo>
                  <a:pt x="253736" y="174626"/>
                  <a:pt x="253736" y="174626"/>
                  <a:pt x="266965" y="174626"/>
                </a:cubicBezTo>
                <a:cubicBezTo>
                  <a:pt x="266965" y="174626"/>
                  <a:pt x="268288" y="174626"/>
                  <a:pt x="268288" y="174626"/>
                </a:cubicBezTo>
                <a:cubicBezTo>
                  <a:pt x="268288" y="174626"/>
                  <a:pt x="268288" y="173369"/>
                  <a:pt x="268288" y="173369"/>
                </a:cubicBezTo>
                <a:lnTo>
                  <a:pt x="268288" y="149490"/>
                </a:lnTo>
                <a:cubicBezTo>
                  <a:pt x="268288" y="148233"/>
                  <a:pt x="268288" y="146977"/>
                  <a:pt x="266965" y="146977"/>
                </a:cubicBezTo>
                <a:cubicBezTo>
                  <a:pt x="266965" y="146977"/>
                  <a:pt x="266965" y="146977"/>
                  <a:pt x="255059" y="145720"/>
                </a:cubicBezTo>
                <a:cubicBezTo>
                  <a:pt x="253736" y="144463"/>
                  <a:pt x="253736" y="145720"/>
                  <a:pt x="253736" y="145720"/>
                </a:cubicBezTo>
                <a:close/>
                <a:moveTo>
                  <a:pt x="21215" y="139700"/>
                </a:moveTo>
                <a:cubicBezTo>
                  <a:pt x="21215" y="139700"/>
                  <a:pt x="21215" y="139700"/>
                  <a:pt x="10824" y="142287"/>
                </a:cubicBezTo>
                <a:cubicBezTo>
                  <a:pt x="9525" y="142287"/>
                  <a:pt x="9525" y="143581"/>
                  <a:pt x="9525" y="144874"/>
                </a:cubicBezTo>
                <a:cubicBezTo>
                  <a:pt x="9525" y="144874"/>
                  <a:pt x="9525" y="144874"/>
                  <a:pt x="9525" y="173332"/>
                </a:cubicBezTo>
                <a:cubicBezTo>
                  <a:pt x="9525" y="173332"/>
                  <a:pt x="9525" y="173332"/>
                  <a:pt x="9525" y="174625"/>
                </a:cubicBezTo>
                <a:cubicBezTo>
                  <a:pt x="9525" y="174625"/>
                  <a:pt x="10824" y="174625"/>
                  <a:pt x="10824" y="174625"/>
                </a:cubicBezTo>
                <a:cubicBezTo>
                  <a:pt x="10824" y="174625"/>
                  <a:pt x="10824" y="174625"/>
                  <a:pt x="22514" y="173332"/>
                </a:cubicBezTo>
                <a:cubicBezTo>
                  <a:pt x="22514" y="173332"/>
                  <a:pt x="23813" y="173332"/>
                  <a:pt x="23813" y="172038"/>
                </a:cubicBezTo>
                <a:lnTo>
                  <a:pt x="23813" y="140993"/>
                </a:lnTo>
                <a:cubicBezTo>
                  <a:pt x="23813" y="140993"/>
                  <a:pt x="23813" y="139700"/>
                  <a:pt x="23813" y="139700"/>
                </a:cubicBezTo>
                <a:cubicBezTo>
                  <a:pt x="22514" y="139700"/>
                  <a:pt x="22514" y="139700"/>
                  <a:pt x="21215" y="139700"/>
                </a:cubicBezTo>
                <a:close/>
                <a:moveTo>
                  <a:pt x="216893" y="138113"/>
                </a:moveTo>
                <a:cubicBezTo>
                  <a:pt x="215603" y="138113"/>
                  <a:pt x="215603" y="138113"/>
                  <a:pt x="214313" y="139417"/>
                </a:cubicBezTo>
                <a:cubicBezTo>
                  <a:pt x="214313" y="139417"/>
                  <a:pt x="214313" y="139417"/>
                  <a:pt x="214313" y="140721"/>
                </a:cubicBezTo>
                <a:cubicBezTo>
                  <a:pt x="214313" y="140721"/>
                  <a:pt x="214313" y="140721"/>
                  <a:pt x="214313" y="172018"/>
                </a:cubicBezTo>
                <a:cubicBezTo>
                  <a:pt x="214313" y="172018"/>
                  <a:pt x="214313" y="173322"/>
                  <a:pt x="215603" y="173322"/>
                </a:cubicBezTo>
                <a:cubicBezTo>
                  <a:pt x="215603" y="173322"/>
                  <a:pt x="215603" y="173322"/>
                  <a:pt x="232371" y="174626"/>
                </a:cubicBezTo>
                <a:cubicBezTo>
                  <a:pt x="233661" y="174626"/>
                  <a:pt x="233661" y="174626"/>
                  <a:pt x="233661" y="173322"/>
                </a:cubicBezTo>
                <a:cubicBezTo>
                  <a:pt x="233661" y="173322"/>
                  <a:pt x="234951" y="173322"/>
                  <a:pt x="234951" y="172018"/>
                </a:cubicBezTo>
                <a:lnTo>
                  <a:pt x="234951" y="143329"/>
                </a:lnTo>
                <a:cubicBezTo>
                  <a:pt x="234951" y="142025"/>
                  <a:pt x="233661" y="142025"/>
                  <a:pt x="232371" y="142025"/>
                </a:cubicBezTo>
                <a:cubicBezTo>
                  <a:pt x="232371" y="142025"/>
                  <a:pt x="232371" y="142025"/>
                  <a:pt x="216893" y="138113"/>
                </a:cubicBezTo>
                <a:close/>
                <a:moveTo>
                  <a:pt x="49439" y="131763"/>
                </a:moveTo>
                <a:cubicBezTo>
                  <a:pt x="49439" y="131763"/>
                  <a:pt x="49439" y="131763"/>
                  <a:pt x="33111" y="135632"/>
                </a:cubicBezTo>
                <a:cubicBezTo>
                  <a:pt x="31750" y="136922"/>
                  <a:pt x="31750" y="136922"/>
                  <a:pt x="31750" y="138212"/>
                </a:cubicBezTo>
                <a:cubicBezTo>
                  <a:pt x="31750" y="138212"/>
                  <a:pt x="31750" y="138212"/>
                  <a:pt x="31750" y="170458"/>
                </a:cubicBezTo>
                <a:cubicBezTo>
                  <a:pt x="31750" y="170458"/>
                  <a:pt x="31750" y="171748"/>
                  <a:pt x="33111" y="171748"/>
                </a:cubicBezTo>
                <a:cubicBezTo>
                  <a:pt x="33111" y="171748"/>
                  <a:pt x="33111" y="173038"/>
                  <a:pt x="34471" y="173038"/>
                </a:cubicBezTo>
                <a:cubicBezTo>
                  <a:pt x="34471" y="173038"/>
                  <a:pt x="34471" y="173038"/>
                  <a:pt x="49439" y="171748"/>
                </a:cubicBezTo>
                <a:cubicBezTo>
                  <a:pt x="50800" y="171748"/>
                  <a:pt x="50800" y="170458"/>
                  <a:pt x="50800" y="169169"/>
                </a:cubicBezTo>
                <a:lnTo>
                  <a:pt x="50800" y="134343"/>
                </a:lnTo>
                <a:cubicBezTo>
                  <a:pt x="50800" y="133053"/>
                  <a:pt x="50800" y="133053"/>
                  <a:pt x="50800" y="133053"/>
                </a:cubicBezTo>
                <a:cubicBezTo>
                  <a:pt x="50800" y="131763"/>
                  <a:pt x="49439" y="131763"/>
                  <a:pt x="49439" y="131763"/>
                </a:cubicBezTo>
                <a:close/>
                <a:moveTo>
                  <a:pt x="174308" y="130175"/>
                </a:moveTo>
                <a:cubicBezTo>
                  <a:pt x="174308" y="130175"/>
                  <a:pt x="174308" y="130175"/>
                  <a:pt x="173038" y="131474"/>
                </a:cubicBezTo>
                <a:cubicBezTo>
                  <a:pt x="173038" y="131474"/>
                  <a:pt x="173038" y="131474"/>
                  <a:pt x="173038" y="132773"/>
                </a:cubicBezTo>
                <a:lnTo>
                  <a:pt x="173038" y="169141"/>
                </a:lnTo>
                <a:cubicBezTo>
                  <a:pt x="173038" y="170440"/>
                  <a:pt x="173038" y="170440"/>
                  <a:pt x="174308" y="170440"/>
                </a:cubicBezTo>
                <a:cubicBezTo>
                  <a:pt x="174308" y="170440"/>
                  <a:pt x="174308" y="170440"/>
                  <a:pt x="195898" y="173038"/>
                </a:cubicBezTo>
                <a:cubicBezTo>
                  <a:pt x="197168" y="173038"/>
                  <a:pt x="197168" y="171739"/>
                  <a:pt x="197168" y="171739"/>
                </a:cubicBezTo>
                <a:cubicBezTo>
                  <a:pt x="198438" y="171739"/>
                  <a:pt x="198438" y="170440"/>
                  <a:pt x="198438" y="170440"/>
                </a:cubicBezTo>
                <a:cubicBezTo>
                  <a:pt x="198438" y="170440"/>
                  <a:pt x="198438" y="170440"/>
                  <a:pt x="198438" y="136669"/>
                </a:cubicBezTo>
                <a:cubicBezTo>
                  <a:pt x="198438" y="135370"/>
                  <a:pt x="197168" y="135370"/>
                  <a:pt x="197168" y="135370"/>
                </a:cubicBezTo>
                <a:cubicBezTo>
                  <a:pt x="197168" y="135370"/>
                  <a:pt x="197168" y="135370"/>
                  <a:pt x="174308" y="130175"/>
                </a:cubicBezTo>
                <a:close/>
                <a:moveTo>
                  <a:pt x="86394" y="120650"/>
                </a:moveTo>
                <a:cubicBezTo>
                  <a:pt x="86394" y="120650"/>
                  <a:pt x="86394" y="120650"/>
                  <a:pt x="66341" y="127086"/>
                </a:cubicBezTo>
                <a:cubicBezTo>
                  <a:pt x="66341" y="127086"/>
                  <a:pt x="65088" y="127086"/>
                  <a:pt x="65088" y="128373"/>
                </a:cubicBezTo>
                <a:cubicBezTo>
                  <a:pt x="65088" y="128373"/>
                  <a:pt x="65088" y="128373"/>
                  <a:pt x="65088" y="166988"/>
                </a:cubicBezTo>
                <a:cubicBezTo>
                  <a:pt x="65088" y="166988"/>
                  <a:pt x="65088" y="168275"/>
                  <a:pt x="66341" y="168275"/>
                </a:cubicBezTo>
                <a:cubicBezTo>
                  <a:pt x="66341" y="168275"/>
                  <a:pt x="66341" y="168275"/>
                  <a:pt x="67595" y="168275"/>
                </a:cubicBezTo>
                <a:cubicBezTo>
                  <a:pt x="67595" y="168275"/>
                  <a:pt x="67595" y="168275"/>
                  <a:pt x="87648" y="166988"/>
                </a:cubicBezTo>
                <a:cubicBezTo>
                  <a:pt x="88901" y="166988"/>
                  <a:pt x="88901" y="165701"/>
                  <a:pt x="88901" y="165701"/>
                </a:cubicBezTo>
                <a:lnTo>
                  <a:pt x="88901" y="123224"/>
                </a:lnTo>
                <a:cubicBezTo>
                  <a:pt x="88901" y="121937"/>
                  <a:pt x="88901" y="121937"/>
                  <a:pt x="88901" y="121937"/>
                </a:cubicBezTo>
                <a:cubicBezTo>
                  <a:pt x="87648" y="120650"/>
                  <a:pt x="87648" y="120650"/>
                  <a:pt x="86394" y="120650"/>
                </a:cubicBezTo>
                <a:close/>
                <a:moveTo>
                  <a:pt x="114300" y="119063"/>
                </a:moveTo>
                <a:cubicBezTo>
                  <a:pt x="114300" y="120358"/>
                  <a:pt x="114300" y="120358"/>
                  <a:pt x="114300" y="121653"/>
                </a:cubicBezTo>
                <a:cubicBezTo>
                  <a:pt x="114300" y="121653"/>
                  <a:pt x="114300" y="121653"/>
                  <a:pt x="114300" y="164391"/>
                </a:cubicBezTo>
                <a:cubicBezTo>
                  <a:pt x="114300" y="165686"/>
                  <a:pt x="114300" y="166981"/>
                  <a:pt x="115593" y="166981"/>
                </a:cubicBezTo>
                <a:cubicBezTo>
                  <a:pt x="115593" y="166981"/>
                  <a:pt x="115593" y="166981"/>
                  <a:pt x="147931" y="168276"/>
                </a:cubicBezTo>
                <a:cubicBezTo>
                  <a:pt x="147931" y="168276"/>
                  <a:pt x="147931" y="168276"/>
                  <a:pt x="149225" y="168276"/>
                </a:cubicBezTo>
                <a:cubicBezTo>
                  <a:pt x="149225" y="166981"/>
                  <a:pt x="149225" y="166981"/>
                  <a:pt x="149225" y="166981"/>
                </a:cubicBezTo>
                <a:cubicBezTo>
                  <a:pt x="149225" y="166981"/>
                  <a:pt x="149225" y="166981"/>
                  <a:pt x="149225" y="126833"/>
                </a:cubicBezTo>
                <a:cubicBezTo>
                  <a:pt x="149225" y="125538"/>
                  <a:pt x="149225" y="125538"/>
                  <a:pt x="147931" y="125538"/>
                </a:cubicBezTo>
                <a:cubicBezTo>
                  <a:pt x="147931" y="125538"/>
                  <a:pt x="147931" y="125538"/>
                  <a:pt x="115593" y="119063"/>
                </a:cubicBezTo>
                <a:cubicBezTo>
                  <a:pt x="115593" y="119063"/>
                  <a:pt x="115593" y="119063"/>
                  <a:pt x="114300" y="119063"/>
                </a:cubicBezTo>
                <a:close/>
                <a:moveTo>
                  <a:pt x="21215" y="77788"/>
                </a:moveTo>
                <a:cubicBezTo>
                  <a:pt x="21215" y="77788"/>
                  <a:pt x="21215" y="77788"/>
                  <a:pt x="9525" y="84403"/>
                </a:cubicBezTo>
                <a:cubicBezTo>
                  <a:pt x="9525" y="85726"/>
                  <a:pt x="9525" y="85726"/>
                  <a:pt x="9525" y="87049"/>
                </a:cubicBezTo>
                <a:cubicBezTo>
                  <a:pt x="9525" y="87049"/>
                  <a:pt x="9525" y="87049"/>
                  <a:pt x="9525" y="116153"/>
                </a:cubicBezTo>
                <a:cubicBezTo>
                  <a:pt x="9525" y="116153"/>
                  <a:pt x="9525" y="117476"/>
                  <a:pt x="9525" y="117476"/>
                </a:cubicBezTo>
                <a:cubicBezTo>
                  <a:pt x="9525" y="117476"/>
                  <a:pt x="10824" y="117476"/>
                  <a:pt x="10824" y="117476"/>
                </a:cubicBezTo>
                <a:cubicBezTo>
                  <a:pt x="10824" y="117476"/>
                  <a:pt x="10824" y="117476"/>
                  <a:pt x="12123" y="117476"/>
                </a:cubicBezTo>
                <a:cubicBezTo>
                  <a:pt x="12123" y="117476"/>
                  <a:pt x="12123" y="117476"/>
                  <a:pt x="22514" y="112184"/>
                </a:cubicBezTo>
                <a:cubicBezTo>
                  <a:pt x="23813" y="112184"/>
                  <a:pt x="23813" y="110861"/>
                  <a:pt x="23813" y="110861"/>
                </a:cubicBezTo>
                <a:lnTo>
                  <a:pt x="23813" y="79111"/>
                </a:lnTo>
                <a:cubicBezTo>
                  <a:pt x="23813" y="79111"/>
                  <a:pt x="23813" y="77788"/>
                  <a:pt x="22514" y="77788"/>
                </a:cubicBezTo>
                <a:cubicBezTo>
                  <a:pt x="22514" y="77788"/>
                  <a:pt x="21215" y="77788"/>
                  <a:pt x="21215" y="77788"/>
                </a:cubicBezTo>
                <a:close/>
                <a:moveTo>
                  <a:pt x="215603" y="76200"/>
                </a:moveTo>
                <a:cubicBezTo>
                  <a:pt x="214313" y="77480"/>
                  <a:pt x="214313" y="77480"/>
                  <a:pt x="214313" y="78760"/>
                </a:cubicBezTo>
                <a:cubicBezTo>
                  <a:pt x="214313" y="78760"/>
                  <a:pt x="214313" y="78760"/>
                  <a:pt x="214313" y="109487"/>
                </a:cubicBezTo>
                <a:cubicBezTo>
                  <a:pt x="214313" y="109487"/>
                  <a:pt x="214313" y="110767"/>
                  <a:pt x="215603" y="110767"/>
                </a:cubicBezTo>
                <a:cubicBezTo>
                  <a:pt x="215603" y="110767"/>
                  <a:pt x="215603" y="110767"/>
                  <a:pt x="232371" y="115888"/>
                </a:cubicBezTo>
                <a:cubicBezTo>
                  <a:pt x="232371" y="115888"/>
                  <a:pt x="233661" y="115888"/>
                  <a:pt x="233661" y="115888"/>
                </a:cubicBezTo>
                <a:cubicBezTo>
                  <a:pt x="233661" y="115888"/>
                  <a:pt x="234951" y="114608"/>
                  <a:pt x="234951" y="114608"/>
                </a:cubicBezTo>
                <a:lnTo>
                  <a:pt x="234951" y="85162"/>
                </a:lnTo>
                <a:cubicBezTo>
                  <a:pt x="234951" y="85162"/>
                  <a:pt x="233661" y="83882"/>
                  <a:pt x="233661" y="83882"/>
                </a:cubicBezTo>
                <a:cubicBezTo>
                  <a:pt x="233661" y="83882"/>
                  <a:pt x="233661" y="83882"/>
                  <a:pt x="216893" y="76200"/>
                </a:cubicBezTo>
                <a:cubicBezTo>
                  <a:pt x="215603" y="76200"/>
                  <a:pt x="215603" y="76200"/>
                  <a:pt x="215603" y="76200"/>
                </a:cubicBezTo>
                <a:close/>
                <a:moveTo>
                  <a:pt x="48079" y="61604"/>
                </a:moveTo>
                <a:cubicBezTo>
                  <a:pt x="48079" y="61604"/>
                  <a:pt x="48079" y="61604"/>
                  <a:pt x="33111" y="70556"/>
                </a:cubicBezTo>
                <a:cubicBezTo>
                  <a:pt x="31750" y="70556"/>
                  <a:pt x="31750" y="71834"/>
                  <a:pt x="31750" y="71834"/>
                </a:cubicBezTo>
                <a:cubicBezTo>
                  <a:pt x="31750" y="71834"/>
                  <a:pt x="31750" y="71834"/>
                  <a:pt x="31750" y="103805"/>
                </a:cubicBezTo>
                <a:cubicBezTo>
                  <a:pt x="31750" y="105084"/>
                  <a:pt x="31750" y="105084"/>
                  <a:pt x="33111" y="106363"/>
                </a:cubicBezTo>
                <a:cubicBezTo>
                  <a:pt x="33111" y="106363"/>
                  <a:pt x="33111" y="106363"/>
                  <a:pt x="34471" y="106363"/>
                </a:cubicBezTo>
                <a:cubicBezTo>
                  <a:pt x="34471" y="106363"/>
                  <a:pt x="34471" y="106363"/>
                  <a:pt x="50800" y="99969"/>
                </a:cubicBezTo>
                <a:cubicBezTo>
                  <a:pt x="50800" y="98690"/>
                  <a:pt x="50800" y="98690"/>
                  <a:pt x="50800" y="97411"/>
                </a:cubicBezTo>
                <a:lnTo>
                  <a:pt x="50800" y="62883"/>
                </a:lnTo>
                <a:cubicBezTo>
                  <a:pt x="50800" y="61604"/>
                  <a:pt x="50800" y="61604"/>
                  <a:pt x="50800" y="61604"/>
                </a:cubicBezTo>
                <a:cubicBezTo>
                  <a:pt x="49439" y="60325"/>
                  <a:pt x="49439" y="60325"/>
                  <a:pt x="48079" y="61604"/>
                </a:cubicBezTo>
                <a:close/>
                <a:moveTo>
                  <a:pt x="175578" y="57150"/>
                </a:moveTo>
                <a:cubicBezTo>
                  <a:pt x="174308" y="57150"/>
                  <a:pt x="174308" y="57150"/>
                  <a:pt x="173038" y="58437"/>
                </a:cubicBezTo>
                <a:cubicBezTo>
                  <a:pt x="173038" y="58437"/>
                  <a:pt x="173038" y="58437"/>
                  <a:pt x="173038" y="59724"/>
                </a:cubicBezTo>
                <a:lnTo>
                  <a:pt x="173038" y="95765"/>
                </a:lnTo>
                <a:cubicBezTo>
                  <a:pt x="173038" y="95765"/>
                  <a:pt x="173038" y="97052"/>
                  <a:pt x="174308" y="97052"/>
                </a:cubicBezTo>
                <a:cubicBezTo>
                  <a:pt x="174308" y="97052"/>
                  <a:pt x="174308" y="97052"/>
                  <a:pt x="195898" y="104775"/>
                </a:cubicBezTo>
                <a:cubicBezTo>
                  <a:pt x="197168" y="104775"/>
                  <a:pt x="197168" y="103488"/>
                  <a:pt x="197168" y="103488"/>
                </a:cubicBezTo>
                <a:cubicBezTo>
                  <a:pt x="198438" y="103488"/>
                  <a:pt x="198438" y="103488"/>
                  <a:pt x="198438" y="102201"/>
                </a:cubicBezTo>
                <a:cubicBezTo>
                  <a:pt x="198438" y="102201"/>
                  <a:pt x="198438" y="102201"/>
                  <a:pt x="198438" y="68734"/>
                </a:cubicBezTo>
                <a:cubicBezTo>
                  <a:pt x="198438" y="68734"/>
                  <a:pt x="198438" y="67447"/>
                  <a:pt x="197168" y="67447"/>
                </a:cubicBezTo>
                <a:cubicBezTo>
                  <a:pt x="197168" y="67447"/>
                  <a:pt x="197168" y="67447"/>
                  <a:pt x="175578" y="57150"/>
                </a:cubicBezTo>
                <a:close/>
                <a:moveTo>
                  <a:pt x="86394" y="36513"/>
                </a:moveTo>
                <a:cubicBezTo>
                  <a:pt x="86394" y="36513"/>
                  <a:pt x="86394" y="36513"/>
                  <a:pt x="66341" y="49435"/>
                </a:cubicBezTo>
                <a:cubicBezTo>
                  <a:pt x="65088" y="49435"/>
                  <a:pt x="65088" y="50727"/>
                  <a:pt x="65088" y="50727"/>
                </a:cubicBezTo>
                <a:cubicBezTo>
                  <a:pt x="65088" y="50727"/>
                  <a:pt x="65088" y="50727"/>
                  <a:pt x="65088" y="89492"/>
                </a:cubicBezTo>
                <a:cubicBezTo>
                  <a:pt x="65088" y="90784"/>
                  <a:pt x="65088" y="90784"/>
                  <a:pt x="66341" y="92076"/>
                </a:cubicBezTo>
                <a:cubicBezTo>
                  <a:pt x="66341" y="92076"/>
                  <a:pt x="66341" y="92076"/>
                  <a:pt x="67595" y="92076"/>
                </a:cubicBezTo>
                <a:cubicBezTo>
                  <a:pt x="67595" y="92076"/>
                  <a:pt x="67595" y="92076"/>
                  <a:pt x="87648" y="81739"/>
                </a:cubicBezTo>
                <a:cubicBezTo>
                  <a:pt x="88901" y="81739"/>
                  <a:pt x="88901" y="81739"/>
                  <a:pt x="88901" y="80447"/>
                </a:cubicBezTo>
                <a:lnTo>
                  <a:pt x="88901" y="37805"/>
                </a:lnTo>
                <a:cubicBezTo>
                  <a:pt x="88901" y="37805"/>
                  <a:pt x="88901" y="36513"/>
                  <a:pt x="87648" y="36513"/>
                </a:cubicBezTo>
                <a:cubicBezTo>
                  <a:pt x="87648" y="36513"/>
                  <a:pt x="86394" y="36513"/>
                  <a:pt x="86394" y="36513"/>
                </a:cubicBezTo>
                <a:close/>
                <a:moveTo>
                  <a:pt x="114300" y="33338"/>
                </a:moveTo>
                <a:cubicBezTo>
                  <a:pt x="114300" y="33338"/>
                  <a:pt x="114300" y="34637"/>
                  <a:pt x="114300" y="34637"/>
                </a:cubicBezTo>
                <a:cubicBezTo>
                  <a:pt x="114300" y="34637"/>
                  <a:pt x="114300" y="34637"/>
                  <a:pt x="114300" y="78798"/>
                </a:cubicBezTo>
                <a:cubicBezTo>
                  <a:pt x="114300" y="80097"/>
                  <a:pt x="114300" y="80097"/>
                  <a:pt x="115593" y="80097"/>
                </a:cubicBezTo>
                <a:cubicBezTo>
                  <a:pt x="115593" y="80097"/>
                  <a:pt x="115593" y="80097"/>
                  <a:pt x="146638" y="90488"/>
                </a:cubicBezTo>
                <a:cubicBezTo>
                  <a:pt x="146638" y="90488"/>
                  <a:pt x="147931" y="90488"/>
                  <a:pt x="147931" y="90488"/>
                </a:cubicBezTo>
                <a:cubicBezTo>
                  <a:pt x="147931" y="90488"/>
                  <a:pt x="147931" y="90488"/>
                  <a:pt x="149225" y="90488"/>
                </a:cubicBezTo>
                <a:cubicBezTo>
                  <a:pt x="149225" y="89189"/>
                  <a:pt x="149225" y="89189"/>
                  <a:pt x="149225" y="87890"/>
                </a:cubicBezTo>
                <a:cubicBezTo>
                  <a:pt x="149225" y="87890"/>
                  <a:pt x="149225" y="87890"/>
                  <a:pt x="149225" y="48924"/>
                </a:cubicBezTo>
                <a:cubicBezTo>
                  <a:pt x="149225" y="47625"/>
                  <a:pt x="149225" y="47625"/>
                  <a:pt x="147931" y="47625"/>
                </a:cubicBezTo>
                <a:cubicBezTo>
                  <a:pt x="147931" y="47625"/>
                  <a:pt x="147931" y="47625"/>
                  <a:pt x="116887" y="33338"/>
                </a:cubicBezTo>
                <a:cubicBezTo>
                  <a:pt x="115593" y="33338"/>
                  <a:pt x="115593" y="33338"/>
                  <a:pt x="114300" y="33338"/>
                </a:cubicBezTo>
                <a:close/>
                <a:moveTo>
                  <a:pt x="103562" y="0"/>
                </a:moveTo>
                <a:cubicBezTo>
                  <a:pt x="104857" y="0"/>
                  <a:pt x="106151" y="0"/>
                  <a:pt x="106151" y="0"/>
                </a:cubicBezTo>
                <a:cubicBezTo>
                  <a:pt x="106151" y="0"/>
                  <a:pt x="106151" y="0"/>
                  <a:pt x="243371" y="68840"/>
                </a:cubicBezTo>
                <a:cubicBezTo>
                  <a:pt x="244666" y="70139"/>
                  <a:pt x="245960" y="71438"/>
                  <a:pt x="245960" y="74035"/>
                </a:cubicBezTo>
                <a:cubicBezTo>
                  <a:pt x="245960" y="74035"/>
                  <a:pt x="245960" y="74035"/>
                  <a:pt x="245960" y="111702"/>
                </a:cubicBezTo>
                <a:cubicBezTo>
                  <a:pt x="245960" y="111702"/>
                  <a:pt x="245960" y="111702"/>
                  <a:pt x="297741" y="127289"/>
                </a:cubicBezTo>
                <a:cubicBezTo>
                  <a:pt x="299036" y="128588"/>
                  <a:pt x="301625" y="131185"/>
                  <a:pt x="301625" y="132484"/>
                </a:cubicBezTo>
                <a:cubicBezTo>
                  <a:pt x="301625" y="132484"/>
                  <a:pt x="301625" y="132484"/>
                  <a:pt x="301625" y="249382"/>
                </a:cubicBezTo>
                <a:cubicBezTo>
                  <a:pt x="301625" y="251980"/>
                  <a:pt x="300331" y="254578"/>
                  <a:pt x="297741" y="255877"/>
                </a:cubicBezTo>
                <a:cubicBezTo>
                  <a:pt x="297741" y="255877"/>
                  <a:pt x="297741" y="255877"/>
                  <a:pt x="243371" y="276658"/>
                </a:cubicBezTo>
                <a:cubicBezTo>
                  <a:pt x="243371" y="276658"/>
                  <a:pt x="243371" y="276658"/>
                  <a:pt x="104857" y="328613"/>
                </a:cubicBezTo>
                <a:cubicBezTo>
                  <a:pt x="104857" y="328613"/>
                  <a:pt x="104857" y="328613"/>
                  <a:pt x="103562" y="328613"/>
                </a:cubicBezTo>
                <a:cubicBezTo>
                  <a:pt x="102268" y="328613"/>
                  <a:pt x="100973" y="328613"/>
                  <a:pt x="100973" y="328613"/>
                </a:cubicBezTo>
                <a:cubicBezTo>
                  <a:pt x="100973" y="328613"/>
                  <a:pt x="100973" y="328613"/>
                  <a:pt x="2589" y="274061"/>
                </a:cubicBezTo>
                <a:cubicBezTo>
                  <a:pt x="1294" y="274061"/>
                  <a:pt x="0" y="271463"/>
                  <a:pt x="0" y="268865"/>
                </a:cubicBezTo>
                <a:cubicBezTo>
                  <a:pt x="0" y="268865"/>
                  <a:pt x="0" y="268865"/>
                  <a:pt x="0" y="75334"/>
                </a:cubicBezTo>
                <a:cubicBezTo>
                  <a:pt x="0" y="74035"/>
                  <a:pt x="0" y="72736"/>
                  <a:pt x="2589" y="71438"/>
                </a:cubicBezTo>
                <a:cubicBezTo>
                  <a:pt x="2589" y="71438"/>
                  <a:pt x="2589" y="71438"/>
                  <a:pt x="99679" y="1299"/>
                </a:cubicBezTo>
                <a:cubicBezTo>
                  <a:pt x="99679" y="1299"/>
                  <a:pt x="100973" y="0"/>
                  <a:pt x="103562"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矩形 14"/>
          <p:cNvSpPr/>
          <p:nvPr/>
        </p:nvSpPr>
        <p:spPr>
          <a:xfrm>
            <a:off x="1026120" y="2136321"/>
            <a:ext cx="5533538"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16" name="矩形 15"/>
          <p:cNvSpPr/>
          <p:nvPr/>
        </p:nvSpPr>
        <p:spPr>
          <a:xfrm>
            <a:off x="1026120" y="2918288"/>
            <a:ext cx="5533538"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17" name="矩形 16"/>
          <p:cNvSpPr/>
          <p:nvPr/>
        </p:nvSpPr>
        <p:spPr>
          <a:xfrm>
            <a:off x="1026120" y="3700255"/>
            <a:ext cx="5533538"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18" name="矩形 17"/>
          <p:cNvSpPr/>
          <p:nvPr/>
        </p:nvSpPr>
        <p:spPr>
          <a:xfrm>
            <a:off x="1026120" y="4482221"/>
            <a:ext cx="5533538"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20" name="文本框 19"/>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22" name="直接连接符 21"/>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4" name="图片占位符 3" descr="婚礼5.jpg"/>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6667" r="16667"/>
          <a:stretch>
            <a:fillRect/>
          </a:stretch>
        </p:blipFill>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right)">
                                      <p:cBhvr>
                                        <p:cTn id="18" dur="500"/>
                                        <p:tgtEl>
                                          <p:spTgt spid="2"/>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4" grpId="0" animBg="1"/>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28701" y="1936120"/>
            <a:ext cx="3318187" cy="1866900"/>
            <a:chOff x="1028701" y="1936120"/>
            <a:chExt cx="3318187" cy="1866900"/>
          </a:xfrm>
        </p:grpSpPr>
        <p:sp>
          <p:nvSpPr>
            <p:cNvPr id="19" name="任意多边形: 形状 18"/>
            <p:cNvSpPr/>
            <p:nvPr/>
          </p:nvSpPr>
          <p:spPr>
            <a:xfrm>
              <a:off x="1028701" y="1936120"/>
              <a:ext cx="3318187" cy="1866900"/>
            </a:xfrm>
            <a:custGeom>
              <a:avLst/>
              <a:gdLst>
                <a:gd name="connsiteX0" fmla="*/ 933450 w 3318187"/>
                <a:gd name="connsiteY0" fmla="*/ 0 h 1866900"/>
                <a:gd name="connsiteX1" fmla="*/ 3318187 w 3318187"/>
                <a:gd name="connsiteY1" fmla="*/ 0 h 1866900"/>
                <a:gd name="connsiteX2" fmla="*/ 3318187 w 3318187"/>
                <a:gd name="connsiteY2" fmla="*/ 1866900 h 1866900"/>
                <a:gd name="connsiteX3" fmla="*/ 933450 w 3318187"/>
                <a:gd name="connsiteY3" fmla="*/ 1866900 h 1866900"/>
                <a:gd name="connsiteX4" fmla="*/ 0 w 3318187"/>
                <a:gd name="connsiteY4" fmla="*/ 933450 h 1866900"/>
                <a:gd name="connsiteX5" fmla="*/ 933450 w 3318187"/>
                <a:gd name="connsiteY5"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8187" h="1866900">
                  <a:moveTo>
                    <a:pt x="933450" y="0"/>
                  </a:moveTo>
                  <a:lnTo>
                    <a:pt x="3318187" y="0"/>
                  </a:lnTo>
                  <a:lnTo>
                    <a:pt x="3318187" y="1866900"/>
                  </a:lnTo>
                  <a:lnTo>
                    <a:pt x="933450" y="1866900"/>
                  </a:lnTo>
                  <a:cubicBezTo>
                    <a:pt x="417920" y="1866900"/>
                    <a:pt x="0" y="1448980"/>
                    <a:pt x="0" y="933450"/>
                  </a:cubicBezTo>
                  <a:cubicBezTo>
                    <a:pt x="0" y="417920"/>
                    <a:pt x="417920" y="0"/>
                    <a:pt x="93345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4" name="office-block_63657"/>
            <p:cNvSpPr>
              <a:spLocks noChangeAspect="1"/>
            </p:cNvSpPr>
            <p:nvPr/>
          </p:nvSpPr>
          <p:spPr bwMode="auto">
            <a:xfrm>
              <a:off x="2323671" y="2269257"/>
              <a:ext cx="728246" cy="66853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矩形 28"/>
            <p:cNvSpPr/>
            <p:nvPr/>
          </p:nvSpPr>
          <p:spPr>
            <a:xfrm>
              <a:off x="1582698" y="3155474"/>
              <a:ext cx="2210192" cy="461665"/>
            </a:xfrm>
            <a:prstGeom prst="rect">
              <a:avLst/>
            </a:prstGeom>
          </p:spPr>
          <p:txBody>
            <a:bodyPr wrap="square">
              <a:spAutoFit/>
            </a:bodyPr>
            <a:lstStyle/>
            <a:p>
              <a:pPr algn="ctr">
                <a:lnSpc>
                  <a:spcPct val="120000"/>
                </a:lnSpc>
              </a:pPr>
              <a:r>
                <a:rPr lang="zh-CN" altLang="en-US" sz="2000" dirty="0">
                  <a:solidFill>
                    <a:schemeClr val="bg1"/>
                  </a:solidFill>
                </a:rPr>
                <a:t>标题文字添加</a:t>
              </a:r>
              <a:endParaRPr lang="zh-CN" altLang="en-US" sz="2000" dirty="0">
                <a:solidFill>
                  <a:schemeClr val="bg1"/>
                </a:solidFill>
              </a:endParaRPr>
            </a:p>
          </p:txBody>
        </p:sp>
      </p:grpSp>
      <p:grpSp>
        <p:nvGrpSpPr>
          <p:cNvPr id="34" name="组合 33"/>
          <p:cNvGrpSpPr/>
          <p:nvPr/>
        </p:nvGrpSpPr>
        <p:grpSpPr>
          <a:xfrm>
            <a:off x="4455957" y="1936120"/>
            <a:ext cx="3318187" cy="1866900"/>
            <a:chOff x="4455957" y="1936120"/>
            <a:chExt cx="3318187" cy="1866900"/>
          </a:xfrm>
        </p:grpSpPr>
        <p:sp>
          <p:nvSpPr>
            <p:cNvPr id="22" name="任意多边形: 形状 21"/>
            <p:cNvSpPr/>
            <p:nvPr/>
          </p:nvSpPr>
          <p:spPr>
            <a:xfrm>
              <a:off x="4455957" y="1936120"/>
              <a:ext cx="3318187" cy="1866900"/>
            </a:xfrm>
            <a:custGeom>
              <a:avLst/>
              <a:gdLst>
                <a:gd name="connsiteX0" fmla="*/ 0 w 3318187"/>
                <a:gd name="connsiteY0" fmla="*/ 0 h 1866900"/>
                <a:gd name="connsiteX1" fmla="*/ 3318187 w 3318187"/>
                <a:gd name="connsiteY1" fmla="*/ 0 h 1866900"/>
                <a:gd name="connsiteX2" fmla="*/ 3318187 w 3318187"/>
                <a:gd name="connsiteY2" fmla="*/ 1866900 h 1866900"/>
                <a:gd name="connsiteX3" fmla="*/ 0 w 3318187"/>
                <a:gd name="connsiteY3" fmla="*/ 1866900 h 1866900"/>
              </a:gdLst>
              <a:ahLst/>
              <a:cxnLst>
                <a:cxn ang="0">
                  <a:pos x="connsiteX0" y="connsiteY0"/>
                </a:cxn>
                <a:cxn ang="0">
                  <a:pos x="connsiteX1" y="connsiteY1"/>
                </a:cxn>
                <a:cxn ang="0">
                  <a:pos x="connsiteX2" y="connsiteY2"/>
                </a:cxn>
                <a:cxn ang="0">
                  <a:pos x="connsiteX3" y="connsiteY3"/>
                </a:cxn>
              </a:cxnLst>
              <a:rect l="l" t="t" r="r" b="b"/>
              <a:pathLst>
                <a:path w="3318187" h="1866900">
                  <a:moveTo>
                    <a:pt x="0" y="0"/>
                  </a:moveTo>
                  <a:lnTo>
                    <a:pt x="3318187" y="0"/>
                  </a:lnTo>
                  <a:lnTo>
                    <a:pt x="3318187" y="1866900"/>
                  </a:lnTo>
                  <a:lnTo>
                    <a:pt x="0" y="18669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7" name="office-block_63657"/>
            <p:cNvSpPr>
              <a:spLocks noChangeAspect="1"/>
            </p:cNvSpPr>
            <p:nvPr/>
          </p:nvSpPr>
          <p:spPr bwMode="auto">
            <a:xfrm>
              <a:off x="5761482" y="2239400"/>
              <a:ext cx="707137" cy="728246"/>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矩形 29"/>
            <p:cNvSpPr/>
            <p:nvPr/>
          </p:nvSpPr>
          <p:spPr>
            <a:xfrm>
              <a:off x="5009954" y="3155474"/>
              <a:ext cx="2210192" cy="461665"/>
            </a:xfrm>
            <a:prstGeom prst="rect">
              <a:avLst/>
            </a:prstGeom>
          </p:spPr>
          <p:txBody>
            <a:bodyPr wrap="square">
              <a:spAutoFit/>
            </a:bodyPr>
            <a:lstStyle/>
            <a:p>
              <a:pPr algn="ctr">
                <a:lnSpc>
                  <a:spcPct val="120000"/>
                </a:lnSpc>
              </a:pPr>
              <a:r>
                <a:rPr lang="zh-CN" altLang="en-US" sz="2000" dirty="0">
                  <a:solidFill>
                    <a:schemeClr val="bg1"/>
                  </a:solidFill>
                </a:rPr>
                <a:t>标题文字添加</a:t>
              </a:r>
              <a:endParaRPr lang="zh-CN" altLang="en-US" sz="2000" dirty="0">
                <a:solidFill>
                  <a:schemeClr val="bg1"/>
                </a:solidFill>
              </a:endParaRPr>
            </a:p>
          </p:txBody>
        </p:sp>
      </p:grpSp>
      <p:grpSp>
        <p:nvGrpSpPr>
          <p:cNvPr id="35" name="组合 34"/>
          <p:cNvGrpSpPr/>
          <p:nvPr/>
        </p:nvGrpSpPr>
        <p:grpSpPr>
          <a:xfrm>
            <a:off x="7883214" y="1936120"/>
            <a:ext cx="3318187" cy="1866900"/>
            <a:chOff x="7883214" y="1936120"/>
            <a:chExt cx="3318187" cy="1866900"/>
          </a:xfrm>
        </p:grpSpPr>
        <p:sp>
          <p:nvSpPr>
            <p:cNvPr id="23" name="任意多边形: 形状 22"/>
            <p:cNvSpPr/>
            <p:nvPr/>
          </p:nvSpPr>
          <p:spPr>
            <a:xfrm>
              <a:off x="7883214" y="1936120"/>
              <a:ext cx="3318187" cy="1866900"/>
            </a:xfrm>
            <a:custGeom>
              <a:avLst/>
              <a:gdLst>
                <a:gd name="connsiteX0" fmla="*/ 0 w 3318187"/>
                <a:gd name="connsiteY0" fmla="*/ 0 h 1866900"/>
                <a:gd name="connsiteX1" fmla="*/ 2384737 w 3318187"/>
                <a:gd name="connsiteY1" fmla="*/ 0 h 1866900"/>
                <a:gd name="connsiteX2" fmla="*/ 3318187 w 3318187"/>
                <a:gd name="connsiteY2" fmla="*/ 933450 h 1866900"/>
                <a:gd name="connsiteX3" fmla="*/ 2384737 w 3318187"/>
                <a:gd name="connsiteY3" fmla="*/ 1866900 h 1866900"/>
                <a:gd name="connsiteX4" fmla="*/ 0 w 3318187"/>
                <a:gd name="connsiteY4" fmla="*/ 1866900 h 186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8187" h="1866900">
                  <a:moveTo>
                    <a:pt x="0" y="0"/>
                  </a:moveTo>
                  <a:lnTo>
                    <a:pt x="2384737" y="0"/>
                  </a:lnTo>
                  <a:cubicBezTo>
                    <a:pt x="2900267" y="0"/>
                    <a:pt x="3318187" y="417920"/>
                    <a:pt x="3318187" y="933450"/>
                  </a:cubicBezTo>
                  <a:cubicBezTo>
                    <a:pt x="3318187" y="1448980"/>
                    <a:pt x="2900267" y="1866900"/>
                    <a:pt x="2384737" y="1866900"/>
                  </a:cubicBezTo>
                  <a:lnTo>
                    <a:pt x="0" y="18669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28" name="office-block_63657"/>
            <p:cNvSpPr>
              <a:spLocks noChangeAspect="1"/>
            </p:cNvSpPr>
            <p:nvPr/>
          </p:nvSpPr>
          <p:spPr bwMode="auto">
            <a:xfrm>
              <a:off x="8953043" y="2239400"/>
              <a:ext cx="724863" cy="728246"/>
            </a:xfrm>
            <a:custGeom>
              <a:avLst/>
              <a:gdLst>
                <a:gd name="connsiteX0" fmla="*/ 20267 w 325506"/>
                <a:gd name="connsiteY0" fmla="*/ 230187 h 327025"/>
                <a:gd name="connsiteX1" fmla="*/ 64006 w 325506"/>
                <a:gd name="connsiteY1" fmla="*/ 230187 h 327025"/>
                <a:gd name="connsiteX2" fmla="*/ 79443 w 325506"/>
                <a:gd name="connsiteY2" fmla="*/ 245681 h 327025"/>
                <a:gd name="connsiteX3" fmla="*/ 79443 w 325506"/>
                <a:gd name="connsiteY3" fmla="*/ 312822 h 327025"/>
                <a:gd name="connsiteX4" fmla="*/ 64006 w 325506"/>
                <a:gd name="connsiteY4" fmla="*/ 327025 h 327025"/>
                <a:gd name="connsiteX5" fmla="*/ 20267 w 325506"/>
                <a:gd name="connsiteY5" fmla="*/ 327025 h 327025"/>
                <a:gd name="connsiteX6" fmla="*/ 4830 w 325506"/>
                <a:gd name="connsiteY6" fmla="*/ 312822 h 327025"/>
                <a:gd name="connsiteX7" fmla="*/ 4830 w 325506"/>
                <a:gd name="connsiteY7" fmla="*/ 245681 h 327025"/>
                <a:gd name="connsiteX8" fmla="*/ 20267 w 325506"/>
                <a:gd name="connsiteY8" fmla="*/ 230187 h 327025"/>
                <a:gd name="connsiteX9" fmla="*/ 134896 w 325506"/>
                <a:gd name="connsiteY9" fmla="*/ 179387 h 327025"/>
                <a:gd name="connsiteX10" fmla="*/ 179565 w 325506"/>
                <a:gd name="connsiteY10" fmla="*/ 179387 h 327025"/>
                <a:gd name="connsiteX11" fmla="*/ 195330 w 325506"/>
                <a:gd name="connsiteY11" fmla="*/ 194793 h 327025"/>
                <a:gd name="connsiteX12" fmla="*/ 195330 w 325506"/>
                <a:gd name="connsiteY12" fmla="*/ 312903 h 327025"/>
                <a:gd name="connsiteX13" fmla="*/ 179565 w 325506"/>
                <a:gd name="connsiteY13" fmla="*/ 327025 h 327025"/>
                <a:gd name="connsiteX14" fmla="*/ 134896 w 325506"/>
                <a:gd name="connsiteY14" fmla="*/ 327025 h 327025"/>
                <a:gd name="connsiteX15" fmla="*/ 119130 w 325506"/>
                <a:gd name="connsiteY15" fmla="*/ 312903 h 327025"/>
                <a:gd name="connsiteX16" fmla="*/ 119130 w 325506"/>
                <a:gd name="connsiteY16" fmla="*/ 194793 h 327025"/>
                <a:gd name="connsiteX17" fmla="*/ 134896 w 325506"/>
                <a:gd name="connsiteY17" fmla="*/ 179387 h 327025"/>
                <a:gd name="connsiteX18" fmla="*/ 250698 w 325506"/>
                <a:gd name="connsiteY18" fmla="*/ 119062 h 327025"/>
                <a:gd name="connsiteX19" fmla="*/ 295538 w 325506"/>
                <a:gd name="connsiteY19" fmla="*/ 119062 h 327025"/>
                <a:gd name="connsiteX20" fmla="*/ 309630 w 325506"/>
                <a:gd name="connsiteY20" fmla="*/ 134562 h 327025"/>
                <a:gd name="connsiteX21" fmla="*/ 309630 w 325506"/>
                <a:gd name="connsiteY21" fmla="*/ 312816 h 327025"/>
                <a:gd name="connsiteX22" fmla="*/ 295538 w 325506"/>
                <a:gd name="connsiteY22" fmla="*/ 327025 h 327025"/>
                <a:gd name="connsiteX23" fmla="*/ 250698 w 325506"/>
                <a:gd name="connsiteY23" fmla="*/ 327025 h 327025"/>
                <a:gd name="connsiteX24" fmla="*/ 236605 w 325506"/>
                <a:gd name="connsiteY24" fmla="*/ 312816 h 327025"/>
                <a:gd name="connsiteX25" fmla="*/ 236605 w 325506"/>
                <a:gd name="connsiteY25" fmla="*/ 134562 h 327025"/>
                <a:gd name="connsiteX26" fmla="*/ 250698 w 325506"/>
                <a:gd name="connsiteY26" fmla="*/ 119062 h 327025"/>
                <a:gd name="connsiteX27" fmla="*/ 168401 w 325506"/>
                <a:gd name="connsiteY27" fmla="*/ 68262 h 327025"/>
                <a:gd name="connsiteX28" fmla="*/ 206017 w 325506"/>
                <a:gd name="connsiteY28" fmla="*/ 76019 h 327025"/>
                <a:gd name="connsiteX29" fmla="*/ 211205 w 325506"/>
                <a:gd name="connsiteY29" fmla="*/ 79898 h 327025"/>
                <a:gd name="connsiteX30" fmla="*/ 211205 w 325506"/>
                <a:gd name="connsiteY30" fmla="*/ 86363 h 327025"/>
                <a:gd name="connsiteX31" fmla="*/ 196937 w 325506"/>
                <a:gd name="connsiteY31" fmla="*/ 121272 h 327025"/>
                <a:gd name="connsiteX32" fmla="*/ 190452 w 325506"/>
                <a:gd name="connsiteY32" fmla="*/ 126443 h 327025"/>
                <a:gd name="connsiteX33" fmla="*/ 189154 w 325506"/>
                <a:gd name="connsiteY33" fmla="*/ 126443 h 327025"/>
                <a:gd name="connsiteX34" fmla="*/ 182669 w 325506"/>
                <a:gd name="connsiteY34" fmla="*/ 122564 h 327025"/>
                <a:gd name="connsiteX35" fmla="*/ 176183 w 325506"/>
                <a:gd name="connsiteY35" fmla="*/ 108342 h 327025"/>
                <a:gd name="connsiteX36" fmla="*/ 11451 w 325506"/>
                <a:gd name="connsiteY36" fmla="*/ 192382 h 327025"/>
                <a:gd name="connsiteX37" fmla="*/ 7559 w 325506"/>
                <a:gd name="connsiteY37" fmla="*/ 193675 h 327025"/>
                <a:gd name="connsiteX38" fmla="*/ 1074 w 325506"/>
                <a:gd name="connsiteY38" fmla="*/ 189796 h 327025"/>
                <a:gd name="connsiteX39" fmla="*/ 3668 w 325506"/>
                <a:gd name="connsiteY39" fmla="*/ 179453 h 327025"/>
                <a:gd name="connsiteX40" fmla="*/ 168401 w 325506"/>
                <a:gd name="connsiteY40" fmla="*/ 94120 h 327025"/>
                <a:gd name="connsiteX41" fmla="*/ 160618 w 325506"/>
                <a:gd name="connsiteY41" fmla="*/ 79898 h 327025"/>
                <a:gd name="connsiteX42" fmla="*/ 160618 w 325506"/>
                <a:gd name="connsiteY42" fmla="*/ 70848 h 327025"/>
                <a:gd name="connsiteX43" fmla="*/ 168401 w 325506"/>
                <a:gd name="connsiteY43" fmla="*/ 68262 h 327025"/>
                <a:gd name="connsiteX44" fmla="*/ 276293 w 325506"/>
                <a:gd name="connsiteY44" fmla="*/ 57150 h 327025"/>
                <a:gd name="connsiteX45" fmla="*/ 285818 w 325506"/>
                <a:gd name="connsiteY45" fmla="*/ 65210 h 327025"/>
                <a:gd name="connsiteX46" fmla="*/ 276293 w 325506"/>
                <a:gd name="connsiteY46" fmla="*/ 74613 h 327025"/>
                <a:gd name="connsiteX47" fmla="*/ 276293 w 325506"/>
                <a:gd name="connsiteY47" fmla="*/ 57150 h 327025"/>
                <a:gd name="connsiteX48" fmla="*/ 271531 w 325506"/>
                <a:gd name="connsiteY48" fmla="*/ 30162 h 327025"/>
                <a:gd name="connsiteX49" fmla="*/ 271531 w 325506"/>
                <a:gd name="connsiteY49" fmla="*/ 44450 h 327025"/>
                <a:gd name="connsiteX50" fmla="*/ 260418 w 325506"/>
                <a:gd name="connsiteY50" fmla="*/ 36656 h 327025"/>
                <a:gd name="connsiteX51" fmla="*/ 271531 w 325506"/>
                <a:gd name="connsiteY51" fmla="*/ 30162 h 327025"/>
                <a:gd name="connsiteX52" fmla="*/ 273761 w 325506"/>
                <a:gd name="connsiteY52" fmla="*/ 12700 h 327025"/>
                <a:gd name="connsiteX53" fmla="*/ 271187 w 325506"/>
                <a:gd name="connsiteY53" fmla="*/ 15293 h 327025"/>
                <a:gd name="connsiteX54" fmla="*/ 271187 w 325506"/>
                <a:gd name="connsiteY54" fmla="*/ 20479 h 327025"/>
                <a:gd name="connsiteX55" fmla="*/ 250592 w 325506"/>
                <a:gd name="connsiteY55" fmla="*/ 38629 h 327025"/>
                <a:gd name="connsiteX56" fmla="*/ 271187 w 325506"/>
                <a:gd name="connsiteY56" fmla="*/ 55483 h 327025"/>
                <a:gd name="connsiteX57" fmla="*/ 271187 w 325506"/>
                <a:gd name="connsiteY57" fmla="*/ 73634 h 327025"/>
                <a:gd name="connsiteX58" fmla="*/ 254454 w 325506"/>
                <a:gd name="connsiteY58" fmla="*/ 60669 h 327025"/>
                <a:gd name="connsiteX59" fmla="*/ 249305 w 325506"/>
                <a:gd name="connsiteY59" fmla="*/ 67152 h 327025"/>
                <a:gd name="connsiteX60" fmla="*/ 271187 w 325506"/>
                <a:gd name="connsiteY60" fmla="*/ 82709 h 327025"/>
                <a:gd name="connsiteX61" fmla="*/ 271187 w 325506"/>
                <a:gd name="connsiteY61" fmla="*/ 87895 h 327025"/>
                <a:gd name="connsiteX62" fmla="*/ 273761 w 325506"/>
                <a:gd name="connsiteY62" fmla="*/ 90488 h 327025"/>
                <a:gd name="connsiteX63" fmla="*/ 276336 w 325506"/>
                <a:gd name="connsiteY63" fmla="*/ 87895 h 327025"/>
                <a:gd name="connsiteX64" fmla="*/ 276336 w 325506"/>
                <a:gd name="connsiteY64" fmla="*/ 82709 h 327025"/>
                <a:gd name="connsiteX65" fmla="*/ 296930 w 325506"/>
                <a:gd name="connsiteY65" fmla="*/ 64559 h 327025"/>
                <a:gd name="connsiteX66" fmla="*/ 276336 w 325506"/>
                <a:gd name="connsiteY66" fmla="*/ 45112 h 327025"/>
                <a:gd name="connsiteX67" fmla="*/ 276336 w 325506"/>
                <a:gd name="connsiteY67" fmla="*/ 29554 h 327025"/>
                <a:gd name="connsiteX68" fmla="*/ 290494 w 325506"/>
                <a:gd name="connsiteY68" fmla="*/ 38629 h 327025"/>
                <a:gd name="connsiteX69" fmla="*/ 295643 w 325506"/>
                <a:gd name="connsiteY69" fmla="*/ 33443 h 327025"/>
                <a:gd name="connsiteX70" fmla="*/ 276336 w 325506"/>
                <a:gd name="connsiteY70" fmla="*/ 20479 h 327025"/>
                <a:gd name="connsiteX71" fmla="*/ 276336 w 325506"/>
                <a:gd name="connsiteY71" fmla="*/ 15293 h 327025"/>
                <a:gd name="connsiteX72" fmla="*/ 273761 w 325506"/>
                <a:gd name="connsiteY72" fmla="*/ 12700 h 327025"/>
                <a:gd name="connsiteX73" fmla="*/ 273118 w 325506"/>
                <a:gd name="connsiteY73" fmla="*/ 0 h 327025"/>
                <a:gd name="connsiteX74" fmla="*/ 325506 w 325506"/>
                <a:gd name="connsiteY74" fmla="*/ 51594 h 327025"/>
                <a:gd name="connsiteX75" fmla="*/ 273118 w 325506"/>
                <a:gd name="connsiteY75" fmla="*/ 103188 h 327025"/>
                <a:gd name="connsiteX76" fmla="*/ 220730 w 325506"/>
                <a:gd name="connsiteY76" fmla="*/ 51594 h 327025"/>
                <a:gd name="connsiteX77" fmla="*/ 273118 w 325506"/>
                <a:gd name="connsiteY77"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5506" h="327025">
                  <a:moveTo>
                    <a:pt x="20267" y="230187"/>
                  </a:moveTo>
                  <a:cubicBezTo>
                    <a:pt x="20267" y="230187"/>
                    <a:pt x="20267" y="230187"/>
                    <a:pt x="64006" y="230187"/>
                  </a:cubicBezTo>
                  <a:cubicBezTo>
                    <a:pt x="73011" y="230187"/>
                    <a:pt x="79443" y="237934"/>
                    <a:pt x="79443" y="245681"/>
                  </a:cubicBezTo>
                  <a:cubicBezTo>
                    <a:pt x="79443" y="245681"/>
                    <a:pt x="79443" y="245681"/>
                    <a:pt x="79443" y="312822"/>
                  </a:cubicBezTo>
                  <a:cubicBezTo>
                    <a:pt x="79443" y="320569"/>
                    <a:pt x="73011" y="327025"/>
                    <a:pt x="64006" y="327025"/>
                  </a:cubicBezTo>
                  <a:cubicBezTo>
                    <a:pt x="64006" y="327025"/>
                    <a:pt x="64006" y="327025"/>
                    <a:pt x="20267" y="327025"/>
                  </a:cubicBezTo>
                  <a:cubicBezTo>
                    <a:pt x="11262" y="327025"/>
                    <a:pt x="4830" y="320569"/>
                    <a:pt x="4830" y="312822"/>
                  </a:cubicBezTo>
                  <a:cubicBezTo>
                    <a:pt x="4830" y="312822"/>
                    <a:pt x="4830" y="312822"/>
                    <a:pt x="4830" y="245681"/>
                  </a:cubicBezTo>
                  <a:cubicBezTo>
                    <a:pt x="4830" y="237934"/>
                    <a:pt x="11262" y="230187"/>
                    <a:pt x="20267" y="230187"/>
                  </a:cubicBezTo>
                  <a:close/>
                  <a:moveTo>
                    <a:pt x="134896" y="179387"/>
                  </a:moveTo>
                  <a:cubicBezTo>
                    <a:pt x="134896" y="179387"/>
                    <a:pt x="134896" y="179387"/>
                    <a:pt x="179565" y="179387"/>
                  </a:cubicBezTo>
                  <a:cubicBezTo>
                    <a:pt x="188761" y="179387"/>
                    <a:pt x="195330" y="185806"/>
                    <a:pt x="195330" y="194793"/>
                  </a:cubicBezTo>
                  <a:cubicBezTo>
                    <a:pt x="195330" y="194793"/>
                    <a:pt x="195330" y="194793"/>
                    <a:pt x="195330" y="312903"/>
                  </a:cubicBezTo>
                  <a:cubicBezTo>
                    <a:pt x="195330" y="320606"/>
                    <a:pt x="188761" y="327025"/>
                    <a:pt x="179565" y="327025"/>
                  </a:cubicBezTo>
                  <a:cubicBezTo>
                    <a:pt x="179565" y="327025"/>
                    <a:pt x="179565" y="327025"/>
                    <a:pt x="134896" y="327025"/>
                  </a:cubicBezTo>
                  <a:cubicBezTo>
                    <a:pt x="127013" y="327025"/>
                    <a:pt x="119130" y="320606"/>
                    <a:pt x="119130" y="312903"/>
                  </a:cubicBezTo>
                  <a:cubicBezTo>
                    <a:pt x="119130" y="312903"/>
                    <a:pt x="119130" y="312903"/>
                    <a:pt x="119130" y="194793"/>
                  </a:cubicBezTo>
                  <a:cubicBezTo>
                    <a:pt x="119130" y="185806"/>
                    <a:pt x="127013" y="179387"/>
                    <a:pt x="134896" y="179387"/>
                  </a:cubicBezTo>
                  <a:close/>
                  <a:moveTo>
                    <a:pt x="250698" y="119062"/>
                  </a:moveTo>
                  <a:cubicBezTo>
                    <a:pt x="250698" y="119062"/>
                    <a:pt x="250698" y="119062"/>
                    <a:pt x="295538" y="119062"/>
                  </a:cubicBezTo>
                  <a:cubicBezTo>
                    <a:pt x="303225" y="119062"/>
                    <a:pt x="309630" y="125520"/>
                    <a:pt x="309630" y="134562"/>
                  </a:cubicBezTo>
                  <a:cubicBezTo>
                    <a:pt x="309630" y="134562"/>
                    <a:pt x="309630" y="134562"/>
                    <a:pt x="309630" y="312816"/>
                  </a:cubicBezTo>
                  <a:cubicBezTo>
                    <a:pt x="309630" y="320567"/>
                    <a:pt x="303225" y="327025"/>
                    <a:pt x="295538" y="327025"/>
                  </a:cubicBezTo>
                  <a:cubicBezTo>
                    <a:pt x="295538" y="327025"/>
                    <a:pt x="295538" y="327025"/>
                    <a:pt x="250698" y="327025"/>
                  </a:cubicBezTo>
                  <a:cubicBezTo>
                    <a:pt x="243011" y="327025"/>
                    <a:pt x="236605" y="320567"/>
                    <a:pt x="236605" y="312816"/>
                  </a:cubicBezTo>
                  <a:cubicBezTo>
                    <a:pt x="236605" y="312816"/>
                    <a:pt x="236605" y="312816"/>
                    <a:pt x="236605" y="134562"/>
                  </a:cubicBezTo>
                  <a:cubicBezTo>
                    <a:pt x="236605" y="125520"/>
                    <a:pt x="243011" y="119062"/>
                    <a:pt x="250698" y="119062"/>
                  </a:cubicBezTo>
                  <a:close/>
                  <a:moveTo>
                    <a:pt x="168401" y="68262"/>
                  </a:moveTo>
                  <a:cubicBezTo>
                    <a:pt x="168401" y="68262"/>
                    <a:pt x="168401" y="68262"/>
                    <a:pt x="206017" y="76019"/>
                  </a:cubicBezTo>
                  <a:cubicBezTo>
                    <a:pt x="207314" y="76019"/>
                    <a:pt x="209908" y="78605"/>
                    <a:pt x="211205" y="79898"/>
                  </a:cubicBezTo>
                  <a:cubicBezTo>
                    <a:pt x="211205" y="82484"/>
                    <a:pt x="211205" y="83777"/>
                    <a:pt x="211205" y="86363"/>
                  </a:cubicBezTo>
                  <a:cubicBezTo>
                    <a:pt x="211205" y="86363"/>
                    <a:pt x="211205" y="86363"/>
                    <a:pt x="196937" y="121272"/>
                  </a:cubicBezTo>
                  <a:cubicBezTo>
                    <a:pt x="195640" y="123857"/>
                    <a:pt x="193046" y="125150"/>
                    <a:pt x="190452" y="126443"/>
                  </a:cubicBezTo>
                  <a:cubicBezTo>
                    <a:pt x="190452" y="126443"/>
                    <a:pt x="190452" y="126443"/>
                    <a:pt x="189154" y="126443"/>
                  </a:cubicBezTo>
                  <a:cubicBezTo>
                    <a:pt x="186560" y="126443"/>
                    <a:pt x="183966" y="123857"/>
                    <a:pt x="182669" y="122564"/>
                  </a:cubicBezTo>
                  <a:cubicBezTo>
                    <a:pt x="182669" y="122564"/>
                    <a:pt x="182669" y="122564"/>
                    <a:pt x="176183" y="108342"/>
                  </a:cubicBezTo>
                  <a:cubicBezTo>
                    <a:pt x="176183" y="108342"/>
                    <a:pt x="176183" y="108342"/>
                    <a:pt x="11451" y="192382"/>
                  </a:cubicBezTo>
                  <a:cubicBezTo>
                    <a:pt x="10154" y="192382"/>
                    <a:pt x="8857" y="193675"/>
                    <a:pt x="7559" y="193675"/>
                  </a:cubicBezTo>
                  <a:cubicBezTo>
                    <a:pt x="4965" y="193675"/>
                    <a:pt x="2371" y="192382"/>
                    <a:pt x="1074" y="189796"/>
                  </a:cubicBezTo>
                  <a:cubicBezTo>
                    <a:pt x="-1520" y="185918"/>
                    <a:pt x="1074" y="180746"/>
                    <a:pt x="3668" y="179453"/>
                  </a:cubicBezTo>
                  <a:cubicBezTo>
                    <a:pt x="3668" y="179453"/>
                    <a:pt x="3668" y="179453"/>
                    <a:pt x="168401" y="94120"/>
                  </a:cubicBezTo>
                  <a:cubicBezTo>
                    <a:pt x="168401" y="94120"/>
                    <a:pt x="168401" y="94120"/>
                    <a:pt x="160618" y="79898"/>
                  </a:cubicBezTo>
                  <a:cubicBezTo>
                    <a:pt x="159321" y="77312"/>
                    <a:pt x="159321" y="73434"/>
                    <a:pt x="160618" y="70848"/>
                  </a:cubicBezTo>
                  <a:cubicBezTo>
                    <a:pt x="163212" y="69555"/>
                    <a:pt x="165807" y="68262"/>
                    <a:pt x="168401" y="68262"/>
                  </a:cubicBezTo>
                  <a:close/>
                  <a:moveTo>
                    <a:pt x="276293" y="57150"/>
                  </a:moveTo>
                  <a:cubicBezTo>
                    <a:pt x="279865" y="58493"/>
                    <a:pt x="285818" y="59837"/>
                    <a:pt x="285818" y="65210"/>
                  </a:cubicBezTo>
                  <a:cubicBezTo>
                    <a:pt x="285818" y="71926"/>
                    <a:pt x="281056" y="74613"/>
                    <a:pt x="276293" y="74613"/>
                  </a:cubicBezTo>
                  <a:cubicBezTo>
                    <a:pt x="276293" y="74613"/>
                    <a:pt x="276293" y="74613"/>
                    <a:pt x="276293" y="57150"/>
                  </a:cubicBezTo>
                  <a:close/>
                  <a:moveTo>
                    <a:pt x="271531" y="30162"/>
                  </a:moveTo>
                  <a:lnTo>
                    <a:pt x="271531" y="44450"/>
                  </a:lnTo>
                  <a:cubicBezTo>
                    <a:pt x="264586" y="43151"/>
                    <a:pt x="260418" y="41852"/>
                    <a:pt x="260418" y="36656"/>
                  </a:cubicBezTo>
                  <a:cubicBezTo>
                    <a:pt x="260418" y="32760"/>
                    <a:pt x="264586" y="30162"/>
                    <a:pt x="271531" y="30162"/>
                  </a:cubicBezTo>
                  <a:close/>
                  <a:moveTo>
                    <a:pt x="273761" y="12700"/>
                  </a:moveTo>
                  <a:cubicBezTo>
                    <a:pt x="271187" y="12700"/>
                    <a:pt x="271187" y="13996"/>
                    <a:pt x="271187" y="15293"/>
                  </a:cubicBezTo>
                  <a:cubicBezTo>
                    <a:pt x="271187" y="15293"/>
                    <a:pt x="271187" y="15293"/>
                    <a:pt x="271187" y="20479"/>
                  </a:cubicBezTo>
                  <a:cubicBezTo>
                    <a:pt x="259603" y="20479"/>
                    <a:pt x="250592" y="26961"/>
                    <a:pt x="250592" y="38629"/>
                  </a:cubicBezTo>
                  <a:cubicBezTo>
                    <a:pt x="250592" y="47705"/>
                    <a:pt x="258315" y="52890"/>
                    <a:pt x="271187" y="55483"/>
                  </a:cubicBezTo>
                  <a:cubicBezTo>
                    <a:pt x="271187" y="55483"/>
                    <a:pt x="271187" y="55483"/>
                    <a:pt x="271187" y="73634"/>
                  </a:cubicBezTo>
                  <a:cubicBezTo>
                    <a:pt x="257028" y="73634"/>
                    <a:pt x="263464" y="60669"/>
                    <a:pt x="254454" y="60669"/>
                  </a:cubicBezTo>
                  <a:cubicBezTo>
                    <a:pt x="250592" y="60669"/>
                    <a:pt x="249305" y="63262"/>
                    <a:pt x="249305" y="67152"/>
                  </a:cubicBezTo>
                  <a:cubicBezTo>
                    <a:pt x="249305" y="73634"/>
                    <a:pt x="255741" y="82709"/>
                    <a:pt x="271187" y="82709"/>
                  </a:cubicBezTo>
                  <a:cubicBezTo>
                    <a:pt x="271187" y="82709"/>
                    <a:pt x="271187" y="82709"/>
                    <a:pt x="271187" y="87895"/>
                  </a:cubicBezTo>
                  <a:cubicBezTo>
                    <a:pt x="271187" y="89191"/>
                    <a:pt x="271187" y="90488"/>
                    <a:pt x="273761" y="90488"/>
                  </a:cubicBezTo>
                  <a:cubicBezTo>
                    <a:pt x="275048" y="90488"/>
                    <a:pt x="276336" y="89191"/>
                    <a:pt x="276336" y="87895"/>
                  </a:cubicBezTo>
                  <a:cubicBezTo>
                    <a:pt x="276336" y="87895"/>
                    <a:pt x="276336" y="87895"/>
                    <a:pt x="276336" y="82709"/>
                  </a:cubicBezTo>
                  <a:cubicBezTo>
                    <a:pt x="287920" y="81413"/>
                    <a:pt x="296930" y="76227"/>
                    <a:pt x="296930" y="64559"/>
                  </a:cubicBezTo>
                  <a:cubicBezTo>
                    <a:pt x="296930" y="51594"/>
                    <a:pt x="286633" y="47705"/>
                    <a:pt x="276336" y="45112"/>
                  </a:cubicBezTo>
                  <a:cubicBezTo>
                    <a:pt x="276336" y="45112"/>
                    <a:pt x="276336" y="45112"/>
                    <a:pt x="276336" y="29554"/>
                  </a:cubicBezTo>
                  <a:cubicBezTo>
                    <a:pt x="285346" y="29554"/>
                    <a:pt x="285346" y="38629"/>
                    <a:pt x="290494" y="38629"/>
                  </a:cubicBezTo>
                  <a:cubicBezTo>
                    <a:pt x="293069" y="38629"/>
                    <a:pt x="295643" y="36036"/>
                    <a:pt x="295643" y="33443"/>
                  </a:cubicBezTo>
                  <a:cubicBezTo>
                    <a:pt x="295643" y="24368"/>
                    <a:pt x="282771" y="20479"/>
                    <a:pt x="276336" y="20479"/>
                  </a:cubicBezTo>
                  <a:cubicBezTo>
                    <a:pt x="276336" y="20479"/>
                    <a:pt x="276336" y="20479"/>
                    <a:pt x="276336" y="15293"/>
                  </a:cubicBezTo>
                  <a:cubicBezTo>
                    <a:pt x="276336" y="13996"/>
                    <a:pt x="275048" y="12700"/>
                    <a:pt x="273761" y="12700"/>
                  </a:cubicBezTo>
                  <a:close/>
                  <a:moveTo>
                    <a:pt x="273118" y="0"/>
                  </a:moveTo>
                  <a:cubicBezTo>
                    <a:pt x="302051" y="0"/>
                    <a:pt x="325506" y="23099"/>
                    <a:pt x="325506" y="51594"/>
                  </a:cubicBezTo>
                  <a:cubicBezTo>
                    <a:pt x="325506" y="80089"/>
                    <a:pt x="302051" y="103188"/>
                    <a:pt x="273118" y="103188"/>
                  </a:cubicBezTo>
                  <a:cubicBezTo>
                    <a:pt x="244185" y="103188"/>
                    <a:pt x="220730" y="80089"/>
                    <a:pt x="220730" y="51594"/>
                  </a:cubicBezTo>
                  <a:cubicBezTo>
                    <a:pt x="220730" y="23099"/>
                    <a:pt x="244185" y="0"/>
                    <a:pt x="273118"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矩形 30"/>
            <p:cNvSpPr/>
            <p:nvPr/>
          </p:nvSpPr>
          <p:spPr>
            <a:xfrm>
              <a:off x="8210378" y="3155474"/>
              <a:ext cx="2210192" cy="461665"/>
            </a:xfrm>
            <a:prstGeom prst="rect">
              <a:avLst/>
            </a:prstGeom>
          </p:spPr>
          <p:txBody>
            <a:bodyPr wrap="square">
              <a:spAutoFit/>
            </a:bodyPr>
            <a:lstStyle/>
            <a:p>
              <a:pPr algn="ctr">
                <a:lnSpc>
                  <a:spcPct val="120000"/>
                </a:lnSpc>
              </a:pPr>
              <a:r>
                <a:rPr lang="zh-CN" altLang="en-US" sz="2000" dirty="0">
                  <a:solidFill>
                    <a:schemeClr val="bg1"/>
                  </a:solidFill>
                </a:rPr>
                <a:t>标题文字添加</a:t>
              </a:r>
              <a:endParaRPr lang="zh-CN" altLang="en-US" sz="2000" dirty="0">
                <a:solidFill>
                  <a:schemeClr val="bg1"/>
                </a:solidFill>
              </a:endParaRPr>
            </a:p>
          </p:txBody>
        </p:sp>
      </p:grpSp>
      <p:grpSp>
        <p:nvGrpSpPr>
          <p:cNvPr id="36" name="组合 35"/>
          <p:cNvGrpSpPr/>
          <p:nvPr/>
        </p:nvGrpSpPr>
        <p:grpSpPr>
          <a:xfrm>
            <a:off x="1204339" y="4244202"/>
            <a:ext cx="9767034" cy="1607491"/>
            <a:chOff x="1204339" y="4244202"/>
            <a:chExt cx="9767034" cy="1607491"/>
          </a:xfrm>
        </p:grpSpPr>
        <p:sp>
          <p:nvSpPr>
            <p:cNvPr id="32" name="矩形 31"/>
            <p:cNvSpPr/>
            <p:nvPr/>
          </p:nvSpPr>
          <p:spPr>
            <a:xfrm>
              <a:off x="1204339" y="4727108"/>
              <a:ext cx="9767034" cy="112458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3" name="矩形 32"/>
            <p:cNvSpPr/>
            <p:nvPr/>
          </p:nvSpPr>
          <p:spPr>
            <a:xfrm>
              <a:off x="1204339" y="4244202"/>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endParaRPr lang="zh-CN" altLang="en-US" sz="2000" dirty="0">
                <a:solidFill>
                  <a:schemeClr val="accent1"/>
                </a:solidFill>
              </a:endParaRPr>
            </a:p>
          </p:txBody>
        </p:sp>
      </p:grpSp>
      <p:sp>
        <p:nvSpPr>
          <p:cNvPr id="25" name="文本框 24"/>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endPar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26" name="直接连接符 25"/>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婚礼6.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62" name="矩形 61"/>
          <p:cNvSpPr/>
          <p:nvPr/>
        </p:nvSpPr>
        <p:spPr>
          <a:xfrm>
            <a:off x="1270" y="-635"/>
            <a:ext cx="12190730" cy="7263130"/>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pic>
        <p:nvPicPr>
          <p:cNvPr id="43" name="AudioJoiner150910135131.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18103" y="140277"/>
            <a:ext cx="609600" cy="609600"/>
          </a:xfrm>
          <a:prstGeom prst="rect">
            <a:avLst/>
          </a:prstGeom>
        </p:spPr>
      </p:pic>
      <p:sp>
        <p:nvSpPr>
          <p:cNvPr id="45" name="圆角矩形 2"/>
          <p:cNvSpPr/>
          <p:nvPr/>
        </p:nvSpPr>
        <p:spPr>
          <a:xfrm>
            <a:off x="1138181" y="1400806"/>
            <a:ext cx="9915642" cy="4056392"/>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a:p>
        </p:txBody>
      </p:sp>
      <p:sp>
        <p:nvSpPr>
          <p:cNvPr id="46" name="TextBox 10"/>
          <p:cNvSpPr txBox="1"/>
          <p:nvPr/>
        </p:nvSpPr>
        <p:spPr>
          <a:xfrm>
            <a:off x="2952599" y="2034723"/>
            <a:ext cx="6286819" cy="1296749"/>
          </a:xfrm>
          <a:prstGeom prst="rect">
            <a:avLst/>
          </a:prstGeom>
          <a:noFill/>
        </p:spPr>
        <p:txBody>
          <a:bodyPr wrap="none" lIns="65009" tIns="32504" rIns="65009" bIns="32504">
            <a:spAutoFit/>
          </a:bodyPr>
          <a:lstStyle/>
          <a:p>
            <a:pPr algn="ctr">
              <a:buNone/>
            </a:pPr>
            <a:r>
              <a:rPr lang="zh-CN" altLang="en-US" sz="8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感谢您的倾听</a:t>
            </a:r>
            <a:endParaRPr lang="zh-CN" altLang="en-US" sz="8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矩形 46"/>
          <p:cNvSpPr/>
          <p:nvPr/>
        </p:nvSpPr>
        <p:spPr>
          <a:xfrm>
            <a:off x="3287989" y="4027188"/>
            <a:ext cx="5616022" cy="787956"/>
          </a:xfrm>
          <a:prstGeom prst="rect">
            <a:avLst/>
          </a:prstGeom>
        </p:spPr>
        <p:txBody>
          <a:bodyPr wrap="square" lIns="65009" tIns="32504" rIns="65009" bIns="32504">
            <a:spAutoFit/>
          </a:bodyPr>
          <a:lstStyle/>
          <a:p>
            <a:pPr algn="ctr">
              <a:lnSpc>
                <a:spcPct val="150000"/>
              </a:lnSpc>
            </a:pP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Each day is a new beginning Seize new opportunities from now on Each day is a new beginning Seize new opportunities from now </a:t>
            </a:r>
            <a:r>
              <a:rPr lang="en-US" altLang="zh-CN" sz="1045" dirty="0" err="1">
                <a:solidFill>
                  <a:schemeClr val="bg1"/>
                </a:solidFill>
                <a:latin typeface="Arial" panose="020B0604020202020204" pitchFamily="34" charset="0"/>
                <a:ea typeface="Source Han Sans ExtraLight" panose="020B0200000000000000" pitchFamily="34" charset="-122"/>
                <a:cs typeface="Arial" panose="020B0604020202020204" pitchFamily="34" charset="0"/>
              </a:rPr>
              <a:t>onEach</a:t>
            </a: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 day is a new beginning Seize new opportunities from now on</a:t>
            </a:r>
            <a:endPar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endParaRPr>
          </a:p>
        </p:txBody>
      </p:sp>
      <p:sp>
        <p:nvSpPr>
          <p:cNvPr id="61" name="矩形 60"/>
          <p:cNvSpPr/>
          <p:nvPr/>
        </p:nvSpPr>
        <p:spPr>
          <a:xfrm>
            <a:off x="3287989" y="3493367"/>
            <a:ext cx="5616022" cy="474216"/>
          </a:xfrm>
          <a:prstGeom prst="rect">
            <a:avLst/>
          </a:prstGeom>
        </p:spPr>
        <p:txBody>
          <a:bodyPr wrap="square" lIns="65009" tIns="32504" rIns="65009" bIns="32504">
            <a:spAutoFit/>
          </a:bodyPr>
          <a:lstStyle/>
          <a:p>
            <a:pPr algn="ctr"/>
            <a:r>
              <a:rPr lang="en-US" altLang="zh-CN" sz="2655" spc="569" dirty="0">
                <a:solidFill>
                  <a:srgbClr val="FFFFFF"/>
                </a:solidFill>
                <a:latin typeface="Arial" panose="020B0604020202020204" pitchFamily="34" charset="0"/>
                <a:cs typeface="Arial" panose="020B0604020202020204" pitchFamily="34" charset="0"/>
              </a:rPr>
              <a:t>Project financing plan</a:t>
            </a:r>
            <a:endParaRPr lang="en-US" altLang="zh-CN" sz="2655" spc="569" dirty="0">
              <a:solidFill>
                <a:srgbClr val="FFFFFF"/>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43"/>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heel(1)">
                                          <p:cBhvr>
                                            <p:cTn id="14" dur="1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14:presetBounceEnd="21000">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calcmode="lin" valueType="num" p14:bounceEnd="21000">
                                          <p:cBhvr additive="base">
                                            <p:cTn id="19" dur="800" fill="hold"/>
                                            <p:tgtEl>
                                              <p:spTgt spid="46"/>
                                            </p:tgtEl>
                                            <p:attrNameLst>
                                              <p:attrName>ppt_x</p:attrName>
                                            </p:attrNameLst>
                                          </p:cBhvr>
                                          <p:tavLst>
                                            <p:tav tm="0">
                                              <p:val>
                                                <p:strVal val="1+#ppt_w/2"/>
                                              </p:val>
                                            </p:tav>
                                            <p:tav tm="100000">
                                              <p:val>
                                                <p:strVal val="#ppt_x"/>
                                              </p:val>
                                            </p:tav>
                                          </p:tavLst>
                                        </p:anim>
                                        <p:anim calcmode="lin" valueType="num" p14:bounceEnd="21000">
                                          <p:cBhvr additive="base">
                                            <p:cTn id="20" dur="8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14:presetBounceEnd="20000">
                                      <p:stCondLst>
                                        <p:cond delay="0"/>
                                      </p:stCondLst>
                                      <p:iterate type="lt">
                                        <p:tmPct val="10000"/>
                                      </p:iterate>
                                      <p:childTnLst>
                                        <p:set>
                                          <p:cBhvr>
                                            <p:cTn id="24" dur="1" fill="hold">
                                              <p:stCondLst>
                                                <p:cond delay="0"/>
                                              </p:stCondLst>
                                            </p:cTn>
                                            <p:tgtEl>
                                              <p:spTgt spid="61"/>
                                            </p:tgtEl>
                                            <p:attrNameLst>
                                              <p:attrName>style.visibility</p:attrName>
                                            </p:attrNameLst>
                                          </p:cBhvr>
                                          <p:to>
                                            <p:strVal val="visible"/>
                                          </p:to>
                                        </p:set>
                                        <p:anim calcmode="lin" valueType="num" p14:bounceEnd="20000">
                                          <p:cBhvr additive="base">
                                            <p:cTn id="25" dur="500" fill="hold"/>
                                            <p:tgtEl>
                                              <p:spTgt spid="61"/>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6140"/>
                                      </p:iterate>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7"/>
                                            </p:tgtEl>
                                            <p:attrNameLst>
                                              <p:attrName>ppt_y</p:attrName>
                                            </p:attrNameLst>
                                          </p:cBhvr>
                                          <p:tavLst>
                                            <p:tav tm="0">
                                              <p:val>
                                                <p:strVal val="#ppt_y"/>
                                              </p:val>
                                            </p:tav>
                                            <p:tav tm="100000">
                                              <p:val>
                                                <p:strVal val="#ppt_y"/>
                                              </p:val>
                                            </p:tav>
                                          </p:tavLst>
                                        </p:anim>
                                        <p:anim calcmode="lin" valueType="num">
                                          <p:cBhvr>
                                            <p:cTn id="3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43"/>
                    </p:tgtEl>
                  </p:cMediaNode>
                </p:audio>
              </p:childTnLst>
            </p:cTn>
          </p:par>
        </p:tnLst>
        <p:bldLst>
          <p:bldP spid="62" grpId="0" bldLvl="0" animBg="1"/>
          <p:bldP spid="45" grpId="0" animBg="1"/>
          <p:bldP spid="46" grpId="0"/>
          <p:bldP spid="47" grpId="0"/>
          <p:bldP spid="6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43"/>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heel(1)">
                                          <p:cBhvr>
                                            <p:cTn id="14" dur="1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800" fill="hold"/>
                                            <p:tgtEl>
                                              <p:spTgt spid="46"/>
                                            </p:tgtEl>
                                            <p:attrNameLst>
                                              <p:attrName>ppt_x</p:attrName>
                                            </p:attrNameLst>
                                          </p:cBhvr>
                                          <p:tavLst>
                                            <p:tav tm="0">
                                              <p:val>
                                                <p:strVal val="1+#ppt_w/2"/>
                                              </p:val>
                                            </p:tav>
                                            <p:tav tm="100000">
                                              <p:val>
                                                <p:strVal val="#ppt_x"/>
                                              </p:val>
                                            </p:tav>
                                          </p:tavLst>
                                        </p:anim>
                                        <p:anim calcmode="lin" valueType="num">
                                          <p:cBhvr additive="base">
                                            <p:cTn id="20" dur="8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iterate type="lt">
                                        <p:tmPct val="10000"/>
                                      </p:iterate>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1+#ppt_w/2"/>
                                              </p:val>
                                            </p:tav>
                                            <p:tav tm="100000">
                                              <p:val>
                                                <p:strVal val="#ppt_x"/>
                                              </p:val>
                                            </p:tav>
                                          </p:tavLst>
                                        </p:anim>
                                        <p:anim calcmode="lin" valueType="num">
                                          <p:cBhvr additive="base">
                                            <p:cTn id="26"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6140"/>
                                      </p:iterate>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7"/>
                                            </p:tgtEl>
                                            <p:attrNameLst>
                                              <p:attrName>ppt_y</p:attrName>
                                            </p:attrNameLst>
                                          </p:cBhvr>
                                          <p:tavLst>
                                            <p:tav tm="0">
                                              <p:val>
                                                <p:strVal val="#ppt_y"/>
                                              </p:val>
                                            </p:tav>
                                            <p:tav tm="100000">
                                              <p:val>
                                                <p:strVal val="#ppt_y"/>
                                              </p:val>
                                            </p:tav>
                                          </p:tavLst>
                                        </p:anim>
                                        <p:anim calcmode="lin" valueType="num">
                                          <p:cBhvr>
                                            <p:cTn id="3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43"/>
                    </p:tgtEl>
                  </p:cMediaNode>
                </p:audio>
              </p:childTnLst>
            </p:cTn>
          </p:par>
        </p:tnLst>
        <p:bldLst>
          <p:bldP spid="62" grpId="0" bldLvl="0" animBg="1"/>
          <p:bldP spid="45" grpId="0" animBg="1"/>
          <p:bldP spid="46" grpId="0"/>
          <p:bldP spid="47" grpId="0"/>
          <p:bldP spid="61" grpId="0"/>
        </p:bldLst>
      </p:timing>
    </mc:Fallback>
  </mc:AlternateContent>
</p:sld>
</file>

<file path=ppt/theme/theme1.xml><?xml version="1.0" encoding="utf-8"?>
<a:theme xmlns:a="http://schemas.openxmlformats.org/drawingml/2006/main" name="Office 主题​​">
  <a:themeElements>
    <a:clrScheme name="自定义 124">
      <a:dk1>
        <a:srgbClr val="3F3F3F"/>
      </a:dk1>
      <a:lt1>
        <a:sysClr val="window" lastClr="FFFFFF"/>
      </a:lt1>
      <a:dk2>
        <a:srgbClr val="3F3F3F"/>
      </a:dk2>
      <a:lt2>
        <a:srgbClr val="FFFFFF"/>
      </a:lt2>
      <a:accent1>
        <a:srgbClr val="E14747"/>
      </a:accent1>
      <a:accent2>
        <a:srgbClr val="3F3F3F"/>
      </a:accent2>
      <a:accent3>
        <a:srgbClr val="E14747"/>
      </a:accent3>
      <a:accent4>
        <a:srgbClr val="3F3F3F"/>
      </a:accent4>
      <a:accent5>
        <a:srgbClr val="E14747"/>
      </a:accent5>
      <a:accent6>
        <a:srgbClr val="3F3F3F"/>
      </a:accent6>
      <a:hlink>
        <a:srgbClr val="0070C0"/>
      </a:hlink>
      <a:folHlink>
        <a:srgbClr val="3F3F3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2208</Words>
  <Application>WPS 演示</Application>
  <PresentationFormat>宽屏</PresentationFormat>
  <Paragraphs>326</Paragraphs>
  <Slides>23</Slides>
  <Notes>24</Notes>
  <HiddenSlides>0</HiddenSlides>
  <MMClips>2</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Arial</vt:lpstr>
      <vt:lpstr>宋体</vt:lpstr>
      <vt:lpstr>Wingdings</vt:lpstr>
      <vt:lpstr>微软雅黑</vt:lpstr>
      <vt:lpstr>Source Han Sans ExtraLight</vt:lpstr>
      <vt:lpstr>Times New Roman</vt:lpstr>
      <vt:lpstr>Arial</vt:lpstr>
      <vt:lpstr>方正姚体</vt:lpstr>
      <vt:lpstr>Arial Unicode MS</vt:lpstr>
      <vt:lpstr>等线</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婚礼6.jpg</dc:title>
  <dc:creator>逆流的小鱼</dc:creator>
  <cp:lastModifiedBy>曼曼</cp:lastModifiedBy>
  <cp:revision>56</cp:revision>
  <dcterms:created xsi:type="dcterms:W3CDTF">2017-04-16T10:29:00Z</dcterms:created>
  <dcterms:modified xsi:type="dcterms:W3CDTF">2018-03-20T08:47:46Z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