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38.xml" ContentType="application/vnd.openxmlformats-officedocument.presentationml.tags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tags/tag39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2"/>
  </p:sldMasterIdLst>
  <p:notesMasterIdLst>
    <p:notesMasterId r:id="rId30"/>
  </p:notesMasterIdLst>
  <p:sldIdLst>
    <p:sldId id="256" r:id="rId3"/>
    <p:sldId id="258" r:id="rId4"/>
    <p:sldId id="272" r:id="rId5"/>
    <p:sldId id="286" r:id="rId6"/>
    <p:sldId id="292" r:id="rId7"/>
    <p:sldId id="277" r:id="rId8"/>
    <p:sldId id="280" r:id="rId9"/>
    <p:sldId id="289" r:id="rId10"/>
    <p:sldId id="257" r:id="rId11"/>
    <p:sldId id="276" r:id="rId12"/>
    <p:sldId id="283" r:id="rId13"/>
    <p:sldId id="282" r:id="rId14"/>
    <p:sldId id="285" r:id="rId15"/>
    <p:sldId id="284" r:id="rId16"/>
    <p:sldId id="273" r:id="rId17"/>
    <p:sldId id="290" r:id="rId18"/>
    <p:sldId id="288" r:id="rId19"/>
    <p:sldId id="287" r:id="rId20"/>
    <p:sldId id="293" r:id="rId21"/>
    <p:sldId id="278" r:id="rId22"/>
    <p:sldId id="274" r:id="rId23"/>
    <p:sldId id="281" r:id="rId24"/>
    <p:sldId id="279" r:id="rId25"/>
    <p:sldId id="294" r:id="rId26"/>
    <p:sldId id="295" r:id="rId27"/>
    <p:sldId id="291" r:id="rId28"/>
    <p:sldId id="271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F7F7F"/>
    <a:srgbClr val="595959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>
        <p:scale>
          <a:sx n="77" d="100"/>
          <a:sy n="77" d="100"/>
        </p:scale>
        <p:origin x="-1836" y="-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9601F-7E62-41E2-BBD8-423E4B291DD9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EC03C-DBF8-4FA1-93D4-309E83364A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2812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16913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2508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9497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48202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80276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38579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5D87-B078-4FC6-8C86-227378B8DDBB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710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6E8CE57B-D6AB-444B-B8B0-669A78DD303C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13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zh-CN" altLang="en-US" dirty="0"/>
          </a:p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608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724DC08B-CB18-4A9C-A395-B7F42F02766E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14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53980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1068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187747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918427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665702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717684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869019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685718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22106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458579" y="5592926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680791" y="1036985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238462" y="1036985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3680791" y="3548271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238462" y="3548271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0" y="1035171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3048000" y="1035171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1035171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9144000" y="1035171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647462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622157" y="1776318"/>
            <a:ext cx="2947687" cy="3419316"/>
          </a:xfrm>
          <a:custGeom>
            <a:avLst/>
            <a:gdLst>
              <a:gd name="connsiteX0" fmla="*/ 1473843 w 2947686"/>
              <a:gd name="connsiteY0" fmla="*/ 0 h 3419316"/>
              <a:gd name="connsiteX1" fmla="*/ 2947686 w 2947686"/>
              <a:gd name="connsiteY1" fmla="*/ 736922 h 3419316"/>
              <a:gd name="connsiteX2" fmla="*/ 2947686 w 2947686"/>
              <a:gd name="connsiteY2" fmla="*/ 2682394 h 3419316"/>
              <a:gd name="connsiteX3" fmla="*/ 1473843 w 2947686"/>
              <a:gd name="connsiteY3" fmla="*/ 3419316 h 3419316"/>
              <a:gd name="connsiteX4" fmla="*/ 0 w 2947686"/>
              <a:gd name="connsiteY4" fmla="*/ 2682394 h 3419316"/>
              <a:gd name="connsiteX5" fmla="*/ 0 w 2947686"/>
              <a:gd name="connsiteY5" fmla="*/ 736922 h 341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47686" h="3419316">
                <a:moveTo>
                  <a:pt x="1473843" y="0"/>
                </a:moveTo>
                <a:lnTo>
                  <a:pt x="2947686" y="736922"/>
                </a:lnTo>
                <a:lnTo>
                  <a:pt x="2947686" y="2682394"/>
                </a:lnTo>
                <a:lnTo>
                  <a:pt x="1473843" y="3419316"/>
                </a:lnTo>
                <a:lnTo>
                  <a:pt x="0" y="2682394"/>
                </a:lnTo>
                <a:lnTo>
                  <a:pt x="0" y="7369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476525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" y="3"/>
            <a:ext cx="12191999" cy="3022599"/>
          </a:xfrm>
          <a:custGeom>
            <a:avLst/>
            <a:gdLst>
              <a:gd name="connsiteX0" fmla="*/ 0 w 12191999"/>
              <a:gd name="connsiteY0" fmla="*/ 0 h 3022599"/>
              <a:gd name="connsiteX1" fmla="*/ 12191999 w 12191999"/>
              <a:gd name="connsiteY1" fmla="*/ 0 h 3022599"/>
              <a:gd name="connsiteX2" fmla="*/ 12191999 w 12191999"/>
              <a:gd name="connsiteY2" fmla="*/ 3022599 h 3022599"/>
              <a:gd name="connsiteX3" fmla="*/ 0 w 12191999"/>
              <a:gd name="connsiteY3" fmla="*/ 3022599 h 302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022599">
                <a:moveTo>
                  <a:pt x="0" y="0"/>
                </a:moveTo>
                <a:lnTo>
                  <a:pt x="12191999" y="0"/>
                </a:lnTo>
                <a:lnTo>
                  <a:pt x="12191999" y="3022599"/>
                </a:lnTo>
                <a:lnTo>
                  <a:pt x="0" y="30225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141231" y="1183988"/>
            <a:ext cx="6828572" cy="4313626"/>
          </a:xfrm>
          <a:custGeom>
            <a:avLst/>
            <a:gdLst>
              <a:gd name="connsiteX0" fmla="*/ 0 w 6828572"/>
              <a:gd name="connsiteY0" fmla="*/ 0 h 4313626"/>
              <a:gd name="connsiteX1" fmla="*/ 6828572 w 6828572"/>
              <a:gd name="connsiteY1" fmla="*/ 0 h 4313626"/>
              <a:gd name="connsiteX2" fmla="*/ 6828572 w 6828572"/>
              <a:gd name="connsiteY2" fmla="*/ 4313626 h 4313626"/>
              <a:gd name="connsiteX3" fmla="*/ 0 w 6828572"/>
              <a:gd name="connsiteY3" fmla="*/ 4313626 h 4313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28572" h="4313626">
                <a:moveTo>
                  <a:pt x="0" y="0"/>
                </a:moveTo>
                <a:lnTo>
                  <a:pt x="6828572" y="0"/>
                </a:lnTo>
                <a:lnTo>
                  <a:pt x="6828572" y="4313626"/>
                </a:lnTo>
                <a:lnTo>
                  <a:pt x="0" y="43136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985261" y="0"/>
            <a:ext cx="5206739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EED38-4BFE-4C35-8DEC-360F71ADD14E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3226D-428B-4B3B-BB58-2AE1025BEB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  <p:sldLayoutId id="2147483683" r:id="rId20"/>
    <p:sldLayoutId id="2147483684" r:id="rId21"/>
  </p:sldLayoutIdLst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13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1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11.png"/><Relationship Id="rId5" Type="http://schemas.openxmlformats.org/officeDocument/2006/relationships/tags" Target="../tags/tag6.xml"/><Relationship Id="rId15" Type="http://schemas.openxmlformats.org/officeDocument/2006/relationships/image" Target="../media/image14.png"/><Relationship Id="rId10" Type="http://schemas.openxmlformats.org/officeDocument/2006/relationships/notesSlide" Target="../notesSlides/notesSlide2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tags" Target="../tags/tag22.xml"/><Relationship Id="rId18" Type="http://schemas.openxmlformats.org/officeDocument/2006/relationships/tags" Target="../tags/tag27.xml"/><Relationship Id="rId26" Type="http://schemas.openxmlformats.org/officeDocument/2006/relationships/tags" Target="../tags/tag35.xml"/><Relationship Id="rId39" Type="http://schemas.openxmlformats.org/officeDocument/2006/relationships/image" Target="../media/image19.png"/><Relationship Id="rId3" Type="http://schemas.openxmlformats.org/officeDocument/2006/relationships/tags" Target="../tags/tag12.xml"/><Relationship Id="rId21" Type="http://schemas.openxmlformats.org/officeDocument/2006/relationships/tags" Target="../tags/tag30.xml"/><Relationship Id="rId34" Type="http://schemas.openxmlformats.org/officeDocument/2006/relationships/tags" Target="../tags/tag43.xml"/><Relationship Id="rId7" Type="http://schemas.openxmlformats.org/officeDocument/2006/relationships/tags" Target="../tags/tag16.xml"/><Relationship Id="rId12" Type="http://schemas.openxmlformats.org/officeDocument/2006/relationships/tags" Target="../tags/tag21.xml"/><Relationship Id="rId17" Type="http://schemas.openxmlformats.org/officeDocument/2006/relationships/tags" Target="../tags/tag26.xml"/><Relationship Id="rId25" Type="http://schemas.openxmlformats.org/officeDocument/2006/relationships/tags" Target="../tags/tag34.xml"/><Relationship Id="rId33" Type="http://schemas.openxmlformats.org/officeDocument/2006/relationships/tags" Target="../tags/tag42.xml"/><Relationship Id="rId38" Type="http://schemas.openxmlformats.org/officeDocument/2006/relationships/notesSlide" Target="../notesSlides/notesSlide14.xml"/><Relationship Id="rId2" Type="http://schemas.openxmlformats.org/officeDocument/2006/relationships/tags" Target="../tags/tag11.xml"/><Relationship Id="rId16" Type="http://schemas.openxmlformats.org/officeDocument/2006/relationships/tags" Target="../tags/tag25.xml"/><Relationship Id="rId20" Type="http://schemas.openxmlformats.org/officeDocument/2006/relationships/tags" Target="../tags/tag29.xml"/><Relationship Id="rId29" Type="http://schemas.openxmlformats.org/officeDocument/2006/relationships/tags" Target="../tags/tag38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24" Type="http://schemas.openxmlformats.org/officeDocument/2006/relationships/tags" Target="../tags/tag33.xml"/><Relationship Id="rId32" Type="http://schemas.openxmlformats.org/officeDocument/2006/relationships/tags" Target="../tags/tag41.xml"/><Relationship Id="rId37" Type="http://schemas.openxmlformats.org/officeDocument/2006/relationships/slideLayout" Target="../slideLayouts/slideLayout7.xml"/><Relationship Id="rId5" Type="http://schemas.openxmlformats.org/officeDocument/2006/relationships/tags" Target="../tags/tag14.xml"/><Relationship Id="rId15" Type="http://schemas.openxmlformats.org/officeDocument/2006/relationships/tags" Target="../tags/tag24.xml"/><Relationship Id="rId23" Type="http://schemas.openxmlformats.org/officeDocument/2006/relationships/tags" Target="../tags/tag32.xml"/><Relationship Id="rId28" Type="http://schemas.openxmlformats.org/officeDocument/2006/relationships/tags" Target="../tags/tag37.xml"/><Relationship Id="rId36" Type="http://schemas.openxmlformats.org/officeDocument/2006/relationships/tags" Target="../tags/tag45.xml"/><Relationship Id="rId10" Type="http://schemas.openxmlformats.org/officeDocument/2006/relationships/tags" Target="../tags/tag19.xml"/><Relationship Id="rId19" Type="http://schemas.openxmlformats.org/officeDocument/2006/relationships/tags" Target="../tags/tag28.xml"/><Relationship Id="rId31" Type="http://schemas.openxmlformats.org/officeDocument/2006/relationships/tags" Target="../tags/tag40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tags" Target="../tags/tag23.xml"/><Relationship Id="rId22" Type="http://schemas.openxmlformats.org/officeDocument/2006/relationships/tags" Target="../tags/tag31.xml"/><Relationship Id="rId27" Type="http://schemas.openxmlformats.org/officeDocument/2006/relationships/tags" Target="../tags/tag36.xml"/><Relationship Id="rId30" Type="http://schemas.openxmlformats.org/officeDocument/2006/relationships/tags" Target="../tags/tag39.xml"/><Relationship Id="rId35" Type="http://schemas.openxmlformats.org/officeDocument/2006/relationships/tags" Target="../tags/tag4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04625" y="-242155"/>
            <a:ext cx="2020383" cy="12288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98209" y="5657324"/>
            <a:ext cx="1564987" cy="39434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36508" y="3596115"/>
            <a:ext cx="1480923" cy="75263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33926" y="6034794"/>
            <a:ext cx="1029049" cy="11225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94867" y="1576627"/>
            <a:ext cx="1138680" cy="87940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85128" y="729097"/>
            <a:ext cx="421744" cy="782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22925" y="5717805"/>
            <a:ext cx="1269076" cy="11401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49" y="5103"/>
            <a:ext cx="1135405" cy="13621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22925" y="2546889"/>
            <a:ext cx="1461636" cy="104922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424201" y="5164183"/>
            <a:ext cx="880425" cy="73098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607277" y="2268209"/>
            <a:ext cx="73028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b="1" dirty="0" smtClean="0">
                <a:solidFill>
                  <a:srgbClr val="595959"/>
                </a:solidFill>
                <a:latin typeface="+mn-ea"/>
                <a:cs typeface="+mn-ea"/>
                <a:sym typeface="+mn-lt"/>
              </a:rPr>
              <a:t>2020</a:t>
            </a:r>
            <a:r>
              <a:rPr lang="zh-CN" altLang="en-US" sz="4400" b="1" dirty="0" smtClean="0">
                <a:solidFill>
                  <a:srgbClr val="595959"/>
                </a:solidFill>
                <a:latin typeface="+mn-ea"/>
                <a:cs typeface="+mn-ea"/>
                <a:sym typeface="+mn-lt"/>
              </a:rPr>
              <a:t>半年工作总结</a:t>
            </a:r>
            <a:r>
              <a:rPr lang="en-US" altLang="zh-CN" sz="4400" b="1" dirty="0" smtClean="0">
                <a:solidFill>
                  <a:srgbClr val="595959"/>
                </a:solidFill>
                <a:latin typeface="+mn-ea"/>
                <a:cs typeface="+mn-ea"/>
                <a:sym typeface="+mn-lt"/>
              </a:rPr>
              <a:t>PPT</a:t>
            </a:r>
            <a:r>
              <a:rPr lang="zh-CN" altLang="en-US" sz="4400" b="1" dirty="0" smtClean="0">
                <a:solidFill>
                  <a:srgbClr val="595959"/>
                </a:solidFill>
                <a:latin typeface="+mn-ea"/>
                <a:cs typeface="+mn-ea"/>
                <a:sym typeface="+mn-lt"/>
              </a:rPr>
              <a:t>模</a:t>
            </a:r>
            <a:r>
              <a:rPr lang="zh-CN" altLang="en-US" sz="4400" b="1" dirty="0">
                <a:solidFill>
                  <a:srgbClr val="595959"/>
                </a:solidFill>
                <a:latin typeface="+mn-ea"/>
                <a:cs typeface="+mn-ea"/>
                <a:sym typeface="+mn-lt"/>
              </a:rPr>
              <a:t>板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525521" y="3463160"/>
            <a:ext cx="5151120" cy="473501"/>
            <a:chOff x="3923309" y="3717159"/>
            <a:chExt cx="4387111" cy="473501"/>
          </a:xfrm>
        </p:grpSpPr>
        <p:sp>
          <p:nvSpPr>
            <p:cNvPr id="14" name="矩形 13"/>
            <p:cNvSpPr/>
            <p:nvPr/>
          </p:nvSpPr>
          <p:spPr>
            <a:xfrm>
              <a:off x="3923309" y="3717159"/>
              <a:ext cx="4387110" cy="47350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968444" y="3788770"/>
              <a:ext cx="43419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dirty="0">
                  <a:solidFill>
                    <a:schemeClr val="bg1"/>
                  </a:solidFill>
                  <a:cs typeface="+mn-ea"/>
                  <a:sym typeface="+mn-lt"/>
                </a:rPr>
                <a:t>毕业答辩  年终总结  商务计划  </a:t>
              </a:r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工作计划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431621" y="4034927"/>
            <a:ext cx="5336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400" dirty="0">
                <a:solidFill>
                  <a:srgbClr val="354D36"/>
                </a:solidFill>
                <a:cs typeface="+mn-ea"/>
                <a:sym typeface="+mn-lt"/>
              </a:rPr>
              <a:t>A designer can use default text to simulate what text would look like. If it is not real text. If it is not real text. </a:t>
            </a:r>
            <a:endParaRPr lang="zh-CN" altLang="en-US" sz="1400" dirty="0">
              <a:solidFill>
                <a:srgbClr val="354D36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437253" y="2936678"/>
            <a:ext cx="532066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2300" dirty="0">
                <a:solidFill>
                  <a:srgbClr val="7F7F7F"/>
                </a:solidFill>
                <a:cs typeface="+mn-ea"/>
                <a:sym typeface="+mn-lt"/>
              </a:rPr>
              <a:t>NIANZHONGZONGJIEPOWERPOINT</a:t>
            </a:r>
            <a:endParaRPr lang="zh-CN" altLang="en-US" sz="2300" dirty="0">
              <a:solidFill>
                <a:srgbClr val="7F7F7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SubTitle_1"/>
          <p:cNvSpPr/>
          <p:nvPr>
            <p:custDataLst>
              <p:tags r:id="rId1"/>
            </p:custDataLst>
          </p:nvPr>
        </p:nvSpPr>
        <p:spPr>
          <a:xfrm>
            <a:off x="6546440" y="1840926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algn="ctr"/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MH_Other_1"/>
          <p:cNvSpPr/>
          <p:nvPr>
            <p:custDataLst>
              <p:tags r:id="rId2"/>
            </p:custDataLst>
          </p:nvPr>
        </p:nvSpPr>
        <p:spPr>
          <a:xfrm>
            <a:off x="5841591" y="1840926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7F7F7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rgbClr val="7F7F7F"/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4" name="MH_SubTitle_2"/>
          <p:cNvSpPr/>
          <p:nvPr>
            <p:custDataLst>
              <p:tags r:id="rId3"/>
            </p:custDataLst>
          </p:nvPr>
        </p:nvSpPr>
        <p:spPr>
          <a:xfrm>
            <a:off x="6546440" y="2842112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MH_Other_2"/>
          <p:cNvSpPr/>
          <p:nvPr>
            <p:custDataLst>
              <p:tags r:id="rId4"/>
            </p:custDataLst>
          </p:nvPr>
        </p:nvSpPr>
        <p:spPr>
          <a:xfrm>
            <a:off x="5841591" y="2842112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7F7F7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rgbClr val="7F7F7F"/>
                </a:solidFill>
                <a:cs typeface="+mn-ea"/>
                <a:sym typeface="+mn-lt"/>
              </a:rPr>
              <a:t>2</a:t>
            </a:r>
          </a:p>
        </p:txBody>
      </p:sp>
      <p:sp>
        <p:nvSpPr>
          <p:cNvPr id="6" name="MH_SubTitle_3"/>
          <p:cNvSpPr/>
          <p:nvPr>
            <p:custDataLst>
              <p:tags r:id="rId5"/>
            </p:custDataLst>
          </p:nvPr>
        </p:nvSpPr>
        <p:spPr>
          <a:xfrm>
            <a:off x="6546440" y="3843298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MH_Other_3"/>
          <p:cNvSpPr/>
          <p:nvPr>
            <p:custDataLst>
              <p:tags r:id="rId6"/>
            </p:custDataLst>
          </p:nvPr>
        </p:nvSpPr>
        <p:spPr>
          <a:xfrm>
            <a:off x="5841591" y="3843298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7F7F7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rgbClr val="7F7F7F"/>
                </a:solidFill>
                <a:cs typeface="+mn-ea"/>
                <a:sym typeface="+mn-lt"/>
              </a:rPr>
              <a:t>3</a:t>
            </a:r>
          </a:p>
        </p:txBody>
      </p:sp>
      <p:sp>
        <p:nvSpPr>
          <p:cNvPr id="8" name="MH_SubTitle_4"/>
          <p:cNvSpPr/>
          <p:nvPr>
            <p:custDataLst>
              <p:tags r:id="rId7"/>
            </p:custDataLst>
          </p:nvPr>
        </p:nvSpPr>
        <p:spPr>
          <a:xfrm>
            <a:off x="6546440" y="4844484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MH_Other_4"/>
          <p:cNvSpPr/>
          <p:nvPr>
            <p:custDataLst>
              <p:tags r:id="rId8"/>
            </p:custDataLst>
          </p:nvPr>
        </p:nvSpPr>
        <p:spPr>
          <a:xfrm>
            <a:off x="5841591" y="4844484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7F7F7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rgbClr val="7F7F7F"/>
                </a:solidFill>
                <a:cs typeface="+mn-ea"/>
                <a:sym typeface="+mn-lt"/>
              </a:rPr>
              <a:t>4</a:t>
            </a:r>
          </a:p>
        </p:txBody>
      </p:sp>
      <p:sp>
        <p:nvSpPr>
          <p:cNvPr id="10" name="矩形 9"/>
          <p:cNvSpPr/>
          <p:nvPr/>
        </p:nvSpPr>
        <p:spPr>
          <a:xfrm>
            <a:off x="7230573" y="1881870"/>
            <a:ext cx="2704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年度工作概述</a:t>
            </a:r>
            <a:endParaRPr lang="en-US" altLang="zh-CN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44645" y="2308163"/>
            <a:ext cx="26909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ANNUAL WORK SUMMARY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230573" y="2852157"/>
            <a:ext cx="2704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工作完成情况</a:t>
            </a:r>
            <a:endParaRPr lang="en-US" altLang="zh-CN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227717" y="3282113"/>
            <a:ext cx="27078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COMPLETION OF WORK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30573" y="3876977"/>
            <a:ext cx="2704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成功项目展示</a:t>
            </a:r>
            <a:endParaRPr lang="en-US" altLang="zh-CN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33511" y="4297698"/>
            <a:ext cx="27293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SUCCESSFUL PROJECT 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228767" y="5278460"/>
            <a:ext cx="27477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NEXT YEAR WORK PLAN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244221" y="4878813"/>
            <a:ext cx="2704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明年工作计划</a:t>
            </a:r>
            <a:endParaRPr lang="en-US" altLang="zh-CN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828801" y="2"/>
            <a:ext cx="868103" cy="814551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116710" y="800838"/>
            <a:ext cx="2244055" cy="3119065"/>
            <a:chOff x="2113254" y="1986218"/>
            <a:chExt cx="2926551" cy="3456460"/>
          </a:xfrm>
        </p:grpSpPr>
        <p:sp>
          <p:nvSpPr>
            <p:cNvPr id="20" name="文本框 19"/>
            <p:cNvSpPr txBox="1"/>
            <p:nvPr/>
          </p:nvSpPr>
          <p:spPr>
            <a:xfrm>
              <a:off x="2113254" y="1986218"/>
              <a:ext cx="2926551" cy="3103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88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目</a:t>
              </a:r>
              <a:endParaRPr lang="en-US" altLang="zh-CN" sz="88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dist"/>
              <a:r>
                <a:rPr lang="zh-CN" altLang="en-US" sz="88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录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763171" y="5067502"/>
              <a:ext cx="1780184" cy="375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595959"/>
                  </a:solidFill>
                  <a:cs typeface="+mn-ea"/>
                  <a:sym typeface="+mn-lt"/>
                </a:rPr>
                <a:t>CONTENTS</a:t>
              </a:r>
              <a:endParaRPr lang="zh-CN" altLang="en-US" sz="1600" dirty="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57079" y="6215896"/>
            <a:ext cx="1291147" cy="78532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5325" y="5563624"/>
            <a:ext cx="1452000" cy="130454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437150" y="199092"/>
            <a:ext cx="1269076" cy="91099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05135" y="3919902"/>
            <a:ext cx="421744" cy="78269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54089" y="2707632"/>
            <a:ext cx="1147088" cy="2890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7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8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28997" y="545246"/>
            <a:ext cx="2190407" cy="13322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22925" y="5717805"/>
            <a:ext cx="1269076" cy="1140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22925" y="2546889"/>
            <a:ext cx="1461636" cy="1049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424201" y="5164183"/>
            <a:ext cx="880425" cy="7309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49" y="5103"/>
            <a:ext cx="1135405" cy="13621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54510" y="3596115"/>
            <a:ext cx="1840092" cy="4636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19206" y="6002747"/>
            <a:ext cx="1409791" cy="1088786"/>
          </a:xfrm>
          <a:prstGeom prst="rect">
            <a:avLst/>
          </a:prstGeom>
        </p:spPr>
      </p:pic>
      <p:sp>
        <p:nvSpPr>
          <p:cNvPr id="9" name="等腰三角形 8"/>
          <p:cNvSpPr/>
          <p:nvPr/>
        </p:nvSpPr>
        <p:spPr>
          <a:xfrm rot="5400000">
            <a:off x="1495089" y="5432022"/>
            <a:ext cx="254489" cy="219387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1821225" y="5432022"/>
            <a:ext cx="254489" cy="219387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13754" y="2623089"/>
            <a:ext cx="34528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rgbClr val="595959"/>
                </a:solidFill>
                <a:cs typeface="+mn-ea"/>
                <a:sym typeface="+mn-lt"/>
              </a:rPr>
              <a:t>PART  1</a:t>
            </a:r>
            <a:endParaRPr lang="zh-CN" altLang="en-US" sz="660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93434" y="3808375"/>
            <a:ext cx="3947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rgbClr val="595959"/>
                </a:solidFill>
                <a:cs typeface="+mn-ea"/>
                <a:sym typeface="+mn-lt"/>
              </a:rPr>
              <a:t>年度工作概述</a:t>
            </a:r>
          </a:p>
        </p:txBody>
      </p:sp>
      <p:sp>
        <p:nvSpPr>
          <p:cNvPr id="13" name="文本框 16"/>
          <p:cNvSpPr txBox="1">
            <a:spLocks noChangeArrowheads="1"/>
          </p:cNvSpPr>
          <p:nvPr/>
        </p:nvSpPr>
        <p:spPr bwMode="auto">
          <a:xfrm>
            <a:off x="1413755" y="4639372"/>
            <a:ext cx="437083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A designer can use default text to simulate what text would look like</a:t>
            </a:r>
            <a:r>
              <a:rPr lang="en-US" altLang="zh-CN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. A designer can use default text to simulate what text would look like. 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3953692" y="627962"/>
            <a:ext cx="8238304" cy="4241075"/>
            <a:chOff x="3944983" y="374468"/>
            <a:chExt cx="8238304" cy="4241075"/>
          </a:xfrm>
          <a:blipFill dpi="0" rotWithShape="1">
            <a:blip r:embed="rId3"/>
            <a:srcRect/>
            <a:stretch>
              <a:fillRect t="-10000" r="-2000" b="-12000"/>
            </a:stretch>
          </a:blipFill>
        </p:grpSpPr>
        <p:sp>
          <p:nvSpPr>
            <p:cNvPr id="5" name="矩形 4"/>
            <p:cNvSpPr/>
            <p:nvPr/>
          </p:nvSpPr>
          <p:spPr>
            <a:xfrm>
              <a:off x="3944983" y="374470"/>
              <a:ext cx="1994263" cy="42410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026330" y="374469"/>
              <a:ext cx="1994263" cy="42410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107677" y="374469"/>
              <a:ext cx="1994263" cy="42410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0189024" y="374468"/>
              <a:ext cx="1994263" cy="42410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1902823" y="1866756"/>
            <a:ext cx="2595155" cy="3614057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56618" y="5061109"/>
            <a:ext cx="2849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595959"/>
                </a:solidFill>
                <a:cs typeface="+mn-ea"/>
                <a:sym typeface="+mn-lt"/>
              </a:rPr>
              <a:t>这里可以是一句话</a:t>
            </a:r>
          </a:p>
        </p:txBody>
      </p:sp>
      <p:sp>
        <p:nvSpPr>
          <p:cNvPr id="14" name="稻壳儿小白白(http://dwz.cn/Wu2UP)"/>
          <p:cNvSpPr>
            <a:spLocks noChangeArrowheads="1"/>
          </p:cNvSpPr>
          <p:nvPr/>
        </p:nvSpPr>
        <p:spPr bwMode="auto">
          <a:xfrm>
            <a:off x="7182647" y="5597124"/>
            <a:ext cx="4426023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292047" y="5381927"/>
            <a:ext cx="24086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b="1" dirty="0">
                <a:solidFill>
                  <a:srgbClr val="595959"/>
                </a:solidFill>
                <a:cs typeface="+mn-ea"/>
                <a:sym typeface="+mn-lt"/>
              </a:rPr>
              <a:t>CLICK TO ADD YOUR TITLE HERE</a:t>
            </a:r>
            <a:endParaRPr lang="zh-CN" altLang="en-US" sz="105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82027" y="1723265"/>
            <a:ext cx="738664" cy="23513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b="1" dirty="0">
                <a:solidFill>
                  <a:srgbClr val="595959"/>
                </a:solidFill>
                <a:cs typeface="+mn-ea"/>
                <a:sym typeface="+mn-lt"/>
              </a:rPr>
              <a:t>PRODUCT GALLERY</a:t>
            </a:r>
            <a:endParaRPr lang="zh-CN" altLang="en-US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22320" y="2010210"/>
            <a:ext cx="523220" cy="22510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designer can use default text to simulate what text would look like. 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28800" y="1786203"/>
            <a:ext cx="2595155" cy="3614057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58889" y="2017109"/>
            <a:ext cx="2104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这里可以是一句话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052168" y="2312409"/>
            <a:ext cx="1237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请输入文字</a:t>
            </a:r>
          </a:p>
        </p:txBody>
      </p:sp>
      <p:sp>
        <p:nvSpPr>
          <p:cNvPr id="11" name="稻壳儿小白白(http://dwz.cn/Wu2UP)"/>
          <p:cNvSpPr>
            <a:spLocks noChangeArrowheads="1"/>
          </p:cNvSpPr>
          <p:nvPr/>
        </p:nvSpPr>
        <p:spPr bwMode="auto">
          <a:xfrm>
            <a:off x="2130637" y="3426051"/>
            <a:ext cx="2249776" cy="1809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工作室更专业的模板。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骆</a:t>
            </a: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可可，色彩纷呈，潮流时尚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52169" y="2599260"/>
            <a:ext cx="20110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A designer can use default text to simulate what text would look like. If it is not real text. If it is not real text. 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图文框 18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2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965996" y="1458976"/>
            <a:ext cx="259113" cy="4601536"/>
            <a:chOff x="1374772" y="1213680"/>
            <a:chExt cx="274322" cy="5187394"/>
          </a:xfrm>
        </p:grpSpPr>
        <p:sp>
          <p:nvSpPr>
            <p:cNvPr id="22" name="Pentagon 21"/>
            <p:cNvSpPr/>
            <p:nvPr/>
          </p:nvSpPr>
          <p:spPr>
            <a:xfrm rot="5400000">
              <a:off x="1103752" y="5857228"/>
              <a:ext cx="814866" cy="272825"/>
            </a:xfrm>
            <a:prstGeom prst="homePlate">
              <a:avLst>
                <a:gd name="adj" fmla="val 281623"/>
              </a:avLst>
            </a:prstGeom>
            <a:gradFill flip="none" rotWithShape="1">
              <a:gsLst>
                <a:gs pos="100000">
                  <a:srgbClr val="B88954"/>
                </a:gs>
                <a:gs pos="0">
                  <a:srgbClr val="E1C9AF"/>
                </a:gs>
              </a:gsLst>
              <a:lin ang="5400000" scaled="1"/>
              <a:tileRect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cs typeface="+mn-ea"/>
                <a:sym typeface="+mn-lt"/>
              </a:endParaRPr>
            </a:p>
          </p:txBody>
        </p:sp>
        <p:sp>
          <p:nvSpPr>
            <p:cNvPr id="23" name="Rectangle 5"/>
            <p:cNvSpPr/>
            <p:nvPr/>
          </p:nvSpPr>
          <p:spPr>
            <a:xfrm>
              <a:off x="1374774" y="2007666"/>
              <a:ext cx="273845" cy="3776859"/>
            </a:xfrm>
            <a:custGeom>
              <a:avLst/>
              <a:gdLst>
                <a:gd name="connsiteX0" fmla="*/ 0 w 272825"/>
                <a:gd name="connsiteY0" fmla="*/ 0 h 3776662"/>
                <a:gd name="connsiteX1" fmla="*/ 272825 w 272825"/>
                <a:gd name="connsiteY1" fmla="*/ 0 h 3776662"/>
                <a:gd name="connsiteX2" fmla="*/ 272825 w 272825"/>
                <a:gd name="connsiteY2" fmla="*/ 3776662 h 3776662"/>
                <a:gd name="connsiteX3" fmla="*/ 0 w 272825"/>
                <a:gd name="connsiteY3" fmla="*/ 3776662 h 3776662"/>
                <a:gd name="connsiteX4" fmla="*/ 0 w 272825"/>
                <a:gd name="connsiteY4" fmla="*/ 0 h 3776662"/>
                <a:gd name="connsiteX0-1" fmla="*/ 0 w 272825"/>
                <a:gd name="connsiteY0-2" fmla="*/ 0 h 3776662"/>
                <a:gd name="connsiteX1-3" fmla="*/ 272825 w 272825"/>
                <a:gd name="connsiteY1-4" fmla="*/ 0 h 3776662"/>
                <a:gd name="connsiteX2-5" fmla="*/ 272825 w 272825"/>
                <a:gd name="connsiteY2-6" fmla="*/ 3776662 h 3776662"/>
                <a:gd name="connsiteX3-7" fmla="*/ 0 w 272825"/>
                <a:gd name="connsiteY3-8" fmla="*/ 3776662 h 3776662"/>
                <a:gd name="connsiteX4-9" fmla="*/ 1 w 272825"/>
                <a:gd name="connsiteY4-10" fmla="*/ 3609974 h 3776662"/>
                <a:gd name="connsiteX5" fmla="*/ 0 w 272825"/>
                <a:gd name="connsiteY5" fmla="*/ 0 h 3776662"/>
                <a:gd name="connsiteX0-11" fmla="*/ 0 w 272825"/>
                <a:gd name="connsiteY0-12" fmla="*/ 0 h 3776662"/>
                <a:gd name="connsiteX1-13" fmla="*/ 272825 w 272825"/>
                <a:gd name="connsiteY1-14" fmla="*/ 0 h 3776662"/>
                <a:gd name="connsiteX2-15" fmla="*/ 272825 w 272825"/>
                <a:gd name="connsiteY2-16" fmla="*/ 3776662 h 3776662"/>
                <a:gd name="connsiteX3-17" fmla="*/ 57151 w 272825"/>
                <a:gd name="connsiteY3-18" fmla="*/ 3776661 h 3776662"/>
                <a:gd name="connsiteX4-19" fmla="*/ 0 w 272825"/>
                <a:gd name="connsiteY4-20" fmla="*/ 3776662 h 3776662"/>
                <a:gd name="connsiteX5-21" fmla="*/ 1 w 272825"/>
                <a:gd name="connsiteY5-22" fmla="*/ 3609974 h 3776662"/>
                <a:gd name="connsiteX6" fmla="*/ 0 w 272825"/>
                <a:gd name="connsiteY6" fmla="*/ 0 h 3776662"/>
                <a:gd name="connsiteX0-23" fmla="*/ 0 w 272825"/>
                <a:gd name="connsiteY0-24" fmla="*/ 0 h 3776662"/>
                <a:gd name="connsiteX1-25" fmla="*/ 272825 w 272825"/>
                <a:gd name="connsiteY1-26" fmla="*/ 0 h 3776662"/>
                <a:gd name="connsiteX2-27" fmla="*/ 272825 w 272825"/>
                <a:gd name="connsiteY2-28" fmla="*/ 3776662 h 3776662"/>
                <a:gd name="connsiteX3-29" fmla="*/ 166689 w 272825"/>
                <a:gd name="connsiteY3-30" fmla="*/ 3776661 h 3776662"/>
                <a:gd name="connsiteX4-31" fmla="*/ 57151 w 272825"/>
                <a:gd name="connsiteY4-32" fmla="*/ 3776661 h 3776662"/>
                <a:gd name="connsiteX5-33" fmla="*/ 0 w 272825"/>
                <a:gd name="connsiteY5-34" fmla="*/ 3776662 h 3776662"/>
                <a:gd name="connsiteX6-35" fmla="*/ 1 w 272825"/>
                <a:gd name="connsiteY6-36" fmla="*/ 3609974 h 3776662"/>
                <a:gd name="connsiteX7" fmla="*/ 0 w 272825"/>
                <a:gd name="connsiteY7" fmla="*/ 0 h 3776662"/>
                <a:gd name="connsiteX0-37" fmla="*/ 0 w 272825"/>
                <a:gd name="connsiteY0-38" fmla="*/ 0 h 3776662"/>
                <a:gd name="connsiteX1-39" fmla="*/ 272825 w 272825"/>
                <a:gd name="connsiteY1-40" fmla="*/ 0 h 3776662"/>
                <a:gd name="connsiteX2-41" fmla="*/ 272825 w 272825"/>
                <a:gd name="connsiteY2-42" fmla="*/ 3776662 h 3776662"/>
                <a:gd name="connsiteX3-43" fmla="*/ 166689 w 272825"/>
                <a:gd name="connsiteY3-44" fmla="*/ 3776661 h 3776662"/>
                <a:gd name="connsiteX4-45" fmla="*/ 107157 w 272825"/>
                <a:gd name="connsiteY4-46" fmla="*/ 3774280 h 3776662"/>
                <a:gd name="connsiteX5-47" fmla="*/ 57151 w 272825"/>
                <a:gd name="connsiteY5-48" fmla="*/ 3776661 h 3776662"/>
                <a:gd name="connsiteX6-49" fmla="*/ 0 w 272825"/>
                <a:gd name="connsiteY6-50" fmla="*/ 3776662 h 3776662"/>
                <a:gd name="connsiteX7-51" fmla="*/ 1 w 272825"/>
                <a:gd name="connsiteY7-52" fmla="*/ 3609974 h 3776662"/>
                <a:gd name="connsiteX8" fmla="*/ 0 w 272825"/>
                <a:gd name="connsiteY8" fmla="*/ 0 h 3776662"/>
                <a:gd name="connsiteX0-53" fmla="*/ 0 w 272825"/>
                <a:gd name="connsiteY0-54" fmla="*/ 0 h 3776662"/>
                <a:gd name="connsiteX1-55" fmla="*/ 272825 w 272825"/>
                <a:gd name="connsiteY1-56" fmla="*/ 0 h 3776662"/>
                <a:gd name="connsiteX2-57" fmla="*/ 272825 w 272825"/>
                <a:gd name="connsiteY2-58" fmla="*/ 3776662 h 3776662"/>
                <a:gd name="connsiteX3-59" fmla="*/ 221457 w 272825"/>
                <a:gd name="connsiteY3-60" fmla="*/ 3774280 h 3776662"/>
                <a:gd name="connsiteX4-61" fmla="*/ 166689 w 272825"/>
                <a:gd name="connsiteY4-62" fmla="*/ 3776661 h 3776662"/>
                <a:gd name="connsiteX5-63" fmla="*/ 107157 w 272825"/>
                <a:gd name="connsiteY5-64" fmla="*/ 3774280 h 3776662"/>
                <a:gd name="connsiteX6-65" fmla="*/ 57151 w 272825"/>
                <a:gd name="connsiteY6-66" fmla="*/ 3776661 h 3776662"/>
                <a:gd name="connsiteX7-67" fmla="*/ 0 w 272825"/>
                <a:gd name="connsiteY7-68" fmla="*/ 3776662 h 3776662"/>
                <a:gd name="connsiteX8-69" fmla="*/ 1 w 272825"/>
                <a:gd name="connsiteY8-70" fmla="*/ 3609974 h 3776662"/>
                <a:gd name="connsiteX9" fmla="*/ 0 w 272825"/>
                <a:gd name="connsiteY9" fmla="*/ 0 h 3776662"/>
                <a:gd name="connsiteX0-71" fmla="*/ 0 w 272825"/>
                <a:gd name="connsiteY0-72" fmla="*/ 0 h 3776662"/>
                <a:gd name="connsiteX1-73" fmla="*/ 272825 w 272825"/>
                <a:gd name="connsiteY1-74" fmla="*/ 0 h 3776662"/>
                <a:gd name="connsiteX2-75" fmla="*/ 272825 w 272825"/>
                <a:gd name="connsiteY2-76" fmla="*/ 3776662 h 3776662"/>
                <a:gd name="connsiteX3-77" fmla="*/ 252414 w 272825"/>
                <a:gd name="connsiteY3-78" fmla="*/ 3776661 h 3776662"/>
                <a:gd name="connsiteX4-79" fmla="*/ 221457 w 272825"/>
                <a:gd name="connsiteY4-80" fmla="*/ 3774280 h 3776662"/>
                <a:gd name="connsiteX5-81" fmla="*/ 166689 w 272825"/>
                <a:gd name="connsiteY5-82" fmla="*/ 3776661 h 3776662"/>
                <a:gd name="connsiteX6-83" fmla="*/ 107157 w 272825"/>
                <a:gd name="connsiteY6-84" fmla="*/ 3774280 h 3776662"/>
                <a:gd name="connsiteX7-85" fmla="*/ 57151 w 272825"/>
                <a:gd name="connsiteY7-86" fmla="*/ 3776661 h 3776662"/>
                <a:gd name="connsiteX8-87" fmla="*/ 0 w 272825"/>
                <a:gd name="connsiteY8-88" fmla="*/ 3776662 h 3776662"/>
                <a:gd name="connsiteX9-89" fmla="*/ 1 w 272825"/>
                <a:gd name="connsiteY9-90" fmla="*/ 3609974 h 3776662"/>
                <a:gd name="connsiteX10" fmla="*/ 0 w 272825"/>
                <a:gd name="connsiteY10" fmla="*/ 0 h 3776662"/>
                <a:gd name="connsiteX0-91" fmla="*/ 0 w 273845"/>
                <a:gd name="connsiteY0-92" fmla="*/ 0 h 3776662"/>
                <a:gd name="connsiteX1-93" fmla="*/ 272825 w 273845"/>
                <a:gd name="connsiteY1-94" fmla="*/ 0 h 3776662"/>
                <a:gd name="connsiteX2-95" fmla="*/ 273845 w 273845"/>
                <a:gd name="connsiteY2-96" fmla="*/ 3581399 h 3776662"/>
                <a:gd name="connsiteX3-97" fmla="*/ 272825 w 273845"/>
                <a:gd name="connsiteY3-98" fmla="*/ 3776662 h 3776662"/>
                <a:gd name="connsiteX4-99" fmla="*/ 252414 w 273845"/>
                <a:gd name="connsiteY4-100" fmla="*/ 3776661 h 3776662"/>
                <a:gd name="connsiteX5-101" fmla="*/ 221457 w 273845"/>
                <a:gd name="connsiteY5-102" fmla="*/ 3774280 h 3776662"/>
                <a:gd name="connsiteX6-103" fmla="*/ 166689 w 273845"/>
                <a:gd name="connsiteY6-104" fmla="*/ 3776661 h 3776662"/>
                <a:gd name="connsiteX7-105" fmla="*/ 107157 w 273845"/>
                <a:gd name="connsiteY7-106" fmla="*/ 3774280 h 3776662"/>
                <a:gd name="connsiteX8-107" fmla="*/ 57151 w 273845"/>
                <a:gd name="connsiteY8-108" fmla="*/ 3776661 h 3776662"/>
                <a:gd name="connsiteX9-109" fmla="*/ 0 w 273845"/>
                <a:gd name="connsiteY9-110" fmla="*/ 3776662 h 3776662"/>
                <a:gd name="connsiteX10-111" fmla="*/ 1 w 273845"/>
                <a:gd name="connsiteY10-112" fmla="*/ 3609974 h 3776662"/>
                <a:gd name="connsiteX11" fmla="*/ 0 w 273845"/>
                <a:gd name="connsiteY11" fmla="*/ 0 h 3776662"/>
                <a:gd name="connsiteX0-113" fmla="*/ 0 w 273845"/>
                <a:gd name="connsiteY0-114" fmla="*/ 0 h 3776662"/>
                <a:gd name="connsiteX1-115" fmla="*/ 272825 w 273845"/>
                <a:gd name="connsiteY1-116" fmla="*/ 0 h 3776662"/>
                <a:gd name="connsiteX2-117" fmla="*/ 273845 w 273845"/>
                <a:gd name="connsiteY2-118" fmla="*/ 3581399 h 3776662"/>
                <a:gd name="connsiteX3-119" fmla="*/ 252414 w 273845"/>
                <a:gd name="connsiteY3-120" fmla="*/ 3776661 h 3776662"/>
                <a:gd name="connsiteX4-121" fmla="*/ 221457 w 273845"/>
                <a:gd name="connsiteY4-122" fmla="*/ 3774280 h 3776662"/>
                <a:gd name="connsiteX5-123" fmla="*/ 166689 w 273845"/>
                <a:gd name="connsiteY5-124" fmla="*/ 3776661 h 3776662"/>
                <a:gd name="connsiteX6-125" fmla="*/ 107157 w 273845"/>
                <a:gd name="connsiteY6-126" fmla="*/ 3774280 h 3776662"/>
                <a:gd name="connsiteX7-127" fmla="*/ 57151 w 273845"/>
                <a:gd name="connsiteY7-128" fmla="*/ 3776661 h 3776662"/>
                <a:gd name="connsiteX8-129" fmla="*/ 0 w 273845"/>
                <a:gd name="connsiteY8-130" fmla="*/ 3776662 h 3776662"/>
                <a:gd name="connsiteX9-131" fmla="*/ 1 w 273845"/>
                <a:gd name="connsiteY9-132" fmla="*/ 3609974 h 3776662"/>
                <a:gd name="connsiteX10-133" fmla="*/ 0 w 273845"/>
                <a:gd name="connsiteY10-134" fmla="*/ 0 h 3776662"/>
                <a:gd name="connsiteX0-135" fmla="*/ 0 w 273845"/>
                <a:gd name="connsiteY0-136" fmla="*/ 0 h 3776661"/>
                <a:gd name="connsiteX1-137" fmla="*/ 272825 w 273845"/>
                <a:gd name="connsiteY1-138" fmla="*/ 0 h 3776661"/>
                <a:gd name="connsiteX2-139" fmla="*/ 273845 w 273845"/>
                <a:gd name="connsiteY2-140" fmla="*/ 3581399 h 3776661"/>
                <a:gd name="connsiteX3-141" fmla="*/ 252414 w 273845"/>
                <a:gd name="connsiteY3-142" fmla="*/ 3776661 h 3776661"/>
                <a:gd name="connsiteX4-143" fmla="*/ 221457 w 273845"/>
                <a:gd name="connsiteY4-144" fmla="*/ 3774280 h 3776661"/>
                <a:gd name="connsiteX5-145" fmla="*/ 166689 w 273845"/>
                <a:gd name="connsiteY5-146" fmla="*/ 3776661 h 3776661"/>
                <a:gd name="connsiteX6-147" fmla="*/ 107157 w 273845"/>
                <a:gd name="connsiteY6-148" fmla="*/ 3774280 h 3776661"/>
                <a:gd name="connsiteX7-149" fmla="*/ 57151 w 273845"/>
                <a:gd name="connsiteY7-150" fmla="*/ 3776661 h 3776661"/>
                <a:gd name="connsiteX8-151" fmla="*/ 1 w 273845"/>
                <a:gd name="connsiteY8-152" fmla="*/ 3609974 h 3776661"/>
                <a:gd name="connsiteX9-153" fmla="*/ 0 w 273845"/>
                <a:gd name="connsiteY9-154" fmla="*/ 0 h 3776661"/>
                <a:gd name="connsiteX0-155" fmla="*/ 0 w 273845"/>
                <a:gd name="connsiteY0-156" fmla="*/ 0 h 3776661"/>
                <a:gd name="connsiteX1-157" fmla="*/ 272825 w 273845"/>
                <a:gd name="connsiteY1-158" fmla="*/ 0 h 3776661"/>
                <a:gd name="connsiteX2-159" fmla="*/ 273845 w 273845"/>
                <a:gd name="connsiteY2-160" fmla="*/ 3581399 h 3776661"/>
                <a:gd name="connsiteX3-161" fmla="*/ 252414 w 273845"/>
                <a:gd name="connsiteY3-162" fmla="*/ 3776661 h 3776661"/>
                <a:gd name="connsiteX4-163" fmla="*/ 221457 w 273845"/>
                <a:gd name="connsiteY4-164" fmla="*/ 3774280 h 3776661"/>
                <a:gd name="connsiteX5-165" fmla="*/ 166689 w 273845"/>
                <a:gd name="connsiteY5-166" fmla="*/ 3776661 h 3776661"/>
                <a:gd name="connsiteX6-167" fmla="*/ 104776 w 273845"/>
                <a:gd name="connsiteY6-168" fmla="*/ 3664743 h 3776661"/>
                <a:gd name="connsiteX7-169" fmla="*/ 57151 w 273845"/>
                <a:gd name="connsiteY7-170" fmla="*/ 3776661 h 3776661"/>
                <a:gd name="connsiteX8-171" fmla="*/ 1 w 273845"/>
                <a:gd name="connsiteY8-172" fmla="*/ 3609974 h 3776661"/>
                <a:gd name="connsiteX9-173" fmla="*/ 0 w 273845"/>
                <a:gd name="connsiteY9-174" fmla="*/ 0 h 3776661"/>
                <a:gd name="connsiteX0-175" fmla="*/ 0 w 273845"/>
                <a:gd name="connsiteY0-176" fmla="*/ 0 h 3776661"/>
                <a:gd name="connsiteX1-177" fmla="*/ 272825 w 273845"/>
                <a:gd name="connsiteY1-178" fmla="*/ 0 h 3776661"/>
                <a:gd name="connsiteX2-179" fmla="*/ 273845 w 273845"/>
                <a:gd name="connsiteY2-180" fmla="*/ 3581399 h 3776661"/>
                <a:gd name="connsiteX3-181" fmla="*/ 252414 w 273845"/>
                <a:gd name="connsiteY3-182" fmla="*/ 3776661 h 3776661"/>
                <a:gd name="connsiteX4-183" fmla="*/ 221457 w 273845"/>
                <a:gd name="connsiteY4-184" fmla="*/ 3774280 h 3776661"/>
                <a:gd name="connsiteX5-185" fmla="*/ 166689 w 273845"/>
                <a:gd name="connsiteY5-186" fmla="*/ 3776661 h 3776661"/>
                <a:gd name="connsiteX6-187" fmla="*/ 104776 w 273845"/>
                <a:gd name="connsiteY6-188" fmla="*/ 3664743 h 3776661"/>
                <a:gd name="connsiteX7-189" fmla="*/ 57151 w 273845"/>
                <a:gd name="connsiteY7-190" fmla="*/ 3750467 h 3776661"/>
                <a:gd name="connsiteX8-191" fmla="*/ 1 w 273845"/>
                <a:gd name="connsiteY8-192" fmla="*/ 3609974 h 3776661"/>
                <a:gd name="connsiteX9-193" fmla="*/ 0 w 273845"/>
                <a:gd name="connsiteY9-194" fmla="*/ 0 h 3776661"/>
                <a:gd name="connsiteX0-195" fmla="*/ 0 w 273845"/>
                <a:gd name="connsiteY0-196" fmla="*/ 0 h 3776661"/>
                <a:gd name="connsiteX1-197" fmla="*/ 272825 w 273845"/>
                <a:gd name="connsiteY1-198" fmla="*/ 0 h 3776661"/>
                <a:gd name="connsiteX2-199" fmla="*/ 273845 w 273845"/>
                <a:gd name="connsiteY2-200" fmla="*/ 3581399 h 3776661"/>
                <a:gd name="connsiteX3-201" fmla="*/ 252414 w 273845"/>
                <a:gd name="connsiteY3-202" fmla="*/ 3776661 h 3776661"/>
                <a:gd name="connsiteX4-203" fmla="*/ 228601 w 273845"/>
                <a:gd name="connsiteY4-204" fmla="*/ 3629023 h 3776661"/>
                <a:gd name="connsiteX5-205" fmla="*/ 166689 w 273845"/>
                <a:gd name="connsiteY5-206" fmla="*/ 3776661 h 3776661"/>
                <a:gd name="connsiteX6-207" fmla="*/ 104776 w 273845"/>
                <a:gd name="connsiteY6-208" fmla="*/ 3664743 h 3776661"/>
                <a:gd name="connsiteX7-209" fmla="*/ 57151 w 273845"/>
                <a:gd name="connsiteY7-210" fmla="*/ 3750467 h 3776661"/>
                <a:gd name="connsiteX8-211" fmla="*/ 1 w 273845"/>
                <a:gd name="connsiteY8-212" fmla="*/ 3609974 h 3776661"/>
                <a:gd name="connsiteX9-213" fmla="*/ 0 w 273845"/>
                <a:gd name="connsiteY9-214" fmla="*/ 0 h 3776661"/>
                <a:gd name="connsiteX0-215" fmla="*/ 0 w 273845"/>
                <a:gd name="connsiteY0-216" fmla="*/ 0 h 3776661"/>
                <a:gd name="connsiteX1-217" fmla="*/ 272825 w 273845"/>
                <a:gd name="connsiteY1-218" fmla="*/ 0 h 3776661"/>
                <a:gd name="connsiteX2-219" fmla="*/ 273845 w 273845"/>
                <a:gd name="connsiteY2-220" fmla="*/ 3581399 h 3776661"/>
                <a:gd name="connsiteX3-221" fmla="*/ 250032 w 273845"/>
                <a:gd name="connsiteY3-222" fmla="*/ 3695699 h 3776661"/>
                <a:gd name="connsiteX4-223" fmla="*/ 228601 w 273845"/>
                <a:gd name="connsiteY4-224" fmla="*/ 3629023 h 3776661"/>
                <a:gd name="connsiteX5-225" fmla="*/ 166689 w 273845"/>
                <a:gd name="connsiteY5-226" fmla="*/ 3776661 h 3776661"/>
                <a:gd name="connsiteX6-227" fmla="*/ 104776 w 273845"/>
                <a:gd name="connsiteY6-228" fmla="*/ 3664743 h 3776661"/>
                <a:gd name="connsiteX7-229" fmla="*/ 57151 w 273845"/>
                <a:gd name="connsiteY7-230" fmla="*/ 3750467 h 3776661"/>
                <a:gd name="connsiteX8-231" fmla="*/ 1 w 273845"/>
                <a:gd name="connsiteY8-232" fmla="*/ 3609974 h 3776661"/>
                <a:gd name="connsiteX9-233" fmla="*/ 0 w 273845"/>
                <a:gd name="connsiteY9-234" fmla="*/ 0 h 3776661"/>
                <a:gd name="connsiteX0-235" fmla="*/ 0 w 273845"/>
                <a:gd name="connsiteY0-236" fmla="*/ 0 h 3776661"/>
                <a:gd name="connsiteX1-237" fmla="*/ 272825 w 273845"/>
                <a:gd name="connsiteY1-238" fmla="*/ 0 h 3776661"/>
                <a:gd name="connsiteX2-239" fmla="*/ 273845 w 273845"/>
                <a:gd name="connsiteY2-240" fmla="*/ 3581399 h 3776661"/>
                <a:gd name="connsiteX3-241" fmla="*/ 247651 w 273845"/>
                <a:gd name="connsiteY3-242" fmla="*/ 3702843 h 3776661"/>
                <a:gd name="connsiteX4-243" fmla="*/ 228601 w 273845"/>
                <a:gd name="connsiteY4-244" fmla="*/ 3629023 h 3776661"/>
                <a:gd name="connsiteX5-245" fmla="*/ 166689 w 273845"/>
                <a:gd name="connsiteY5-246" fmla="*/ 3776661 h 3776661"/>
                <a:gd name="connsiteX6-247" fmla="*/ 104776 w 273845"/>
                <a:gd name="connsiteY6-248" fmla="*/ 3664743 h 3776661"/>
                <a:gd name="connsiteX7-249" fmla="*/ 57151 w 273845"/>
                <a:gd name="connsiteY7-250" fmla="*/ 3750467 h 3776661"/>
                <a:gd name="connsiteX8-251" fmla="*/ 1 w 273845"/>
                <a:gd name="connsiteY8-252" fmla="*/ 3609974 h 3776661"/>
                <a:gd name="connsiteX9-253" fmla="*/ 0 w 273845"/>
                <a:gd name="connsiteY9-254" fmla="*/ 0 h 3776661"/>
                <a:gd name="connsiteX0-255" fmla="*/ 0 w 273845"/>
                <a:gd name="connsiteY0-256" fmla="*/ 0 h 3776661"/>
                <a:gd name="connsiteX1-257" fmla="*/ 272825 w 273845"/>
                <a:gd name="connsiteY1-258" fmla="*/ 0 h 3776661"/>
                <a:gd name="connsiteX2-259" fmla="*/ 273845 w 273845"/>
                <a:gd name="connsiteY2-260" fmla="*/ 3581399 h 3776661"/>
                <a:gd name="connsiteX3-261" fmla="*/ 247651 w 273845"/>
                <a:gd name="connsiteY3-262" fmla="*/ 3702843 h 3776661"/>
                <a:gd name="connsiteX4-263" fmla="*/ 228601 w 273845"/>
                <a:gd name="connsiteY4-264" fmla="*/ 3629023 h 3776661"/>
                <a:gd name="connsiteX5-265" fmla="*/ 166689 w 273845"/>
                <a:gd name="connsiteY5-266" fmla="*/ 3776661 h 3776661"/>
                <a:gd name="connsiteX6-267" fmla="*/ 104776 w 273845"/>
                <a:gd name="connsiteY6-268" fmla="*/ 3664743 h 3776661"/>
                <a:gd name="connsiteX7-269" fmla="*/ 57151 w 273845"/>
                <a:gd name="connsiteY7-270" fmla="*/ 3750467 h 3776661"/>
                <a:gd name="connsiteX8-271" fmla="*/ 1 w 273845"/>
                <a:gd name="connsiteY8-272" fmla="*/ 3609974 h 3776661"/>
                <a:gd name="connsiteX9-273" fmla="*/ 0 w 273845"/>
                <a:gd name="connsiteY9-274" fmla="*/ 0 h 3776661"/>
                <a:gd name="connsiteX0-275" fmla="*/ 0 w 273845"/>
                <a:gd name="connsiteY0-276" fmla="*/ 0 h 3776661"/>
                <a:gd name="connsiteX1-277" fmla="*/ 272825 w 273845"/>
                <a:gd name="connsiteY1-278" fmla="*/ 0 h 3776661"/>
                <a:gd name="connsiteX2-279" fmla="*/ 273845 w 273845"/>
                <a:gd name="connsiteY2-280" fmla="*/ 3581399 h 3776661"/>
                <a:gd name="connsiteX3-281" fmla="*/ 247651 w 273845"/>
                <a:gd name="connsiteY3-282" fmla="*/ 3702843 h 3776661"/>
                <a:gd name="connsiteX4-283" fmla="*/ 228601 w 273845"/>
                <a:gd name="connsiteY4-284" fmla="*/ 3629023 h 3776661"/>
                <a:gd name="connsiteX5-285" fmla="*/ 166689 w 273845"/>
                <a:gd name="connsiteY5-286" fmla="*/ 3776661 h 3776661"/>
                <a:gd name="connsiteX6-287" fmla="*/ 104776 w 273845"/>
                <a:gd name="connsiteY6-288" fmla="*/ 3664743 h 3776661"/>
                <a:gd name="connsiteX7-289" fmla="*/ 57151 w 273845"/>
                <a:gd name="connsiteY7-290" fmla="*/ 3750467 h 3776661"/>
                <a:gd name="connsiteX8-291" fmla="*/ 1 w 273845"/>
                <a:gd name="connsiteY8-292" fmla="*/ 3609974 h 3776661"/>
                <a:gd name="connsiteX9-293" fmla="*/ 0 w 273845"/>
                <a:gd name="connsiteY9-294" fmla="*/ 0 h 3776661"/>
                <a:gd name="connsiteX0-295" fmla="*/ 0 w 273845"/>
                <a:gd name="connsiteY0-296" fmla="*/ 0 h 3776661"/>
                <a:gd name="connsiteX1-297" fmla="*/ 272825 w 273845"/>
                <a:gd name="connsiteY1-298" fmla="*/ 0 h 3776661"/>
                <a:gd name="connsiteX2-299" fmla="*/ 273845 w 273845"/>
                <a:gd name="connsiteY2-300" fmla="*/ 3581399 h 3776661"/>
                <a:gd name="connsiteX3-301" fmla="*/ 247651 w 273845"/>
                <a:gd name="connsiteY3-302" fmla="*/ 3702843 h 3776661"/>
                <a:gd name="connsiteX4-303" fmla="*/ 228601 w 273845"/>
                <a:gd name="connsiteY4-304" fmla="*/ 3629023 h 3776661"/>
                <a:gd name="connsiteX5-305" fmla="*/ 166689 w 273845"/>
                <a:gd name="connsiteY5-306" fmla="*/ 3776661 h 3776661"/>
                <a:gd name="connsiteX6-307" fmla="*/ 104776 w 273845"/>
                <a:gd name="connsiteY6-308" fmla="*/ 3664743 h 3776661"/>
                <a:gd name="connsiteX7-309" fmla="*/ 57151 w 273845"/>
                <a:gd name="connsiteY7-310" fmla="*/ 3750467 h 3776661"/>
                <a:gd name="connsiteX8-311" fmla="*/ 1 w 273845"/>
                <a:gd name="connsiteY8-312" fmla="*/ 3609974 h 3776661"/>
                <a:gd name="connsiteX9-313" fmla="*/ 0 w 273845"/>
                <a:gd name="connsiteY9-314" fmla="*/ 0 h 3776661"/>
                <a:gd name="connsiteX0-315" fmla="*/ 0 w 273845"/>
                <a:gd name="connsiteY0-316" fmla="*/ 0 h 3776661"/>
                <a:gd name="connsiteX1-317" fmla="*/ 272825 w 273845"/>
                <a:gd name="connsiteY1-318" fmla="*/ 0 h 3776661"/>
                <a:gd name="connsiteX2-319" fmla="*/ 273845 w 273845"/>
                <a:gd name="connsiteY2-320" fmla="*/ 3581399 h 3776661"/>
                <a:gd name="connsiteX3-321" fmla="*/ 247651 w 273845"/>
                <a:gd name="connsiteY3-322" fmla="*/ 3702843 h 3776661"/>
                <a:gd name="connsiteX4-323" fmla="*/ 228601 w 273845"/>
                <a:gd name="connsiteY4-324" fmla="*/ 3629023 h 3776661"/>
                <a:gd name="connsiteX5-325" fmla="*/ 166689 w 273845"/>
                <a:gd name="connsiteY5-326" fmla="*/ 3776661 h 3776661"/>
                <a:gd name="connsiteX6-327" fmla="*/ 104776 w 273845"/>
                <a:gd name="connsiteY6-328" fmla="*/ 3664743 h 3776661"/>
                <a:gd name="connsiteX7-329" fmla="*/ 57151 w 273845"/>
                <a:gd name="connsiteY7-330" fmla="*/ 3750467 h 3776661"/>
                <a:gd name="connsiteX8-331" fmla="*/ 1 w 273845"/>
                <a:gd name="connsiteY8-332" fmla="*/ 3609974 h 3776661"/>
                <a:gd name="connsiteX9-333" fmla="*/ 0 w 273845"/>
                <a:gd name="connsiteY9-334" fmla="*/ 0 h 3776661"/>
                <a:gd name="connsiteX0-335" fmla="*/ 0 w 273845"/>
                <a:gd name="connsiteY0-336" fmla="*/ 0 h 3776661"/>
                <a:gd name="connsiteX1-337" fmla="*/ 272825 w 273845"/>
                <a:gd name="connsiteY1-338" fmla="*/ 0 h 3776661"/>
                <a:gd name="connsiteX2-339" fmla="*/ 273845 w 273845"/>
                <a:gd name="connsiteY2-340" fmla="*/ 3581399 h 3776661"/>
                <a:gd name="connsiteX3-341" fmla="*/ 247651 w 273845"/>
                <a:gd name="connsiteY3-342" fmla="*/ 3702843 h 3776661"/>
                <a:gd name="connsiteX4-343" fmla="*/ 228601 w 273845"/>
                <a:gd name="connsiteY4-344" fmla="*/ 3629023 h 3776661"/>
                <a:gd name="connsiteX5-345" fmla="*/ 166689 w 273845"/>
                <a:gd name="connsiteY5-346" fmla="*/ 3776661 h 3776661"/>
                <a:gd name="connsiteX6-347" fmla="*/ 104776 w 273845"/>
                <a:gd name="connsiteY6-348" fmla="*/ 3664743 h 3776661"/>
                <a:gd name="connsiteX7-349" fmla="*/ 57151 w 273845"/>
                <a:gd name="connsiteY7-350" fmla="*/ 3750467 h 3776661"/>
                <a:gd name="connsiteX8-351" fmla="*/ 1 w 273845"/>
                <a:gd name="connsiteY8-352" fmla="*/ 3609974 h 3776661"/>
                <a:gd name="connsiteX9-353" fmla="*/ 0 w 273845"/>
                <a:gd name="connsiteY9-354" fmla="*/ 0 h 3776661"/>
                <a:gd name="connsiteX0-355" fmla="*/ 0 w 273845"/>
                <a:gd name="connsiteY0-356" fmla="*/ 0 h 3776887"/>
                <a:gd name="connsiteX1-357" fmla="*/ 272825 w 273845"/>
                <a:gd name="connsiteY1-358" fmla="*/ 0 h 3776887"/>
                <a:gd name="connsiteX2-359" fmla="*/ 273845 w 273845"/>
                <a:gd name="connsiteY2-360" fmla="*/ 3581399 h 3776887"/>
                <a:gd name="connsiteX3-361" fmla="*/ 247651 w 273845"/>
                <a:gd name="connsiteY3-362" fmla="*/ 3702843 h 3776887"/>
                <a:gd name="connsiteX4-363" fmla="*/ 228601 w 273845"/>
                <a:gd name="connsiteY4-364" fmla="*/ 3629023 h 3776887"/>
                <a:gd name="connsiteX5-365" fmla="*/ 166689 w 273845"/>
                <a:gd name="connsiteY5-366" fmla="*/ 3776661 h 3776887"/>
                <a:gd name="connsiteX6-367" fmla="*/ 104776 w 273845"/>
                <a:gd name="connsiteY6-368" fmla="*/ 3664743 h 3776887"/>
                <a:gd name="connsiteX7-369" fmla="*/ 57151 w 273845"/>
                <a:gd name="connsiteY7-370" fmla="*/ 3750467 h 3776887"/>
                <a:gd name="connsiteX8-371" fmla="*/ 1 w 273845"/>
                <a:gd name="connsiteY8-372" fmla="*/ 3609974 h 3776887"/>
                <a:gd name="connsiteX9-373" fmla="*/ 0 w 273845"/>
                <a:gd name="connsiteY9-374" fmla="*/ 0 h 3776887"/>
                <a:gd name="connsiteX0-375" fmla="*/ 0 w 273845"/>
                <a:gd name="connsiteY0-376" fmla="*/ 0 h 3776887"/>
                <a:gd name="connsiteX1-377" fmla="*/ 272825 w 273845"/>
                <a:gd name="connsiteY1-378" fmla="*/ 0 h 3776887"/>
                <a:gd name="connsiteX2-379" fmla="*/ 273845 w 273845"/>
                <a:gd name="connsiteY2-380" fmla="*/ 3581399 h 3776887"/>
                <a:gd name="connsiteX3-381" fmla="*/ 247651 w 273845"/>
                <a:gd name="connsiteY3-382" fmla="*/ 3702843 h 3776887"/>
                <a:gd name="connsiteX4-383" fmla="*/ 228601 w 273845"/>
                <a:gd name="connsiteY4-384" fmla="*/ 3629023 h 3776887"/>
                <a:gd name="connsiteX5-385" fmla="*/ 166689 w 273845"/>
                <a:gd name="connsiteY5-386" fmla="*/ 3776661 h 3776887"/>
                <a:gd name="connsiteX6-387" fmla="*/ 104776 w 273845"/>
                <a:gd name="connsiteY6-388" fmla="*/ 3664743 h 3776887"/>
                <a:gd name="connsiteX7-389" fmla="*/ 57151 w 273845"/>
                <a:gd name="connsiteY7-390" fmla="*/ 3750467 h 3776887"/>
                <a:gd name="connsiteX8-391" fmla="*/ 1 w 273845"/>
                <a:gd name="connsiteY8-392" fmla="*/ 3609974 h 3776887"/>
                <a:gd name="connsiteX9-393" fmla="*/ 0 w 273845"/>
                <a:gd name="connsiteY9-394" fmla="*/ 0 h 3776887"/>
                <a:gd name="connsiteX0-395" fmla="*/ 0 w 273845"/>
                <a:gd name="connsiteY0-396" fmla="*/ 0 h 3776887"/>
                <a:gd name="connsiteX1-397" fmla="*/ 272825 w 273845"/>
                <a:gd name="connsiteY1-398" fmla="*/ 0 h 3776887"/>
                <a:gd name="connsiteX2-399" fmla="*/ 273845 w 273845"/>
                <a:gd name="connsiteY2-400" fmla="*/ 3581399 h 3776887"/>
                <a:gd name="connsiteX3-401" fmla="*/ 247651 w 273845"/>
                <a:gd name="connsiteY3-402" fmla="*/ 3702843 h 3776887"/>
                <a:gd name="connsiteX4-403" fmla="*/ 228601 w 273845"/>
                <a:gd name="connsiteY4-404" fmla="*/ 3629023 h 3776887"/>
                <a:gd name="connsiteX5-405" fmla="*/ 166689 w 273845"/>
                <a:gd name="connsiteY5-406" fmla="*/ 3776661 h 3776887"/>
                <a:gd name="connsiteX6-407" fmla="*/ 104776 w 273845"/>
                <a:gd name="connsiteY6-408" fmla="*/ 3664743 h 3776887"/>
                <a:gd name="connsiteX7-409" fmla="*/ 57151 w 273845"/>
                <a:gd name="connsiteY7-410" fmla="*/ 3750467 h 3776887"/>
                <a:gd name="connsiteX8-411" fmla="*/ 1 w 273845"/>
                <a:gd name="connsiteY8-412" fmla="*/ 3609974 h 3776887"/>
                <a:gd name="connsiteX9-413" fmla="*/ 0 w 273845"/>
                <a:gd name="connsiteY9-414" fmla="*/ 0 h 3776887"/>
                <a:gd name="connsiteX0-415" fmla="*/ 0 w 273845"/>
                <a:gd name="connsiteY0-416" fmla="*/ 0 h 3776859"/>
                <a:gd name="connsiteX1-417" fmla="*/ 272825 w 273845"/>
                <a:gd name="connsiteY1-418" fmla="*/ 0 h 3776859"/>
                <a:gd name="connsiteX2-419" fmla="*/ 273845 w 273845"/>
                <a:gd name="connsiteY2-420" fmla="*/ 3581399 h 3776859"/>
                <a:gd name="connsiteX3-421" fmla="*/ 247651 w 273845"/>
                <a:gd name="connsiteY3-422" fmla="*/ 3702843 h 3776859"/>
                <a:gd name="connsiteX4-423" fmla="*/ 223839 w 273845"/>
                <a:gd name="connsiteY4-424" fmla="*/ 3631404 h 3776859"/>
                <a:gd name="connsiteX5-425" fmla="*/ 166689 w 273845"/>
                <a:gd name="connsiteY5-426" fmla="*/ 3776661 h 3776859"/>
                <a:gd name="connsiteX6-427" fmla="*/ 104776 w 273845"/>
                <a:gd name="connsiteY6-428" fmla="*/ 3664743 h 3776859"/>
                <a:gd name="connsiteX7-429" fmla="*/ 57151 w 273845"/>
                <a:gd name="connsiteY7-430" fmla="*/ 3750467 h 3776859"/>
                <a:gd name="connsiteX8-431" fmla="*/ 1 w 273845"/>
                <a:gd name="connsiteY8-432" fmla="*/ 3609974 h 3776859"/>
                <a:gd name="connsiteX9-433" fmla="*/ 0 w 273845"/>
                <a:gd name="connsiteY9-434" fmla="*/ 0 h 3776859"/>
                <a:gd name="connsiteX0-435" fmla="*/ 0 w 273845"/>
                <a:gd name="connsiteY0-436" fmla="*/ 0 h 3776859"/>
                <a:gd name="connsiteX1-437" fmla="*/ 272825 w 273845"/>
                <a:gd name="connsiteY1-438" fmla="*/ 0 h 3776859"/>
                <a:gd name="connsiteX2-439" fmla="*/ 273845 w 273845"/>
                <a:gd name="connsiteY2-440" fmla="*/ 3581399 h 3776859"/>
                <a:gd name="connsiteX3-441" fmla="*/ 247651 w 273845"/>
                <a:gd name="connsiteY3-442" fmla="*/ 3702843 h 3776859"/>
                <a:gd name="connsiteX4-443" fmla="*/ 223839 w 273845"/>
                <a:gd name="connsiteY4-444" fmla="*/ 3631404 h 3776859"/>
                <a:gd name="connsiteX5-445" fmla="*/ 166689 w 273845"/>
                <a:gd name="connsiteY5-446" fmla="*/ 3776661 h 3776859"/>
                <a:gd name="connsiteX6-447" fmla="*/ 104776 w 273845"/>
                <a:gd name="connsiteY6-448" fmla="*/ 3664743 h 3776859"/>
                <a:gd name="connsiteX7-449" fmla="*/ 57151 w 273845"/>
                <a:gd name="connsiteY7-450" fmla="*/ 3750467 h 3776859"/>
                <a:gd name="connsiteX8-451" fmla="*/ 1 w 273845"/>
                <a:gd name="connsiteY8-452" fmla="*/ 3609974 h 3776859"/>
                <a:gd name="connsiteX9-453" fmla="*/ 0 w 273845"/>
                <a:gd name="connsiteY9-454" fmla="*/ 0 h 3776859"/>
                <a:gd name="connsiteX0-455" fmla="*/ 0 w 273894"/>
                <a:gd name="connsiteY0-456" fmla="*/ 0 h 3776859"/>
                <a:gd name="connsiteX1-457" fmla="*/ 272825 w 273894"/>
                <a:gd name="connsiteY1-458" fmla="*/ 0 h 3776859"/>
                <a:gd name="connsiteX2-459" fmla="*/ 273845 w 273894"/>
                <a:gd name="connsiteY2-460" fmla="*/ 3581399 h 3776859"/>
                <a:gd name="connsiteX3-461" fmla="*/ 247651 w 273894"/>
                <a:gd name="connsiteY3-462" fmla="*/ 3702843 h 3776859"/>
                <a:gd name="connsiteX4-463" fmla="*/ 223839 w 273894"/>
                <a:gd name="connsiteY4-464" fmla="*/ 3631404 h 3776859"/>
                <a:gd name="connsiteX5-465" fmla="*/ 166689 w 273894"/>
                <a:gd name="connsiteY5-466" fmla="*/ 3776661 h 3776859"/>
                <a:gd name="connsiteX6-467" fmla="*/ 104776 w 273894"/>
                <a:gd name="connsiteY6-468" fmla="*/ 3664743 h 3776859"/>
                <a:gd name="connsiteX7-469" fmla="*/ 57151 w 273894"/>
                <a:gd name="connsiteY7-470" fmla="*/ 3750467 h 3776859"/>
                <a:gd name="connsiteX8-471" fmla="*/ 1 w 273894"/>
                <a:gd name="connsiteY8-472" fmla="*/ 3609974 h 3776859"/>
                <a:gd name="connsiteX9-473" fmla="*/ 0 w 273894"/>
                <a:gd name="connsiteY9-474" fmla="*/ 0 h 3776859"/>
                <a:gd name="connsiteX0-475" fmla="*/ 0 w 273894"/>
                <a:gd name="connsiteY0-476" fmla="*/ 0 h 3776859"/>
                <a:gd name="connsiteX1-477" fmla="*/ 272825 w 273894"/>
                <a:gd name="connsiteY1-478" fmla="*/ 0 h 3776859"/>
                <a:gd name="connsiteX2-479" fmla="*/ 273845 w 273894"/>
                <a:gd name="connsiteY2-480" fmla="*/ 3581399 h 3776859"/>
                <a:gd name="connsiteX3-481" fmla="*/ 247651 w 273894"/>
                <a:gd name="connsiteY3-482" fmla="*/ 3702843 h 3776859"/>
                <a:gd name="connsiteX4-483" fmla="*/ 223839 w 273894"/>
                <a:gd name="connsiteY4-484" fmla="*/ 3631404 h 3776859"/>
                <a:gd name="connsiteX5-485" fmla="*/ 166689 w 273894"/>
                <a:gd name="connsiteY5-486" fmla="*/ 3776661 h 3776859"/>
                <a:gd name="connsiteX6-487" fmla="*/ 104776 w 273894"/>
                <a:gd name="connsiteY6-488" fmla="*/ 3664743 h 3776859"/>
                <a:gd name="connsiteX7-489" fmla="*/ 57151 w 273894"/>
                <a:gd name="connsiteY7-490" fmla="*/ 3750467 h 3776859"/>
                <a:gd name="connsiteX8-491" fmla="*/ 1 w 273894"/>
                <a:gd name="connsiteY8-492" fmla="*/ 3609974 h 3776859"/>
                <a:gd name="connsiteX9-493" fmla="*/ 0 w 273894"/>
                <a:gd name="connsiteY9-494" fmla="*/ 0 h 3776859"/>
                <a:gd name="connsiteX0-495" fmla="*/ 0 w 273845"/>
                <a:gd name="connsiteY0-496" fmla="*/ 0 h 3776859"/>
                <a:gd name="connsiteX1-497" fmla="*/ 272825 w 273845"/>
                <a:gd name="connsiteY1-498" fmla="*/ 0 h 3776859"/>
                <a:gd name="connsiteX2-499" fmla="*/ 273845 w 273845"/>
                <a:gd name="connsiteY2-500" fmla="*/ 3581399 h 3776859"/>
                <a:gd name="connsiteX3-501" fmla="*/ 247651 w 273845"/>
                <a:gd name="connsiteY3-502" fmla="*/ 3702843 h 3776859"/>
                <a:gd name="connsiteX4-503" fmla="*/ 223839 w 273845"/>
                <a:gd name="connsiteY4-504" fmla="*/ 3631404 h 3776859"/>
                <a:gd name="connsiteX5-505" fmla="*/ 166689 w 273845"/>
                <a:gd name="connsiteY5-506" fmla="*/ 3776661 h 3776859"/>
                <a:gd name="connsiteX6-507" fmla="*/ 104776 w 273845"/>
                <a:gd name="connsiteY6-508" fmla="*/ 3664743 h 3776859"/>
                <a:gd name="connsiteX7-509" fmla="*/ 57151 w 273845"/>
                <a:gd name="connsiteY7-510" fmla="*/ 3750467 h 3776859"/>
                <a:gd name="connsiteX8-511" fmla="*/ 1 w 273845"/>
                <a:gd name="connsiteY8-512" fmla="*/ 3609974 h 3776859"/>
                <a:gd name="connsiteX9-513" fmla="*/ 0 w 273845"/>
                <a:gd name="connsiteY9-514" fmla="*/ 0 h 3776859"/>
                <a:gd name="connsiteX0-515" fmla="*/ 0 w 273845"/>
                <a:gd name="connsiteY0-516" fmla="*/ 0 h 3776859"/>
                <a:gd name="connsiteX1-517" fmla="*/ 272825 w 273845"/>
                <a:gd name="connsiteY1-518" fmla="*/ 0 h 3776859"/>
                <a:gd name="connsiteX2-519" fmla="*/ 273845 w 273845"/>
                <a:gd name="connsiteY2-520" fmla="*/ 3581399 h 3776859"/>
                <a:gd name="connsiteX3-521" fmla="*/ 252414 w 273845"/>
                <a:gd name="connsiteY3-522" fmla="*/ 3702843 h 3776859"/>
                <a:gd name="connsiteX4-523" fmla="*/ 223839 w 273845"/>
                <a:gd name="connsiteY4-524" fmla="*/ 3631404 h 3776859"/>
                <a:gd name="connsiteX5-525" fmla="*/ 166689 w 273845"/>
                <a:gd name="connsiteY5-526" fmla="*/ 3776661 h 3776859"/>
                <a:gd name="connsiteX6-527" fmla="*/ 104776 w 273845"/>
                <a:gd name="connsiteY6-528" fmla="*/ 3664743 h 3776859"/>
                <a:gd name="connsiteX7-529" fmla="*/ 57151 w 273845"/>
                <a:gd name="connsiteY7-530" fmla="*/ 3750467 h 3776859"/>
                <a:gd name="connsiteX8-531" fmla="*/ 1 w 273845"/>
                <a:gd name="connsiteY8-532" fmla="*/ 3609974 h 3776859"/>
                <a:gd name="connsiteX9-533" fmla="*/ 0 w 273845"/>
                <a:gd name="connsiteY9-534" fmla="*/ 0 h 3776859"/>
                <a:gd name="connsiteX0-535" fmla="*/ 0 w 273845"/>
                <a:gd name="connsiteY0-536" fmla="*/ 0 h 3776859"/>
                <a:gd name="connsiteX1-537" fmla="*/ 272825 w 273845"/>
                <a:gd name="connsiteY1-538" fmla="*/ 0 h 3776859"/>
                <a:gd name="connsiteX2-539" fmla="*/ 273845 w 273845"/>
                <a:gd name="connsiteY2-540" fmla="*/ 3581399 h 3776859"/>
                <a:gd name="connsiteX3-541" fmla="*/ 252414 w 273845"/>
                <a:gd name="connsiteY3-542" fmla="*/ 3702843 h 3776859"/>
                <a:gd name="connsiteX4-543" fmla="*/ 223839 w 273845"/>
                <a:gd name="connsiteY4-544" fmla="*/ 3631404 h 3776859"/>
                <a:gd name="connsiteX5-545" fmla="*/ 166689 w 273845"/>
                <a:gd name="connsiteY5-546" fmla="*/ 3776661 h 3776859"/>
                <a:gd name="connsiteX6-547" fmla="*/ 104776 w 273845"/>
                <a:gd name="connsiteY6-548" fmla="*/ 3664743 h 3776859"/>
                <a:gd name="connsiteX7-549" fmla="*/ 57151 w 273845"/>
                <a:gd name="connsiteY7-550" fmla="*/ 3750467 h 3776859"/>
                <a:gd name="connsiteX8-551" fmla="*/ 1 w 273845"/>
                <a:gd name="connsiteY8-552" fmla="*/ 3609974 h 3776859"/>
                <a:gd name="connsiteX9-553" fmla="*/ 0 w 273845"/>
                <a:gd name="connsiteY9-554" fmla="*/ 0 h 3776859"/>
                <a:gd name="connsiteX0-555" fmla="*/ 0 w 273845"/>
                <a:gd name="connsiteY0-556" fmla="*/ 0 h 3776859"/>
                <a:gd name="connsiteX1-557" fmla="*/ 272825 w 273845"/>
                <a:gd name="connsiteY1-558" fmla="*/ 0 h 3776859"/>
                <a:gd name="connsiteX2-559" fmla="*/ 273845 w 273845"/>
                <a:gd name="connsiteY2-560" fmla="*/ 3581399 h 3776859"/>
                <a:gd name="connsiteX3-561" fmla="*/ 245270 w 273845"/>
                <a:gd name="connsiteY3-562" fmla="*/ 3702843 h 3776859"/>
                <a:gd name="connsiteX4-563" fmla="*/ 223839 w 273845"/>
                <a:gd name="connsiteY4-564" fmla="*/ 3631404 h 3776859"/>
                <a:gd name="connsiteX5-565" fmla="*/ 166689 w 273845"/>
                <a:gd name="connsiteY5-566" fmla="*/ 3776661 h 3776859"/>
                <a:gd name="connsiteX6-567" fmla="*/ 104776 w 273845"/>
                <a:gd name="connsiteY6-568" fmla="*/ 3664743 h 3776859"/>
                <a:gd name="connsiteX7-569" fmla="*/ 57151 w 273845"/>
                <a:gd name="connsiteY7-570" fmla="*/ 3750467 h 3776859"/>
                <a:gd name="connsiteX8-571" fmla="*/ 1 w 273845"/>
                <a:gd name="connsiteY8-572" fmla="*/ 3609974 h 3776859"/>
                <a:gd name="connsiteX9-573" fmla="*/ 0 w 273845"/>
                <a:gd name="connsiteY9-574" fmla="*/ 0 h 3776859"/>
                <a:gd name="connsiteX0-575" fmla="*/ 0 w 273845"/>
                <a:gd name="connsiteY0-576" fmla="*/ 0 h 3776859"/>
                <a:gd name="connsiteX1-577" fmla="*/ 272825 w 273845"/>
                <a:gd name="connsiteY1-578" fmla="*/ 0 h 3776859"/>
                <a:gd name="connsiteX2-579" fmla="*/ 273845 w 273845"/>
                <a:gd name="connsiteY2-580" fmla="*/ 3581399 h 3776859"/>
                <a:gd name="connsiteX3-581" fmla="*/ 245270 w 273845"/>
                <a:gd name="connsiteY3-582" fmla="*/ 3702843 h 3776859"/>
                <a:gd name="connsiteX4-583" fmla="*/ 223839 w 273845"/>
                <a:gd name="connsiteY4-584" fmla="*/ 3631404 h 3776859"/>
                <a:gd name="connsiteX5-585" fmla="*/ 166689 w 273845"/>
                <a:gd name="connsiteY5-586" fmla="*/ 3776661 h 3776859"/>
                <a:gd name="connsiteX6-587" fmla="*/ 104776 w 273845"/>
                <a:gd name="connsiteY6-588" fmla="*/ 3664743 h 3776859"/>
                <a:gd name="connsiteX7-589" fmla="*/ 57151 w 273845"/>
                <a:gd name="connsiteY7-590" fmla="*/ 3750467 h 3776859"/>
                <a:gd name="connsiteX8-591" fmla="*/ 1 w 273845"/>
                <a:gd name="connsiteY8-592" fmla="*/ 3609974 h 3776859"/>
                <a:gd name="connsiteX9-593" fmla="*/ 0 w 273845"/>
                <a:gd name="connsiteY9-594" fmla="*/ 0 h 3776859"/>
                <a:gd name="connsiteX0-595" fmla="*/ 0 w 273845"/>
                <a:gd name="connsiteY0-596" fmla="*/ 0 h 3776859"/>
                <a:gd name="connsiteX1-597" fmla="*/ 272825 w 273845"/>
                <a:gd name="connsiteY1-598" fmla="*/ 0 h 3776859"/>
                <a:gd name="connsiteX2-599" fmla="*/ 273845 w 273845"/>
                <a:gd name="connsiteY2-600" fmla="*/ 3581399 h 3776859"/>
                <a:gd name="connsiteX3-601" fmla="*/ 245270 w 273845"/>
                <a:gd name="connsiteY3-602" fmla="*/ 3702843 h 3776859"/>
                <a:gd name="connsiteX4-603" fmla="*/ 223839 w 273845"/>
                <a:gd name="connsiteY4-604" fmla="*/ 3631404 h 3776859"/>
                <a:gd name="connsiteX5-605" fmla="*/ 166689 w 273845"/>
                <a:gd name="connsiteY5-606" fmla="*/ 3776661 h 3776859"/>
                <a:gd name="connsiteX6-607" fmla="*/ 104776 w 273845"/>
                <a:gd name="connsiteY6-608" fmla="*/ 3664743 h 3776859"/>
                <a:gd name="connsiteX7-609" fmla="*/ 57151 w 273845"/>
                <a:gd name="connsiteY7-610" fmla="*/ 3750467 h 3776859"/>
                <a:gd name="connsiteX8-611" fmla="*/ 1 w 273845"/>
                <a:gd name="connsiteY8-612" fmla="*/ 3609974 h 3776859"/>
                <a:gd name="connsiteX9-613" fmla="*/ 0 w 273845"/>
                <a:gd name="connsiteY9-614" fmla="*/ 0 h 3776859"/>
                <a:gd name="connsiteX0-615" fmla="*/ 0 w 273845"/>
                <a:gd name="connsiteY0-616" fmla="*/ 0 h 3776859"/>
                <a:gd name="connsiteX1-617" fmla="*/ 272825 w 273845"/>
                <a:gd name="connsiteY1-618" fmla="*/ 0 h 3776859"/>
                <a:gd name="connsiteX2-619" fmla="*/ 273845 w 273845"/>
                <a:gd name="connsiteY2-620" fmla="*/ 3581399 h 3776859"/>
                <a:gd name="connsiteX3-621" fmla="*/ 245270 w 273845"/>
                <a:gd name="connsiteY3-622" fmla="*/ 3702843 h 3776859"/>
                <a:gd name="connsiteX4-623" fmla="*/ 223839 w 273845"/>
                <a:gd name="connsiteY4-624" fmla="*/ 3631404 h 3776859"/>
                <a:gd name="connsiteX5-625" fmla="*/ 166689 w 273845"/>
                <a:gd name="connsiteY5-626" fmla="*/ 3776661 h 3776859"/>
                <a:gd name="connsiteX6-627" fmla="*/ 104776 w 273845"/>
                <a:gd name="connsiteY6-628" fmla="*/ 3664743 h 3776859"/>
                <a:gd name="connsiteX7-629" fmla="*/ 57151 w 273845"/>
                <a:gd name="connsiteY7-630" fmla="*/ 3750467 h 3776859"/>
                <a:gd name="connsiteX8-631" fmla="*/ 1 w 273845"/>
                <a:gd name="connsiteY8-632" fmla="*/ 3609974 h 3776859"/>
                <a:gd name="connsiteX9-633" fmla="*/ 0 w 273845"/>
                <a:gd name="connsiteY9-634" fmla="*/ 0 h 3776859"/>
                <a:gd name="connsiteX0-635" fmla="*/ 0 w 273845"/>
                <a:gd name="connsiteY0-636" fmla="*/ 0 h 3776859"/>
                <a:gd name="connsiteX1-637" fmla="*/ 272825 w 273845"/>
                <a:gd name="connsiteY1-638" fmla="*/ 0 h 3776859"/>
                <a:gd name="connsiteX2-639" fmla="*/ 273845 w 273845"/>
                <a:gd name="connsiteY2-640" fmla="*/ 3581399 h 3776859"/>
                <a:gd name="connsiteX3-641" fmla="*/ 245270 w 273845"/>
                <a:gd name="connsiteY3-642" fmla="*/ 3702843 h 3776859"/>
                <a:gd name="connsiteX4-643" fmla="*/ 223839 w 273845"/>
                <a:gd name="connsiteY4-644" fmla="*/ 3631404 h 3776859"/>
                <a:gd name="connsiteX5-645" fmla="*/ 166689 w 273845"/>
                <a:gd name="connsiteY5-646" fmla="*/ 3776661 h 3776859"/>
                <a:gd name="connsiteX6-647" fmla="*/ 104776 w 273845"/>
                <a:gd name="connsiteY6-648" fmla="*/ 3664743 h 3776859"/>
                <a:gd name="connsiteX7-649" fmla="*/ 57151 w 273845"/>
                <a:gd name="connsiteY7-650" fmla="*/ 3750467 h 3776859"/>
                <a:gd name="connsiteX8-651" fmla="*/ 1 w 273845"/>
                <a:gd name="connsiteY8-652" fmla="*/ 3609974 h 3776859"/>
                <a:gd name="connsiteX9-653" fmla="*/ 0 w 273845"/>
                <a:gd name="connsiteY9-654" fmla="*/ 0 h 3776859"/>
                <a:gd name="connsiteX0-655" fmla="*/ 0 w 273845"/>
                <a:gd name="connsiteY0-656" fmla="*/ 0 h 3776859"/>
                <a:gd name="connsiteX1-657" fmla="*/ 272825 w 273845"/>
                <a:gd name="connsiteY1-658" fmla="*/ 0 h 3776859"/>
                <a:gd name="connsiteX2-659" fmla="*/ 273845 w 273845"/>
                <a:gd name="connsiteY2-660" fmla="*/ 3581399 h 3776859"/>
                <a:gd name="connsiteX3-661" fmla="*/ 245270 w 273845"/>
                <a:gd name="connsiteY3-662" fmla="*/ 3702843 h 3776859"/>
                <a:gd name="connsiteX4-663" fmla="*/ 223839 w 273845"/>
                <a:gd name="connsiteY4-664" fmla="*/ 3631404 h 3776859"/>
                <a:gd name="connsiteX5-665" fmla="*/ 166689 w 273845"/>
                <a:gd name="connsiteY5-666" fmla="*/ 3776661 h 3776859"/>
                <a:gd name="connsiteX6-667" fmla="*/ 104776 w 273845"/>
                <a:gd name="connsiteY6-668" fmla="*/ 3664743 h 3776859"/>
                <a:gd name="connsiteX7-669" fmla="*/ 57151 w 273845"/>
                <a:gd name="connsiteY7-670" fmla="*/ 3750467 h 3776859"/>
                <a:gd name="connsiteX8-671" fmla="*/ 1 w 273845"/>
                <a:gd name="connsiteY8-672" fmla="*/ 3609974 h 3776859"/>
                <a:gd name="connsiteX9-673" fmla="*/ 0 w 273845"/>
                <a:gd name="connsiteY9-674" fmla="*/ 0 h 3776859"/>
                <a:gd name="connsiteX0-675" fmla="*/ 0 w 273845"/>
                <a:gd name="connsiteY0-676" fmla="*/ 0 h 3776859"/>
                <a:gd name="connsiteX1-677" fmla="*/ 272825 w 273845"/>
                <a:gd name="connsiteY1-678" fmla="*/ 0 h 3776859"/>
                <a:gd name="connsiteX2-679" fmla="*/ 273845 w 273845"/>
                <a:gd name="connsiteY2-680" fmla="*/ 3581399 h 3776859"/>
                <a:gd name="connsiteX3-681" fmla="*/ 245270 w 273845"/>
                <a:gd name="connsiteY3-682" fmla="*/ 3702843 h 3776859"/>
                <a:gd name="connsiteX4-683" fmla="*/ 223839 w 273845"/>
                <a:gd name="connsiteY4-684" fmla="*/ 3631404 h 3776859"/>
                <a:gd name="connsiteX5-685" fmla="*/ 166689 w 273845"/>
                <a:gd name="connsiteY5-686" fmla="*/ 3776661 h 3776859"/>
                <a:gd name="connsiteX6-687" fmla="*/ 104776 w 273845"/>
                <a:gd name="connsiteY6-688" fmla="*/ 3664743 h 3776859"/>
                <a:gd name="connsiteX7-689" fmla="*/ 57151 w 273845"/>
                <a:gd name="connsiteY7-690" fmla="*/ 3750467 h 3776859"/>
                <a:gd name="connsiteX8-691" fmla="*/ 1 w 273845"/>
                <a:gd name="connsiteY8-692" fmla="*/ 3609974 h 3776859"/>
                <a:gd name="connsiteX9-693" fmla="*/ 0 w 273845"/>
                <a:gd name="connsiteY9-694" fmla="*/ 0 h 3776859"/>
                <a:gd name="connsiteX0-695" fmla="*/ 0 w 273845"/>
                <a:gd name="connsiteY0-696" fmla="*/ 0 h 3776859"/>
                <a:gd name="connsiteX1-697" fmla="*/ 272825 w 273845"/>
                <a:gd name="connsiteY1-698" fmla="*/ 0 h 3776859"/>
                <a:gd name="connsiteX2-699" fmla="*/ 273845 w 273845"/>
                <a:gd name="connsiteY2-700" fmla="*/ 3581399 h 3776859"/>
                <a:gd name="connsiteX3-701" fmla="*/ 245270 w 273845"/>
                <a:gd name="connsiteY3-702" fmla="*/ 3702843 h 3776859"/>
                <a:gd name="connsiteX4-703" fmla="*/ 223839 w 273845"/>
                <a:gd name="connsiteY4-704" fmla="*/ 3631404 h 3776859"/>
                <a:gd name="connsiteX5-705" fmla="*/ 166689 w 273845"/>
                <a:gd name="connsiteY5-706" fmla="*/ 3776661 h 3776859"/>
                <a:gd name="connsiteX6-707" fmla="*/ 104776 w 273845"/>
                <a:gd name="connsiteY6-708" fmla="*/ 3664743 h 3776859"/>
                <a:gd name="connsiteX7-709" fmla="*/ 57151 w 273845"/>
                <a:gd name="connsiteY7-710" fmla="*/ 3750467 h 3776859"/>
                <a:gd name="connsiteX8-711" fmla="*/ 1 w 273845"/>
                <a:gd name="connsiteY8-712" fmla="*/ 3609974 h 3776859"/>
                <a:gd name="connsiteX9-713" fmla="*/ 0 w 273845"/>
                <a:gd name="connsiteY9-714" fmla="*/ 0 h 37768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51" y="connsiteY7-52"/>
                </a:cxn>
                <a:cxn ang="0">
                  <a:pos x="connsiteX8-69" y="connsiteY8-70"/>
                </a:cxn>
                <a:cxn ang="0">
                  <a:pos x="connsiteX9-89" y="connsiteY9-90"/>
                </a:cxn>
              </a:cxnLst>
              <a:rect l="l" t="t" r="r" b="b"/>
              <a:pathLst>
                <a:path w="273845" h="3776859">
                  <a:moveTo>
                    <a:pt x="0" y="0"/>
                  </a:moveTo>
                  <a:lnTo>
                    <a:pt x="272825" y="0"/>
                  </a:lnTo>
                  <a:lnTo>
                    <a:pt x="273845" y="3581399"/>
                  </a:lnTo>
                  <a:cubicBezTo>
                    <a:pt x="269876" y="3659980"/>
                    <a:pt x="258763" y="3688555"/>
                    <a:pt x="245270" y="3702843"/>
                  </a:cubicBezTo>
                  <a:cubicBezTo>
                    <a:pt x="228204" y="3675061"/>
                    <a:pt x="236936" y="3619101"/>
                    <a:pt x="223839" y="3631404"/>
                  </a:cubicBezTo>
                  <a:cubicBezTo>
                    <a:pt x="210742" y="3643707"/>
                    <a:pt x="186533" y="3771105"/>
                    <a:pt x="166689" y="3776661"/>
                  </a:cubicBezTo>
                  <a:cubicBezTo>
                    <a:pt x="146845" y="3782217"/>
                    <a:pt x="123032" y="3669109"/>
                    <a:pt x="104776" y="3664743"/>
                  </a:cubicBezTo>
                  <a:cubicBezTo>
                    <a:pt x="86520" y="3660377"/>
                    <a:pt x="74614" y="3759595"/>
                    <a:pt x="57151" y="3750467"/>
                  </a:cubicBezTo>
                  <a:cubicBezTo>
                    <a:pt x="28576" y="3725068"/>
                    <a:pt x="9527" y="3661568"/>
                    <a:pt x="1" y="3609974"/>
                  </a:cubicBezTo>
                  <a:cubicBezTo>
                    <a:pt x="1" y="2406649"/>
                    <a:pt x="0" y="1203325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cs typeface="+mn-ea"/>
                <a:sym typeface="+mn-lt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374774" y="1417118"/>
              <a:ext cx="272825" cy="59055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27000">
                  <a:srgbClr val="F2F2F2">
                    <a:lumMod val="0"/>
                    <a:lumOff val="100000"/>
                  </a:srgbClr>
                </a:gs>
                <a:gs pos="100000">
                  <a:schemeClr val="bg1">
                    <a:lumMod val="50000"/>
                  </a:schemeClr>
                </a:gs>
              </a:gsLst>
              <a:lin ang="10800000" scaled="1"/>
              <a:tileRect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cs typeface="+mn-ea"/>
                <a:sym typeface="+mn-l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404710" y="1213680"/>
              <a:ext cx="212954" cy="20343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cs typeface="+mn-ea"/>
                <a:sym typeface="+mn-lt"/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 rot="5400000">
              <a:off x="1396885" y="6250198"/>
              <a:ext cx="228600" cy="73152"/>
            </a:xfrm>
            <a:custGeom>
              <a:avLst/>
              <a:gdLst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0-1" fmla="*/ 0 w 226544"/>
                <a:gd name="connsiteY0-2" fmla="*/ 35306 h 70612"/>
                <a:gd name="connsiteX1-3" fmla="*/ 27685 w 226544"/>
                <a:gd name="connsiteY1-4" fmla="*/ 0 h 70612"/>
                <a:gd name="connsiteX2-5" fmla="*/ 226544 w 226544"/>
                <a:gd name="connsiteY2-6" fmla="*/ 35306 h 70612"/>
                <a:gd name="connsiteX3-7" fmla="*/ 27685 w 226544"/>
                <a:gd name="connsiteY3-8" fmla="*/ 70612 h 70612"/>
                <a:gd name="connsiteX4" fmla="*/ 0 w 226544"/>
                <a:gd name="connsiteY4" fmla="*/ 35306 h 70612"/>
                <a:gd name="connsiteX0-9" fmla="*/ 0 w 226544"/>
                <a:gd name="connsiteY0-10" fmla="*/ 35306 h 70612"/>
                <a:gd name="connsiteX1-11" fmla="*/ 27685 w 226544"/>
                <a:gd name="connsiteY1-12" fmla="*/ 0 h 70612"/>
                <a:gd name="connsiteX2-13" fmla="*/ 226544 w 226544"/>
                <a:gd name="connsiteY2-14" fmla="*/ 35306 h 70612"/>
                <a:gd name="connsiteX3-15" fmla="*/ 27685 w 226544"/>
                <a:gd name="connsiteY3-16" fmla="*/ 70612 h 70612"/>
                <a:gd name="connsiteX4-17" fmla="*/ 0 w 226544"/>
                <a:gd name="connsiteY4-18" fmla="*/ 35306 h 70612"/>
                <a:gd name="connsiteX0-19" fmla="*/ 0 w 226544"/>
                <a:gd name="connsiteY0-20" fmla="*/ 35306 h 70612"/>
                <a:gd name="connsiteX1-21" fmla="*/ 27685 w 226544"/>
                <a:gd name="connsiteY1-22" fmla="*/ 0 h 70612"/>
                <a:gd name="connsiteX2-23" fmla="*/ 226544 w 226544"/>
                <a:gd name="connsiteY2-24" fmla="*/ 35306 h 70612"/>
                <a:gd name="connsiteX3-25" fmla="*/ 27685 w 226544"/>
                <a:gd name="connsiteY3-26" fmla="*/ 70612 h 70612"/>
                <a:gd name="connsiteX4-27" fmla="*/ 0 w 226544"/>
                <a:gd name="connsiteY4-28" fmla="*/ 35306 h 70612"/>
                <a:gd name="connsiteX0-29" fmla="*/ 0 w 226544"/>
                <a:gd name="connsiteY0-30" fmla="*/ 35306 h 70612"/>
                <a:gd name="connsiteX1-31" fmla="*/ 27685 w 226544"/>
                <a:gd name="connsiteY1-32" fmla="*/ 0 h 70612"/>
                <a:gd name="connsiteX2-33" fmla="*/ 226544 w 226544"/>
                <a:gd name="connsiteY2-34" fmla="*/ 35306 h 70612"/>
                <a:gd name="connsiteX3-35" fmla="*/ 27685 w 226544"/>
                <a:gd name="connsiteY3-36" fmla="*/ 70612 h 70612"/>
                <a:gd name="connsiteX4-37" fmla="*/ 0 w 226544"/>
                <a:gd name="connsiteY4-38" fmla="*/ 35306 h 70612"/>
                <a:gd name="connsiteX0-39" fmla="*/ 0 w 226544"/>
                <a:gd name="connsiteY0-40" fmla="*/ 35306 h 70612"/>
                <a:gd name="connsiteX1-41" fmla="*/ 27685 w 226544"/>
                <a:gd name="connsiteY1-42" fmla="*/ 0 h 70612"/>
                <a:gd name="connsiteX2-43" fmla="*/ 226544 w 226544"/>
                <a:gd name="connsiteY2-44" fmla="*/ 35306 h 70612"/>
                <a:gd name="connsiteX3-45" fmla="*/ 27685 w 226544"/>
                <a:gd name="connsiteY3-46" fmla="*/ 70612 h 70612"/>
                <a:gd name="connsiteX4-47" fmla="*/ 0 w 226544"/>
                <a:gd name="connsiteY4-48" fmla="*/ 35306 h 70612"/>
                <a:gd name="connsiteX0-49" fmla="*/ 0 w 226544"/>
                <a:gd name="connsiteY0-50" fmla="*/ 35306 h 70612"/>
                <a:gd name="connsiteX1-51" fmla="*/ 27685 w 226544"/>
                <a:gd name="connsiteY1-52" fmla="*/ 0 h 70612"/>
                <a:gd name="connsiteX2-53" fmla="*/ 226544 w 226544"/>
                <a:gd name="connsiteY2-54" fmla="*/ 35306 h 70612"/>
                <a:gd name="connsiteX3-55" fmla="*/ 27685 w 226544"/>
                <a:gd name="connsiteY3-56" fmla="*/ 70612 h 70612"/>
                <a:gd name="connsiteX4-57" fmla="*/ 0 w 226544"/>
                <a:gd name="connsiteY4-58" fmla="*/ 35306 h 70612"/>
                <a:gd name="connsiteX0-59" fmla="*/ 0 w 226544"/>
                <a:gd name="connsiteY0-60" fmla="*/ 35306 h 70612"/>
                <a:gd name="connsiteX1-61" fmla="*/ 27685 w 226544"/>
                <a:gd name="connsiteY1-62" fmla="*/ 0 h 70612"/>
                <a:gd name="connsiteX2-63" fmla="*/ 226544 w 226544"/>
                <a:gd name="connsiteY2-64" fmla="*/ 35306 h 70612"/>
                <a:gd name="connsiteX3-65" fmla="*/ 27685 w 226544"/>
                <a:gd name="connsiteY3-66" fmla="*/ 70612 h 70612"/>
                <a:gd name="connsiteX4-67" fmla="*/ 0 w 226544"/>
                <a:gd name="connsiteY4-68" fmla="*/ 35306 h 70612"/>
                <a:gd name="connsiteX0-69" fmla="*/ 0 w 226544"/>
                <a:gd name="connsiteY0-70" fmla="*/ 35306 h 70612"/>
                <a:gd name="connsiteX1-71" fmla="*/ 27685 w 226544"/>
                <a:gd name="connsiteY1-72" fmla="*/ 0 h 70612"/>
                <a:gd name="connsiteX2-73" fmla="*/ 226544 w 226544"/>
                <a:gd name="connsiteY2-74" fmla="*/ 35306 h 70612"/>
                <a:gd name="connsiteX3-75" fmla="*/ 27685 w 226544"/>
                <a:gd name="connsiteY3-76" fmla="*/ 70612 h 70612"/>
                <a:gd name="connsiteX4-77" fmla="*/ 0 w 226544"/>
                <a:gd name="connsiteY4-78" fmla="*/ 35306 h 70612"/>
                <a:gd name="connsiteX0-79" fmla="*/ 0 w 226544"/>
                <a:gd name="connsiteY0-80" fmla="*/ 35306 h 70612"/>
                <a:gd name="connsiteX1-81" fmla="*/ 27685 w 226544"/>
                <a:gd name="connsiteY1-82" fmla="*/ 0 h 70612"/>
                <a:gd name="connsiteX2-83" fmla="*/ 226544 w 226544"/>
                <a:gd name="connsiteY2-84" fmla="*/ 35306 h 70612"/>
                <a:gd name="connsiteX3-85" fmla="*/ 27685 w 226544"/>
                <a:gd name="connsiteY3-86" fmla="*/ 70612 h 70612"/>
                <a:gd name="connsiteX4-87" fmla="*/ 0 w 226544"/>
                <a:gd name="connsiteY4-88" fmla="*/ 35306 h 7061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</a:cxnLst>
              <a:rect l="l" t="t" r="r" b="b"/>
              <a:pathLst>
                <a:path w="226544" h="70612">
                  <a:moveTo>
                    <a:pt x="0" y="35306"/>
                  </a:moveTo>
                  <a:cubicBezTo>
                    <a:pt x="1521" y="15316"/>
                    <a:pt x="12805" y="4576"/>
                    <a:pt x="27685" y="0"/>
                  </a:cubicBezTo>
                  <a:lnTo>
                    <a:pt x="226544" y="35306"/>
                  </a:lnTo>
                  <a:lnTo>
                    <a:pt x="27685" y="70612"/>
                  </a:lnTo>
                  <a:cubicBezTo>
                    <a:pt x="11264" y="65009"/>
                    <a:pt x="1007" y="52726"/>
                    <a:pt x="0" y="35306"/>
                  </a:cubicBezTo>
                  <a:close/>
                </a:path>
              </a:pathLst>
            </a:custGeom>
            <a:solidFill>
              <a:srgbClr val="4C504C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cs typeface="+mn-ea"/>
                <a:sym typeface="+mn-lt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374774" y="1486648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1374774" y="1562425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374774" y="1638202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374774" y="1713979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374774" y="1789756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374774" y="1865533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374774" y="1941308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rapezoid 5"/>
          <p:cNvSpPr/>
          <p:nvPr/>
        </p:nvSpPr>
        <p:spPr>
          <a:xfrm rot="16200000">
            <a:off x="1631198" y="4903500"/>
            <a:ext cx="616797" cy="52807"/>
          </a:xfrm>
          <a:prstGeom prst="trapezoid">
            <a:avLst>
              <a:gd name="adj" fmla="val 69837"/>
            </a:avLst>
          </a:prstGeom>
          <a:solidFill>
            <a:schemeClr val="accent2">
              <a:lumMod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1325">
              <a:cs typeface="+mn-ea"/>
              <a:sym typeface="+mn-lt"/>
            </a:endParaRPr>
          </a:p>
        </p:txBody>
      </p:sp>
      <p:sp>
        <p:nvSpPr>
          <p:cNvPr id="7" name="Trapezoid 6"/>
          <p:cNvSpPr/>
          <p:nvPr/>
        </p:nvSpPr>
        <p:spPr>
          <a:xfrm rot="16200000">
            <a:off x="1631198" y="4103107"/>
            <a:ext cx="616797" cy="52807"/>
          </a:xfrm>
          <a:prstGeom prst="trapezoid">
            <a:avLst>
              <a:gd name="adj" fmla="val 69837"/>
            </a:avLst>
          </a:prstGeom>
          <a:solidFill>
            <a:schemeClr val="accent5">
              <a:lumMod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1325">
              <a:cs typeface="+mn-ea"/>
              <a:sym typeface="+mn-lt"/>
            </a:endParaRPr>
          </a:p>
        </p:txBody>
      </p:sp>
      <p:sp>
        <p:nvSpPr>
          <p:cNvPr id="8" name="Trapezoid 7"/>
          <p:cNvSpPr/>
          <p:nvPr/>
        </p:nvSpPr>
        <p:spPr>
          <a:xfrm rot="16200000">
            <a:off x="1631198" y="3302712"/>
            <a:ext cx="616797" cy="52807"/>
          </a:xfrm>
          <a:prstGeom prst="trapezoid">
            <a:avLst>
              <a:gd name="adj" fmla="val 69837"/>
            </a:avLst>
          </a:prstGeom>
          <a:solidFill>
            <a:schemeClr val="accent4">
              <a:lumMod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1325">
              <a:cs typeface="+mn-ea"/>
              <a:sym typeface="+mn-lt"/>
            </a:endParaRPr>
          </a:p>
        </p:txBody>
      </p:sp>
      <p:sp>
        <p:nvSpPr>
          <p:cNvPr id="9" name="Trapezoid 8"/>
          <p:cNvSpPr/>
          <p:nvPr/>
        </p:nvSpPr>
        <p:spPr>
          <a:xfrm rot="16200000">
            <a:off x="1631198" y="2502318"/>
            <a:ext cx="616797" cy="52807"/>
          </a:xfrm>
          <a:prstGeom prst="trapezoid">
            <a:avLst>
              <a:gd name="adj" fmla="val 69837"/>
            </a:avLst>
          </a:prstGeom>
          <a:solidFill>
            <a:schemeClr val="accent3">
              <a:lumMod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1325">
              <a:cs typeface="+mn-ea"/>
              <a:sym typeface="+mn-lt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1913191" y="2258343"/>
            <a:ext cx="3114255" cy="538640"/>
          </a:xfrm>
          <a:prstGeom prst="homePlate">
            <a:avLst>
              <a:gd name="adj" fmla="val 36274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1325">
              <a:cs typeface="+mn-ea"/>
              <a:sym typeface="+mn-lt"/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1913191" y="3058738"/>
            <a:ext cx="3114255" cy="538640"/>
          </a:xfrm>
          <a:prstGeom prst="homePlate">
            <a:avLst>
              <a:gd name="adj" fmla="val 36274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1325">
              <a:cs typeface="+mn-ea"/>
              <a:sym typeface="+mn-lt"/>
            </a:endParaRPr>
          </a:p>
        </p:txBody>
      </p:sp>
      <p:sp>
        <p:nvSpPr>
          <p:cNvPr id="12" name="Pentagon 11"/>
          <p:cNvSpPr/>
          <p:nvPr/>
        </p:nvSpPr>
        <p:spPr>
          <a:xfrm>
            <a:off x="1913191" y="3859132"/>
            <a:ext cx="3114255" cy="538640"/>
          </a:xfrm>
          <a:prstGeom prst="homePlate">
            <a:avLst>
              <a:gd name="adj" fmla="val 36274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1325">
              <a:cs typeface="+mn-ea"/>
              <a:sym typeface="+mn-lt"/>
            </a:endParaRPr>
          </a:p>
        </p:txBody>
      </p:sp>
      <p:sp>
        <p:nvSpPr>
          <p:cNvPr id="13" name="Pentagon 12"/>
          <p:cNvSpPr/>
          <p:nvPr/>
        </p:nvSpPr>
        <p:spPr>
          <a:xfrm>
            <a:off x="1913191" y="4659526"/>
            <a:ext cx="3114255" cy="538640"/>
          </a:xfrm>
          <a:prstGeom prst="homePlate">
            <a:avLst>
              <a:gd name="adj" fmla="val 36274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1325">
              <a:cs typeface="+mn-ea"/>
              <a:sym typeface="+mn-l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93545" y="2391262"/>
            <a:ext cx="2067356" cy="337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5" dirty="0">
                <a:solidFill>
                  <a:schemeClr val="bg1"/>
                </a:solidFill>
                <a:cs typeface="+mn-ea"/>
                <a:sym typeface="+mn-lt"/>
              </a:rPr>
              <a:t>请替换文字内容</a:t>
            </a:r>
            <a:r>
              <a:rPr lang="en-GB" sz="1325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</a:p>
        </p:txBody>
      </p:sp>
      <p:sp>
        <p:nvSpPr>
          <p:cNvPr id="35" name="TextBox 38"/>
          <p:cNvSpPr txBox="1"/>
          <p:nvPr/>
        </p:nvSpPr>
        <p:spPr>
          <a:xfrm>
            <a:off x="1936719" y="2363963"/>
            <a:ext cx="279244" cy="33701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25" b="1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36" name="TextBox 191"/>
          <p:cNvSpPr txBox="1"/>
          <p:nvPr/>
        </p:nvSpPr>
        <p:spPr>
          <a:xfrm>
            <a:off x="1936719" y="3164505"/>
            <a:ext cx="279244" cy="33701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25" b="1">
                <a:solidFill>
                  <a:schemeClr val="bg1"/>
                </a:solidFill>
                <a:cs typeface="+mn-ea"/>
                <a:sym typeface="+mn-lt"/>
              </a:rPr>
              <a:t>2</a:t>
            </a:r>
          </a:p>
        </p:txBody>
      </p:sp>
      <p:sp>
        <p:nvSpPr>
          <p:cNvPr id="37" name="TextBox 192"/>
          <p:cNvSpPr txBox="1"/>
          <p:nvPr/>
        </p:nvSpPr>
        <p:spPr>
          <a:xfrm>
            <a:off x="1936719" y="3965047"/>
            <a:ext cx="279244" cy="33701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25" b="1">
                <a:solidFill>
                  <a:schemeClr val="bg1"/>
                </a:solidFill>
                <a:cs typeface="+mn-ea"/>
                <a:sym typeface="+mn-lt"/>
              </a:rPr>
              <a:t>3</a:t>
            </a:r>
          </a:p>
        </p:txBody>
      </p:sp>
      <p:sp>
        <p:nvSpPr>
          <p:cNvPr id="38" name="TextBox 193"/>
          <p:cNvSpPr txBox="1"/>
          <p:nvPr/>
        </p:nvSpPr>
        <p:spPr>
          <a:xfrm>
            <a:off x="1936719" y="4765591"/>
            <a:ext cx="279244" cy="33701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25" b="1">
                <a:solidFill>
                  <a:schemeClr val="bg1"/>
                </a:solidFill>
                <a:cs typeface="+mn-ea"/>
                <a:sym typeface="+mn-lt"/>
              </a:rPr>
              <a:t>4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93545" y="3191805"/>
            <a:ext cx="2067356" cy="337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5">
                <a:solidFill>
                  <a:schemeClr val="bg1"/>
                </a:solidFill>
                <a:cs typeface="+mn-ea"/>
                <a:sym typeface="+mn-lt"/>
              </a:rPr>
              <a:t>请替换文字内容</a:t>
            </a:r>
            <a:r>
              <a:rPr lang="en-GB" sz="1325">
                <a:solidFill>
                  <a:schemeClr val="bg1"/>
                </a:solidFill>
                <a:cs typeface="+mn-ea"/>
                <a:sym typeface="+mn-lt"/>
              </a:rPr>
              <a:t> </a:t>
            </a:r>
            <a:endParaRPr lang="en-GB" sz="132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593545" y="3992348"/>
            <a:ext cx="2067356" cy="337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5">
                <a:solidFill>
                  <a:schemeClr val="bg1"/>
                </a:solidFill>
                <a:cs typeface="+mn-ea"/>
                <a:sym typeface="+mn-lt"/>
              </a:rPr>
              <a:t>请替换文字内容</a:t>
            </a:r>
            <a:r>
              <a:rPr lang="en-GB" sz="1325">
                <a:solidFill>
                  <a:schemeClr val="bg1"/>
                </a:solidFill>
                <a:cs typeface="+mn-ea"/>
                <a:sym typeface="+mn-lt"/>
              </a:rPr>
              <a:t> </a:t>
            </a:r>
            <a:endParaRPr lang="en-GB" sz="132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593545" y="4790774"/>
            <a:ext cx="2067356" cy="337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5">
                <a:solidFill>
                  <a:schemeClr val="bg1"/>
                </a:solidFill>
                <a:cs typeface="+mn-ea"/>
                <a:sym typeface="+mn-lt"/>
              </a:rPr>
              <a:t>请替换文字内容</a:t>
            </a:r>
            <a:r>
              <a:rPr lang="en-GB" sz="1325">
                <a:solidFill>
                  <a:schemeClr val="bg1"/>
                </a:solidFill>
                <a:cs typeface="+mn-ea"/>
                <a:sym typeface="+mn-lt"/>
              </a:rPr>
              <a:t> </a:t>
            </a:r>
            <a:endParaRPr lang="en-GB" sz="132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629376" y="3130761"/>
            <a:ext cx="686928" cy="686928"/>
          </a:xfrm>
          <a:prstGeom prst="donut">
            <a:avLst>
              <a:gd name="adj" fmla="val 6804"/>
            </a:avLst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5824465" y="3317965"/>
            <a:ext cx="296751" cy="312520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91430" tIns="45716" rIns="91430" bIns="457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5797583" y="4764027"/>
            <a:ext cx="336888" cy="272379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91430" tIns="45716" rIns="91430" bIns="457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395087" y="4761636"/>
            <a:ext cx="225071" cy="329722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91430" tIns="45716" rIns="91430" bIns="457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385480" y="3330151"/>
            <a:ext cx="237973" cy="28814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91430" tIns="45716" rIns="91430" bIns="457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164159" y="4569138"/>
            <a:ext cx="686928" cy="686928"/>
          </a:xfrm>
          <a:prstGeom prst="donut">
            <a:avLst>
              <a:gd name="adj" fmla="val 6804"/>
            </a:avLst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624237" y="4569283"/>
            <a:ext cx="686928" cy="686928"/>
          </a:xfrm>
          <a:prstGeom prst="donut">
            <a:avLst>
              <a:gd name="adj" fmla="val 6804"/>
            </a:avLst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158749" y="3130761"/>
            <a:ext cx="686928" cy="686928"/>
          </a:xfrm>
          <a:prstGeom prst="donut">
            <a:avLst>
              <a:gd name="adj" fmla="val 6804"/>
            </a:avLst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309437" y="342279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rgbClr val="595959"/>
                </a:solidFill>
                <a:cs typeface="+mn-ea"/>
                <a:sym typeface="+mn-lt"/>
              </a:rPr>
              <a:t>单击添加标题</a:t>
            </a:r>
            <a:endParaRPr lang="en-US" altLang="zh-CN" sz="14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337811" y="3126585"/>
            <a:ext cx="595035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 dirty="0">
                <a:solidFill>
                  <a:srgbClr val="595959"/>
                </a:solidFill>
                <a:cs typeface="+mn-ea"/>
                <a:sym typeface="+mn-lt"/>
              </a:rPr>
              <a:t>80%</a:t>
            </a:r>
            <a:endParaRPr lang="en-GB" sz="160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856667" y="342279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rgbClr val="595959"/>
                </a:solidFill>
                <a:cs typeface="+mn-ea"/>
                <a:sym typeface="+mn-lt"/>
              </a:rPr>
              <a:t>单击添加标题</a:t>
            </a:r>
            <a:endParaRPr lang="en-US" altLang="zh-CN" sz="14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883878" y="3126585"/>
            <a:ext cx="595035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rgbClr val="595959"/>
                </a:solidFill>
                <a:cs typeface="+mn-ea"/>
                <a:sym typeface="+mn-lt"/>
              </a:rPr>
              <a:t>60%</a:t>
            </a:r>
            <a:endParaRPr lang="en-GB" sz="1600" b="1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309437" y="486962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rgbClr val="595959"/>
                </a:solidFill>
                <a:cs typeface="+mn-ea"/>
                <a:sym typeface="+mn-lt"/>
              </a:rPr>
              <a:t>单击添加标题</a:t>
            </a:r>
            <a:endParaRPr lang="en-US" altLang="zh-CN" sz="14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337811" y="4557693"/>
            <a:ext cx="595035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rgbClr val="595959"/>
                </a:solidFill>
                <a:cs typeface="+mn-ea"/>
                <a:sym typeface="+mn-lt"/>
              </a:rPr>
              <a:t>93%</a:t>
            </a:r>
            <a:endParaRPr lang="en-GB" sz="1600" b="1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11191" y="486962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rgbClr val="595959"/>
                </a:solidFill>
                <a:cs typeface="+mn-ea"/>
                <a:sym typeface="+mn-lt"/>
              </a:rPr>
              <a:t>单击添加标题</a:t>
            </a:r>
            <a:endParaRPr lang="en-US" altLang="zh-CN" sz="14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886073" y="4557693"/>
            <a:ext cx="595035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rgbClr val="595959"/>
                </a:solidFill>
                <a:cs typeface="+mn-ea"/>
                <a:sym typeface="+mn-lt"/>
              </a:rPr>
              <a:t>55%</a:t>
            </a:r>
            <a:endParaRPr lang="en-GB" sz="1600" b="1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579014" y="3827465"/>
            <a:ext cx="2275815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1050" dirty="0">
                <a:solidFill>
                  <a:srgbClr val="595959"/>
                </a:solidFill>
                <a:cs typeface="+mn-ea"/>
                <a:sym typeface="+mn-lt"/>
              </a:rPr>
              <a:t>骆可可</a:t>
            </a:r>
            <a:r>
              <a:rPr lang="en-US" altLang="zh-CN" sz="1050" dirty="0">
                <a:solidFill>
                  <a:srgbClr val="595959"/>
                </a:solidFill>
                <a:cs typeface="+mn-ea"/>
                <a:sym typeface="+mn-lt"/>
              </a:rPr>
              <a:t>PPT</a:t>
            </a:r>
            <a:r>
              <a:rPr lang="zh-CN" altLang="zh-CN" sz="1050" dirty="0">
                <a:solidFill>
                  <a:srgbClr val="595959"/>
                </a:solidFill>
                <a:cs typeface="+mn-ea"/>
                <a:sym typeface="+mn-lt"/>
              </a:rPr>
              <a:t>工作室更专业的模板。洛可可，色彩纷呈，潮流时尚。</a:t>
            </a:r>
            <a:endParaRPr lang="en-GB" sz="10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579014" y="5272013"/>
            <a:ext cx="22758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1000" dirty="0">
                <a:solidFill>
                  <a:srgbClr val="595959"/>
                </a:solidFill>
                <a:cs typeface="+mn-ea"/>
                <a:sym typeface="+mn-lt"/>
              </a:rPr>
              <a:t>骆可可</a:t>
            </a:r>
            <a:r>
              <a:rPr lang="en-US" altLang="zh-CN" sz="1000" dirty="0">
                <a:solidFill>
                  <a:srgbClr val="595959"/>
                </a:solidFill>
                <a:cs typeface="+mn-ea"/>
                <a:sym typeface="+mn-lt"/>
              </a:rPr>
              <a:t>PPT</a:t>
            </a:r>
            <a:r>
              <a:rPr lang="zh-CN" altLang="zh-CN" sz="1000" dirty="0">
                <a:solidFill>
                  <a:srgbClr val="595959"/>
                </a:solidFill>
                <a:cs typeface="+mn-ea"/>
                <a:sym typeface="+mn-lt"/>
              </a:rPr>
              <a:t>工作室更专业的模板。洛可可，色彩纷呈，潮流时尚。</a:t>
            </a:r>
            <a:endParaRPr lang="en-GB" altLang="zh-CN" sz="10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105175" y="3827465"/>
            <a:ext cx="22758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1000" dirty="0">
                <a:solidFill>
                  <a:srgbClr val="595959"/>
                </a:solidFill>
                <a:cs typeface="+mn-ea"/>
                <a:sym typeface="+mn-lt"/>
              </a:rPr>
              <a:t>骆可可</a:t>
            </a:r>
            <a:r>
              <a:rPr lang="en-US" altLang="zh-CN" sz="1000" dirty="0">
                <a:solidFill>
                  <a:srgbClr val="595959"/>
                </a:solidFill>
                <a:cs typeface="+mn-ea"/>
                <a:sym typeface="+mn-lt"/>
              </a:rPr>
              <a:t>PPT</a:t>
            </a:r>
            <a:r>
              <a:rPr lang="zh-CN" altLang="zh-CN" sz="1000" dirty="0">
                <a:solidFill>
                  <a:srgbClr val="595959"/>
                </a:solidFill>
                <a:cs typeface="+mn-ea"/>
                <a:sym typeface="+mn-lt"/>
              </a:rPr>
              <a:t>工作室更专业的模板。洛可可，色彩纷呈，潮流时尚。</a:t>
            </a:r>
            <a:endParaRPr lang="en-GB" altLang="zh-CN" sz="10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099365" y="5272013"/>
            <a:ext cx="22758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1000" dirty="0">
                <a:solidFill>
                  <a:srgbClr val="595959"/>
                </a:solidFill>
                <a:cs typeface="+mn-ea"/>
                <a:sym typeface="+mn-lt"/>
              </a:rPr>
              <a:t>骆可可</a:t>
            </a:r>
            <a:r>
              <a:rPr lang="en-US" altLang="zh-CN" sz="1000" dirty="0">
                <a:solidFill>
                  <a:srgbClr val="595959"/>
                </a:solidFill>
                <a:cs typeface="+mn-ea"/>
                <a:sym typeface="+mn-lt"/>
              </a:rPr>
              <a:t>PPT</a:t>
            </a:r>
            <a:r>
              <a:rPr lang="zh-CN" altLang="zh-CN" sz="1000" dirty="0">
                <a:solidFill>
                  <a:srgbClr val="595959"/>
                </a:solidFill>
                <a:cs typeface="+mn-ea"/>
                <a:sym typeface="+mn-lt"/>
              </a:rPr>
              <a:t>工作室更专业的模板。洛可可，色彩纷呈，潮流时尚。</a:t>
            </a:r>
            <a:endParaRPr lang="en-GB" altLang="zh-CN" sz="10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70" name="稻壳儿小白白(http://dwz.cn/Wu2UP)"/>
          <p:cNvSpPr txBox="1">
            <a:spLocks noChangeArrowheads="1"/>
          </p:cNvSpPr>
          <p:nvPr/>
        </p:nvSpPr>
        <p:spPr bwMode="auto">
          <a:xfrm>
            <a:off x="5678830" y="1895974"/>
            <a:ext cx="15544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" name="稻壳儿小白白(http://dwz.cn/Wu2UP)"/>
          <p:cNvSpPr txBox="1">
            <a:spLocks noChangeArrowheads="1"/>
          </p:cNvSpPr>
          <p:nvPr/>
        </p:nvSpPr>
        <p:spPr bwMode="auto">
          <a:xfrm>
            <a:off x="5667447" y="2263036"/>
            <a:ext cx="4707732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单击此处可编辑内容，根据您的需要自由拉伸文本框大小。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20000"/>
              </a:spcBef>
            </a:pP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" name="图文框 6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6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000"/>
                            </p:stCondLst>
                            <p:childTnLst>
                              <p:par>
                                <p:cTn id="9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10886" y="3478464"/>
            <a:ext cx="1901063" cy="2787911"/>
            <a:chOff x="2314195" y="2189162"/>
            <a:chExt cx="2293836" cy="3363913"/>
          </a:xfrm>
          <a:solidFill>
            <a:srgbClr val="595959"/>
          </a:solidFill>
        </p:grpSpPr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2314195" y="3270623"/>
              <a:ext cx="2293836" cy="2282452"/>
            </a:xfrm>
            <a:prstGeom prst="rect">
              <a:avLst/>
            </a:pr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2314195" y="2189162"/>
              <a:ext cx="2293836" cy="1081461"/>
            </a:xfrm>
            <a:custGeom>
              <a:avLst/>
              <a:gdLst>
                <a:gd name="T0" fmla="*/ 167 w 167"/>
                <a:gd name="T1" fmla="*/ 79 h 79"/>
                <a:gd name="T2" fmla="*/ 0 w 167"/>
                <a:gd name="T3" fmla="*/ 79 h 79"/>
                <a:gd name="T4" fmla="*/ 6 w 167"/>
                <a:gd name="T5" fmla="*/ 72 h 79"/>
                <a:gd name="T6" fmla="*/ 77 w 167"/>
                <a:gd name="T7" fmla="*/ 3 h 79"/>
                <a:gd name="T8" fmla="*/ 84 w 167"/>
                <a:gd name="T9" fmla="*/ 0 h 79"/>
                <a:gd name="T10" fmla="*/ 90 w 167"/>
                <a:gd name="T11" fmla="*/ 3 h 79"/>
                <a:gd name="T12" fmla="*/ 161 w 167"/>
                <a:gd name="T13" fmla="*/ 72 h 79"/>
                <a:gd name="T14" fmla="*/ 167 w 167"/>
                <a:gd name="T1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79">
                  <a:moveTo>
                    <a:pt x="167" y="79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0" y="78"/>
                    <a:pt x="6" y="72"/>
                    <a:pt x="6" y="72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80" y="0"/>
                    <a:pt x="84" y="0"/>
                  </a:cubicBezTo>
                  <a:cubicBezTo>
                    <a:pt x="87" y="0"/>
                    <a:pt x="90" y="3"/>
                    <a:pt x="90" y="3"/>
                  </a:cubicBezTo>
                  <a:cubicBezTo>
                    <a:pt x="161" y="72"/>
                    <a:pt x="161" y="72"/>
                    <a:pt x="161" y="72"/>
                  </a:cubicBezTo>
                  <a:cubicBezTo>
                    <a:pt x="161" y="72"/>
                    <a:pt x="167" y="77"/>
                    <a:pt x="167" y="79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316675" y="1467663"/>
            <a:ext cx="1689480" cy="942119"/>
          </a:xfrm>
          <a:prstGeom prst="rect">
            <a:avLst/>
          </a:prstGeom>
          <a:solidFill>
            <a:srgbClr val="7F7F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16675" y="2398279"/>
            <a:ext cx="1689480" cy="9421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16675" y="3327479"/>
            <a:ext cx="1689480" cy="942119"/>
          </a:xfrm>
          <a:prstGeom prst="rect">
            <a:avLst/>
          </a:prstGeom>
          <a:solidFill>
            <a:srgbClr val="7F7F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16675" y="4269598"/>
            <a:ext cx="1689480" cy="9421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1210883" y="4365873"/>
            <a:ext cx="1901064" cy="1900500"/>
            <a:chOff x="1210883" y="4365873"/>
            <a:chExt cx="1901064" cy="1900500"/>
          </a:xfrm>
          <a:solidFill>
            <a:srgbClr val="595959"/>
          </a:solidFill>
        </p:grpSpPr>
        <p:sp>
          <p:nvSpPr>
            <p:cNvPr id="5" name="Freeform 5"/>
            <p:cNvSpPr/>
            <p:nvPr/>
          </p:nvSpPr>
          <p:spPr bwMode="auto">
            <a:xfrm flipH="1">
              <a:off x="2061725" y="4365873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101600" dist="254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1210883" y="4365873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101600" dist="254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rot="16200000">
              <a:off x="1636586" y="4791012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3833942" y="3478464"/>
            <a:ext cx="1901063" cy="2787911"/>
            <a:chOff x="3833941" y="3535612"/>
            <a:chExt cx="1901063" cy="2787911"/>
          </a:xfrm>
          <a:solidFill>
            <a:srgbClr val="595959"/>
          </a:solidFill>
        </p:grpSpPr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3833941" y="4431895"/>
              <a:ext cx="1901063" cy="1891628"/>
            </a:xfrm>
            <a:prstGeom prst="rect">
              <a:avLst/>
            </a:pr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10"/>
            <p:cNvSpPr/>
            <p:nvPr/>
          </p:nvSpPr>
          <p:spPr bwMode="auto">
            <a:xfrm>
              <a:off x="3833941" y="3535612"/>
              <a:ext cx="1901063" cy="896283"/>
            </a:xfrm>
            <a:custGeom>
              <a:avLst/>
              <a:gdLst>
                <a:gd name="T0" fmla="*/ 167 w 167"/>
                <a:gd name="T1" fmla="*/ 79 h 79"/>
                <a:gd name="T2" fmla="*/ 0 w 167"/>
                <a:gd name="T3" fmla="*/ 79 h 79"/>
                <a:gd name="T4" fmla="*/ 6 w 167"/>
                <a:gd name="T5" fmla="*/ 72 h 79"/>
                <a:gd name="T6" fmla="*/ 77 w 167"/>
                <a:gd name="T7" fmla="*/ 3 h 79"/>
                <a:gd name="T8" fmla="*/ 84 w 167"/>
                <a:gd name="T9" fmla="*/ 0 h 79"/>
                <a:gd name="T10" fmla="*/ 90 w 167"/>
                <a:gd name="T11" fmla="*/ 3 h 79"/>
                <a:gd name="T12" fmla="*/ 161 w 167"/>
                <a:gd name="T13" fmla="*/ 72 h 79"/>
                <a:gd name="T14" fmla="*/ 167 w 167"/>
                <a:gd name="T1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79">
                  <a:moveTo>
                    <a:pt x="167" y="79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0" y="78"/>
                    <a:pt x="6" y="72"/>
                    <a:pt x="6" y="72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80" y="0"/>
                    <a:pt x="84" y="0"/>
                  </a:cubicBezTo>
                  <a:cubicBezTo>
                    <a:pt x="87" y="0"/>
                    <a:pt x="90" y="3"/>
                    <a:pt x="90" y="3"/>
                  </a:cubicBezTo>
                  <a:cubicBezTo>
                    <a:pt x="161" y="72"/>
                    <a:pt x="161" y="72"/>
                    <a:pt x="161" y="72"/>
                  </a:cubicBezTo>
                  <a:cubicBezTo>
                    <a:pt x="161" y="72"/>
                    <a:pt x="167" y="77"/>
                    <a:pt x="167" y="79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3939732" y="1467663"/>
            <a:ext cx="1689480" cy="942119"/>
          </a:xfrm>
          <a:prstGeom prst="rect">
            <a:avLst/>
          </a:prstGeom>
          <a:solidFill>
            <a:srgbClr val="7F7F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939732" y="2398279"/>
            <a:ext cx="1689480" cy="9421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39732" y="3327479"/>
            <a:ext cx="1689480" cy="942119"/>
          </a:xfrm>
          <a:prstGeom prst="rect">
            <a:avLst/>
          </a:prstGeom>
          <a:solidFill>
            <a:srgbClr val="7F7F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39732" y="4269598"/>
            <a:ext cx="1689480" cy="9421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3833940" y="4365873"/>
            <a:ext cx="1901064" cy="1900500"/>
            <a:chOff x="3833940" y="4365873"/>
            <a:chExt cx="1901064" cy="1900500"/>
          </a:xfrm>
          <a:solidFill>
            <a:srgbClr val="595959"/>
          </a:solidFill>
        </p:grpSpPr>
        <p:sp>
          <p:nvSpPr>
            <p:cNvPr id="22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 flipH="1">
              <a:off x="4684782" y="4365873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3833940" y="4365873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 rot="16200000">
              <a:off x="4259643" y="4791012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6456999" y="3478464"/>
            <a:ext cx="1901063" cy="2787911"/>
            <a:chOff x="6456998" y="3535612"/>
            <a:chExt cx="1901063" cy="2787911"/>
          </a:xfrm>
          <a:solidFill>
            <a:srgbClr val="595959"/>
          </a:solidFill>
        </p:grpSpPr>
        <p:sp>
          <p:nvSpPr>
            <p:cNvPr id="26" name="Rectangle 9"/>
            <p:cNvSpPr>
              <a:spLocks noChangeArrowheads="1"/>
            </p:cNvSpPr>
            <p:nvPr/>
          </p:nvSpPr>
          <p:spPr bwMode="auto">
            <a:xfrm>
              <a:off x="6456998" y="4431895"/>
              <a:ext cx="1901063" cy="1891628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10"/>
            <p:cNvSpPr/>
            <p:nvPr/>
          </p:nvSpPr>
          <p:spPr bwMode="auto">
            <a:xfrm>
              <a:off x="6456998" y="3535612"/>
              <a:ext cx="1901063" cy="896283"/>
            </a:xfrm>
            <a:custGeom>
              <a:avLst/>
              <a:gdLst>
                <a:gd name="T0" fmla="*/ 167 w 167"/>
                <a:gd name="T1" fmla="*/ 79 h 79"/>
                <a:gd name="T2" fmla="*/ 0 w 167"/>
                <a:gd name="T3" fmla="*/ 79 h 79"/>
                <a:gd name="T4" fmla="*/ 6 w 167"/>
                <a:gd name="T5" fmla="*/ 72 h 79"/>
                <a:gd name="T6" fmla="*/ 77 w 167"/>
                <a:gd name="T7" fmla="*/ 3 h 79"/>
                <a:gd name="T8" fmla="*/ 84 w 167"/>
                <a:gd name="T9" fmla="*/ 0 h 79"/>
                <a:gd name="T10" fmla="*/ 90 w 167"/>
                <a:gd name="T11" fmla="*/ 3 h 79"/>
                <a:gd name="T12" fmla="*/ 161 w 167"/>
                <a:gd name="T13" fmla="*/ 72 h 79"/>
                <a:gd name="T14" fmla="*/ 167 w 167"/>
                <a:gd name="T1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79">
                  <a:moveTo>
                    <a:pt x="167" y="79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0" y="78"/>
                    <a:pt x="6" y="72"/>
                    <a:pt x="6" y="72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80" y="0"/>
                    <a:pt x="84" y="0"/>
                  </a:cubicBezTo>
                  <a:cubicBezTo>
                    <a:pt x="87" y="0"/>
                    <a:pt x="90" y="3"/>
                    <a:pt x="90" y="3"/>
                  </a:cubicBezTo>
                  <a:cubicBezTo>
                    <a:pt x="161" y="72"/>
                    <a:pt x="161" y="72"/>
                    <a:pt x="161" y="72"/>
                  </a:cubicBezTo>
                  <a:cubicBezTo>
                    <a:pt x="161" y="72"/>
                    <a:pt x="167" y="77"/>
                    <a:pt x="167" y="79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6562789" y="1467663"/>
            <a:ext cx="1689480" cy="942119"/>
          </a:xfrm>
          <a:prstGeom prst="rect">
            <a:avLst/>
          </a:prstGeom>
          <a:solidFill>
            <a:srgbClr val="7F7F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62789" y="2398279"/>
            <a:ext cx="1689480" cy="9421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62789" y="3327479"/>
            <a:ext cx="1689480" cy="942119"/>
          </a:xfrm>
          <a:prstGeom prst="rect">
            <a:avLst/>
          </a:prstGeom>
          <a:solidFill>
            <a:srgbClr val="7F7F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562789" y="4269598"/>
            <a:ext cx="1689480" cy="9421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6456997" y="4365873"/>
            <a:ext cx="1901064" cy="1900500"/>
            <a:chOff x="6456997" y="4365873"/>
            <a:chExt cx="1901064" cy="1900500"/>
          </a:xfrm>
          <a:solidFill>
            <a:srgbClr val="595959"/>
          </a:solidFill>
        </p:grpSpPr>
        <p:sp>
          <p:nvSpPr>
            <p:cNvPr id="33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 flipH="1">
              <a:off x="7307839" y="4365873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6456997" y="4365873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 rot="16200000">
              <a:off x="6882700" y="4791012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6" name="组合 3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9080057" y="3478464"/>
            <a:ext cx="1901063" cy="2787911"/>
            <a:chOff x="9080055" y="3535612"/>
            <a:chExt cx="1901063" cy="2787911"/>
          </a:xfrm>
          <a:solidFill>
            <a:srgbClr val="595959"/>
          </a:solidFill>
        </p:grpSpPr>
        <p:sp>
          <p:nvSpPr>
            <p:cNvPr id="37" name="Rectangle 9"/>
            <p:cNvSpPr>
              <a:spLocks noChangeArrowheads="1"/>
            </p:cNvSpPr>
            <p:nvPr/>
          </p:nvSpPr>
          <p:spPr bwMode="auto">
            <a:xfrm>
              <a:off x="9080055" y="4431895"/>
              <a:ext cx="1901063" cy="1891628"/>
            </a:xfrm>
            <a:prstGeom prst="rect">
              <a:avLst/>
            </a:pr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8" name="Freeform 10"/>
            <p:cNvSpPr/>
            <p:nvPr/>
          </p:nvSpPr>
          <p:spPr bwMode="auto">
            <a:xfrm>
              <a:off x="9080055" y="3535612"/>
              <a:ext cx="1901063" cy="896283"/>
            </a:xfrm>
            <a:custGeom>
              <a:avLst/>
              <a:gdLst>
                <a:gd name="T0" fmla="*/ 167 w 167"/>
                <a:gd name="T1" fmla="*/ 79 h 79"/>
                <a:gd name="T2" fmla="*/ 0 w 167"/>
                <a:gd name="T3" fmla="*/ 79 h 79"/>
                <a:gd name="T4" fmla="*/ 6 w 167"/>
                <a:gd name="T5" fmla="*/ 72 h 79"/>
                <a:gd name="T6" fmla="*/ 77 w 167"/>
                <a:gd name="T7" fmla="*/ 3 h 79"/>
                <a:gd name="T8" fmla="*/ 84 w 167"/>
                <a:gd name="T9" fmla="*/ 0 h 79"/>
                <a:gd name="T10" fmla="*/ 90 w 167"/>
                <a:gd name="T11" fmla="*/ 3 h 79"/>
                <a:gd name="T12" fmla="*/ 161 w 167"/>
                <a:gd name="T13" fmla="*/ 72 h 79"/>
                <a:gd name="T14" fmla="*/ 167 w 167"/>
                <a:gd name="T1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79">
                  <a:moveTo>
                    <a:pt x="167" y="79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0" y="78"/>
                    <a:pt x="6" y="72"/>
                    <a:pt x="6" y="72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80" y="0"/>
                    <a:pt x="84" y="0"/>
                  </a:cubicBezTo>
                  <a:cubicBezTo>
                    <a:pt x="87" y="0"/>
                    <a:pt x="90" y="3"/>
                    <a:pt x="90" y="3"/>
                  </a:cubicBezTo>
                  <a:cubicBezTo>
                    <a:pt x="161" y="72"/>
                    <a:pt x="161" y="72"/>
                    <a:pt x="161" y="72"/>
                  </a:cubicBezTo>
                  <a:cubicBezTo>
                    <a:pt x="161" y="72"/>
                    <a:pt x="167" y="77"/>
                    <a:pt x="167" y="79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9185847" y="1467663"/>
            <a:ext cx="1689480" cy="942119"/>
          </a:xfrm>
          <a:prstGeom prst="rect">
            <a:avLst/>
          </a:prstGeom>
          <a:solidFill>
            <a:srgbClr val="7F7F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185847" y="2398279"/>
            <a:ext cx="1689480" cy="9421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185847" y="3327479"/>
            <a:ext cx="1689480" cy="942119"/>
          </a:xfrm>
          <a:prstGeom prst="rect">
            <a:avLst/>
          </a:prstGeom>
          <a:solidFill>
            <a:srgbClr val="7F7F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185847" y="4269598"/>
            <a:ext cx="1689480" cy="9421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9080055" y="4365873"/>
            <a:ext cx="1901064" cy="1900500"/>
            <a:chOff x="9080054" y="4365873"/>
            <a:chExt cx="1901064" cy="1900500"/>
          </a:xfrm>
          <a:solidFill>
            <a:srgbClr val="595959"/>
          </a:solidFill>
        </p:grpSpPr>
        <p:sp>
          <p:nvSpPr>
            <p:cNvPr id="44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 flipH="1">
              <a:off x="9930896" y="4365873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9080054" y="4365873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 rot="16200000">
              <a:off x="9505757" y="4791012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7" name="Freeform 310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SpPr>
            <a:spLocks noEditPoints="1"/>
          </p:cNvSpPr>
          <p:nvPr/>
        </p:nvSpPr>
        <p:spPr bwMode="auto">
          <a:xfrm>
            <a:off x="4620334" y="2621850"/>
            <a:ext cx="287031" cy="283256"/>
          </a:xfrm>
          <a:custGeom>
            <a:avLst/>
            <a:gdLst>
              <a:gd name="T0" fmla="*/ 31 w 32"/>
              <a:gd name="T1" fmla="*/ 13 h 31"/>
              <a:gd name="T2" fmla="*/ 28 w 32"/>
              <a:gd name="T3" fmla="*/ 13 h 31"/>
              <a:gd name="T4" fmla="*/ 26 w 32"/>
              <a:gd name="T5" fmla="*/ 9 h 31"/>
              <a:gd name="T6" fmla="*/ 28 w 32"/>
              <a:gd name="T7" fmla="*/ 7 h 31"/>
              <a:gd name="T8" fmla="*/ 28 w 32"/>
              <a:gd name="T9" fmla="*/ 6 h 31"/>
              <a:gd name="T10" fmla="*/ 26 w 32"/>
              <a:gd name="T11" fmla="*/ 3 h 31"/>
              <a:gd name="T12" fmla="*/ 25 w 32"/>
              <a:gd name="T13" fmla="*/ 3 h 31"/>
              <a:gd name="T14" fmla="*/ 22 w 32"/>
              <a:gd name="T15" fmla="*/ 6 h 31"/>
              <a:gd name="T16" fmla="*/ 19 w 32"/>
              <a:gd name="T17" fmla="*/ 4 h 31"/>
              <a:gd name="T18" fmla="*/ 19 w 32"/>
              <a:gd name="T19" fmla="*/ 1 h 31"/>
              <a:gd name="T20" fmla="*/ 18 w 32"/>
              <a:gd name="T21" fmla="*/ 0 h 31"/>
              <a:gd name="T22" fmla="*/ 14 w 32"/>
              <a:gd name="T23" fmla="*/ 0 h 31"/>
              <a:gd name="T24" fmla="*/ 13 w 32"/>
              <a:gd name="T25" fmla="*/ 1 h 31"/>
              <a:gd name="T26" fmla="*/ 13 w 32"/>
              <a:gd name="T27" fmla="*/ 4 h 31"/>
              <a:gd name="T28" fmla="*/ 10 w 32"/>
              <a:gd name="T29" fmla="*/ 6 h 31"/>
              <a:gd name="T30" fmla="*/ 8 w 32"/>
              <a:gd name="T31" fmla="*/ 3 h 31"/>
              <a:gd name="T32" fmla="*/ 6 w 32"/>
              <a:gd name="T33" fmla="*/ 3 h 31"/>
              <a:gd name="T34" fmla="*/ 4 w 32"/>
              <a:gd name="T35" fmla="*/ 6 h 31"/>
              <a:gd name="T36" fmla="*/ 4 w 32"/>
              <a:gd name="T37" fmla="*/ 7 h 31"/>
              <a:gd name="T38" fmla="*/ 6 w 32"/>
              <a:gd name="T39" fmla="*/ 9 h 31"/>
              <a:gd name="T40" fmla="*/ 5 w 32"/>
              <a:gd name="T41" fmla="*/ 13 h 31"/>
              <a:gd name="T42" fmla="*/ 1 w 32"/>
              <a:gd name="T43" fmla="*/ 13 h 31"/>
              <a:gd name="T44" fmla="*/ 0 w 32"/>
              <a:gd name="T45" fmla="*/ 14 h 31"/>
              <a:gd name="T46" fmla="*/ 0 w 32"/>
              <a:gd name="T47" fmla="*/ 17 h 31"/>
              <a:gd name="T48" fmla="*/ 1 w 32"/>
              <a:gd name="T49" fmla="*/ 18 h 31"/>
              <a:gd name="T50" fmla="*/ 5 w 32"/>
              <a:gd name="T51" fmla="*/ 18 h 31"/>
              <a:gd name="T52" fmla="*/ 6 w 32"/>
              <a:gd name="T53" fmla="*/ 22 h 31"/>
              <a:gd name="T54" fmla="*/ 4 w 32"/>
              <a:gd name="T55" fmla="*/ 24 h 31"/>
              <a:gd name="T56" fmla="*/ 4 w 32"/>
              <a:gd name="T57" fmla="*/ 25 h 31"/>
              <a:gd name="T58" fmla="*/ 6 w 32"/>
              <a:gd name="T59" fmla="*/ 28 h 31"/>
              <a:gd name="T60" fmla="*/ 8 w 32"/>
              <a:gd name="T61" fmla="*/ 28 h 31"/>
              <a:gd name="T62" fmla="*/ 10 w 32"/>
              <a:gd name="T63" fmla="*/ 26 h 31"/>
              <a:gd name="T64" fmla="*/ 13 w 32"/>
              <a:gd name="T65" fmla="*/ 27 h 31"/>
              <a:gd name="T66" fmla="*/ 13 w 32"/>
              <a:gd name="T67" fmla="*/ 30 h 31"/>
              <a:gd name="T68" fmla="*/ 14 w 32"/>
              <a:gd name="T69" fmla="*/ 31 h 31"/>
              <a:gd name="T70" fmla="*/ 18 w 32"/>
              <a:gd name="T71" fmla="*/ 31 h 31"/>
              <a:gd name="T72" fmla="*/ 19 w 32"/>
              <a:gd name="T73" fmla="*/ 30 h 31"/>
              <a:gd name="T74" fmla="*/ 19 w 32"/>
              <a:gd name="T75" fmla="*/ 27 h 31"/>
              <a:gd name="T76" fmla="*/ 22 w 32"/>
              <a:gd name="T77" fmla="*/ 26 h 31"/>
              <a:gd name="T78" fmla="*/ 25 w 32"/>
              <a:gd name="T79" fmla="*/ 28 h 31"/>
              <a:gd name="T80" fmla="*/ 26 w 32"/>
              <a:gd name="T81" fmla="*/ 28 h 31"/>
              <a:gd name="T82" fmla="*/ 28 w 32"/>
              <a:gd name="T83" fmla="*/ 25 h 31"/>
              <a:gd name="T84" fmla="*/ 28 w 32"/>
              <a:gd name="T85" fmla="*/ 24 h 31"/>
              <a:gd name="T86" fmla="*/ 26 w 32"/>
              <a:gd name="T87" fmla="*/ 22 h 31"/>
              <a:gd name="T88" fmla="*/ 28 w 32"/>
              <a:gd name="T89" fmla="*/ 18 h 31"/>
              <a:gd name="T90" fmla="*/ 31 w 32"/>
              <a:gd name="T91" fmla="*/ 18 h 31"/>
              <a:gd name="T92" fmla="*/ 32 w 32"/>
              <a:gd name="T93" fmla="*/ 17 h 31"/>
              <a:gd name="T94" fmla="*/ 32 w 32"/>
              <a:gd name="T95" fmla="*/ 14 h 31"/>
              <a:gd name="T96" fmla="*/ 31 w 32"/>
              <a:gd name="T97" fmla="*/ 13 h 31"/>
              <a:gd name="T98" fmla="*/ 16 w 32"/>
              <a:gd name="T99" fmla="*/ 23 h 31"/>
              <a:gd name="T100" fmla="*/ 9 w 32"/>
              <a:gd name="T101" fmla="*/ 16 h 31"/>
              <a:gd name="T102" fmla="*/ 16 w 32"/>
              <a:gd name="T103" fmla="*/ 9 h 31"/>
              <a:gd name="T104" fmla="*/ 23 w 32"/>
              <a:gd name="T105" fmla="*/ 16 h 31"/>
              <a:gd name="T106" fmla="*/ 16 w 32"/>
              <a:gd name="T107" fmla="*/ 2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" h="31">
                <a:moveTo>
                  <a:pt x="31" y="13"/>
                </a:moveTo>
                <a:cubicBezTo>
                  <a:pt x="28" y="13"/>
                  <a:pt x="28" y="13"/>
                  <a:pt x="28" y="13"/>
                </a:cubicBezTo>
                <a:cubicBezTo>
                  <a:pt x="27" y="12"/>
                  <a:pt x="27" y="10"/>
                  <a:pt x="26" y="9"/>
                </a:cubicBezTo>
                <a:cubicBezTo>
                  <a:pt x="28" y="7"/>
                  <a:pt x="28" y="7"/>
                  <a:pt x="28" y="7"/>
                </a:cubicBezTo>
                <a:cubicBezTo>
                  <a:pt x="29" y="7"/>
                  <a:pt x="29" y="6"/>
                  <a:pt x="28" y="6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5" y="3"/>
                  <a:pt x="25" y="3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5"/>
                  <a:pt x="20" y="4"/>
                  <a:pt x="19" y="4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0"/>
                  <a:pt x="18" y="0"/>
                  <a:pt x="18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3" y="0"/>
                  <a:pt x="13" y="1"/>
                </a:cubicBezTo>
                <a:cubicBezTo>
                  <a:pt x="13" y="4"/>
                  <a:pt x="13" y="4"/>
                  <a:pt x="13" y="4"/>
                </a:cubicBezTo>
                <a:cubicBezTo>
                  <a:pt x="12" y="4"/>
                  <a:pt x="11" y="5"/>
                  <a:pt x="10" y="6"/>
                </a:cubicBezTo>
                <a:cubicBezTo>
                  <a:pt x="8" y="3"/>
                  <a:pt x="8" y="3"/>
                  <a:pt x="8" y="3"/>
                </a:cubicBezTo>
                <a:cubicBezTo>
                  <a:pt x="7" y="3"/>
                  <a:pt x="7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4" y="7"/>
                </a:cubicBezTo>
                <a:cubicBezTo>
                  <a:pt x="6" y="9"/>
                  <a:pt x="6" y="9"/>
                  <a:pt x="6" y="9"/>
                </a:cubicBezTo>
                <a:cubicBezTo>
                  <a:pt x="5" y="10"/>
                  <a:pt x="5" y="12"/>
                  <a:pt x="5" y="13"/>
                </a:cubicBez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0" y="13"/>
                  <a:pt x="0" y="14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20"/>
                  <a:pt x="5" y="21"/>
                  <a:pt x="6" y="22"/>
                </a:cubicBezTo>
                <a:cubicBezTo>
                  <a:pt x="4" y="24"/>
                  <a:pt x="4" y="24"/>
                  <a:pt x="4" y="24"/>
                </a:cubicBezTo>
                <a:cubicBezTo>
                  <a:pt x="3" y="25"/>
                  <a:pt x="3" y="25"/>
                  <a:pt x="4" y="25"/>
                </a:cubicBezTo>
                <a:cubicBezTo>
                  <a:pt x="6" y="28"/>
                  <a:pt x="6" y="28"/>
                  <a:pt x="6" y="28"/>
                </a:cubicBezTo>
                <a:cubicBezTo>
                  <a:pt x="7" y="28"/>
                  <a:pt x="7" y="28"/>
                  <a:pt x="8" y="28"/>
                </a:cubicBezTo>
                <a:cubicBezTo>
                  <a:pt x="10" y="26"/>
                  <a:pt x="10" y="26"/>
                  <a:pt x="10" y="26"/>
                </a:cubicBezTo>
                <a:cubicBezTo>
                  <a:pt x="11" y="26"/>
                  <a:pt x="12" y="27"/>
                  <a:pt x="13" y="27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31"/>
                  <a:pt x="14" y="31"/>
                  <a:pt x="14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9" y="31"/>
                  <a:pt x="19" y="30"/>
                </a:cubicBezTo>
                <a:cubicBezTo>
                  <a:pt x="19" y="27"/>
                  <a:pt x="19" y="27"/>
                  <a:pt x="19" y="27"/>
                </a:cubicBezTo>
                <a:cubicBezTo>
                  <a:pt x="20" y="27"/>
                  <a:pt x="21" y="26"/>
                  <a:pt x="22" y="26"/>
                </a:cubicBez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6" y="28"/>
                  <a:pt x="26" y="28"/>
                </a:cubicBezTo>
                <a:cubicBezTo>
                  <a:pt x="28" y="25"/>
                  <a:pt x="28" y="25"/>
                  <a:pt x="28" y="25"/>
                </a:cubicBezTo>
                <a:cubicBezTo>
                  <a:pt x="29" y="25"/>
                  <a:pt x="29" y="25"/>
                  <a:pt x="28" y="24"/>
                </a:cubicBezTo>
                <a:cubicBezTo>
                  <a:pt x="26" y="22"/>
                  <a:pt x="26" y="22"/>
                  <a:pt x="26" y="22"/>
                </a:cubicBezTo>
                <a:cubicBezTo>
                  <a:pt x="27" y="21"/>
                  <a:pt x="27" y="20"/>
                  <a:pt x="28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8"/>
                  <a:pt x="32" y="17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3"/>
                  <a:pt x="31" y="13"/>
                  <a:pt x="31" y="13"/>
                </a:cubicBezTo>
                <a:close/>
                <a:moveTo>
                  <a:pt x="16" y="23"/>
                </a:moveTo>
                <a:cubicBezTo>
                  <a:pt x="12" y="23"/>
                  <a:pt x="9" y="19"/>
                  <a:pt x="9" y="16"/>
                </a:cubicBezTo>
                <a:cubicBezTo>
                  <a:pt x="9" y="12"/>
                  <a:pt x="12" y="9"/>
                  <a:pt x="16" y="9"/>
                </a:cubicBezTo>
                <a:cubicBezTo>
                  <a:pt x="20" y="9"/>
                  <a:pt x="23" y="12"/>
                  <a:pt x="23" y="16"/>
                </a:cubicBezTo>
                <a:cubicBezTo>
                  <a:pt x="23" y="19"/>
                  <a:pt x="20" y="23"/>
                  <a:pt x="16" y="23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8" name="组合 47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9864632" y="2717979"/>
            <a:ext cx="257369" cy="199010"/>
            <a:chOff x="3410750" y="3610327"/>
            <a:chExt cx="340186" cy="263050"/>
          </a:xfrm>
          <a:solidFill>
            <a:schemeClr val="bg1"/>
          </a:solidFill>
        </p:grpSpPr>
        <p:sp>
          <p:nvSpPr>
            <p:cNvPr id="49" name="Rectangle 5"/>
            <p:cNvSpPr>
              <a:spLocks noChangeArrowheads="1"/>
            </p:cNvSpPr>
            <p:nvPr/>
          </p:nvSpPr>
          <p:spPr bwMode="auto">
            <a:xfrm>
              <a:off x="3722258" y="3665211"/>
              <a:ext cx="28678" cy="20816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3467118" y="3610327"/>
              <a:ext cx="226955" cy="263050"/>
            </a:xfrm>
            <a:custGeom>
              <a:avLst/>
              <a:gdLst>
                <a:gd name="T0" fmla="*/ 176 w 192"/>
                <a:gd name="T1" fmla="*/ 46 h 222"/>
                <a:gd name="T2" fmla="*/ 132 w 192"/>
                <a:gd name="T3" fmla="*/ 0 h 222"/>
                <a:gd name="T4" fmla="*/ 60 w 192"/>
                <a:gd name="T5" fmla="*/ 0 h 222"/>
                <a:gd name="T6" fmla="*/ 18 w 192"/>
                <a:gd name="T7" fmla="*/ 46 h 222"/>
                <a:gd name="T8" fmla="*/ 0 w 192"/>
                <a:gd name="T9" fmla="*/ 46 h 222"/>
                <a:gd name="T10" fmla="*/ 0 w 192"/>
                <a:gd name="T11" fmla="*/ 222 h 222"/>
                <a:gd name="T12" fmla="*/ 192 w 192"/>
                <a:gd name="T13" fmla="*/ 222 h 222"/>
                <a:gd name="T14" fmla="*/ 192 w 192"/>
                <a:gd name="T15" fmla="*/ 46 h 222"/>
                <a:gd name="T16" fmla="*/ 176 w 192"/>
                <a:gd name="T17" fmla="*/ 46 h 222"/>
                <a:gd name="T18" fmla="*/ 113 w 192"/>
                <a:gd name="T19" fmla="*/ 42 h 222"/>
                <a:gd name="T20" fmla="*/ 77 w 192"/>
                <a:gd name="T21" fmla="*/ 42 h 222"/>
                <a:gd name="T22" fmla="*/ 67 w 192"/>
                <a:gd name="T23" fmla="*/ 31 h 222"/>
                <a:gd name="T24" fmla="*/ 77 w 192"/>
                <a:gd name="T25" fmla="*/ 20 h 222"/>
                <a:gd name="T26" fmla="*/ 113 w 192"/>
                <a:gd name="T27" fmla="*/ 20 h 222"/>
                <a:gd name="T28" fmla="*/ 124 w 192"/>
                <a:gd name="T29" fmla="*/ 31 h 222"/>
                <a:gd name="T30" fmla="*/ 113 w 192"/>
                <a:gd name="T31" fmla="*/ 4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222">
                  <a:moveTo>
                    <a:pt x="176" y="46"/>
                  </a:moveTo>
                  <a:cubicBezTo>
                    <a:pt x="166" y="26"/>
                    <a:pt x="148" y="0"/>
                    <a:pt x="132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29" y="25"/>
                    <a:pt x="18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192" y="222"/>
                    <a:pt x="192" y="222"/>
                    <a:pt x="192" y="222"/>
                  </a:cubicBezTo>
                  <a:cubicBezTo>
                    <a:pt x="192" y="46"/>
                    <a:pt x="192" y="46"/>
                    <a:pt x="192" y="46"/>
                  </a:cubicBezTo>
                  <a:lnTo>
                    <a:pt x="176" y="46"/>
                  </a:lnTo>
                  <a:close/>
                  <a:moveTo>
                    <a:pt x="113" y="42"/>
                  </a:moveTo>
                  <a:cubicBezTo>
                    <a:pt x="77" y="42"/>
                    <a:pt x="77" y="42"/>
                    <a:pt x="77" y="42"/>
                  </a:cubicBezTo>
                  <a:cubicBezTo>
                    <a:pt x="72" y="42"/>
                    <a:pt x="67" y="37"/>
                    <a:pt x="67" y="31"/>
                  </a:cubicBezTo>
                  <a:cubicBezTo>
                    <a:pt x="67" y="25"/>
                    <a:pt x="72" y="20"/>
                    <a:pt x="77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9" y="20"/>
                    <a:pt x="124" y="25"/>
                    <a:pt x="124" y="31"/>
                  </a:cubicBezTo>
                  <a:cubicBezTo>
                    <a:pt x="124" y="37"/>
                    <a:pt x="119" y="42"/>
                    <a:pt x="11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1" name="Rectangle 7"/>
            <p:cNvSpPr>
              <a:spLocks noChangeArrowheads="1"/>
            </p:cNvSpPr>
            <p:nvPr/>
          </p:nvSpPr>
          <p:spPr bwMode="auto">
            <a:xfrm>
              <a:off x="3410750" y="3665211"/>
              <a:ext cx="28184" cy="20816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2" name="组合 5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7277426" y="2650665"/>
            <a:ext cx="235505" cy="236195"/>
            <a:chOff x="458010" y="4063526"/>
            <a:chExt cx="1087437" cy="1090612"/>
          </a:xfrm>
          <a:solidFill>
            <a:schemeClr val="bg1"/>
          </a:solidFill>
        </p:grpSpPr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458010" y="4063526"/>
              <a:ext cx="1087437" cy="1090612"/>
            </a:xfrm>
            <a:custGeom>
              <a:avLst/>
              <a:gdLst>
                <a:gd name="T0" fmla="*/ 0 w 685"/>
                <a:gd name="T1" fmla="*/ 0 h 687"/>
                <a:gd name="T2" fmla="*/ 0 w 685"/>
                <a:gd name="T3" fmla="*/ 687 h 687"/>
                <a:gd name="T4" fmla="*/ 685 w 685"/>
                <a:gd name="T5" fmla="*/ 687 h 687"/>
                <a:gd name="T6" fmla="*/ 685 w 685"/>
                <a:gd name="T7" fmla="*/ 0 h 687"/>
                <a:gd name="T8" fmla="*/ 0 w 685"/>
                <a:gd name="T9" fmla="*/ 0 h 687"/>
                <a:gd name="T10" fmla="*/ 58 w 685"/>
                <a:gd name="T11" fmla="*/ 57 h 687"/>
                <a:gd name="T12" fmla="*/ 628 w 685"/>
                <a:gd name="T13" fmla="*/ 57 h 687"/>
                <a:gd name="T14" fmla="*/ 628 w 685"/>
                <a:gd name="T15" fmla="*/ 441 h 687"/>
                <a:gd name="T16" fmla="*/ 442 w 685"/>
                <a:gd name="T17" fmla="*/ 630 h 687"/>
                <a:gd name="T18" fmla="*/ 58 w 685"/>
                <a:gd name="T19" fmla="*/ 630 h 687"/>
                <a:gd name="T20" fmla="*/ 58 w 685"/>
                <a:gd name="T21" fmla="*/ 57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5" h="687">
                  <a:moveTo>
                    <a:pt x="0" y="0"/>
                  </a:moveTo>
                  <a:lnTo>
                    <a:pt x="0" y="687"/>
                  </a:lnTo>
                  <a:lnTo>
                    <a:pt x="685" y="687"/>
                  </a:lnTo>
                  <a:lnTo>
                    <a:pt x="685" y="0"/>
                  </a:lnTo>
                  <a:lnTo>
                    <a:pt x="0" y="0"/>
                  </a:lnTo>
                  <a:close/>
                  <a:moveTo>
                    <a:pt x="58" y="57"/>
                  </a:moveTo>
                  <a:lnTo>
                    <a:pt x="628" y="57"/>
                  </a:lnTo>
                  <a:lnTo>
                    <a:pt x="628" y="441"/>
                  </a:lnTo>
                  <a:lnTo>
                    <a:pt x="442" y="630"/>
                  </a:lnTo>
                  <a:lnTo>
                    <a:pt x="58" y="630"/>
                  </a:lnTo>
                  <a:lnTo>
                    <a:pt x="58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4" name="Rectangle 12"/>
            <p:cNvSpPr>
              <a:spLocks noChangeArrowheads="1"/>
            </p:cNvSpPr>
            <p:nvPr/>
          </p:nvSpPr>
          <p:spPr bwMode="auto">
            <a:xfrm>
              <a:off x="682625" y="4338638"/>
              <a:ext cx="636587" cy="714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5" name="Rectangle 13"/>
            <p:cNvSpPr>
              <a:spLocks noChangeArrowheads="1"/>
            </p:cNvSpPr>
            <p:nvPr/>
          </p:nvSpPr>
          <p:spPr bwMode="auto">
            <a:xfrm>
              <a:off x="682625" y="4562475"/>
              <a:ext cx="636587" cy="714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6" name="Rectangle 14"/>
            <p:cNvSpPr>
              <a:spLocks noChangeArrowheads="1"/>
            </p:cNvSpPr>
            <p:nvPr/>
          </p:nvSpPr>
          <p:spPr bwMode="auto">
            <a:xfrm>
              <a:off x="682625" y="4786313"/>
              <a:ext cx="382587" cy="714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617641" y="1448838"/>
            <a:ext cx="1010551" cy="930714"/>
            <a:chOff x="1649412" y="1520277"/>
            <a:chExt cx="1010552" cy="930714"/>
          </a:xfrm>
        </p:grpSpPr>
        <p:sp>
          <p:nvSpPr>
            <p:cNvPr id="66" name="TextBox 21"/>
            <p:cNvSpPr txBox="1">
              <a:spLocks noChangeArrowheads="1"/>
            </p:cNvSpPr>
            <p:nvPr/>
          </p:nvSpPr>
          <p:spPr bwMode="auto">
            <a:xfrm>
              <a:off x="1649412" y="1958538"/>
              <a:ext cx="1010552" cy="492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9" tIns="91445" rIns="182889" bIns="91445"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这里可以是</a:t>
              </a:r>
              <a:endParaRPr lang="en-US" altLang="zh-CN" sz="10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 eaLnBrk="1" hangingPunct="1"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小标题</a:t>
              </a:r>
              <a:endParaRPr lang="id-ID" sz="1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822701" y="1520277"/>
              <a:ext cx="770102" cy="61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9" tIns="91445" rIns="182889" bIns="91445">
              <a:spAutoFit/>
            </a:bodyPr>
            <a:lstStyle>
              <a:defPPr>
                <a:defRPr lang="zh-CN"/>
              </a:defPPr>
              <a:lvl1pPr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28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1333955" y="3448233"/>
            <a:ext cx="16894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zh-CN" sz="1050">
                <a:solidFill>
                  <a:schemeClr val="bg1"/>
                </a:solidFill>
                <a:cs typeface="+mn-ea"/>
                <a:sym typeface="+mn-lt"/>
              </a:rPr>
              <a:t>骆可可</a:t>
            </a:r>
            <a:r>
              <a:rPr lang="en-US" altLang="zh-CN" sz="105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zh-CN" sz="1050">
                <a:solidFill>
                  <a:schemeClr val="bg1"/>
                </a:solidFill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050">
                <a:solidFill>
                  <a:schemeClr val="bg1"/>
                </a:solidFill>
                <a:cs typeface="+mn-ea"/>
                <a:sym typeface="+mn-lt"/>
              </a:rPr>
              <a:t>建议您在展示时采用微软雅黑字体</a:t>
            </a:r>
            <a:endParaRPr lang="zh-CN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0" name="Group 17"/>
          <p:cNvGrpSpPr>
            <a:grpSpLocks noChangeAspect="1"/>
          </p:cNvGrpSpPr>
          <p:nvPr/>
        </p:nvGrpSpPr>
        <p:grpSpPr bwMode="auto">
          <a:xfrm>
            <a:off x="2038055" y="2603044"/>
            <a:ext cx="290260" cy="311575"/>
            <a:chOff x="231" y="1205"/>
            <a:chExt cx="640" cy="687"/>
          </a:xfrm>
          <a:solidFill>
            <a:schemeClr val="bg1"/>
          </a:solidFill>
        </p:grpSpPr>
        <p:sp>
          <p:nvSpPr>
            <p:cNvPr id="62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3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811772" y="2965417"/>
            <a:ext cx="6864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关键字</a:t>
            </a:r>
            <a:r>
              <a:rPr lang="en-US" altLang="zh-CN" sz="110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4231668" y="1444953"/>
            <a:ext cx="1010551" cy="930714"/>
            <a:chOff x="1649412" y="1520277"/>
            <a:chExt cx="1010552" cy="930714"/>
          </a:xfrm>
        </p:grpSpPr>
        <p:sp>
          <p:nvSpPr>
            <p:cNvPr id="105" name="TextBox 21"/>
            <p:cNvSpPr txBox="1">
              <a:spLocks noChangeArrowheads="1"/>
            </p:cNvSpPr>
            <p:nvPr/>
          </p:nvSpPr>
          <p:spPr bwMode="auto">
            <a:xfrm>
              <a:off x="1649412" y="1958538"/>
              <a:ext cx="1010552" cy="492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9" tIns="91445" rIns="182889" bIns="91445"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这里可以是</a:t>
              </a:r>
              <a:endParaRPr lang="en-US" altLang="zh-CN" sz="10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 eaLnBrk="1" hangingPunct="1"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小标题</a:t>
              </a:r>
              <a:endParaRPr lang="id-ID" sz="1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1822701" y="1520277"/>
              <a:ext cx="770102" cy="61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9" tIns="91445" rIns="182889" bIns="91445">
              <a:spAutoFit/>
            </a:bodyPr>
            <a:lstStyle>
              <a:defPPr>
                <a:defRPr lang="zh-CN"/>
              </a:defPPr>
              <a:lvl1pPr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28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07" name="矩形 106"/>
          <p:cNvSpPr/>
          <p:nvPr/>
        </p:nvSpPr>
        <p:spPr>
          <a:xfrm>
            <a:off x="3947983" y="3444348"/>
            <a:ext cx="16894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zh-CN" sz="1050">
                <a:solidFill>
                  <a:schemeClr val="bg1"/>
                </a:solidFill>
                <a:cs typeface="+mn-ea"/>
                <a:sym typeface="+mn-lt"/>
              </a:rPr>
              <a:t>骆可可</a:t>
            </a:r>
            <a:r>
              <a:rPr lang="en-US" altLang="zh-CN" sz="105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zh-CN" sz="1050">
                <a:solidFill>
                  <a:schemeClr val="bg1"/>
                </a:solidFill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050">
                <a:solidFill>
                  <a:schemeClr val="bg1"/>
                </a:solidFill>
                <a:cs typeface="+mn-ea"/>
                <a:sym typeface="+mn-lt"/>
              </a:rPr>
              <a:t>建议您在展示时采用微软雅黑字体</a:t>
            </a:r>
            <a:endParaRPr lang="zh-CN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4425800" y="2961532"/>
            <a:ext cx="6864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关键字</a:t>
            </a:r>
            <a:r>
              <a:rPr lang="en-US" altLang="zh-CN" sz="110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6865193" y="1444842"/>
            <a:ext cx="1010551" cy="930714"/>
            <a:chOff x="1649412" y="1520277"/>
            <a:chExt cx="1010552" cy="930714"/>
          </a:xfrm>
        </p:grpSpPr>
        <p:sp>
          <p:nvSpPr>
            <p:cNvPr id="110" name="TextBox 21"/>
            <p:cNvSpPr txBox="1">
              <a:spLocks noChangeArrowheads="1"/>
            </p:cNvSpPr>
            <p:nvPr/>
          </p:nvSpPr>
          <p:spPr bwMode="auto">
            <a:xfrm>
              <a:off x="1649412" y="1958538"/>
              <a:ext cx="1010552" cy="492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9" tIns="91445" rIns="182889" bIns="91445"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这里可以是</a:t>
              </a:r>
              <a:endParaRPr lang="en-US" altLang="zh-CN" sz="10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 eaLnBrk="1" hangingPunct="1"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小标题</a:t>
              </a:r>
              <a:endParaRPr lang="id-ID" sz="1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1822701" y="1520277"/>
              <a:ext cx="770102" cy="61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9" tIns="91445" rIns="182889" bIns="91445">
              <a:spAutoFit/>
            </a:bodyPr>
            <a:lstStyle>
              <a:defPPr>
                <a:defRPr lang="zh-CN"/>
              </a:defPPr>
              <a:lvl1pPr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28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2" name="矩形 111"/>
          <p:cNvSpPr/>
          <p:nvPr/>
        </p:nvSpPr>
        <p:spPr>
          <a:xfrm>
            <a:off x="6581507" y="3444236"/>
            <a:ext cx="16894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zh-CN" sz="1050">
                <a:solidFill>
                  <a:schemeClr val="bg1"/>
                </a:solidFill>
                <a:cs typeface="+mn-ea"/>
                <a:sym typeface="+mn-lt"/>
              </a:rPr>
              <a:t>骆可可</a:t>
            </a:r>
            <a:r>
              <a:rPr lang="en-US" altLang="zh-CN" sz="105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zh-CN" sz="1050">
                <a:solidFill>
                  <a:schemeClr val="bg1"/>
                </a:solidFill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050">
                <a:solidFill>
                  <a:schemeClr val="bg1"/>
                </a:solidFill>
                <a:cs typeface="+mn-ea"/>
                <a:sym typeface="+mn-lt"/>
              </a:rPr>
              <a:t>建议您在展示时采用微软雅黑字体</a:t>
            </a:r>
            <a:endParaRPr lang="zh-CN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7059324" y="2961421"/>
            <a:ext cx="6864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关键字</a:t>
            </a:r>
            <a:r>
              <a:rPr lang="en-US" altLang="zh-CN" sz="110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14" name="组合 113"/>
          <p:cNvGrpSpPr/>
          <p:nvPr/>
        </p:nvGrpSpPr>
        <p:grpSpPr>
          <a:xfrm>
            <a:off x="9480669" y="1467563"/>
            <a:ext cx="1010551" cy="930714"/>
            <a:chOff x="1649412" y="1520277"/>
            <a:chExt cx="1010552" cy="930714"/>
          </a:xfrm>
        </p:grpSpPr>
        <p:sp>
          <p:nvSpPr>
            <p:cNvPr id="115" name="TextBox 21"/>
            <p:cNvSpPr txBox="1">
              <a:spLocks noChangeArrowheads="1"/>
            </p:cNvSpPr>
            <p:nvPr/>
          </p:nvSpPr>
          <p:spPr bwMode="auto">
            <a:xfrm>
              <a:off x="1649412" y="1958538"/>
              <a:ext cx="1010552" cy="492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9" tIns="91445" rIns="182889" bIns="91445"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这里可以是</a:t>
              </a:r>
              <a:endParaRPr lang="en-US" altLang="zh-CN" sz="10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 eaLnBrk="1" hangingPunct="1"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小标题</a:t>
              </a:r>
              <a:endParaRPr lang="id-ID" sz="1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1822701" y="1520277"/>
              <a:ext cx="770102" cy="61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9" tIns="91445" rIns="182889" bIns="91445">
              <a:spAutoFit/>
            </a:bodyPr>
            <a:lstStyle>
              <a:defPPr>
                <a:defRPr lang="zh-CN"/>
              </a:defPPr>
              <a:lvl1pPr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28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7" name="矩形 116"/>
          <p:cNvSpPr/>
          <p:nvPr/>
        </p:nvSpPr>
        <p:spPr>
          <a:xfrm>
            <a:off x="9196983" y="3466958"/>
            <a:ext cx="16894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zh-CN" sz="1050">
                <a:solidFill>
                  <a:schemeClr val="bg1"/>
                </a:solidFill>
                <a:cs typeface="+mn-ea"/>
                <a:sym typeface="+mn-lt"/>
              </a:rPr>
              <a:t>骆可可</a:t>
            </a:r>
            <a:r>
              <a:rPr lang="en-US" altLang="zh-CN" sz="105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zh-CN" sz="1050">
                <a:solidFill>
                  <a:schemeClr val="bg1"/>
                </a:solidFill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050">
                <a:solidFill>
                  <a:schemeClr val="bg1"/>
                </a:solidFill>
                <a:cs typeface="+mn-ea"/>
                <a:sym typeface="+mn-lt"/>
              </a:rPr>
              <a:t>建议您在展示时采用微软雅黑字体</a:t>
            </a:r>
            <a:endParaRPr lang="zh-CN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9674800" y="2984142"/>
            <a:ext cx="6864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关键字</a:t>
            </a:r>
            <a:r>
              <a:rPr lang="en-US" altLang="zh-CN" sz="110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9" name="图文框 78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8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82" name="图片 8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02283" y="3567707"/>
            <a:ext cx="1499615" cy="396287"/>
            <a:chOff x="1424694" y="3437117"/>
            <a:chExt cx="1499779" cy="396331"/>
          </a:xfrm>
          <a:solidFill>
            <a:srgbClr val="595959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770678" y="3714318"/>
            <a:ext cx="1499615" cy="385286"/>
            <a:chOff x="2993261" y="3583747"/>
            <a:chExt cx="1499779" cy="385328"/>
          </a:xfrm>
          <a:solidFill>
            <a:srgbClr val="595959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339073" y="3567706"/>
            <a:ext cx="1499615" cy="396286"/>
            <a:chOff x="4561827" y="3437117"/>
            <a:chExt cx="1499779" cy="396330"/>
          </a:xfrm>
          <a:solidFill>
            <a:srgbClr val="595959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5907467" y="3714318"/>
            <a:ext cx="1499615" cy="385286"/>
            <a:chOff x="6130393" y="3583747"/>
            <a:chExt cx="1499779" cy="385328"/>
          </a:xfrm>
          <a:solidFill>
            <a:srgbClr val="595959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044255" y="3714320"/>
            <a:ext cx="1499615" cy="385285"/>
            <a:chOff x="9267526" y="3583748"/>
            <a:chExt cx="1499779" cy="385327"/>
          </a:xfrm>
          <a:solidFill>
            <a:srgbClr val="595959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475862" y="3567707"/>
            <a:ext cx="1499615" cy="396287"/>
            <a:chOff x="7698960" y="3437117"/>
            <a:chExt cx="1499779" cy="396331"/>
          </a:xfrm>
          <a:solidFill>
            <a:srgbClr val="595959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9561915" y="4185268"/>
            <a:ext cx="464295" cy="465087"/>
            <a:chOff x="9145588" y="4435475"/>
            <a:chExt cx="464344" cy="465138"/>
          </a:xfrm>
          <a:solidFill>
            <a:srgbClr val="595959"/>
          </a:solidFill>
        </p:grpSpPr>
        <p:sp>
          <p:nvSpPr>
            <p:cNvPr id="99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0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1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2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3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4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5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6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7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062299" y="3032889"/>
            <a:ext cx="464295" cy="464294"/>
            <a:chOff x="7287419" y="2577307"/>
            <a:chExt cx="464344" cy="464344"/>
          </a:xfrm>
          <a:solidFill>
            <a:srgbClr val="595959"/>
          </a:solidFill>
        </p:grpSpPr>
        <p:sp>
          <p:nvSpPr>
            <p:cNvPr id="109" name="AutoShape 56"/>
            <p:cNvSpPr/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10" name="AutoShape 57"/>
            <p:cNvSpPr/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11" name="AutoShape 58"/>
            <p:cNvSpPr/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112" name="AutoShape 59"/>
          <p:cNvSpPr/>
          <p:nvPr/>
        </p:nvSpPr>
        <p:spPr bwMode="auto">
          <a:xfrm>
            <a:off x="3215630" y="4175840"/>
            <a:ext cx="465087" cy="46429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595959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algn="ctr" defTabSz="227965" hangingPunct="0">
              <a:lnSpc>
                <a:spcPct val="120000"/>
              </a:lnSpc>
            </a:pPr>
            <a:endParaRPr lang="en-US" sz="1400">
              <a:solidFill>
                <a:srgbClr val="595959"/>
              </a:solidFill>
              <a:cs typeface="+mn-ea"/>
              <a:sym typeface="+mn-lt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4925115" y="3026458"/>
            <a:ext cx="465087" cy="391276"/>
            <a:chOff x="5368132" y="2625725"/>
            <a:chExt cx="465138" cy="391319"/>
          </a:xfrm>
          <a:solidFill>
            <a:srgbClr val="595959"/>
          </a:solidFill>
        </p:grpSpPr>
        <p:sp>
          <p:nvSpPr>
            <p:cNvPr id="114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15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16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719946" y="3032492"/>
            <a:ext cx="464295" cy="362706"/>
            <a:chOff x="2581275" y="1710532"/>
            <a:chExt cx="464344" cy="362744"/>
          </a:xfrm>
          <a:solidFill>
            <a:srgbClr val="595959"/>
          </a:solidFill>
        </p:grpSpPr>
        <p:sp>
          <p:nvSpPr>
            <p:cNvPr id="118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19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20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21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22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23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24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498449" y="4175841"/>
            <a:ext cx="319055" cy="465087"/>
            <a:chOff x="5441157" y="4440238"/>
            <a:chExt cx="319088" cy="465138"/>
          </a:xfrm>
          <a:solidFill>
            <a:srgbClr val="595959"/>
          </a:solidFill>
        </p:grpSpPr>
        <p:sp>
          <p:nvSpPr>
            <p:cNvPr id="126" name="AutoShape 97"/>
            <p:cNvSpPr/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27" name="AutoShape 98"/>
            <p:cNvSpPr/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28" name="AutoShape 99"/>
            <p:cNvSpPr/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67" name="稻壳儿小白白(http://dwz.cn/Wu2UP)"/>
          <p:cNvSpPr txBox="1">
            <a:spLocks noChangeArrowheads="1"/>
          </p:cNvSpPr>
          <p:nvPr/>
        </p:nvSpPr>
        <p:spPr bwMode="auto">
          <a:xfrm>
            <a:off x="2553748" y="203825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5" name="稻壳儿小白白(http://dwz.cn/Wu2UP)"/>
          <p:cNvSpPr txBox="1">
            <a:spLocks noChangeArrowheads="1"/>
          </p:cNvSpPr>
          <p:nvPr/>
        </p:nvSpPr>
        <p:spPr bwMode="auto">
          <a:xfrm>
            <a:off x="2548999" y="2341797"/>
            <a:ext cx="23793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" name="稻壳儿小白白(http://dwz.cn/Wu2UP)"/>
          <p:cNvSpPr txBox="1">
            <a:spLocks noChangeArrowheads="1"/>
          </p:cNvSpPr>
          <p:nvPr/>
        </p:nvSpPr>
        <p:spPr bwMode="auto">
          <a:xfrm>
            <a:off x="5553433" y="203825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" name="稻壳儿小白白(http://dwz.cn/Wu2UP)"/>
          <p:cNvSpPr txBox="1">
            <a:spLocks noChangeArrowheads="1"/>
          </p:cNvSpPr>
          <p:nvPr/>
        </p:nvSpPr>
        <p:spPr bwMode="auto">
          <a:xfrm>
            <a:off x="5548684" y="2341797"/>
            <a:ext cx="23793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8" name="稻壳儿小白白(http://dwz.cn/Wu2UP)"/>
          <p:cNvSpPr txBox="1">
            <a:spLocks noChangeArrowheads="1"/>
          </p:cNvSpPr>
          <p:nvPr/>
        </p:nvSpPr>
        <p:spPr bwMode="auto">
          <a:xfrm>
            <a:off x="8825349" y="203825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稻壳儿小白白(http://dwz.cn/Wu2UP)"/>
          <p:cNvSpPr txBox="1">
            <a:spLocks noChangeArrowheads="1"/>
          </p:cNvSpPr>
          <p:nvPr/>
        </p:nvSpPr>
        <p:spPr bwMode="auto">
          <a:xfrm>
            <a:off x="8820600" y="2341797"/>
            <a:ext cx="23793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稻壳儿小白白(http://dwz.cn/Wu2UP)"/>
          <p:cNvSpPr txBox="1">
            <a:spLocks noChangeArrowheads="1"/>
          </p:cNvSpPr>
          <p:nvPr/>
        </p:nvSpPr>
        <p:spPr bwMode="auto">
          <a:xfrm>
            <a:off x="1263005" y="4713054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稻壳儿小白白(http://dwz.cn/Wu2UP)"/>
          <p:cNvSpPr txBox="1">
            <a:spLocks noChangeArrowheads="1"/>
          </p:cNvSpPr>
          <p:nvPr/>
        </p:nvSpPr>
        <p:spPr bwMode="auto">
          <a:xfrm>
            <a:off x="1258256" y="5016599"/>
            <a:ext cx="23793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稻壳儿小白白(http://dwz.cn/Wu2UP)"/>
          <p:cNvSpPr txBox="1">
            <a:spLocks noChangeArrowheads="1"/>
          </p:cNvSpPr>
          <p:nvPr/>
        </p:nvSpPr>
        <p:spPr bwMode="auto">
          <a:xfrm>
            <a:off x="4262689" y="4713054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稻壳儿小白白(http://dwz.cn/Wu2UP)"/>
          <p:cNvSpPr txBox="1">
            <a:spLocks noChangeArrowheads="1"/>
          </p:cNvSpPr>
          <p:nvPr/>
        </p:nvSpPr>
        <p:spPr bwMode="auto">
          <a:xfrm>
            <a:off x="4257941" y="5016599"/>
            <a:ext cx="23793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稻壳儿小白白(http://dwz.cn/Wu2UP)"/>
          <p:cNvSpPr txBox="1">
            <a:spLocks noChangeArrowheads="1"/>
          </p:cNvSpPr>
          <p:nvPr/>
        </p:nvSpPr>
        <p:spPr bwMode="auto">
          <a:xfrm>
            <a:off x="7534605" y="4713054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" name="稻壳儿小白白(http://dwz.cn/Wu2UP)"/>
          <p:cNvSpPr txBox="1">
            <a:spLocks noChangeArrowheads="1"/>
          </p:cNvSpPr>
          <p:nvPr/>
        </p:nvSpPr>
        <p:spPr bwMode="auto">
          <a:xfrm>
            <a:off x="7529857" y="5016599"/>
            <a:ext cx="23793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3" name="图文框 6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6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685973" y="1014644"/>
            <a:ext cx="10837863" cy="5172075"/>
          </a:xfrm>
          <a:custGeom>
            <a:avLst/>
            <a:gdLst>
              <a:gd name="connsiteX0" fmla="*/ 0 w 10837862"/>
              <a:gd name="connsiteY0" fmla="*/ 0 h 5172075"/>
              <a:gd name="connsiteX1" fmla="*/ 10837862 w 10837862"/>
              <a:gd name="connsiteY1" fmla="*/ 0 h 5172075"/>
              <a:gd name="connsiteX2" fmla="*/ 10837862 w 10837862"/>
              <a:gd name="connsiteY2" fmla="*/ 2886075 h 5172075"/>
              <a:gd name="connsiteX3" fmla="*/ 8551862 w 10837862"/>
              <a:gd name="connsiteY3" fmla="*/ 5172075 h 5172075"/>
              <a:gd name="connsiteX4" fmla="*/ 0 w 10837862"/>
              <a:gd name="connsiteY4" fmla="*/ 5172075 h 5172075"/>
              <a:gd name="connsiteX5" fmla="*/ 0 w 10837862"/>
              <a:gd name="connsiteY5" fmla="*/ 0 h 517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37862" h="5172075">
                <a:moveTo>
                  <a:pt x="0" y="0"/>
                </a:moveTo>
                <a:lnTo>
                  <a:pt x="10837862" y="0"/>
                </a:lnTo>
                <a:lnTo>
                  <a:pt x="10837862" y="2886075"/>
                </a:lnTo>
                <a:lnTo>
                  <a:pt x="8551862" y="5172075"/>
                </a:lnTo>
                <a:lnTo>
                  <a:pt x="0" y="517207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03435" y="1024168"/>
            <a:ext cx="3228975" cy="5172075"/>
          </a:xfrm>
          <a:prstGeom prst="rect">
            <a:avLst/>
          </a:prstGeom>
          <a:solidFill>
            <a:srgbClr val="595959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325" y="4550383"/>
            <a:ext cx="32991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800" b="1" dirty="0">
                <a:solidFill>
                  <a:srgbClr val="7F7F7F"/>
                </a:solidFill>
                <a:cs typeface="+mn-ea"/>
                <a:sym typeface="+mn-lt"/>
              </a:rPr>
              <a:t>PRODUCT </a:t>
            </a:r>
          </a:p>
          <a:p>
            <a:pPr algn="r"/>
            <a:r>
              <a:rPr lang="en-US" altLang="zh-CN" sz="4800" b="1" dirty="0">
                <a:solidFill>
                  <a:srgbClr val="7F7F7F"/>
                </a:solidFill>
                <a:cs typeface="+mn-ea"/>
                <a:sym typeface="+mn-lt"/>
              </a:rPr>
              <a:t>GALLERY</a:t>
            </a:r>
            <a:endParaRPr lang="zh-CN" altLang="en-US" sz="4800" b="1" dirty="0">
              <a:solidFill>
                <a:srgbClr val="7F7F7F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7392" y="1436461"/>
            <a:ext cx="200939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rgbClr val="7F7F7F"/>
                </a:solidFill>
                <a:cs typeface="+mn-ea"/>
                <a:sym typeface="+mn-lt"/>
              </a:rPr>
              <a:t>W</a:t>
            </a:r>
            <a:endParaRPr lang="zh-CN" altLang="en-US" sz="16600" dirty="0">
              <a:solidFill>
                <a:srgbClr val="7F7F7F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81203" y="1816333"/>
            <a:ext cx="2104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这里可以是一句话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74483" y="2102108"/>
            <a:ext cx="1237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请输入文字</a:t>
            </a:r>
          </a:p>
        </p:txBody>
      </p:sp>
      <p:sp>
        <p:nvSpPr>
          <p:cNvPr id="11" name="稻壳儿小白白(http://dwz.cn/Wu2UP)"/>
          <p:cNvSpPr>
            <a:spLocks noChangeArrowheads="1"/>
          </p:cNvSpPr>
          <p:nvPr/>
        </p:nvSpPr>
        <p:spPr bwMode="auto">
          <a:xfrm>
            <a:off x="1051890" y="3107395"/>
            <a:ext cx="2375695" cy="1329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74482" y="2388959"/>
            <a:ext cx="245310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A designer can use default text to simulate what text would look like. If it is not real text. If it is not real text. 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稻壳儿小白白(http://dwz.cn/Wu2UP)"/>
          <p:cNvSpPr>
            <a:spLocks noChangeArrowheads="1"/>
          </p:cNvSpPr>
          <p:nvPr/>
        </p:nvSpPr>
        <p:spPr bwMode="auto">
          <a:xfrm>
            <a:off x="1023641" y="4513094"/>
            <a:ext cx="2375695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图文框 1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1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28997" y="545246"/>
            <a:ext cx="2190407" cy="13322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22925" y="5717805"/>
            <a:ext cx="1269076" cy="1140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22925" y="2546889"/>
            <a:ext cx="1461636" cy="1049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424201" y="5164183"/>
            <a:ext cx="880425" cy="7309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49" y="5103"/>
            <a:ext cx="1135405" cy="13621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54510" y="3596115"/>
            <a:ext cx="1840092" cy="4636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19206" y="6002747"/>
            <a:ext cx="1409791" cy="1088786"/>
          </a:xfrm>
          <a:prstGeom prst="rect">
            <a:avLst/>
          </a:prstGeom>
        </p:spPr>
      </p:pic>
      <p:sp>
        <p:nvSpPr>
          <p:cNvPr id="9" name="等腰三角形 8"/>
          <p:cNvSpPr/>
          <p:nvPr/>
        </p:nvSpPr>
        <p:spPr>
          <a:xfrm rot="5400000">
            <a:off x="1495089" y="5432022"/>
            <a:ext cx="254489" cy="219387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1821225" y="5432022"/>
            <a:ext cx="254489" cy="219387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13754" y="2623089"/>
            <a:ext cx="34528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600" b="1">
                <a:solidFill>
                  <a:srgbClr val="595959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PART  2</a:t>
            </a:r>
            <a:endParaRPr lang="zh-CN" altLang="en-US" dirty="0"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93434" y="3808375"/>
            <a:ext cx="3947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rgbClr val="595959"/>
                </a:solidFill>
                <a:cs typeface="+mn-ea"/>
                <a:sym typeface="+mn-lt"/>
              </a:rPr>
              <a:t>工作完成情况</a:t>
            </a:r>
          </a:p>
        </p:txBody>
      </p:sp>
      <p:sp>
        <p:nvSpPr>
          <p:cNvPr id="13" name="文本框 16"/>
          <p:cNvSpPr txBox="1">
            <a:spLocks noChangeArrowheads="1"/>
          </p:cNvSpPr>
          <p:nvPr/>
        </p:nvSpPr>
        <p:spPr bwMode="auto">
          <a:xfrm>
            <a:off x="1413755" y="4639372"/>
            <a:ext cx="437083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A designer can use default text to simulate what text would look like</a:t>
            </a:r>
            <a:r>
              <a:rPr lang="en-US" altLang="zh-CN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. A designer can use default text to simulate what text would look like. 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6350955" y="2805907"/>
            <a:ext cx="1567663" cy="4052095"/>
            <a:chOff x="6473660" y="2805905"/>
            <a:chExt cx="1567663" cy="4052095"/>
          </a:xfrm>
          <a:solidFill>
            <a:srgbClr val="7F7F7F"/>
          </a:solidFill>
        </p:grpSpPr>
        <p:sp>
          <p:nvSpPr>
            <p:cNvPr id="3" name="矩形 2"/>
            <p:cNvSpPr/>
            <p:nvPr/>
          </p:nvSpPr>
          <p:spPr>
            <a:xfrm rot="16200000">
              <a:off x="5243665" y="5503954"/>
              <a:ext cx="2628000" cy="80091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6473660" y="2805905"/>
              <a:ext cx="1567663" cy="1568752"/>
            </a:xfrm>
            <a:custGeom>
              <a:avLst/>
              <a:gdLst>
                <a:gd name="T0" fmla="*/ 537 w 1074"/>
                <a:gd name="T1" fmla="*/ 1074 h 1074"/>
                <a:gd name="T2" fmla="*/ 1074 w 1074"/>
                <a:gd name="T3" fmla="*/ 537 h 1074"/>
                <a:gd name="T4" fmla="*/ 537 w 1074"/>
                <a:gd name="T5" fmla="*/ 0 h 1074"/>
                <a:gd name="T6" fmla="*/ 0 w 1074"/>
                <a:gd name="T7" fmla="*/ 537 h 1074"/>
                <a:gd name="T8" fmla="*/ 0 w 1074"/>
                <a:gd name="T9" fmla="*/ 1074 h 1074"/>
                <a:gd name="T10" fmla="*/ 537 w 1074"/>
                <a:gd name="T11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4" h="1074">
                  <a:moveTo>
                    <a:pt x="537" y="1074"/>
                  </a:moveTo>
                  <a:cubicBezTo>
                    <a:pt x="833" y="1074"/>
                    <a:pt x="1074" y="834"/>
                    <a:pt x="1074" y="537"/>
                  </a:cubicBezTo>
                  <a:cubicBezTo>
                    <a:pt x="1074" y="241"/>
                    <a:pt x="833" y="0"/>
                    <a:pt x="537" y="0"/>
                  </a:cubicBezTo>
                  <a:cubicBezTo>
                    <a:pt x="240" y="0"/>
                    <a:pt x="0" y="241"/>
                    <a:pt x="0" y="537"/>
                  </a:cubicBezTo>
                  <a:cubicBezTo>
                    <a:pt x="0" y="1074"/>
                    <a:pt x="0" y="1074"/>
                    <a:pt x="0" y="1074"/>
                  </a:cubicBezTo>
                  <a:cubicBezTo>
                    <a:pt x="537" y="1074"/>
                    <a:pt x="537" y="1074"/>
                    <a:pt x="537" y="1074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5993255" y="1152821"/>
            <a:ext cx="1567663" cy="5705181"/>
            <a:chOff x="6278141" y="1152819"/>
            <a:chExt cx="1567663" cy="5705181"/>
          </a:xfrm>
          <a:solidFill>
            <a:srgbClr val="7F7F7F"/>
          </a:solidFill>
        </p:grpSpPr>
        <p:sp>
          <p:nvSpPr>
            <p:cNvPr id="6" name="矩形 5"/>
            <p:cNvSpPr/>
            <p:nvPr/>
          </p:nvSpPr>
          <p:spPr>
            <a:xfrm rot="16200000">
              <a:off x="4258646" y="4711954"/>
              <a:ext cx="4212000" cy="80091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6278141" y="1152819"/>
              <a:ext cx="1567663" cy="1568752"/>
            </a:xfrm>
            <a:custGeom>
              <a:avLst/>
              <a:gdLst>
                <a:gd name="T0" fmla="*/ 537 w 1074"/>
                <a:gd name="T1" fmla="*/ 1074 h 1074"/>
                <a:gd name="T2" fmla="*/ 1074 w 1074"/>
                <a:gd name="T3" fmla="*/ 537 h 1074"/>
                <a:gd name="T4" fmla="*/ 537 w 1074"/>
                <a:gd name="T5" fmla="*/ 0 h 1074"/>
                <a:gd name="T6" fmla="*/ 0 w 1074"/>
                <a:gd name="T7" fmla="*/ 537 h 1074"/>
                <a:gd name="T8" fmla="*/ 0 w 1074"/>
                <a:gd name="T9" fmla="*/ 1074 h 1074"/>
                <a:gd name="T10" fmla="*/ 537 w 1074"/>
                <a:gd name="T11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4" h="1074">
                  <a:moveTo>
                    <a:pt x="537" y="1074"/>
                  </a:moveTo>
                  <a:cubicBezTo>
                    <a:pt x="833" y="1074"/>
                    <a:pt x="1074" y="834"/>
                    <a:pt x="1074" y="537"/>
                  </a:cubicBezTo>
                  <a:cubicBezTo>
                    <a:pt x="1074" y="241"/>
                    <a:pt x="833" y="0"/>
                    <a:pt x="537" y="0"/>
                  </a:cubicBezTo>
                  <a:cubicBezTo>
                    <a:pt x="240" y="0"/>
                    <a:pt x="0" y="241"/>
                    <a:pt x="0" y="537"/>
                  </a:cubicBezTo>
                  <a:cubicBezTo>
                    <a:pt x="0" y="1074"/>
                    <a:pt x="0" y="1074"/>
                    <a:pt x="0" y="1074"/>
                  </a:cubicBezTo>
                  <a:cubicBezTo>
                    <a:pt x="537" y="1074"/>
                    <a:pt x="537" y="1074"/>
                    <a:pt x="537" y="1074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6673474" y="4458993"/>
            <a:ext cx="1567663" cy="2551409"/>
            <a:chOff x="6669179" y="4458991"/>
            <a:chExt cx="1567663" cy="2551409"/>
          </a:xfrm>
          <a:solidFill>
            <a:srgbClr val="7F7F7F"/>
          </a:solidFill>
        </p:grpSpPr>
        <p:sp>
          <p:nvSpPr>
            <p:cNvPr id="9" name="矩形 8"/>
            <p:cNvSpPr/>
            <p:nvPr/>
          </p:nvSpPr>
          <p:spPr>
            <a:xfrm rot="16200000">
              <a:off x="5888090" y="6106354"/>
              <a:ext cx="1728000" cy="80091"/>
            </a:xfrm>
            <a:prstGeom prst="rect">
              <a:avLst/>
            </a:prstGeom>
            <a:grpFill/>
            <a:ln w="0">
              <a:solidFill>
                <a:srgbClr val="B9BAB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6669179" y="4458991"/>
              <a:ext cx="1567663" cy="1568752"/>
            </a:xfrm>
            <a:custGeom>
              <a:avLst/>
              <a:gdLst>
                <a:gd name="T0" fmla="*/ 537 w 1074"/>
                <a:gd name="T1" fmla="*/ 1074 h 1074"/>
                <a:gd name="T2" fmla="*/ 1074 w 1074"/>
                <a:gd name="T3" fmla="*/ 537 h 1074"/>
                <a:gd name="T4" fmla="*/ 537 w 1074"/>
                <a:gd name="T5" fmla="*/ 0 h 1074"/>
                <a:gd name="T6" fmla="*/ 0 w 1074"/>
                <a:gd name="T7" fmla="*/ 537 h 1074"/>
                <a:gd name="T8" fmla="*/ 0 w 1074"/>
                <a:gd name="T9" fmla="*/ 1074 h 1074"/>
                <a:gd name="T10" fmla="*/ 537 w 1074"/>
                <a:gd name="T11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4" h="1074">
                  <a:moveTo>
                    <a:pt x="537" y="1074"/>
                  </a:moveTo>
                  <a:cubicBezTo>
                    <a:pt x="833" y="1074"/>
                    <a:pt x="1074" y="834"/>
                    <a:pt x="1074" y="537"/>
                  </a:cubicBezTo>
                  <a:cubicBezTo>
                    <a:pt x="1074" y="241"/>
                    <a:pt x="833" y="0"/>
                    <a:pt x="537" y="0"/>
                  </a:cubicBezTo>
                  <a:cubicBezTo>
                    <a:pt x="240" y="0"/>
                    <a:pt x="0" y="241"/>
                    <a:pt x="0" y="537"/>
                  </a:cubicBezTo>
                  <a:cubicBezTo>
                    <a:pt x="0" y="1074"/>
                    <a:pt x="0" y="1074"/>
                    <a:pt x="0" y="1074"/>
                  </a:cubicBezTo>
                  <a:cubicBezTo>
                    <a:pt x="537" y="1074"/>
                    <a:pt x="537" y="1074"/>
                    <a:pt x="537" y="1074"/>
                  </a:cubicBezTo>
                  <a:close/>
                </a:path>
              </a:pathLst>
            </a:custGeom>
            <a:grpFill/>
            <a:ln w="0">
              <a:solidFill>
                <a:srgbClr val="B9BAB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4288038" y="1937197"/>
            <a:ext cx="1567663" cy="4920805"/>
            <a:chOff x="4289274" y="1937195"/>
            <a:chExt cx="1567663" cy="4920805"/>
          </a:xfrm>
          <a:solidFill>
            <a:srgbClr val="7F7F7F"/>
          </a:solidFill>
        </p:grpSpPr>
        <p:sp>
          <p:nvSpPr>
            <p:cNvPr id="12" name="矩形 11"/>
            <p:cNvSpPr/>
            <p:nvPr/>
          </p:nvSpPr>
          <p:spPr>
            <a:xfrm rot="16200000">
              <a:off x="3896247" y="4963954"/>
              <a:ext cx="3708000" cy="80091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4289274" y="1937195"/>
              <a:ext cx="1567663" cy="1568752"/>
            </a:xfrm>
            <a:custGeom>
              <a:avLst/>
              <a:gdLst>
                <a:gd name="T0" fmla="*/ 537 w 1074"/>
                <a:gd name="T1" fmla="*/ 1074 h 1074"/>
                <a:gd name="T2" fmla="*/ 0 w 1074"/>
                <a:gd name="T3" fmla="*/ 537 h 1074"/>
                <a:gd name="T4" fmla="*/ 537 w 1074"/>
                <a:gd name="T5" fmla="*/ 0 h 1074"/>
                <a:gd name="T6" fmla="*/ 1074 w 1074"/>
                <a:gd name="T7" fmla="*/ 537 h 1074"/>
                <a:gd name="T8" fmla="*/ 1074 w 1074"/>
                <a:gd name="T9" fmla="*/ 1074 h 1074"/>
                <a:gd name="T10" fmla="*/ 537 w 1074"/>
                <a:gd name="T11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4" h="1074">
                  <a:moveTo>
                    <a:pt x="537" y="1074"/>
                  </a:moveTo>
                  <a:cubicBezTo>
                    <a:pt x="240" y="1074"/>
                    <a:pt x="0" y="834"/>
                    <a:pt x="0" y="537"/>
                  </a:cubicBezTo>
                  <a:cubicBezTo>
                    <a:pt x="0" y="241"/>
                    <a:pt x="240" y="0"/>
                    <a:pt x="537" y="0"/>
                  </a:cubicBezTo>
                  <a:cubicBezTo>
                    <a:pt x="833" y="0"/>
                    <a:pt x="1074" y="241"/>
                    <a:pt x="1074" y="537"/>
                  </a:cubicBezTo>
                  <a:cubicBezTo>
                    <a:pt x="1074" y="1074"/>
                    <a:pt x="1074" y="1074"/>
                    <a:pt x="1074" y="1074"/>
                  </a:cubicBezTo>
                  <a:cubicBezTo>
                    <a:pt x="537" y="1074"/>
                    <a:pt x="537" y="1074"/>
                    <a:pt x="537" y="1074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3950866" y="3588890"/>
            <a:ext cx="1567663" cy="3269110"/>
            <a:chOff x="4073570" y="3588890"/>
            <a:chExt cx="1567663" cy="3269110"/>
          </a:xfrm>
          <a:solidFill>
            <a:srgbClr val="7F7F7F"/>
          </a:solidFill>
        </p:grpSpPr>
        <p:sp>
          <p:nvSpPr>
            <p:cNvPr id="15" name="矩形 14"/>
            <p:cNvSpPr/>
            <p:nvPr/>
          </p:nvSpPr>
          <p:spPr>
            <a:xfrm rot="16200000">
              <a:off x="4374623" y="5647954"/>
              <a:ext cx="2340000" cy="80091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9"/>
            <p:cNvSpPr/>
            <p:nvPr/>
          </p:nvSpPr>
          <p:spPr bwMode="auto">
            <a:xfrm>
              <a:off x="4073570" y="3588890"/>
              <a:ext cx="1567663" cy="1568752"/>
            </a:xfrm>
            <a:custGeom>
              <a:avLst/>
              <a:gdLst>
                <a:gd name="T0" fmla="*/ 537 w 1074"/>
                <a:gd name="T1" fmla="*/ 1074 h 1074"/>
                <a:gd name="T2" fmla="*/ 0 w 1074"/>
                <a:gd name="T3" fmla="*/ 537 h 1074"/>
                <a:gd name="T4" fmla="*/ 537 w 1074"/>
                <a:gd name="T5" fmla="*/ 0 h 1074"/>
                <a:gd name="T6" fmla="*/ 1074 w 1074"/>
                <a:gd name="T7" fmla="*/ 537 h 1074"/>
                <a:gd name="T8" fmla="*/ 1074 w 1074"/>
                <a:gd name="T9" fmla="*/ 1074 h 1074"/>
                <a:gd name="T10" fmla="*/ 537 w 1074"/>
                <a:gd name="T11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4" h="1074">
                  <a:moveTo>
                    <a:pt x="537" y="1074"/>
                  </a:moveTo>
                  <a:cubicBezTo>
                    <a:pt x="240" y="1074"/>
                    <a:pt x="0" y="834"/>
                    <a:pt x="0" y="537"/>
                  </a:cubicBezTo>
                  <a:cubicBezTo>
                    <a:pt x="0" y="241"/>
                    <a:pt x="240" y="0"/>
                    <a:pt x="537" y="0"/>
                  </a:cubicBezTo>
                  <a:cubicBezTo>
                    <a:pt x="833" y="0"/>
                    <a:pt x="1074" y="241"/>
                    <a:pt x="1074" y="537"/>
                  </a:cubicBezTo>
                  <a:cubicBezTo>
                    <a:pt x="1074" y="1074"/>
                    <a:pt x="1074" y="1074"/>
                    <a:pt x="1074" y="1074"/>
                  </a:cubicBezTo>
                  <a:cubicBezTo>
                    <a:pt x="537" y="1074"/>
                    <a:pt x="537" y="1074"/>
                    <a:pt x="537" y="1074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4309749" y="2141777"/>
            <a:ext cx="1626104" cy="1054715"/>
            <a:chOff x="6018644" y="1240599"/>
            <a:chExt cx="1626104" cy="1054715"/>
          </a:xfrm>
        </p:grpSpPr>
        <p:grpSp>
          <p:nvGrpSpPr>
            <p:cNvPr id="23" name="组合 22"/>
            <p:cNvGrpSpPr/>
            <p:nvPr/>
          </p:nvGrpSpPr>
          <p:grpSpPr>
            <a:xfrm>
              <a:off x="6018644" y="1240599"/>
              <a:ext cx="1626104" cy="901619"/>
              <a:chOff x="6034950" y="1240599"/>
              <a:chExt cx="1626104" cy="901619"/>
            </a:xfrm>
          </p:grpSpPr>
          <p:sp>
            <p:nvSpPr>
              <p:cNvPr id="25" name="TextBox 21"/>
              <p:cNvSpPr txBox="1">
                <a:spLocks noChangeArrowheads="1"/>
              </p:cNvSpPr>
              <p:nvPr/>
            </p:nvSpPr>
            <p:spPr bwMode="auto">
              <a:xfrm>
                <a:off x="6034950" y="1742098"/>
                <a:ext cx="1626104" cy="400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lvl1pPr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这里可以是标题</a:t>
                </a:r>
                <a:endParaRPr lang="id-ID" sz="1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6423723" y="1240599"/>
                <a:ext cx="824603" cy="677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defPPr>
                  <a:defRPr lang="zh-CN"/>
                </a:defPPr>
                <a:lvl1pPr>
                  <a:defRPr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zh-CN" sz="3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01</a:t>
                </a:r>
                <a:endParaRPr lang="zh-CN" altLang="en-US" sz="3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6224725" y="2064482"/>
              <a:ext cx="110799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在此添加补充内容</a:t>
              </a:r>
              <a:endParaRPr lang="zh-CN" alt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07194" y="2137743"/>
            <a:ext cx="2668577" cy="792504"/>
            <a:chOff x="1180986" y="1130869"/>
            <a:chExt cx="2668577" cy="792504"/>
          </a:xfrm>
        </p:grpSpPr>
        <p:sp>
          <p:nvSpPr>
            <p:cNvPr id="44" name="椭圆 43"/>
            <p:cNvSpPr/>
            <p:nvPr/>
          </p:nvSpPr>
          <p:spPr>
            <a:xfrm>
              <a:off x="3688308" y="1164424"/>
              <a:ext cx="161255" cy="161255"/>
            </a:xfrm>
            <a:prstGeom prst="ellipse">
              <a:avLst/>
            </a:prstGeom>
            <a:solidFill>
              <a:srgbClr val="595959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98129" y="1130869"/>
              <a:ext cx="195262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en-US" altLang="zh-CN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180986" y="1415542"/>
              <a:ext cx="237458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/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骆可可</a:t>
              </a:r>
              <a:r>
                <a:rPr lang="en-US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工作室更专业的模板。洛可可，色彩纷呈，潮流时尚。</a:t>
              </a:r>
              <a:r>
                <a:rPr lang="zh-CN" altLang="en-US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建议您在展示时采用微软雅黑字体</a:t>
              </a:r>
              <a:endParaRPr lang="zh-CN" altLang="zh-CN" sz="11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83205" y="3989225"/>
            <a:ext cx="2668577" cy="792504"/>
            <a:chOff x="1180986" y="1130869"/>
            <a:chExt cx="2668577" cy="792504"/>
          </a:xfrm>
        </p:grpSpPr>
        <p:sp>
          <p:nvSpPr>
            <p:cNvPr id="61" name="椭圆 60"/>
            <p:cNvSpPr/>
            <p:nvPr/>
          </p:nvSpPr>
          <p:spPr>
            <a:xfrm>
              <a:off x="3688308" y="1164424"/>
              <a:ext cx="161255" cy="161255"/>
            </a:xfrm>
            <a:prstGeom prst="ellipse">
              <a:avLst/>
            </a:prstGeom>
            <a:solidFill>
              <a:srgbClr val="595959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6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98129" y="1130869"/>
              <a:ext cx="195262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en-US" altLang="zh-CN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180986" y="1415542"/>
              <a:ext cx="237458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/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骆可可</a:t>
              </a:r>
              <a:r>
                <a:rPr lang="en-US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工作室更专业的模板。洛可可，色彩纷呈，潮流时尚。</a:t>
              </a:r>
              <a:r>
                <a:rPr lang="zh-CN" altLang="en-US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建议您在展示时采用微软雅黑字体</a:t>
              </a:r>
              <a:endParaRPr lang="zh-CN" altLang="zh-CN" sz="11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964741" y="1378727"/>
            <a:ext cx="2731076" cy="792504"/>
            <a:chOff x="7964740" y="1378726"/>
            <a:chExt cx="2731076" cy="792504"/>
          </a:xfrm>
        </p:grpSpPr>
        <p:sp>
          <p:nvSpPr>
            <p:cNvPr id="50" name="椭圆 49"/>
            <p:cNvSpPr/>
            <p:nvPr/>
          </p:nvSpPr>
          <p:spPr>
            <a:xfrm>
              <a:off x="7964740" y="1402267"/>
              <a:ext cx="161255" cy="161255"/>
            </a:xfrm>
            <a:prstGeom prst="ellipse">
              <a:avLst/>
            </a:prstGeom>
            <a:solidFill>
              <a:srgbClr val="595959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6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18493" y="1378726"/>
              <a:ext cx="195262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en-US" altLang="zh-CN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21227" y="1663399"/>
              <a:ext cx="237458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骆可可</a:t>
              </a:r>
              <a:r>
                <a:rPr lang="en-US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工作室更专业的模板。洛可可，色彩纷呈，潮流时尚。</a:t>
              </a:r>
              <a:r>
                <a:rPr lang="zh-CN" altLang="en-US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建议您在展示时采用微软雅黑字体</a:t>
              </a:r>
              <a:endParaRPr lang="zh-CN" altLang="zh-CN" sz="11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235091" y="3032749"/>
            <a:ext cx="2731076" cy="792504"/>
            <a:chOff x="7964740" y="1378726"/>
            <a:chExt cx="2731076" cy="792504"/>
          </a:xfrm>
        </p:grpSpPr>
        <p:sp>
          <p:nvSpPr>
            <p:cNvPr id="68" name="椭圆 67"/>
            <p:cNvSpPr/>
            <p:nvPr/>
          </p:nvSpPr>
          <p:spPr>
            <a:xfrm>
              <a:off x="7964740" y="1402267"/>
              <a:ext cx="161255" cy="161255"/>
            </a:xfrm>
            <a:prstGeom prst="ellipse">
              <a:avLst/>
            </a:prstGeom>
            <a:solidFill>
              <a:srgbClr val="595959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6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18493" y="1378726"/>
              <a:ext cx="195262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en-US" altLang="zh-CN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21227" y="1663399"/>
              <a:ext cx="237458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骆可可</a:t>
              </a:r>
              <a:r>
                <a:rPr lang="en-US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工作室更专业的模板。洛可可，色彩纷呈，潮流时尚。</a:t>
              </a:r>
              <a:r>
                <a:rPr lang="zh-CN" altLang="en-US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建议您在展示时采用微软雅黑字体</a:t>
              </a:r>
              <a:endParaRPr lang="zh-CN" altLang="zh-CN" sz="11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588843" y="4736456"/>
            <a:ext cx="2731076" cy="792504"/>
            <a:chOff x="7964740" y="1378726"/>
            <a:chExt cx="2731076" cy="792504"/>
          </a:xfrm>
        </p:grpSpPr>
        <p:sp>
          <p:nvSpPr>
            <p:cNvPr id="72" name="椭圆 71"/>
            <p:cNvSpPr/>
            <p:nvPr/>
          </p:nvSpPr>
          <p:spPr>
            <a:xfrm>
              <a:off x="7964740" y="1402267"/>
              <a:ext cx="161255" cy="161255"/>
            </a:xfrm>
            <a:prstGeom prst="ellipse">
              <a:avLst/>
            </a:prstGeom>
            <a:solidFill>
              <a:srgbClr val="595959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7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18493" y="1378726"/>
              <a:ext cx="195262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en-US" altLang="zh-CN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21227" y="1663399"/>
              <a:ext cx="237458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骆可可</a:t>
              </a:r>
              <a:r>
                <a:rPr lang="en-US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工作室更专业的模板。洛可可，色彩纷呈，潮流时尚。</a:t>
              </a:r>
              <a:r>
                <a:rPr lang="zh-CN" altLang="en-US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建议您在展示时采用微软雅黑字体</a:t>
              </a:r>
              <a:endParaRPr lang="zh-CN" altLang="zh-CN" sz="11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5" name="组合 7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3965665" y="3785910"/>
            <a:ext cx="1626104" cy="1054715"/>
            <a:chOff x="6018644" y="1240599"/>
            <a:chExt cx="1626104" cy="1054715"/>
          </a:xfrm>
        </p:grpSpPr>
        <p:grpSp>
          <p:nvGrpSpPr>
            <p:cNvPr id="76" name="组合 75"/>
            <p:cNvGrpSpPr/>
            <p:nvPr/>
          </p:nvGrpSpPr>
          <p:grpSpPr>
            <a:xfrm>
              <a:off x="6018644" y="1240599"/>
              <a:ext cx="1626104" cy="901619"/>
              <a:chOff x="6034950" y="1240599"/>
              <a:chExt cx="1626104" cy="901619"/>
            </a:xfrm>
          </p:grpSpPr>
          <p:sp>
            <p:nvSpPr>
              <p:cNvPr id="78" name="TextBox 21"/>
              <p:cNvSpPr txBox="1">
                <a:spLocks noChangeArrowheads="1"/>
              </p:cNvSpPr>
              <p:nvPr/>
            </p:nvSpPr>
            <p:spPr bwMode="auto">
              <a:xfrm>
                <a:off x="6034950" y="1742098"/>
                <a:ext cx="1626104" cy="400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lvl1pPr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这里可以是标题</a:t>
                </a:r>
                <a:endParaRPr lang="id-ID" sz="1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9" name="文本框 78"/>
              <p:cNvSpPr txBox="1"/>
              <p:nvPr/>
            </p:nvSpPr>
            <p:spPr>
              <a:xfrm>
                <a:off x="6423723" y="1240599"/>
                <a:ext cx="824603" cy="677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defPPr>
                  <a:defRPr lang="zh-CN"/>
                </a:defPPr>
                <a:lvl1pPr>
                  <a:defRPr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zh-CN" sz="32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02</a:t>
                </a:r>
                <a:endParaRPr lang="zh-CN" altLang="en-US" sz="3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77" name="矩形 76"/>
            <p:cNvSpPr/>
            <p:nvPr/>
          </p:nvSpPr>
          <p:spPr>
            <a:xfrm>
              <a:off x="6224725" y="2064482"/>
              <a:ext cx="110799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在此添加补充内容</a:t>
              </a:r>
              <a:endParaRPr lang="zh-CN" alt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0" name="组合 79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5935853" y="1409839"/>
            <a:ext cx="1626104" cy="1054715"/>
            <a:chOff x="6018644" y="1240599"/>
            <a:chExt cx="1626104" cy="1054715"/>
          </a:xfrm>
        </p:grpSpPr>
        <p:grpSp>
          <p:nvGrpSpPr>
            <p:cNvPr id="81" name="组合 80"/>
            <p:cNvGrpSpPr/>
            <p:nvPr/>
          </p:nvGrpSpPr>
          <p:grpSpPr>
            <a:xfrm>
              <a:off x="6018644" y="1240599"/>
              <a:ext cx="1626104" cy="901619"/>
              <a:chOff x="6034950" y="1240599"/>
              <a:chExt cx="1626104" cy="901619"/>
            </a:xfrm>
          </p:grpSpPr>
          <p:sp>
            <p:nvSpPr>
              <p:cNvPr id="83" name="TextBox 21"/>
              <p:cNvSpPr txBox="1">
                <a:spLocks noChangeArrowheads="1"/>
              </p:cNvSpPr>
              <p:nvPr/>
            </p:nvSpPr>
            <p:spPr bwMode="auto">
              <a:xfrm>
                <a:off x="6034950" y="1742098"/>
                <a:ext cx="1626104" cy="400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lvl1pPr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这里可以是标题</a:t>
                </a:r>
                <a:endParaRPr lang="id-ID" sz="1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4" name="文本框 83"/>
              <p:cNvSpPr txBox="1"/>
              <p:nvPr/>
            </p:nvSpPr>
            <p:spPr>
              <a:xfrm>
                <a:off x="6423723" y="1240599"/>
                <a:ext cx="824603" cy="677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defPPr>
                  <a:defRPr lang="zh-CN"/>
                </a:defPPr>
                <a:lvl1pPr>
                  <a:defRPr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zh-CN" sz="3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05</a:t>
                </a:r>
                <a:endParaRPr lang="zh-CN" altLang="en-US" sz="3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82" name="矩形 81"/>
            <p:cNvSpPr/>
            <p:nvPr/>
          </p:nvSpPr>
          <p:spPr>
            <a:xfrm>
              <a:off x="6224725" y="2064482"/>
              <a:ext cx="110799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在此添加补充内容</a:t>
              </a:r>
              <a:endParaRPr lang="zh-CN" alt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5" name="组合 8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6321732" y="3081076"/>
            <a:ext cx="1626104" cy="1054715"/>
            <a:chOff x="6018644" y="1240599"/>
            <a:chExt cx="1626104" cy="1054715"/>
          </a:xfrm>
        </p:grpSpPr>
        <p:grpSp>
          <p:nvGrpSpPr>
            <p:cNvPr id="86" name="组合 85"/>
            <p:cNvGrpSpPr/>
            <p:nvPr/>
          </p:nvGrpSpPr>
          <p:grpSpPr>
            <a:xfrm>
              <a:off x="6018644" y="1240599"/>
              <a:ext cx="1626104" cy="901619"/>
              <a:chOff x="6034950" y="1240599"/>
              <a:chExt cx="1626104" cy="901619"/>
            </a:xfrm>
          </p:grpSpPr>
          <p:sp>
            <p:nvSpPr>
              <p:cNvPr id="88" name="TextBox 21"/>
              <p:cNvSpPr txBox="1">
                <a:spLocks noChangeArrowheads="1"/>
              </p:cNvSpPr>
              <p:nvPr/>
            </p:nvSpPr>
            <p:spPr bwMode="auto">
              <a:xfrm>
                <a:off x="6034950" y="1742098"/>
                <a:ext cx="1626104" cy="400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lvl1pPr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这里可以是标题</a:t>
                </a:r>
                <a:endParaRPr lang="id-ID" sz="1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9" name="文本框 88"/>
              <p:cNvSpPr txBox="1"/>
              <p:nvPr/>
            </p:nvSpPr>
            <p:spPr>
              <a:xfrm>
                <a:off x="6423723" y="1240599"/>
                <a:ext cx="824603" cy="677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defPPr>
                  <a:defRPr lang="zh-CN"/>
                </a:defPPr>
                <a:lvl1pPr>
                  <a:defRPr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zh-CN" sz="3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04</a:t>
                </a:r>
                <a:endParaRPr lang="zh-CN" altLang="en-US" sz="3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87" name="矩形 86"/>
            <p:cNvSpPr/>
            <p:nvPr/>
          </p:nvSpPr>
          <p:spPr>
            <a:xfrm>
              <a:off x="6224725" y="2064482"/>
              <a:ext cx="110799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在此添加补充内容</a:t>
              </a:r>
              <a:endParaRPr lang="zh-CN" alt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0" name="组合 89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6644250" y="4687529"/>
            <a:ext cx="1626104" cy="1054715"/>
            <a:chOff x="6018644" y="1240599"/>
            <a:chExt cx="1626104" cy="1054715"/>
          </a:xfrm>
        </p:grpSpPr>
        <p:grpSp>
          <p:nvGrpSpPr>
            <p:cNvPr id="91" name="组合 90"/>
            <p:cNvGrpSpPr/>
            <p:nvPr/>
          </p:nvGrpSpPr>
          <p:grpSpPr>
            <a:xfrm>
              <a:off x="6018644" y="1240599"/>
              <a:ext cx="1626104" cy="901619"/>
              <a:chOff x="6034950" y="1240599"/>
              <a:chExt cx="1626104" cy="901619"/>
            </a:xfrm>
          </p:grpSpPr>
          <p:sp>
            <p:nvSpPr>
              <p:cNvPr id="93" name="TextBox 21"/>
              <p:cNvSpPr txBox="1">
                <a:spLocks noChangeArrowheads="1"/>
              </p:cNvSpPr>
              <p:nvPr/>
            </p:nvSpPr>
            <p:spPr bwMode="auto">
              <a:xfrm>
                <a:off x="6034950" y="1742098"/>
                <a:ext cx="1626104" cy="400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lvl1pPr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这里可以是标题</a:t>
                </a:r>
                <a:endParaRPr lang="id-ID" sz="1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4" name="文本框 93"/>
              <p:cNvSpPr txBox="1"/>
              <p:nvPr/>
            </p:nvSpPr>
            <p:spPr>
              <a:xfrm>
                <a:off x="6423723" y="1240599"/>
                <a:ext cx="824603" cy="677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defPPr>
                  <a:defRPr lang="zh-CN"/>
                </a:defPPr>
                <a:lvl1pPr>
                  <a:defRPr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zh-CN" sz="3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03</a:t>
                </a:r>
                <a:endParaRPr lang="zh-CN" altLang="en-US" sz="3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92" name="矩形 91"/>
            <p:cNvSpPr/>
            <p:nvPr/>
          </p:nvSpPr>
          <p:spPr>
            <a:xfrm>
              <a:off x="6224725" y="2064482"/>
              <a:ext cx="110799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在此添加补充内容</a:t>
              </a:r>
              <a:endParaRPr lang="zh-CN" alt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95" name="图片 9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889885" y="1094564"/>
            <a:ext cx="1225916" cy="308909"/>
          </a:xfrm>
          <a:prstGeom prst="rect">
            <a:avLst/>
          </a:prstGeom>
        </p:spPr>
      </p:pic>
      <p:sp>
        <p:nvSpPr>
          <p:cNvPr id="96" name="图文框 95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9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  <p:pic>
        <p:nvPicPr>
          <p:cNvPr id="100" name="图片 9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670810" y="5458415"/>
            <a:ext cx="1269076" cy="11401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c 10"/>
          <p:cNvSpPr/>
          <p:nvPr/>
        </p:nvSpPr>
        <p:spPr>
          <a:xfrm>
            <a:off x="1047716" y="3538918"/>
            <a:ext cx="1982075" cy="1982075"/>
          </a:xfrm>
          <a:prstGeom prst="arc">
            <a:avLst>
              <a:gd name="adj1" fmla="val 10810458"/>
              <a:gd name="adj2" fmla="val 0"/>
            </a:avLst>
          </a:prstGeom>
          <a:solidFill>
            <a:srgbClr val="595959">
              <a:alpha val="78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1738837" y="2906018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rgbClr val="595959"/>
                </a:solidFill>
                <a:cs typeface="+mn-ea"/>
                <a:sym typeface="+mn-lt"/>
              </a:rPr>
              <a:t>60%</a:t>
            </a:r>
          </a:p>
        </p:txBody>
      </p:sp>
      <p:sp>
        <p:nvSpPr>
          <p:cNvPr id="15" name="Arc 7"/>
          <p:cNvSpPr/>
          <p:nvPr/>
        </p:nvSpPr>
        <p:spPr>
          <a:xfrm>
            <a:off x="2361333" y="3093930"/>
            <a:ext cx="2872051" cy="2872051"/>
          </a:xfrm>
          <a:prstGeom prst="arc">
            <a:avLst>
              <a:gd name="adj1" fmla="val 10786903"/>
              <a:gd name="adj2" fmla="val 0"/>
            </a:avLst>
          </a:prstGeom>
          <a:solidFill>
            <a:srgbClr val="595959">
              <a:alpha val="78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8" name="Rectangle 20"/>
          <p:cNvSpPr/>
          <p:nvPr/>
        </p:nvSpPr>
        <p:spPr>
          <a:xfrm>
            <a:off x="3739101" y="2429765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rgbClr val="595959"/>
                </a:solidFill>
                <a:cs typeface="+mn-ea"/>
                <a:sym typeface="+mn-lt"/>
              </a:rPr>
              <a:t>70%</a:t>
            </a:r>
          </a:p>
        </p:txBody>
      </p:sp>
      <p:sp>
        <p:nvSpPr>
          <p:cNvPr id="20" name="Arc 8"/>
          <p:cNvSpPr/>
          <p:nvPr/>
        </p:nvSpPr>
        <p:spPr>
          <a:xfrm>
            <a:off x="4095736" y="2637567"/>
            <a:ext cx="3784776" cy="3784777"/>
          </a:xfrm>
          <a:prstGeom prst="arc">
            <a:avLst>
              <a:gd name="adj1" fmla="val 10792861"/>
              <a:gd name="adj2" fmla="val 0"/>
            </a:avLst>
          </a:prstGeom>
          <a:solidFill>
            <a:srgbClr val="595959">
              <a:alpha val="78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23" name="Rectangle 21"/>
          <p:cNvSpPr/>
          <p:nvPr/>
        </p:nvSpPr>
        <p:spPr>
          <a:xfrm>
            <a:off x="6025117" y="2048762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rgbClr val="595959"/>
                </a:solidFill>
                <a:cs typeface="+mn-ea"/>
                <a:sym typeface="+mn-lt"/>
              </a:rPr>
              <a:t>80%</a:t>
            </a:r>
          </a:p>
        </p:txBody>
      </p:sp>
      <p:sp>
        <p:nvSpPr>
          <p:cNvPr id="25" name="Arc 9"/>
          <p:cNvSpPr/>
          <p:nvPr/>
        </p:nvSpPr>
        <p:spPr>
          <a:xfrm>
            <a:off x="6286503" y="2196171"/>
            <a:ext cx="4647317" cy="4647317"/>
          </a:xfrm>
          <a:prstGeom prst="arc">
            <a:avLst>
              <a:gd name="adj1" fmla="val 10787253"/>
              <a:gd name="adj2" fmla="val 0"/>
            </a:avLst>
          </a:prstGeom>
          <a:solidFill>
            <a:srgbClr val="595959">
              <a:alpha val="78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28" name="Rectangle 22"/>
          <p:cNvSpPr/>
          <p:nvPr/>
        </p:nvSpPr>
        <p:spPr>
          <a:xfrm>
            <a:off x="9739893" y="1953512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rgbClr val="595959"/>
                </a:solidFill>
                <a:cs typeface="+mn-ea"/>
                <a:sym typeface="+mn-lt"/>
              </a:rPr>
              <a:t>90%</a:t>
            </a:r>
          </a:p>
        </p:txBody>
      </p:sp>
      <p:sp>
        <p:nvSpPr>
          <p:cNvPr id="29" name="稻壳儿小白白(http://dwz.cn/Wu2UP)"/>
          <p:cNvSpPr txBox="1">
            <a:spLocks noChangeArrowheads="1"/>
          </p:cNvSpPr>
          <p:nvPr/>
        </p:nvSpPr>
        <p:spPr bwMode="auto">
          <a:xfrm>
            <a:off x="1047717" y="471250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第一季度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稻壳儿小白白(http://dwz.cn/Wu2UP)"/>
          <p:cNvSpPr txBox="1">
            <a:spLocks noChangeArrowheads="1"/>
          </p:cNvSpPr>
          <p:nvPr/>
        </p:nvSpPr>
        <p:spPr bwMode="auto">
          <a:xfrm>
            <a:off x="1047715" y="5026826"/>
            <a:ext cx="2020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稻壳儿小白白(http://dwz.cn/Wu2UP)"/>
          <p:cNvSpPr txBox="1">
            <a:spLocks noChangeArrowheads="1"/>
          </p:cNvSpPr>
          <p:nvPr/>
        </p:nvSpPr>
        <p:spPr bwMode="auto">
          <a:xfrm>
            <a:off x="3717892" y="471250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第二季度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稻壳儿小白白(http://dwz.cn/Wu2UP)"/>
          <p:cNvSpPr txBox="1">
            <a:spLocks noChangeArrowheads="1"/>
          </p:cNvSpPr>
          <p:nvPr/>
        </p:nvSpPr>
        <p:spPr bwMode="auto">
          <a:xfrm>
            <a:off x="3717891" y="5026826"/>
            <a:ext cx="2019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稻壳儿小白白(http://dwz.cn/Wu2UP)"/>
          <p:cNvSpPr txBox="1">
            <a:spLocks noChangeArrowheads="1"/>
          </p:cNvSpPr>
          <p:nvPr/>
        </p:nvSpPr>
        <p:spPr bwMode="auto">
          <a:xfrm>
            <a:off x="6313454" y="471250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第三季度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稻壳儿小白白(http://dwz.cn/Wu2UP)"/>
          <p:cNvSpPr txBox="1">
            <a:spLocks noChangeArrowheads="1"/>
          </p:cNvSpPr>
          <p:nvPr/>
        </p:nvSpPr>
        <p:spPr bwMode="auto">
          <a:xfrm>
            <a:off x="6313454" y="5026826"/>
            <a:ext cx="20208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稻壳儿小白白(http://dwz.cn/Wu2UP)"/>
          <p:cNvSpPr txBox="1">
            <a:spLocks noChangeArrowheads="1"/>
          </p:cNvSpPr>
          <p:nvPr/>
        </p:nvSpPr>
        <p:spPr bwMode="auto">
          <a:xfrm>
            <a:off x="9015380" y="471250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第四季度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稻壳儿小白白(http://dwz.cn/Wu2UP)"/>
          <p:cNvSpPr txBox="1">
            <a:spLocks noChangeArrowheads="1"/>
          </p:cNvSpPr>
          <p:nvPr/>
        </p:nvSpPr>
        <p:spPr bwMode="auto">
          <a:xfrm>
            <a:off x="9015379" y="5026826"/>
            <a:ext cx="2019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图文框 18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2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 advTm="3000"/>
    </mc:Choice>
    <mc:Fallback>
      <p:transition advClick="0"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任意多边形 63"/>
          <p:cNvSpPr/>
          <p:nvPr/>
        </p:nvSpPr>
        <p:spPr bwMode="auto">
          <a:xfrm rot="10800000">
            <a:off x="3264303" y="1367333"/>
            <a:ext cx="807388" cy="940506"/>
          </a:xfrm>
          <a:custGeom>
            <a:avLst/>
            <a:gdLst>
              <a:gd name="connsiteX0" fmla="*/ 314409 w 628818"/>
              <a:gd name="connsiteY0" fmla="*/ 758858 h 758858"/>
              <a:gd name="connsiteX1" fmla="*/ 0 w 628818"/>
              <a:gd name="connsiteY1" fmla="*/ 444903 h 758858"/>
              <a:gd name="connsiteX2" fmla="*/ 92088 w 628818"/>
              <a:gd name="connsiteY2" fmla="*/ 222903 h 758858"/>
              <a:gd name="connsiteX3" fmla="*/ 92963 w 628818"/>
              <a:gd name="connsiteY3" fmla="*/ 222183 h 758858"/>
              <a:gd name="connsiteX4" fmla="*/ 92284 w 628818"/>
              <a:gd name="connsiteY4" fmla="*/ 222183 h 758858"/>
              <a:gd name="connsiteX5" fmla="*/ 313336 w 628818"/>
              <a:gd name="connsiteY5" fmla="*/ 0 h 758858"/>
              <a:gd name="connsiteX6" fmla="*/ 536534 w 628818"/>
              <a:gd name="connsiteY6" fmla="*/ 222183 h 758858"/>
              <a:gd name="connsiteX7" fmla="*/ 535856 w 628818"/>
              <a:gd name="connsiteY7" fmla="*/ 222183 h 758858"/>
              <a:gd name="connsiteX8" fmla="*/ 536730 w 628818"/>
              <a:gd name="connsiteY8" fmla="*/ 222903 h 758858"/>
              <a:gd name="connsiteX9" fmla="*/ 628818 w 628818"/>
              <a:gd name="connsiteY9" fmla="*/ 444903 h 758858"/>
              <a:gd name="connsiteX10" fmla="*/ 314409 w 628818"/>
              <a:gd name="connsiteY10" fmla="*/ 758858 h 75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8818" h="758858">
                <a:moveTo>
                  <a:pt x="314409" y="758858"/>
                </a:moveTo>
                <a:cubicBezTo>
                  <a:pt x="140766" y="758858"/>
                  <a:pt x="0" y="618296"/>
                  <a:pt x="0" y="444903"/>
                </a:cubicBezTo>
                <a:cubicBezTo>
                  <a:pt x="0" y="358207"/>
                  <a:pt x="35191" y="279718"/>
                  <a:pt x="92088" y="222903"/>
                </a:cubicBezTo>
                <a:lnTo>
                  <a:pt x="92963" y="222183"/>
                </a:lnTo>
                <a:lnTo>
                  <a:pt x="92284" y="222183"/>
                </a:lnTo>
                <a:lnTo>
                  <a:pt x="313336" y="0"/>
                </a:lnTo>
                <a:lnTo>
                  <a:pt x="536534" y="222183"/>
                </a:lnTo>
                <a:lnTo>
                  <a:pt x="535856" y="222183"/>
                </a:lnTo>
                <a:lnTo>
                  <a:pt x="536730" y="222903"/>
                </a:lnTo>
                <a:cubicBezTo>
                  <a:pt x="593627" y="279718"/>
                  <a:pt x="628818" y="358207"/>
                  <a:pt x="628818" y="444903"/>
                </a:cubicBezTo>
                <a:cubicBezTo>
                  <a:pt x="628818" y="618296"/>
                  <a:pt x="488052" y="758858"/>
                  <a:pt x="314409" y="758858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41874" tIns="20937" rIns="41874" bIns="20937" numCol="1" anchor="ctr" anchorCtr="1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en-US" sz="1215">
              <a:cs typeface="+mn-ea"/>
              <a:sym typeface="+mn-lt"/>
            </a:endParaRPr>
          </a:p>
        </p:txBody>
      </p:sp>
      <p:sp>
        <p:nvSpPr>
          <p:cNvPr id="65" name="任意多边形 64"/>
          <p:cNvSpPr/>
          <p:nvPr/>
        </p:nvSpPr>
        <p:spPr bwMode="auto">
          <a:xfrm rot="10800000">
            <a:off x="4792257" y="1378790"/>
            <a:ext cx="807388" cy="940506"/>
          </a:xfrm>
          <a:custGeom>
            <a:avLst/>
            <a:gdLst>
              <a:gd name="connsiteX0" fmla="*/ 314409 w 628818"/>
              <a:gd name="connsiteY0" fmla="*/ 758858 h 758858"/>
              <a:gd name="connsiteX1" fmla="*/ 0 w 628818"/>
              <a:gd name="connsiteY1" fmla="*/ 444903 h 758858"/>
              <a:gd name="connsiteX2" fmla="*/ 92088 w 628818"/>
              <a:gd name="connsiteY2" fmla="*/ 222903 h 758858"/>
              <a:gd name="connsiteX3" fmla="*/ 92963 w 628818"/>
              <a:gd name="connsiteY3" fmla="*/ 222183 h 758858"/>
              <a:gd name="connsiteX4" fmla="*/ 92284 w 628818"/>
              <a:gd name="connsiteY4" fmla="*/ 222183 h 758858"/>
              <a:gd name="connsiteX5" fmla="*/ 313336 w 628818"/>
              <a:gd name="connsiteY5" fmla="*/ 0 h 758858"/>
              <a:gd name="connsiteX6" fmla="*/ 536534 w 628818"/>
              <a:gd name="connsiteY6" fmla="*/ 222183 h 758858"/>
              <a:gd name="connsiteX7" fmla="*/ 535856 w 628818"/>
              <a:gd name="connsiteY7" fmla="*/ 222183 h 758858"/>
              <a:gd name="connsiteX8" fmla="*/ 536730 w 628818"/>
              <a:gd name="connsiteY8" fmla="*/ 222903 h 758858"/>
              <a:gd name="connsiteX9" fmla="*/ 628818 w 628818"/>
              <a:gd name="connsiteY9" fmla="*/ 444903 h 758858"/>
              <a:gd name="connsiteX10" fmla="*/ 314409 w 628818"/>
              <a:gd name="connsiteY10" fmla="*/ 758858 h 75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8818" h="758858">
                <a:moveTo>
                  <a:pt x="314409" y="758858"/>
                </a:moveTo>
                <a:cubicBezTo>
                  <a:pt x="140766" y="758858"/>
                  <a:pt x="0" y="618296"/>
                  <a:pt x="0" y="444903"/>
                </a:cubicBezTo>
                <a:cubicBezTo>
                  <a:pt x="0" y="358207"/>
                  <a:pt x="35191" y="279718"/>
                  <a:pt x="92088" y="222903"/>
                </a:cubicBezTo>
                <a:lnTo>
                  <a:pt x="92963" y="222183"/>
                </a:lnTo>
                <a:lnTo>
                  <a:pt x="92284" y="222183"/>
                </a:lnTo>
                <a:lnTo>
                  <a:pt x="313336" y="0"/>
                </a:lnTo>
                <a:lnTo>
                  <a:pt x="536534" y="222183"/>
                </a:lnTo>
                <a:lnTo>
                  <a:pt x="535856" y="222183"/>
                </a:lnTo>
                <a:lnTo>
                  <a:pt x="536730" y="222903"/>
                </a:lnTo>
                <a:cubicBezTo>
                  <a:pt x="593627" y="279718"/>
                  <a:pt x="628818" y="358207"/>
                  <a:pt x="628818" y="444903"/>
                </a:cubicBezTo>
                <a:cubicBezTo>
                  <a:pt x="628818" y="618296"/>
                  <a:pt x="488052" y="758858"/>
                  <a:pt x="314409" y="758858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41874" tIns="20937" rIns="41874" bIns="20937" numCol="1" anchor="ctr" anchorCtr="1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en-US" sz="1215">
              <a:cs typeface="+mn-ea"/>
              <a:sym typeface="+mn-lt"/>
            </a:endParaRPr>
          </a:p>
        </p:txBody>
      </p:sp>
      <p:sp>
        <p:nvSpPr>
          <p:cNvPr id="66" name="任意多边形 65"/>
          <p:cNvSpPr/>
          <p:nvPr/>
        </p:nvSpPr>
        <p:spPr bwMode="auto">
          <a:xfrm rot="10800000">
            <a:off x="6329567" y="1367538"/>
            <a:ext cx="807388" cy="940506"/>
          </a:xfrm>
          <a:custGeom>
            <a:avLst/>
            <a:gdLst>
              <a:gd name="connsiteX0" fmla="*/ 314409 w 628818"/>
              <a:gd name="connsiteY0" fmla="*/ 758858 h 758858"/>
              <a:gd name="connsiteX1" fmla="*/ 0 w 628818"/>
              <a:gd name="connsiteY1" fmla="*/ 444903 h 758858"/>
              <a:gd name="connsiteX2" fmla="*/ 92088 w 628818"/>
              <a:gd name="connsiteY2" fmla="*/ 222903 h 758858"/>
              <a:gd name="connsiteX3" fmla="*/ 92963 w 628818"/>
              <a:gd name="connsiteY3" fmla="*/ 222183 h 758858"/>
              <a:gd name="connsiteX4" fmla="*/ 92284 w 628818"/>
              <a:gd name="connsiteY4" fmla="*/ 222183 h 758858"/>
              <a:gd name="connsiteX5" fmla="*/ 313336 w 628818"/>
              <a:gd name="connsiteY5" fmla="*/ 0 h 758858"/>
              <a:gd name="connsiteX6" fmla="*/ 536534 w 628818"/>
              <a:gd name="connsiteY6" fmla="*/ 222183 h 758858"/>
              <a:gd name="connsiteX7" fmla="*/ 535856 w 628818"/>
              <a:gd name="connsiteY7" fmla="*/ 222183 h 758858"/>
              <a:gd name="connsiteX8" fmla="*/ 536730 w 628818"/>
              <a:gd name="connsiteY8" fmla="*/ 222903 h 758858"/>
              <a:gd name="connsiteX9" fmla="*/ 628818 w 628818"/>
              <a:gd name="connsiteY9" fmla="*/ 444903 h 758858"/>
              <a:gd name="connsiteX10" fmla="*/ 314409 w 628818"/>
              <a:gd name="connsiteY10" fmla="*/ 758858 h 75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8818" h="758858">
                <a:moveTo>
                  <a:pt x="314409" y="758858"/>
                </a:moveTo>
                <a:cubicBezTo>
                  <a:pt x="140766" y="758858"/>
                  <a:pt x="0" y="618296"/>
                  <a:pt x="0" y="444903"/>
                </a:cubicBezTo>
                <a:cubicBezTo>
                  <a:pt x="0" y="358207"/>
                  <a:pt x="35191" y="279718"/>
                  <a:pt x="92088" y="222903"/>
                </a:cubicBezTo>
                <a:lnTo>
                  <a:pt x="92963" y="222183"/>
                </a:lnTo>
                <a:lnTo>
                  <a:pt x="92284" y="222183"/>
                </a:lnTo>
                <a:lnTo>
                  <a:pt x="313336" y="0"/>
                </a:lnTo>
                <a:lnTo>
                  <a:pt x="536534" y="222183"/>
                </a:lnTo>
                <a:lnTo>
                  <a:pt x="535856" y="222183"/>
                </a:lnTo>
                <a:lnTo>
                  <a:pt x="536730" y="222903"/>
                </a:lnTo>
                <a:cubicBezTo>
                  <a:pt x="593627" y="279718"/>
                  <a:pt x="628818" y="358207"/>
                  <a:pt x="628818" y="444903"/>
                </a:cubicBezTo>
                <a:cubicBezTo>
                  <a:pt x="628818" y="618296"/>
                  <a:pt x="488052" y="758858"/>
                  <a:pt x="314409" y="758858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41874" tIns="20937" rIns="41874" bIns="20937" numCol="1" anchor="ctr" anchorCtr="1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en-US" sz="1215">
              <a:cs typeface="+mn-ea"/>
              <a:sym typeface="+mn-lt"/>
            </a:endParaRPr>
          </a:p>
        </p:txBody>
      </p:sp>
      <p:sp>
        <p:nvSpPr>
          <p:cNvPr id="67" name="任意多边形 66"/>
          <p:cNvSpPr/>
          <p:nvPr/>
        </p:nvSpPr>
        <p:spPr bwMode="auto">
          <a:xfrm rot="10800000">
            <a:off x="7893782" y="1367333"/>
            <a:ext cx="807388" cy="940506"/>
          </a:xfrm>
          <a:custGeom>
            <a:avLst/>
            <a:gdLst>
              <a:gd name="connsiteX0" fmla="*/ 314409 w 628818"/>
              <a:gd name="connsiteY0" fmla="*/ 758858 h 758858"/>
              <a:gd name="connsiteX1" fmla="*/ 0 w 628818"/>
              <a:gd name="connsiteY1" fmla="*/ 444903 h 758858"/>
              <a:gd name="connsiteX2" fmla="*/ 92088 w 628818"/>
              <a:gd name="connsiteY2" fmla="*/ 222903 h 758858"/>
              <a:gd name="connsiteX3" fmla="*/ 92962 w 628818"/>
              <a:gd name="connsiteY3" fmla="*/ 222183 h 758858"/>
              <a:gd name="connsiteX4" fmla="*/ 92284 w 628818"/>
              <a:gd name="connsiteY4" fmla="*/ 222183 h 758858"/>
              <a:gd name="connsiteX5" fmla="*/ 313336 w 628818"/>
              <a:gd name="connsiteY5" fmla="*/ 0 h 758858"/>
              <a:gd name="connsiteX6" fmla="*/ 536534 w 628818"/>
              <a:gd name="connsiteY6" fmla="*/ 222183 h 758858"/>
              <a:gd name="connsiteX7" fmla="*/ 535856 w 628818"/>
              <a:gd name="connsiteY7" fmla="*/ 222183 h 758858"/>
              <a:gd name="connsiteX8" fmla="*/ 536730 w 628818"/>
              <a:gd name="connsiteY8" fmla="*/ 222903 h 758858"/>
              <a:gd name="connsiteX9" fmla="*/ 628818 w 628818"/>
              <a:gd name="connsiteY9" fmla="*/ 444903 h 758858"/>
              <a:gd name="connsiteX10" fmla="*/ 314409 w 628818"/>
              <a:gd name="connsiteY10" fmla="*/ 758858 h 75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8818" h="758858">
                <a:moveTo>
                  <a:pt x="314409" y="758858"/>
                </a:moveTo>
                <a:cubicBezTo>
                  <a:pt x="140766" y="758858"/>
                  <a:pt x="0" y="618296"/>
                  <a:pt x="0" y="444903"/>
                </a:cubicBezTo>
                <a:cubicBezTo>
                  <a:pt x="0" y="358207"/>
                  <a:pt x="35191" y="279718"/>
                  <a:pt x="92088" y="222903"/>
                </a:cubicBezTo>
                <a:lnTo>
                  <a:pt x="92962" y="222183"/>
                </a:lnTo>
                <a:lnTo>
                  <a:pt x="92284" y="222183"/>
                </a:lnTo>
                <a:lnTo>
                  <a:pt x="313336" y="0"/>
                </a:lnTo>
                <a:lnTo>
                  <a:pt x="536534" y="222183"/>
                </a:lnTo>
                <a:lnTo>
                  <a:pt x="535856" y="222183"/>
                </a:lnTo>
                <a:lnTo>
                  <a:pt x="536730" y="222903"/>
                </a:lnTo>
                <a:cubicBezTo>
                  <a:pt x="593627" y="279718"/>
                  <a:pt x="628818" y="358207"/>
                  <a:pt x="628818" y="444903"/>
                </a:cubicBezTo>
                <a:cubicBezTo>
                  <a:pt x="628818" y="618296"/>
                  <a:pt x="488052" y="758858"/>
                  <a:pt x="314409" y="758858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41874" tIns="20937" rIns="41874" bIns="20937" numCol="1" anchor="ctr" anchorCtr="1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en-US" sz="1215">
              <a:cs typeface="+mn-ea"/>
              <a:sym typeface="+mn-lt"/>
            </a:endParaRPr>
          </a:p>
        </p:txBody>
      </p:sp>
      <p:sp>
        <p:nvSpPr>
          <p:cNvPr id="68" name="任意多边形 67"/>
          <p:cNvSpPr/>
          <p:nvPr/>
        </p:nvSpPr>
        <p:spPr bwMode="auto">
          <a:xfrm rot="10800000">
            <a:off x="9440087" y="1371109"/>
            <a:ext cx="807388" cy="940506"/>
          </a:xfrm>
          <a:custGeom>
            <a:avLst/>
            <a:gdLst>
              <a:gd name="connsiteX0" fmla="*/ 314409 w 628818"/>
              <a:gd name="connsiteY0" fmla="*/ 758858 h 758858"/>
              <a:gd name="connsiteX1" fmla="*/ 0 w 628818"/>
              <a:gd name="connsiteY1" fmla="*/ 444903 h 758858"/>
              <a:gd name="connsiteX2" fmla="*/ 92088 w 628818"/>
              <a:gd name="connsiteY2" fmla="*/ 222903 h 758858"/>
              <a:gd name="connsiteX3" fmla="*/ 92962 w 628818"/>
              <a:gd name="connsiteY3" fmla="*/ 222183 h 758858"/>
              <a:gd name="connsiteX4" fmla="*/ 92284 w 628818"/>
              <a:gd name="connsiteY4" fmla="*/ 222183 h 758858"/>
              <a:gd name="connsiteX5" fmla="*/ 313336 w 628818"/>
              <a:gd name="connsiteY5" fmla="*/ 0 h 758858"/>
              <a:gd name="connsiteX6" fmla="*/ 536534 w 628818"/>
              <a:gd name="connsiteY6" fmla="*/ 222183 h 758858"/>
              <a:gd name="connsiteX7" fmla="*/ 535856 w 628818"/>
              <a:gd name="connsiteY7" fmla="*/ 222183 h 758858"/>
              <a:gd name="connsiteX8" fmla="*/ 536730 w 628818"/>
              <a:gd name="connsiteY8" fmla="*/ 222903 h 758858"/>
              <a:gd name="connsiteX9" fmla="*/ 628818 w 628818"/>
              <a:gd name="connsiteY9" fmla="*/ 444903 h 758858"/>
              <a:gd name="connsiteX10" fmla="*/ 314409 w 628818"/>
              <a:gd name="connsiteY10" fmla="*/ 758858 h 75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8818" h="758858">
                <a:moveTo>
                  <a:pt x="314409" y="758858"/>
                </a:moveTo>
                <a:cubicBezTo>
                  <a:pt x="140766" y="758858"/>
                  <a:pt x="0" y="618296"/>
                  <a:pt x="0" y="444903"/>
                </a:cubicBezTo>
                <a:cubicBezTo>
                  <a:pt x="0" y="358207"/>
                  <a:pt x="35191" y="279718"/>
                  <a:pt x="92088" y="222903"/>
                </a:cubicBezTo>
                <a:lnTo>
                  <a:pt x="92962" y="222183"/>
                </a:lnTo>
                <a:lnTo>
                  <a:pt x="92284" y="222183"/>
                </a:lnTo>
                <a:lnTo>
                  <a:pt x="313336" y="0"/>
                </a:lnTo>
                <a:lnTo>
                  <a:pt x="536534" y="222183"/>
                </a:lnTo>
                <a:lnTo>
                  <a:pt x="535856" y="222183"/>
                </a:lnTo>
                <a:lnTo>
                  <a:pt x="536730" y="222903"/>
                </a:lnTo>
                <a:cubicBezTo>
                  <a:pt x="593626" y="279718"/>
                  <a:pt x="628818" y="358207"/>
                  <a:pt x="628818" y="444903"/>
                </a:cubicBezTo>
                <a:cubicBezTo>
                  <a:pt x="628818" y="618296"/>
                  <a:pt x="488052" y="758858"/>
                  <a:pt x="314409" y="758858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41874" tIns="20937" rIns="41874" bIns="20937" numCol="1" anchor="ctr" anchorCtr="1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en-US" sz="1215">
              <a:cs typeface="+mn-ea"/>
              <a:sym typeface="+mn-lt"/>
            </a:endParaRPr>
          </a:p>
        </p:txBody>
      </p:sp>
      <p:sp>
        <p:nvSpPr>
          <p:cNvPr id="63" name="任意多边形 62"/>
          <p:cNvSpPr/>
          <p:nvPr/>
        </p:nvSpPr>
        <p:spPr bwMode="auto">
          <a:xfrm rot="10800000">
            <a:off x="1703903" y="1367333"/>
            <a:ext cx="807388" cy="940506"/>
          </a:xfrm>
          <a:custGeom>
            <a:avLst/>
            <a:gdLst>
              <a:gd name="connsiteX0" fmla="*/ 314409 w 628818"/>
              <a:gd name="connsiteY0" fmla="*/ 758858 h 758858"/>
              <a:gd name="connsiteX1" fmla="*/ 0 w 628818"/>
              <a:gd name="connsiteY1" fmla="*/ 444903 h 758858"/>
              <a:gd name="connsiteX2" fmla="*/ 92088 w 628818"/>
              <a:gd name="connsiteY2" fmla="*/ 222903 h 758858"/>
              <a:gd name="connsiteX3" fmla="*/ 92963 w 628818"/>
              <a:gd name="connsiteY3" fmla="*/ 222183 h 758858"/>
              <a:gd name="connsiteX4" fmla="*/ 92284 w 628818"/>
              <a:gd name="connsiteY4" fmla="*/ 222183 h 758858"/>
              <a:gd name="connsiteX5" fmla="*/ 313336 w 628818"/>
              <a:gd name="connsiteY5" fmla="*/ 0 h 758858"/>
              <a:gd name="connsiteX6" fmla="*/ 536534 w 628818"/>
              <a:gd name="connsiteY6" fmla="*/ 222183 h 758858"/>
              <a:gd name="connsiteX7" fmla="*/ 535856 w 628818"/>
              <a:gd name="connsiteY7" fmla="*/ 222183 h 758858"/>
              <a:gd name="connsiteX8" fmla="*/ 536730 w 628818"/>
              <a:gd name="connsiteY8" fmla="*/ 222903 h 758858"/>
              <a:gd name="connsiteX9" fmla="*/ 628818 w 628818"/>
              <a:gd name="connsiteY9" fmla="*/ 444903 h 758858"/>
              <a:gd name="connsiteX10" fmla="*/ 314409 w 628818"/>
              <a:gd name="connsiteY10" fmla="*/ 758858 h 75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8818" h="758858">
                <a:moveTo>
                  <a:pt x="314409" y="758858"/>
                </a:moveTo>
                <a:cubicBezTo>
                  <a:pt x="140766" y="758858"/>
                  <a:pt x="0" y="618296"/>
                  <a:pt x="0" y="444903"/>
                </a:cubicBezTo>
                <a:cubicBezTo>
                  <a:pt x="0" y="358207"/>
                  <a:pt x="35191" y="279718"/>
                  <a:pt x="92088" y="222903"/>
                </a:cubicBezTo>
                <a:lnTo>
                  <a:pt x="92963" y="222183"/>
                </a:lnTo>
                <a:lnTo>
                  <a:pt x="92284" y="222183"/>
                </a:lnTo>
                <a:lnTo>
                  <a:pt x="313336" y="0"/>
                </a:lnTo>
                <a:lnTo>
                  <a:pt x="536534" y="222183"/>
                </a:lnTo>
                <a:lnTo>
                  <a:pt x="535856" y="222183"/>
                </a:lnTo>
                <a:lnTo>
                  <a:pt x="536730" y="222903"/>
                </a:lnTo>
                <a:cubicBezTo>
                  <a:pt x="593627" y="279718"/>
                  <a:pt x="628818" y="358207"/>
                  <a:pt x="628818" y="444903"/>
                </a:cubicBezTo>
                <a:cubicBezTo>
                  <a:pt x="628818" y="618296"/>
                  <a:pt x="488052" y="758858"/>
                  <a:pt x="314409" y="758858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41874" tIns="20937" rIns="41874" bIns="20937" numCol="1" anchor="ctr" anchorCtr="1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en-US" sz="1215">
              <a:cs typeface="+mn-ea"/>
              <a:sym typeface="+mn-lt"/>
            </a:endParaRPr>
          </a:p>
        </p:txBody>
      </p:sp>
      <p:sp>
        <p:nvSpPr>
          <p:cNvPr id="3" name="Freeform 5"/>
          <p:cNvSpPr/>
          <p:nvPr/>
        </p:nvSpPr>
        <p:spPr bwMode="auto">
          <a:xfrm>
            <a:off x="967372" y="4147700"/>
            <a:ext cx="2292001" cy="1252143"/>
          </a:xfrm>
          <a:custGeom>
            <a:avLst/>
            <a:gdLst>
              <a:gd name="T0" fmla="*/ 433 w 866"/>
              <a:gd name="T1" fmla="*/ 0 h 636"/>
              <a:gd name="T2" fmla="*/ 0 w 866"/>
              <a:gd name="T3" fmla="*/ 636 h 636"/>
              <a:gd name="T4" fmla="*/ 433 w 866"/>
              <a:gd name="T5" fmla="*/ 636 h 636"/>
              <a:gd name="T6" fmla="*/ 866 w 866"/>
              <a:gd name="T7" fmla="*/ 636 h 636"/>
              <a:gd name="T8" fmla="*/ 433 w 866"/>
              <a:gd name="T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6" h="636">
                <a:moveTo>
                  <a:pt x="433" y="0"/>
                </a:moveTo>
                <a:cubicBezTo>
                  <a:pt x="235" y="0"/>
                  <a:pt x="229" y="546"/>
                  <a:pt x="0" y="636"/>
                </a:cubicBezTo>
                <a:cubicBezTo>
                  <a:pt x="433" y="636"/>
                  <a:pt x="433" y="636"/>
                  <a:pt x="433" y="636"/>
                </a:cubicBezTo>
                <a:cubicBezTo>
                  <a:pt x="866" y="636"/>
                  <a:pt x="866" y="636"/>
                  <a:pt x="866" y="636"/>
                </a:cubicBezTo>
                <a:cubicBezTo>
                  <a:pt x="637" y="546"/>
                  <a:pt x="631" y="0"/>
                  <a:pt x="433" y="0"/>
                </a:cubicBezTo>
                <a:close/>
              </a:path>
            </a:pathLst>
          </a:custGeom>
          <a:solidFill>
            <a:srgbClr val="595959">
              <a:alpha val="91000"/>
            </a:srgbClr>
          </a:solidFill>
          <a:ln>
            <a:noFill/>
          </a:ln>
        </p:spPr>
        <p:txBody>
          <a:bodyPr vert="horz" wrap="square" lIns="41874" tIns="20937" rIns="41874" bIns="2093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2511292" y="3771403"/>
            <a:ext cx="2292001" cy="1628439"/>
          </a:xfrm>
          <a:custGeom>
            <a:avLst/>
            <a:gdLst>
              <a:gd name="T0" fmla="*/ 433 w 866"/>
              <a:gd name="T1" fmla="*/ 0 h 636"/>
              <a:gd name="T2" fmla="*/ 0 w 866"/>
              <a:gd name="T3" fmla="*/ 636 h 636"/>
              <a:gd name="T4" fmla="*/ 433 w 866"/>
              <a:gd name="T5" fmla="*/ 636 h 636"/>
              <a:gd name="T6" fmla="*/ 866 w 866"/>
              <a:gd name="T7" fmla="*/ 636 h 636"/>
              <a:gd name="T8" fmla="*/ 433 w 866"/>
              <a:gd name="T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6" h="636">
                <a:moveTo>
                  <a:pt x="433" y="0"/>
                </a:moveTo>
                <a:cubicBezTo>
                  <a:pt x="235" y="0"/>
                  <a:pt x="229" y="546"/>
                  <a:pt x="0" y="636"/>
                </a:cubicBezTo>
                <a:cubicBezTo>
                  <a:pt x="433" y="636"/>
                  <a:pt x="433" y="636"/>
                  <a:pt x="433" y="636"/>
                </a:cubicBezTo>
                <a:cubicBezTo>
                  <a:pt x="866" y="636"/>
                  <a:pt x="866" y="636"/>
                  <a:pt x="866" y="636"/>
                </a:cubicBezTo>
                <a:cubicBezTo>
                  <a:pt x="637" y="546"/>
                  <a:pt x="631" y="0"/>
                  <a:pt x="433" y="0"/>
                </a:cubicBezTo>
                <a:close/>
              </a:path>
            </a:pathLst>
          </a:custGeom>
          <a:solidFill>
            <a:srgbClr val="595959">
              <a:alpha val="91000"/>
            </a:srgbClr>
          </a:solidFill>
          <a:ln>
            <a:noFill/>
          </a:ln>
        </p:spPr>
        <p:txBody>
          <a:bodyPr vert="horz" wrap="square" lIns="41874" tIns="20937" rIns="41874" bIns="2093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cs typeface="+mn-ea"/>
              <a:sym typeface="+mn-lt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4055209" y="3043768"/>
            <a:ext cx="2292001" cy="2356074"/>
          </a:xfrm>
          <a:custGeom>
            <a:avLst/>
            <a:gdLst>
              <a:gd name="T0" fmla="*/ 433 w 866"/>
              <a:gd name="T1" fmla="*/ 0 h 636"/>
              <a:gd name="T2" fmla="*/ 0 w 866"/>
              <a:gd name="T3" fmla="*/ 636 h 636"/>
              <a:gd name="T4" fmla="*/ 433 w 866"/>
              <a:gd name="T5" fmla="*/ 636 h 636"/>
              <a:gd name="T6" fmla="*/ 866 w 866"/>
              <a:gd name="T7" fmla="*/ 636 h 636"/>
              <a:gd name="T8" fmla="*/ 433 w 866"/>
              <a:gd name="T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6" h="636">
                <a:moveTo>
                  <a:pt x="433" y="0"/>
                </a:moveTo>
                <a:cubicBezTo>
                  <a:pt x="235" y="0"/>
                  <a:pt x="229" y="546"/>
                  <a:pt x="0" y="636"/>
                </a:cubicBezTo>
                <a:cubicBezTo>
                  <a:pt x="433" y="636"/>
                  <a:pt x="433" y="636"/>
                  <a:pt x="433" y="636"/>
                </a:cubicBezTo>
                <a:cubicBezTo>
                  <a:pt x="866" y="636"/>
                  <a:pt x="866" y="636"/>
                  <a:pt x="866" y="636"/>
                </a:cubicBezTo>
                <a:cubicBezTo>
                  <a:pt x="637" y="546"/>
                  <a:pt x="631" y="0"/>
                  <a:pt x="433" y="0"/>
                </a:cubicBezTo>
                <a:close/>
              </a:path>
            </a:pathLst>
          </a:custGeom>
          <a:solidFill>
            <a:srgbClr val="595959">
              <a:alpha val="91000"/>
            </a:srgbClr>
          </a:solidFill>
          <a:ln>
            <a:noFill/>
          </a:ln>
        </p:spPr>
        <p:txBody>
          <a:bodyPr vert="horz" wrap="square" lIns="41874" tIns="20937" rIns="41874" bIns="2093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cs typeface="+mn-ea"/>
              <a:sym typeface="+mn-lt"/>
            </a:endParaRPr>
          </a:p>
        </p:txBody>
      </p:sp>
      <p:sp>
        <p:nvSpPr>
          <p:cNvPr id="12" name="Freeform 5"/>
          <p:cNvSpPr/>
          <p:nvPr/>
        </p:nvSpPr>
        <p:spPr bwMode="auto">
          <a:xfrm>
            <a:off x="5599128" y="4275056"/>
            <a:ext cx="2292001" cy="1124784"/>
          </a:xfrm>
          <a:custGeom>
            <a:avLst/>
            <a:gdLst>
              <a:gd name="T0" fmla="*/ 433 w 866"/>
              <a:gd name="T1" fmla="*/ 0 h 636"/>
              <a:gd name="T2" fmla="*/ 0 w 866"/>
              <a:gd name="T3" fmla="*/ 636 h 636"/>
              <a:gd name="T4" fmla="*/ 433 w 866"/>
              <a:gd name="T5" fmla="*/ 636 h 636"/>
              <a:gd name="T6" fmla="*/ 866 w 866"/>
              <a:gd name="T7" fmla="*/ 636 h 636"/>
              <a:gd name="T8" fmla="*/ 433 w 866"/>
              <a:gd name="T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6" h="636">
                <a:moveTo>
                  <a:pt x="433" y="0"/>
                </a:moveTo>
                <a:cubicBezTo>
                  <a:pt x="235" y="0"/>
                  <a:pt x="229" y="546"/>
                  <a:pt x="0" y="636"/>
                </a:cubicBezTo>
                <a:cubicBezTo>
                  <a:pt x="433" y="636"/>
                  <a:pt x="433" y="636"/>
                  <a:pt x="433" y="636"/>
                </a:cubicBezTo>
                <a:cubicBezTo>
                  <a:pt x="866" y="636"/>
                  <a:pt x="866" y="636"/>
                  <a:pt x="866" y="636"/>
                </a:cubicBezTo>
                <a:cubicBezTo>
                  <a:pt x="637" y="546"/>
                  <a:pt x="631" y="0"/>
                  <a:pt x="433" y="0"/>
                </a:cubicBezTo>
                <a:close/>
              </a:path>
            </a:pathLst>
          </a:custGeom>
          <a:solidFill>
            <a:srgbClr val="595959">
              <a:alpha val="91000"/>
            </a:srgbClr>
          </a:solidFill>
          <a:ln>
            <a:noFill/>
          </a:ln>
        </p:spPr>
        <p:txBody>
          <a:bodyPr vert="horz" wrap="square" lIns="41874" tIns="20937" rIns="41874" bIns="2093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5" name="Freeform 5"/>
          <p:cNvSpPr/>
          <p:nvPr/>
        </p:nvSpPr>
        <p:spPr bwMode="auto">
          <a:xfrm>
            <a:off x="7143046" y="2674343"/>
            <a:ext cx="2292001" cy="2725501"/>
          </a:xfrm>
          <a:custGeom>
            <a:avLst/>
            <a:gdLst>
              <a:gd name="T0" fmla="*/ 433 w 866"/>
              <a:gd name="T1" fmla="*/ 0 h 636"/>
              <a:gd name="T2" fmla="*/ 0 w 866"/>
              <a:gd name="T3" fmla="*/ 636 h 636"/>
              <a:gd name="T4" fmla="*/ 433 w 866"/>
              <a:gd name="T5" fmla="*/ 636 h 636"/>
              <a:gd name="T6" fmla="*/ 866 w 866"/>
              <a:gd name="T7" fmla="*/ 636 h 636"/>
              <a:gd name="T8" fmla="*/ 433 w 866"/>
              <a:gd name="T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6" h="636">
                <a:moveTo>
                  <a:pt x="433" y="0"/>
                </a:moveTo>
                <a:cubicBezTo>
                  <a:pt x="235" y="0"/>
                  <a:pt x="229" y="546"/>
                  <a:pt x="0" y="636"/>
                </a:cubicBezTo>
                <a:cubicBezTo>
                  <a:pt x="433" y="636"/>
                  <a:pt x="433" y="636"/>
                  <a:pt x="433" y="636"/>
                </a:cubicBezTo>
                <a:cubicBezTo>
                  <a:pt x="866" y="636"/>
                  <a:pt x="866" y="636"/>
                  <a:pt x="866" y="636"/>
                </a:cubicBezTo>
                <a:cubicBezTo>
                  <a:pt x="637" y="546"/>
                  <a:pt x="631" y="0"/>
                  <a:pt x="433" y="0"/>
                </a:cubicBezTo>
                <a:close/>
              </a:path>
            </a:pathLst>
          </a:custGeom>
          <a:solidFill>
            <a:srgbClr val="595959">
              <a:alpha val="91000"/>
            </a:srgbClr>
          </a:solidFill>
          <a:ln>
            <a:noFill/>
          </a:ln>
        </p:spPr>
        <p:txBody>
          <a:bodyPr vert="horz" wrap="square" lIns="41874" tIns="20937" rIns="41874" bIns="2093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>
            <a:off x="8686965" y="3533987"/>
            <a:ext cx="2292001" cy="1865857"/>
          </a:xfrm>
          <a:custGeom>
            <a:avLst/>
            <a:gdLst>
              <a:gd name="T0" fmla="*/ 433 w 866"/>
              <a:gd name="T1" fmla="*/ 0 h 636"/>
              <a:gd name="T2" fmla="*/ 0 w 866"/>
              <a:gd name="T3" fmla="*/ 636 h 636"/>
              <a:gd name="T4" fmla="*/ 433 w 866"/>
              <a:gd name="T5" fmla="*/ 636 h 636"/>
              <a:gd name="T6" fmla="*/ 866 w 866"/>
              <a:gd name="T7" fmla="*/ 636 h 636"/>
              <a:gd name="T8" fmla="*/ 433 w 866"/>
              <a:gd name="T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6" h="636">
                <a:moveTo>
                  <a:pt x="433" y="0"/>
                </a:moveTo>
                <a:cubicBezTo>
                  <a:pt x="235" y="0"/>
                  <a:pt x="229" y="546"/>
                  <a:pt x="0" y="636"/>
                </a:cubicBezTo>
                <a:cubicBezTo>
                  <a:pt x="433" y="636"/>
                  <a:pt x="433" y="636"/>
                  <a:pt x="433" y="636"/>
                </a:cubicBezTo>
                <a:cubicBezTo>
                  <a:pt x="866" y="636"/>
                  <a:pt x="866" y="636"/>
                  <a:pt x="866" y="636"/>
                </a:cubicBezTo>
                <a:cubicBezTo>
                  <a:pt x="637" y="546"/>
                  <a:pt x="631" y="0"/>
                  <a:pt x="433" y="0"/>
                </a:cubicBezTo>
                <a:close/>
              </a:path>
            </a:pathLst>
          </a:custGeom>
          <a:solidFill>
            <a:srgbClr val="595959">
              <a:alpha val="91000"/>
            </a:srgbClr>
          </a:solidFill>
          <a:ln>
            <a:noFill/>
          </a:ln>
        </p:spPr>
        <p:txBody>
          <a:bodyPr vert="horz" wrap="square" lIns="41874" tIns="20937" rIns="41874" bIns="2093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cs typeface="+mn-ea"/>
              <a:sym typeface="+mn-lt"/>
            </a:endParaRPr>
          </a:p>
        </p:txBody>
      </p:sp>
      <p:cxnSp>
        <p:nvCxnSpPr>
          <p:cNvPr id="38" name="Straight Connector 125"/>
          <p:cNvCxnSpPr/>
          <p:nvPr/>
        </p:nvCxnSpPr>
        <p:spPr>
          <a:xfrm>
            <a:off x="2113369" y="2364077"/>
            <a:ext cx="0" cy="1783623"/>
          </a:xfrm>
          <a:prstGeom prst="line">
            <a:avLst/>
          </a:prstGeom>
          <a:ln w="12700">
            <a:solidFill>
              <a:srgbClr val="595959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26"/>
          <p:cNvCxnSpPr/>
          <p:nvPr/>
        </p:nvCxnSpPr>
        <p:spPr>
          <a:xfrm flipH="1">
            <a:off x="3655235" y="2364074"/>
            <a:ext cx="2055" cy="1407328"/>
          </a:xfrm>
          <a:prstGeom prst="line">
            <a:avLst/>
          </a:prstGeom>
          <a:ln w="12700">
            <a:solidFill>
              <a:srgbClr val="595959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127"/>
          <p:cNvCxnSpPr/>
          <p:nvPr/>
        </p:nvCxnSpPr>
        <p:spPr>
          <a:xfrm>
            <a:off x="5201208" y="2364074"/>
            <a:ext cx="0" cy="679692"/>
          </a:xfrm>
          <a:prstGeom prst="line">
            <a:avLst/>
          </a:prstGeom>
          <a:ln w="12700">
            <a:solidFill>
              <a:srgbClr val="595959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129"/>
          <p:cNvCxnSpPr/>
          <p:nvPr/>
        </p:nvCxnSpPr>
        <p:spPr>
          <a:xfrm>
            <a:off x="6745125" y="2364075"/>
            <a:ext cx="0" cy="1910982"/>
          </a:xfrm>
          <a:prstGeom prst="line">
            <a:avLst/>
          </a:prstGeom>
          <a:ln w="12700">
            <a:solidFill>
              <a:srgbClr val="595959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135"/>
          <p:cNvCxnSpPr/>
          <p:nvPr/>
        </p:nvCxnSpPr>
        <p:spPr>
          <a:xfrm>
            <a:off x="8289047" y="2364075"/>
            <a:ext cx="0" cy="339846"/>
          </a:xfrm>
          <a:prstGeom prst="line">
            <a:avLst/>
          </a:prstGeom>
          <a:ln w="12700">
            <a:solidFill>
              <a:srgbClr val="595959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136"/>
          <p:cNvCxnSpPr/>
          <p:nvPr/>
        </p:nvCxnSpPr>
        <p:spPr>
          <a:xfrm flipH="1">
            <a:off x="9843290" y="2364077"/>
            <a:ext cx="2055" cy="1169911"/>
          </a:xfrm>
          <a:prstGeom prst="line">
            <a:avLst/>
          </a:prstGeom>
          <a:ln w="12700">
            <a:solidFill>
              <a:srgbClr val="595959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稻壳儿小白白(http://dwz.cn/Wu2UP)"/>
          <p:cNvSpPr txBox="1">
            <a:spLocks noChangeArrowheads="1"/>
          </p:cNvSpPr>
          <p:nvPr/>
        </p:nvSpPr>
        <p:spPr bwMode="auto">
          <a:xfrm>
            <a:off x="1172854" y="557317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0" name="稻壳儿小白白(http://dwz.cn/Wu2UP)"/>
          <p:cNvSpPr txBox="1">
            <a:spLocks noChangeArrowheads="1"/>
          </p:cNvSpPr>
          <p:nvPr/>
        </p:nvSpPr>
        <p:spPr bwMode="auto">
          <a:xfrm>
            <a:off x="1168573" y="5890751"/>
            <a:ext cx="161557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71" name="稻壳儿小白白(http://dwz.cn/Wu2UP)"/>
          <p:cNvSpPr txBox="1">
            <a:spLocks noChangeArrowheads="1"/>
          </p:cNvSpPr>
          <p:nvPr/>
        </p:nvSpPr>
        <p:spPr bwMode="auto">
          <a:xfrm>
            <a:off x="2864014" y="557317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2" name="稻壳儿小白白(http://dwz.cn/Wu2UP)"/>
          <p:cNvSpPr txBox="1">
            <a:spLocks noChangeArrowheads="1"/>
          </p:cNvSpPr>
          <p:nvPr/>
        </p:nvSpPr>
        <p:spPr bwMode="auto">
          <a:xfrm>
            <a:off x="2859733" y="5890751"/>
            <a:ext cx="161557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73" name="稻壳儿小白白(http://dwz.cn/Wu2UP)"/>
          <p:cNvSpPr txBox="1">
            <a:spLocks noChangeArrowheads="1"/>
          </p:cNvSpPr>
          <p:nvPr/>
        </p:nvSpPr>
        <p:spPr bwMode="auto">
          <a:xfrm>
            <a:off x="4506457" y="557317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" name="稻壳儿小白白(http://dwz.cn/Wu2UP)"/>
          <p:cNvSpPr txBox="1">
            <a:spLocks noChangeArrowheads="1"/>
          </p:cNvSpPr>
          <p:nvPr/>
        </p:nvSpPr>
        <p:spPr bwMode="auto">
          <a:xfrm>
            <a:off x="4502176" y="5890751"/>
            <a:ext cx="161557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75" name="稻壳儿小白白(http://dwz.cn/Wu2UP)"/>
          <p:cNvSpPr txBox="1">
            <a:spLocks noChangeArrowheads="1"/>
          </p:cNvSpPr>
          <p:nvPr/>
        </p:nvSpPr>
        <p:spPr bwMode="auto">
          <a:xfrm>
            <a:off x="6112445" y="5573171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" name="稻壳儿小白白(http://dwz.cn/Wu2UP)"/>
          <p:cNvSpPr txBox="1">
            <a:spLocks noChangeArrowheads="1"/>
          </p:cNvSpPr>
          <p:nvPr/>
        </p:nvSpPr>
        <p:spPr bwMode="auto">
          <a:xfrm>
            <a:off x="6108163" y="5890749"/>
            <a:ext cx="161557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77" name="稻壳儿小白白(http://dwz.cn/Wu2UP)"/>
          <p:cNvSpPr txBox="1">
            <a:spLocks noChangeArrowheads="1"/>
          </p:cNvSpPr>
          <p:nvPr/>
        </p:nvSpPr>
        <p:spPr bwMode="auto">
          <a:xfrm>
            <a:off x="7773192" y="5573171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8" name="稻壳儿小白白(http://dwz.cn/Wu2UP)"/>
          <p:cNvSpPr txBox="1">
            <a:spLocks noChangeArrowheads="1"/>
          </p:cNvSpPr>
          <p:nvPr/>
        </p:nvSpPr>
        <p:spPr bwMode="auto">
          <a:xfrm>
            <a:off x="7768911" y="5890749"/>
            <a:ext cx="161557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79" name="稻壳儿小白白(http://dwz.cn/Wu2UP)"/>
          <p:cNvSpPr txBox="1">
            <a:spLocks noChangeArrowheads="1"/>
          </p:cNvSpPr>
          <p:nvPr/>
        </p:nvSpPr>
        <p:spPr bwMode="auto">
          <a:xfrm>
            <a:off x="9418616" y="5573171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稻壳儿小白白(http://dwz.cn/Wu2UP)"/>
          <p:cNvSpPr txBox="1">
            <a:spLocks noChangeArrowheads="1"/>
          </p:cNvSpPr>
          <p:nvPr/>
        </p:nvSpPr>
        <p:spPr bwMode="auto">
          <a:xfrm>
            <a:off x="9414333" y="5890749"/>
            <a:ext cx="161557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82" name="稻壳儿小白白(http://dwz.cn/Wu2UP)"/>
          <p:cNvSpPr txBox="1">
            <a:spLocks noChangeArrowheads="1"/>
          </p:cNvSpPr>
          <p:nvPr/>
        </p:nvSpPr>
        <p:spPr bwMode="auto">
          <a:xfrm>
            <a:off x="1752311" y="1619982"/>
            <a:ext cx="7105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44%</a:t>
            </a:r>
          </a:p>
        </p:txBody>
      </p:sp>
      <p:sp>
        <p:nvSpPr>
          <p:cNvPr id="83" name="稻壳儿小白白(http://dwz.cn/Wu2UP)"/>
          <p:cNvSpPr txBox="1">
            <a:spLocks noChangeArrowheads="1"/>
          </p:cNvSpPr>
          <p:nvPr/>
        </p:nvSpPr>
        <p:spPr bwMode="auto">
          <a:xfrm>
            <a:off x="3324863" y="1619982"/>
            <a:ext cx="7105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52%</a:t>
            </a:r>
          </a:p>
        </p:txBody>
      </p:sp>
      <p:sp>
        <p:nvSpPr>
          <p:cNvPr id="84" name="稻壳儿小白白(http://dwz.cn/Wu2UP)"/>
          <p:cNvSpPr txBox="1">
            <a:spLocks noChangeArrowheads="1"/>
          </p:cNvSpPr>
          <p:nvPr/>
        </p:nvSpPr>
        <p:spPr bwMode="auto">
          <a:xfrm>
            <a:off x="4839481" y="1619982"/>
            <a:ext cx="7105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68%</a:t>
            </a:r>
          </a:p>
        </p:txBody>
      </p:sp>
      <p:sp>
        <p:nvSpPr>
          <p:cNvPr id="85" name="稻壳儿小白白(http://dwz.cn/Wu2UP)"/>
          <p:cNvSpPr txBox="1">
            <a:spLocks noChangeArrowheads="1"/>
          </p:cNvSpPr>
          <p:nvPr/>
        </p:nvSpPr>
        <p:spPr bwMode="auto">
          <a:xfrm>
            <a:off x="6366436" y="1619982"/>
            <a:ext cx="7105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36%</a:t>
            </a:r>
          </a:p>
        </p:txBody>
      </p:sp>
      <p:sp>
        <p:nvSpPr>
          <p:cNvPr id="86" name="稻壳儿小白白(http://dwz.cn/Wu2UP)"/>
          <p:cNvSpPr txBox="1">
            <a:spLocks noChangeArrowheads="1"/>
          </p:cNvSpPr>
          <p:nvPr/>
        </p:nvSpPr>
        <p:spPr bwMode="auto">
          <a:xfrm>
            <a:off x="7938352" y="1619982"/>
            <a:ext cx="7105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75%</a:t>
            </a:r>
          </a:p>
        </p:txBody>
      </p:sp>
      <p:sp>
        <p:nvSpPr>
          <p:cNvPr id="87" name="稻壳儿小白白(http://dwz.cn/Wu2UP)"/>
          <p:cNvSpPr txBox="1">
            <a:spLocks noChangeArrowheads="1"/>
          </p:cNvSpPr>
          <p:nvPr/>
        </p:nvSpPr>
        <p:spPr bwMode="auto">
          <a:xfrm>
            <a:off x="9488005" y="1646937"/>
            <a:ext cx="7105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62%</a:t>
            </a:r>
          </a:p>
        </p:txBody>
      </p:sp>
      <p:sp>
        <p:nvSpPr>
          <p:cNvPr id="44" name="图文框 4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4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稻壳儿小白白(http://dwz.cn/Wu2UP)"/>
          <p:cNvSpPr/>
          <p:nvPr/>
        </p:nvSpPr>
        <p:spPr bwMode="auto">
          <a:xfrm>
            <a:off x="792163" y="3370265"/>
            <a:ext cx="3484563" cy="1525587"/>
          </a:xfrm>
          <a:custGeom>
            <a:avLst/>
            <a:gdLst>
              <a:gd name="T0" fmla="*/ 0 w 1523036"/>
              <a:gd name="T1" fmla="*/ 1386393 h 1678756"/>
              <a:gd name="T2" fmla="*/ 4027793 w 1523036"/>
              <a:gd name="T3" fmla="*/ 28 h 1678756"/>
              <a:gd name="T4" fmla="*/ 7972348 w 1523036"/>
              <a:gd name="T5" fmla="*/ 1386393 h 1678756"/>
              <a:gd name="T6" fmla="*/ 0 w 1523036"/>
              <a:gd name="T7" fmla="*/ 1386393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595959">
              <a:alpha val="78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4339" name="稻壳儿小白白(http://dwz.cn/Wu2UP)"/>
          <p:cNvSpPr/>
          <p:nvPr/>
        </p:nvSpPr>
        <p:spPr bwMode="auto">
          <a:xfrm>
            <a:off x="2208213" y="2465388"/>
            <a:ext cx="3484563" cy="2430462"/>
          </a:xfrm>
          <a:custGeom>
            <a:avLst/>
            <a:gdLst>
              <a:gd name="T0" fmla="*/ 0 w 1523036"/>
              <a:gd name="T1" fmla="*/ 3518764 h 1678756"/>
              <a:gd name="T2" fmla="*/ 4027793 w 1523036"/>
              <a:gd name="T3" fmla="*/ 71 h 1678756"/>
              <a:gd name="T4" fmla="*/ 7972348 w 1523036"/>
              <a:gd name="T5" fmla="*/ 3518764 h 1678756"/>
              <a:gd name="T6" fmla="*/ 0 w 1523036"/>
              <a:gd name="T7" fmla="*/ 3518764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595959">
              <a:alpha val="78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4340" name="稻壳儿小白白(http://dwz.cn/Wu2UP)"/>
          <p:cNvSpPr/>
          <p:nvPr/>
        </p:nvSpPr>
        <p:spPr bwMode="auto">
          <a:xfrm>
            <a:off x="3624263" y="2874965"/>
            <a:ext cx="3484563" cy="2020887"/>
          </a:xfrm>
          <a:custGeom>
            <a:avLst/>
            <a:gdLst>
              <a:gd name="T0" fmla="*/ 0 w 1523036"/>
              <a:gd name="T1" fmla="*/ 2432744 h 1678756"/>
              <a:gd name="T2" fmla="*/ 4027793 w 1523036"/>
              <a:gd name="T3" fmla="*/ 49 h 1678756"/>
              <a:gd name="T4" fmla="*/ 7972348 w 1523036"/>
              <a:gd name="T5" fmla="*/ 2432744 h 1678756"/>
              <a:gd name="T6" fmla="*/ 0 w 1523036"/>
              <a:gd name="T7" fmla="*/ 2432744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595959">
              <a:alpha val="78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4341" name="稻壳儿小白白(http://dwz.cn/Wu2UP)"/>
          <p:cNvSpPr/>
          <p:nvPr/>
        </p:nvSpPr>
        <p:spPr bwMode="auto">
          <a:xfrm>
            <a:off x="5040313" y="3370265"/>
            <a:ext cx="3484563" cy="1525587"/>
          </a:xfrm>
          <a:custGeom>
            <a:avLst/>
            <a:gdLst>
              <a:gd name="T0" fmla="*/ 0 w 1523036"/>
              <a:gd name="T1" fmla="*/ 1386393 h 1678756"/>
              <a:gd name="T2" fmla="*/ 4027793 w 1523036"/>
              <a:gd name="T3" fmla="*/ 28 h 1678756"/>
              <a:gd name="T4" fmla="*/ 7972348 w 1523036"/>
              <a:gd name="T5" fmla="*/ 1386393 h 1678756"/>
              <a:gd name="T6" fmla="*/ 0 w 1523036"/>
              <a:gd name="T7" fmla="*/ 1386393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595959">
              <a:alpha val="78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4342" name="稻壳儿小白白(http://dwz.cn/Wu2UP)"/>
          <p:cNvSpPr/>
          <p:nvPr/>
        </p:nvSpPr>
        <p:spPr bwMode="auto">
          <a:xfrm>
            <a:off x="6456362" y="3068638"/>
            <a:ext cx="3484563" cy="1812925"/>
          </a:xfrm>
          <a:custGeom>
            <a:avLst/>
            <a:gdLst>
              <a:gd name="T0" fmla="*/ 0 w 1523036"/>
              <a:gd name="T1" fmla="*/ 1957817 h 1678756"/>
              <a:gd name="T2" fmla="*/ 4027793 w 1523036"/>
              <a:gd name="T3" fmla="*/ 40 h 1678756"/>
              <a:gd name="T4" fmla="*/ 7972348 w 1523036"/>
              <a:gd name="T5" fmla="*/ 1957817 h 1678756"/>
              <a:gd name="T6" fmla="*/ 0 w 1523036"/>
              <a:gd name="T7" fmla="*/ 1957817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595959">
              <a:alpha val="78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4343" name="稻壳儿小白白(http://dwz.cn/Wu2UP)"/>
          <p:cNvSpPr/>
          <p:nvPr/>
        </p:nvSpPr>
        <p:spPr bwMode="auto">
          <a:xfrm>
            <a:off x="7870826" y="3225800"/>
            <a:ext cx="3486151" cy="1662113"/>
          </a:xfrm>
          <a:custGeom>
            <a:avLst/>
            <a:gdLst>
              <a:gd name="T0" fmla="*/ 0 w 1523036"/>
              <a:gd name="T1" fmla="*/ 1645635 h 1678756"/>
              <a:gd name="T2" fmla="*/ 4031464 w 1523036"/>
              <a:gd name="T3" fmla="*/ 34 h 1678756"/>
              <a:gd name="T4" fmla="*/ 7979616 w 1523036"/>
              <a:gd name="T5" fmla="*/ 1645635 h 1678756"/>
              <a:gd name="T6" fmla="*/ 0 w 1523036"/>
              <a:gd name="T7" fmla="*/ 1645635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595959">
              <a:alpha val="78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4344" name="稻壳儿小白白(http://dwz.cn/Wu2UP)"/>
          <p:cNvSpPr txBox="1">
            <a:spLocks noChangeArrowheads="1"/>
          </p:cNvSpPr>
          <p:nvPr/>
        </p:nvSpPr>
        <p:spPr bwMode="auto">
          <a:xfrm>
            <a:off x="2096127" y="2465390"/>
            <a:ext cx="8226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4345" name="稻壳儿小白白(http://dwz.cn/Wu2UP)"/>
          <p:cNvSpPr txBox="1">
            <a:spLocks noChangeArrowheads="1"/>
          </p:cNvSpPr>
          <p:nvPr/>
        </p:nvSpPr>
        <p:spPr bwMode="auto">
          <a:xfrm>
            <a:off x="1697039" y="3016252"/>
            <a:ext cx="16208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4346" name="稻壳儿小白白(http://dwz.cn/Wu2UP)"/>
          <p:cNvSpPr txBox="1">
            <a:spLocks noChangeArrowheads="1"/>
          </p:cNvSpPr>
          <p:nvPr/>
        </p:nvSpPr>
        <p:spPr bwMode="auto">
          <a:xfrm>
            <a:off x="774140" y="5424069"/>
            <a:ext cx="9902825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。单击此处编辑您要的内容，建议您在展示时采用微软雅黑字体，本模版所有图形线条及其相应素材均可自由编辑、改色、替换。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47" name="稻壳儿小白白(http://dwz.cn/Wu2UP)"/>
          <p:cNvSpPr txBox="1">
            <a:spLocks noChangeArrowheads="1"/>
          </p:cNvSpPr>
          <p:nvPr/>
        </p:nvSpPr>
        <p:spPr bwMode="auto">
          <a:xfrm>
            <a:off x="774138" y="5097042"/>
            <a:ext cx="2151063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单击此处编辑标题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48" name="稻壳儿小白白(http://dwz.cn/Wu2UP)"/>
          <p:cNvSpPr txBox="1">
            <a:spLocks noChangeArrowheads="1"/>
          </p:cNvSpPr>
          <p:nvPr/>
        </p:nvSpPr>
        <p:spPr bwMode="auto">
          <a:xfrm>
            <a:off x="3590758" y="1519239"/>
            <a:ext cx="8226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4349" name="稻壳儿小白白(http://dwz.cn/Wu2UP)"/>
          <p:cNvSpPr txBox="1">
            <a:spLocks noChangeArrowheads="1"/>
          </p:cNvSpPr>
          <p:nvPr/>
        </p:nvSpPr>
        <p:spPr bwMode="auto">
          <a:xfrm>
            <a:off x="3192463" y="2070102"/>
            <a:ext cx="16192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4350" name="稻壳儿小白白(http://dwz.cn/Wu2UP)"/>
          <p:cNvSpPr txBox="1">
            <a:spLocks noChangeArrowheads="1"/>
          </p:cNvSpPr>
          <p:nvPr/>
        </p:nvSpPr>
        <p:spPr bwMode="auto">
          <a:xfrm>
            <a:off x="4989346" y="1984377"/>
            <a:ext cx="8226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4351" name="稻壳儿小白白(http://dwz.cn/Wu2UP)"/>
          <p:cNvSpPr txBox="1">
            <a:spLocks noChangeArrowheads="1"/>
          </p:cNvSpPr>
          <p:nvPr/>
        </p:nvSpPr>
        <p:spPr bwMode="auto">
          <a:xfrm>
            <a:off x="4619625" y="2487615"/>
            <a:ext cx="16192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4352" name="稻壳儿小白白(http://dwz.cn/Wu2UP)"/>
          <p:cNvSpPr txBox="1">
            <a:spLocks noChangeArrowheads="1"/>
          </p:cNvSpPr>
          <p:nvPr/>
        </p:nvSpPr>
        <p:spPr bwMode="auto">
          <a:xfrm>
            <a:off x="6219826" y="2492375"/>
            <a:ext cx="10731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4353" name="稻壳儿小白白(http://dwz.cn/Wu2UP)"/>
          <p:cNvSpPr txBox="1">
            <a:spLocks noChangeArrowheads="1"/>
          </p:cNvSpPr>
          <p:nvPr/>
        </p:nvSpPr>
        <p:spPr bwMode="auto">
          <a:xfrm>
            <a:off x="5978526" y="2995615"/>
            <a:ext cx="15557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4354" name="稻壳儿小白白(http://dwz.cn/Wu2UP)"/>
          <p:cNvSpPr txBox="1">
            <a:spLocks noChangeArrowheads="1"/>
          </p:cNvSpPr>
          <p:nvPr/>
        </p:nvSpPr>
        <p:spPr bwMode="auto">
          <a:xfrm>
            <a:off x="7842083" y="2190752"/>
            <a:ext cx="8226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4355" name="稻壳儿小白白(http://dwz.cn/Wu2UP)"/>
          <p:cNvSpPr txBox="1">
            <a:spLocks noChangeArrowheads="1"/>
          </p:cNvSpPr>
          <p:nvPr/>
        </p:nvSpPr>
        <p:spPr bwMode="auto">
          <a:xfrm>
            <a:off x="7443788" y="2697164"/>
            <a:ext cx="16192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4356" name="稻壳儿小白白(http://dwz.cn/Wu2UP)"/>
          <p:cNvSpPr txBox="1">
            <a:spLocks noChangeArrowheads="1"/>
          </p:cNvSpPr>
          <p:nvPr/>
        </p:nvSpPr>
        <p:spPr bwMode="auto">
          <a:xfrm>
            <a:off x="9267658" y="2312990"/>
            <a:ext cx="8226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4357" name="稻壳儿小白白(http://dwz.cn/Wu2UP)"/>
          <p:cNvSpPr txBox="1">
            <a:spLocks noChangeArrowheads="1"/>
          </p:cNvSpPr>
          <p:nvPr/>
        </p:nvSpPr>
        <p:spPr bwMode="auto">
          <a:xfrm>
            <a:off x="8867775" y="2819402"/>
            <a:ext cx="16208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22" name="图文框 2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2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8" name="稻壳儿小白白(http://dwz.cn/Wu2UP)"/>
          <p:cNvSpPr txBox="1">
            <a:spLocks noChangeArrowheads="1"/>
          </p:cNvSpPr>
          <p:nvPr/>
        </p:nvSpPr>
        <p:spPr bwMode="auto">
          <a:xfrm>
            <a:off x="940603" y="5753387"/>
            <a:ext cx="4762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39" name="稻壳儿小白白(http://dwz.cn/Wu2UP)"/>
          <p:cNvSpPr txBox="1">
            <a:spLocks noChangeArrowheads="1"/>
          </p:cNvSpPr>
          <p:nvPr/>
        </p:nvSpPr>
        <p:spPr bwMode="auto">
          <a:xfrm>
            <a:off x="1775629" y="5748625"/>
            <a:ext cx="6159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0" name="稻壳儿小白白(http://dwz.cn/Wu2UP)"/>
          <p:cNvSpPr txBox="1">
            <a:spLocks noChangeArrowheads="1"/>
          </p:cNvSpPr>
          <p:nvPr/>
        </p:nvSpPr>
        <p:spPr bwMode="auto">
          <a:xfrm>
            <a:off x="2670978" y="5748625"/>
            <a:ext cx="6159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1" name="稻壳儿小白白(http://dwz.cn/Wu2UP)"/>
          <p:cNvSpPr txBox="1">
            <a:spLocks noChangeArrowheads="1"/>
          </p:cNvSpPr>
          <p:nvPr/>
        </p:nvSpPr>
        <p:spPr bwMode="auto">
          <a:xfrm>
            <a:off x="3544103" y="5748625"/>
            <a:ext cx="6159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2" name="稻壳儿小白白(http://dwz.cn/Wu2UP)"/>
          <p:cNvSpPr txBox="1">
            <a:spLocks noChangeArrowheads="1"/>
          </p:cNvSpPr>
          <p:nvPr/>
        </p:nvSpPr>
        <p:spPr bwMode="auto">
          <a:xfrm>
            <a:off x="4423578" y="5748625"/>
            <a:ext cx="6159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3" name="稻壳儿小白白(http://dwz.cn/Wu2UP)"/>
          <p:cNvSpPr txBox="1">
            <a:spLocks noChangeArrowheads="1"/>
          </p:cNvSpPr>
          <p:nvPr/>
        </p:nvSpPr>
        <p:spPr bwMode="auto">
          <a:xfrm>
            <a:off x="5296703" y="5748625"/>
            <a:ext cx="6159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4" name="稻壳儿小白白(http://dwz.cn/Wu2UP)"/>
          <p:cNvSpPr txBox="1">
            <a:spLocks noChangeArrowheads="1"/>
          </p:cNvSpPr>
          <p:nvPr/>
        </p:nvSpPr>
        <p:spPr bwMode="auto">
          <a:xfrm>
            <a:off x="6192054" y="5748625"/>
            <a:ext cx="6159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5" name="稻壳儿小白白(http://dwz.cn/Wu2UP)"/>
          <p:cNvSpPr txBox="1">
            <a:spLocks noChangeArrowheads="1"/>
          </p:cNvSpPr>
          <p:nvPr/>
        </p:nvSpPr>
        <p:spPr bwMode="auto">
          <a:xfrm>
            <a:off x="7077878" y="5748625"/>
            <a:ext cx="6159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6" name="稻壳儿小白白(http://dwz.cn/Wu2UP)"/>
          <p:cNvSpPr txBox="1">
            <a:spLocks noChangeArrowheads="1"/>
          </p:cNvSpPr>
          <p:nvPr/>
        </p:nvSpPr>
        <p:spPr bwMode="auto">
          <a:xfrm>
            <a:off x="7976403" y="5748625"/>
            <a:ext cx="6159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7" name="稻壳儿小白白(http://dwz.cn/Wu2UP)"/>
          <p:cNvSpPr txBox="1">
            <a:spLocks noChangeArrowheads="1"/>
          </p:cNvSpPr>
          <p:nvPr/>
        </p:nvSpPr>
        <p:spPr bwMode="auto">
          <a:xfrm>
            <a:off x="8881278" y="5748624"/>
            <a:ext cx="6159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8" name="稻壳儿小白白(http://dwz.cn/Wu2UP)"/>
          <p:cNvSpPr txBox="1">
            <a:spLocks noChangeArrowheads="1"/>
          </p:cNvSpPr>
          <p:nvPr/>
        </p:nvSpPr>
        <p:spPr bwMode="auto">
          <a:xfrm>
            <a:off x="9732178" y="5748624"/>
            <a:ext cx="6159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11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9" name="稻壳儿小白白(http://dwz.cn/Wu2UP)"/>
          <p:cNvSpPr txBox="1">
            <a:spLocks noChangeArrowheads="1"/>
          </p:cNvSpPr>
          <p:nvPr/>
        </p:nvSpPr>
        <p:spPr bwMode="auto">
          <a:xfrm>
            <a:off x="10654515" y="5748624"/>
            <a:ext cx="6159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12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52" name="MH_Other_7"/>
          <p:cNvSpPr/>
          <p:nvPr>
            <p:custDataLst>
              <p:tags r:id="rId1"/>
            </p:custDataLst>
          </p:nvPr>
        </p:nvSpPr>
        <p:spPr bwMode="gray">
          <a:xfrm>
            <a:off x="856557" y="2765556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53" name="MH_Text_4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853341" y="3097296"/>
            <a:ext cx="698367" cy="2584799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90%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4" name="MH_Other_8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852630" y="2774295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MH_Other_7"/>
          <p:cNvSpPr/>
          <p:nvPr>
            <p:custDataLst>
              <p:tags r:id="rId4"/>
            </p:custDataLst>
          </p:nvPr>
        </p:nvSpPr>
        <p:spPr bwMode="gray">
          <a:xfrm>
            <a:off x="1737990" y="2771582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58" name="MH_Text_4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1734774" y="4336270"/>
            <a:ext cx="698367" cy="1351848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44%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9" name="MH_Other_8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1734064" y="2780321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MH_Other_7"/>
          <p:cNvSpPr/>
          <p:nvPr>
            <p:custDataLst>
              <p:tags r:id="rId7"/>
            </p:custDataLst>
          </p:nvPr>
        </p:nvSpPr>
        <p:spPr bwMode="gray">
          <a:xfrm>
            <a:off x="2619425" y="2755831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62" name="MH_Text_4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2616209" y="3684379"/>
            <a:ext cx="698367" cy="1987991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67%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3" name="MH_Other_8"/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2615498" y="2764570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5" name="MH_Other_7"/>
          <p:cNvSpPr/>
          <p:nvPr>
            <p:custDataLst>
              <p:tags r:id="rId10"/>
            </p:custDataLst>
          </p:nvPr>
        </p:nvSpPr>
        <p:spPr bwMode="gray">
          <a:xfrm>
            <a:off x="3500858" y="2761857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66" name="MH_Text_4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3497642" y="4948446"/>
            <a:ext cx="698367" cy="729949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 fontScale="850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23%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7" name="MH_Other_8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3496932" y="2770596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9" name="MH_Other_7"/>
          <p:cNvSpPr/>
          <p:nvPr>
            <p:custDataLst>
              <p:tags r:id="rId13"/>
            </p:custDataLst>
          </p:nvPr>
        </p:nvSpPr>
        <p:spPr bwMode="gray">
          <a:xfrm>
            <a:off x="4382293" y="2755829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70" name="MH_Text_4"/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4379077" y="3862707"/>
            <a:ext cx="698367" cy="1809659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52%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1" name="MH_Other_8"/>
          <p:cNvSpPr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4378366" y="2764568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73" name="MH_Other_7"/>
          <p:cNvSpPr/>
          <p:nvPr>
            <p:custDataLst>
              <p:tags r:id="rId16"/>
            </p:custDataLst>
          </p:nvPr>
        </p:nvSpPr>
        <p:spPr bwMode="gray">
          <a:xfrm>
            <a:off x="5263726" y="2761855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74" name="MH_Text_4"/>
          <p:cNvSpPr>
            <a:spLocks noChangeArrowheads="1"/>
          </p:cNvSpPr>
          <p:nvPr>
            <p:custDataLst>
              <p:tags r:id="rId17"/>
            </p:custDataLst>
          </p:nvPr>
        </p:nvSpPr>
        <p:spPr bwMode="gray">
          <a:xfrm>
            <a:off x="5260510" y="4237030"/>
            <a:ext cx="698367" cy="1441363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48%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5" name="MH_Other_8"/>
          <p:cNvSpPr>
            <a:spLocks noChangeArrowheads="1"/>
          </p:cNvSpPr>
          <p:nvPr>
            <p:custDataLst>
              <p:tags r:id="rId18"/>
            </p:custDataLst>
          </p:nvPr>
        </p:nvSpPr>
        <p:spPr bwMode="gray">
          <a:xfrm>
            <a:off x="5259800" y="2770594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77" name="MH_Other_7"/>
          <p:cNvSpPr/>
          <p:nvPr>
            <p:custDataLst>
              <p:tags r:id="rId19"/>
            </p:custDataLst>
          </p:nvPr>
        </p:nvSpPr>
        <p:spPr bwMode="gray">
          <a:xfrm>
            <a:off x="6145161" y="2746104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78" name="MH_Text_4"/>
          <p:cNvSpPr>
            <a:spLocks noChangeArrowheads="1"/>
          </p:cNvSpPr>
          <p:nvPr>
            <p:custDataLst>
              <p:tags r:id="rId20"/>
            </p:custDataLst>
          </p:nvPr>
        </p:nvSpPr>
        <p:spPr bwMode="gray">
          <a:xfrm>
            <a:off x="6141945" y="3303023"/>
            <a:ext cx="698367" cy="2359619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87%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9" name="MH_Other_8"/>
          <p:cNvSpPr>
            <a:spLocks noChangeArrowheads="1"/>
          </p:cNvSpPr>
          <p:nvPr>
            <p:custDataLst>
              <p:tags r:id="rId21"/>
            </p:custDataLst>
          </p:nvPr>
        </p:nvSpPr>
        <p:spPr bwMode="gray">
          <a:xfrm>
            <a:off x="6141234" y="2754843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81" name="MH_Other_7"/>
          <p:cNvSpPr/>
          <p:nvPr>
            <p:custDataLst>
              <p:tags r:id="rId22"/>
            </p:custDataLst>
          </p:nvPr>
        </p:nvSpPr>
        <p:spPr bwMode="gray">
          <a:xfrm>
            <a:off x="7026594" y="2752130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82" name="MH_Text_4"/>
          <p:cNvSpPr>
            <a:spLocks noChangeArrowheads="1"/>
          </p:cNvSpPr>
          <p:nvPr>
            <p:custDataLst>
              <p:tags r:id="rId23"/>
            </p:custDataLst>
          </p:nvPr>
        </p:nvSpPr>
        <p:spPr bwMode="gray">
          <a:xfrm>
            <a:off x="7023378" y="3487699"/>
            <a:ext cx="698367" cy="2180968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79%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3" name="MH_Other_8"/>
          <p:cNvSpPr>
            <a:spLocks noChangeArrowheads="1"/>
          </p:cNvSpPr>
          <p:nvPr>
            <p:custDataLst>
              <p:tags r:id="rId24"/>
            </p:custDataLst>
          </p:nvPr>
        </p:nvSpPr>
        <p:spPr bwMode="gray">
          <a:xfrm>
            <a:off x="7022668" y="2760869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85" name="MH_Other_7"/>
          <p:cNvSpPr/>
          <p:nvPr>
            <p:custDataLst>
              <p:tags r:id="rId25"/>
            </p:custDataLst>
          </p:nvPr>
        </p:nvSpPr>
        <p:spPr bwMode="gray">
          <a:xfrm>
            <a:off x="7949594" y="2755827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86" name="MH_Text_4"/>
          <p:cNvSpPr>
            <a:spLocks noChangeArrowheads="1"/>
          </p:cNvSpPr>
          <p:nvPr>
            <p:custDataLst>
              <p:tags r:id="rId26"/>
            </p:custDataLst>
          </p:nvPr>
        </p:nvSpPr>
        <p:spPr bwMode="gray">
          <a:xfrm>
            <a:off x="7946378" y="3978755"/>
            <a:ext cx="698367" cy="1693608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55%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7" name="MH_Other_8"/>
          <p:cNvSpPr>
            <a:spLocks noChangeArrowheads="1"/>
          </p:cNvSpPr>
          <p:nvPr>
            <p:custDataLst>
              <p:tags r:id="rId27"/>
            </p:custDataLst>
          </p:nvPr>
        </p:nvSpPr>
        <p:spPr bwMode="gray">
          <a:xfrm>
            <a:off x="7945667" y="2764566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89" name="MH_Other_7"/>
          <p:cNvSpPr/>
          <p:nvPr>
            <p:custDataLst>
              <p:tags r:id="rId28"/>
            </p:custDataLst>
          </p:nvPr>
        </p:nvSpPr>
        <p:spPr bwMode="gray">
          <a:xfrm>
            <a:off x="8831027" y="2761853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90" name="MH_Text_4"/>
          <p:cNvSpPr>
            <a:spLocks noChangeArrowheads="1"/>
          </p:cNvSpPr>
          <p:nvPr>
            <p:custDataLst>
              <p:tags r:id="rId29"/>
            </p:custDataLst>
          </p:nvPr>
        </p:nvSpPr>
        <p:spPr bwMode="gray">
          <a:xfrm>
            <a:off x="8827811" y="3685067"/>
            <a:ext cx="698367" cy="1993322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73%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1" name="MH_Other_8"/>
          <p:cNvSpPr>
            <a:spLocks noChangeArrowheads="1"/>
          </p:cNvSpPr>
          <p:nvPr>
            <p:custDataLst>
              <p:tags r:id="rId30"/>
            </p:custDataLst>
          </p:nvPr>
        </p:nvSpPr>
        <p:spPr bwMode="gray">
          <a:xfrm>
            <a:off x="8827100" y="2770592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93" name="MH_Other_7"/>
          <p:cNvSpPr/>
          <p:nvPr>
            <p:custDataLst>
              <p:tags r:id="rId31"/>
            </p:custDataLst>
          </p:nvPr>
        </p:nvSpPr>
        <p:spPr bwMode="gray">
          <a:xfrm>
            <a:off x="9712462" y="2746102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94" name="MH_Text_4"/>
          <p:cNvSpPr>
            <a:spLocks noChangeArrowheads="1"/>
          </p:cNvSpPr>
          <p:nvPr>
            <p:custDataLst>
              <p:tags r:id="rId32"/>
            </p:custDataLst>
          </p:nvPr>
        </p:nvSpPr>
        <p:spPr bwMode="gray">
          <a:xfrm>
            <a:off x="9709246" y="3977640"/>
            <a:ext cx="698367" cy="1684998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62%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5" name="MH_Other_8"/>
          <p:cNvSpPr>
            <a:spLocks noChangeArrowheads="1"/>
          </p:cNvSpPr>
          <p:nvPr>
            <p:custDataLst>
              <p:tags r:id="rId33"/>
            </p:custDataLst>
          </p:nvPr>
        </p:nvSpPr>
        <p:spPr bwMode="gray">
          <a:xfrm>
            <a:off x="9708535" y="2754841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97" name="MH_Other_7"/>
          <p:cNvSpPr/>
          <p:nvPr>
            <p:custDataLst>
              <p:tags r:id="rId34"/>
            </p:custDataLst>
          </p:nvPr>
        </p:nvSpPr>
        <p:spPr bwMode="gray">
          <a:xfrm>
            <a:off x="10593895" y="2752128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98" name="MH_Text_4"/>
          <p:cNvSpPr>
            <a:spLocks noChangeArrowheads="1"/>
          </p:cNvSpPr>
          <p:nvPr>
            <p:custDataLst>
              <p:tags r:id="rId35"/>
            </p:custDataLst>
          </p:nvPr>
        </p:nvSpPr>
        <p:spPr bwMode="gray">
          <a:xfrm>
            <a:off x="10590679" y="3487700"/>
            <a:ext cx="698367" cy="2180965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85%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9" name="MH_Other_8"/>
          <p:cNvSpPr>
            <a:spLocks noChangeArrowheads="1"/>
          </p:cNvSpPr>
          <p:nvPr>
            <p:custDataLst>
              <p:tags r:id="rId36"/>
            </p:custDataLst>
          </p:nvPr>
        </p:nvSpPr>
        <p:spPr bwMode="gray">
          <a:xfrm>
            <a:off x="10589968" y="2760867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07" name="TextBox 22"/>
          <p:cNvSpPr txBox="1"/>
          <p:nvPr/>
        </p:nvSpPr>
        <p:spPr>
          <a:xfrm>
            <a:off x="773500" y="1345028"/>
            <a:ext cx="442621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rgbClr val="595959"/>
                </a:solidFill>
                <a:cs typeface="+mn-ea"/>
                <a:sym typeface="+mn-lt"/>
              </a:rPr>
              <a:t>18,647,361</a:t>
            </a:r>
            <a:endParaRPr lang="zh-CN" altLang="en-US" sz="66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08" name="稻壳儿小白白(http://dwz.cn/Wu2UP)"/>
          <p:cNvSpPr txBox="1">
            <a:spLocks noChangeArrowheads="1"/>
          </p:cNvSpPr>
          <p:nvPr/>
        </p:nvSpPr>
        <p:spPr bwMode="auto">
          <a:xfrm>
            <a:off x="4447640" y="1771338"/>
            <a:ext cx="6862933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。单击此处编辑您要的内容，建议您在展示时采用微软雅黑字体，本模版所有图形线条及其相应素材均可自由编辑、改色、替换。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9" name="稻壳儿小白白(http://dwz.cn/Wu2UP)"/>
          <p:cNvSpPr txBox="1">
            <a:spLocks noChangeArrowheads="1"/>
          </p:cNvSpPr>
          <p:nvPr/>
        </p:nvSpPr>
        <p:spPr bwMode="auto">
          <a:xfrm>
            <a:off x="4447639" y="1485878"/>
            <a:ext cx="2151063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全年销售总额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图文框 5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6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3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28997" y="545246"/>
            <a:ext cx="2190407" cy="13322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22925" y="5717805"/>
            <a:ext cx="1269076" cy="1140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22925" y="2546889"/>
            <a:ext cx="1461636" cy="1049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424201" y="5164183"/>
            <a:ext cx="880425" cy="7309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49" y="5103"/>
            <a:ext cx="1135405" cy="13621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54510" y="3596115"/>
            <a:ext cx="1840092" cy="4636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19206" y="6002747"/>
            <a:ext cx="1409791" cy="1088786"/>
          </a:xfrm>
          <a:prstGeom prst="rect">
            <a:avLst/>
          </a:prstGeom>
        </p:spPr>
      </p:pic>
      <p:sp>
        <p:nvSpPr>
          <p:cNvPr id="9" name="等腰三角形 8"/>
          <p:cNvSpPr/>
          <p:nvPr/>
        </p:nvSpPr>
        <p:spPr>
          <a:xfrm rot="5400000">
            <a:off x="1495089" y="5432022"/>
            <a:ext cx="254489" cy="219387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1821225" y="5432022"/>
            <a:ext cx="254489" cy="219387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13754" y="2623089"/>
            <a:ext cx="34528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600" b="1">
                <a:solidFill>
                  <a:srgbClr val="595959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PART  3</a:t>
            </a:r>
            <a:endParaRPr lang="zh-CN" altLang="en-US" dirty="0"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93434" y="3808375"/>
            <a:ext cx="3947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rgbClr val="595959"/>
                </a:solidFill>
                <a:cs typeface="+mn-ea"/>
                <a:sym typeface="+mn-lt"/>
              </a:rPr>
              <a:t>成功项目展示</a:t>
            </a:r>
          </a:p>
        </p:txBody>
      </p:sp>
      <p:sp>
        <p:nvSpPr>
          <p:cNvPr id="13" name="文本框 16"/>
          <p:cNvSpPr txBox="1">
            <a:spLocks noChangeArrowheads="1"/>
          </p:cNvSpPr>
          <p:nvPr/>
        </p:nvSpPr>
        <p:spPr bwMode="auto">
          <a:xfrm>
            <a:off x="1413755" y="4639372"/>
            <a:ext cx="437083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A designer can use default text to simulate what text would look like</a:t>
            </a:r>
            <a:r>
              <a:rPr lang="en-US" altLang="zh-CN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. A designer can use default text to simulate what text would look like. 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52451" y="947878"/>
            <a:ext cx="3352800" cy="306705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2451" y="4014930"/>
            <a:ext cx="3352800" cy="2428875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8789" y="1118239"/>
            <a:ext cx="3579812" cy="5154114"/>
          </a:xfrm>
          <a:prstGeom prst="rect">
            <a:avLst/>
          </a:prstGeom>
          <a:noFill/>
          <a:ln w="38100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76673" y="4342067"/>
            <a:ext cx="2104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这里可以是一句话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657244" y="4614028"/>
            <a:ext cx="1237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请输入文字</a:t>
            </a:r>
          </a:p>
        </p:txBody>
      </p:sp>
      <p:sp>
        <p:nvSpPr>
          <p:cNvPr id="9" name="稻壳儿小白白(http://dwz.cn/Wu2UP)"/>
          <p:cNvSpPr>
            <a:spLocks noChangeArrowheads="1"/>
          </p:cNvSpPr>
          <p:nvPr/>
        </p:nvSpPr>
        <p:spPr bwMode="auto">
          <a:xfrm>
            <a:off x="800895" y="5027693"/>
            <a:ext cx="2855912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endParaRPr lang="en-US" altLang="zh-CN" sz="11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24699" y="947878"/>
            <a:ext cx="3352800" cy="306705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424699" y="4014930"/>
            <a:ext cx="3352800" cy="2428875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31037" y="1118239"/>
            <a:ext cx="3579812" cy="5154114"/>
          </a:xfrm>
          <a:prstGeom prst="rect">
            <a:avLst/>
          </a:prstGeom>
          <a:noFill/>
          <a:ln w="38100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48921" y="4342067"/>
            <a:ext cx="2104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这里可以是一句话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529492" y="4614028"/>
            <a:ext cx="1237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请输入文字</a:t>
            </a:r>
          </a:p>
        </p:txBody>
      </p:sp>
      <p:sp>
        <p:nvSpPr>
          <p:cNvPr id="16" name="稻壳儿小白白(http://dwz.cn/Wu2UP)"/>
          <p:cNvSpPr>
            <a:spLocks noChangeArrowheads="1"/>
          </p:cNvSpPr>
          <p:nvPr/>
        </p:nvSpPr>
        <p:spPr bwMode="auto">
          <a:xfrm>
            <a:off x="4673143" y="5027693"/>
            <a:ext cx="2855912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endParaRPr lang="en-US" altLang="zh-CN" sz="11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348044" y="937264"/>
            <a:ext cx="3352800" cy="306705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348044" y="4004316"/>
            <a:ext cx="3352800" cy="2428875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254383" y="1107625"/>
            <a:ext cx="3579812" cy="5154114"/>
          </a:xfrm>
          <a:prstGeom prst="rect">
            <a:avLst/>
          </a:prstGeom>
          <a:noFill/>
          <a:ln w="38100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972267" y="4331453"/>
            <a:ext cx="2104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这里可以是一句话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9452838" y="4603414"/>
            <a:ext cx="1237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请输入文字</a:t>
            </a:r>
          </a:p>
        </p:txBody>
      </p:sp>
      <p:sp>
        <p:nvSpPr>
          <p:cNvPr id="22" name="稻壳儿小白白(http://dwz.cn/Wu2UP)"/>
          <p:cNvSpPr>
            <a:spLocks noChangeArrowheads="1"/>
          </p:cNvSpPr>
          <p:nvPr/>
        </p:nvSpPr>
        <p:spPr bwMode="auto">
          <a:xfrm>
            <a:off x="8596488" y="5017079"/>
            <a:ext cx="2855912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endParaRPr lang="en-US" altLang="zh-CN" sz="11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图文框 2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2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89381" y="0"/>
            <a:ext cx="2306619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419601" y="1201738"/>
            <a:ext cx="3368675" cy="2152358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72425" y="1201738"/>
            <a:ext cx="3368675" cy="2152358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85825" y="1201738"/>
            <a:ext cx="3368675" cy="2152358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19601" y="3505200"/>
            <a:ext cx="3368675" cy="2152358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72425" y="3505200"/>
            <a:ext cx="3368675" cy="2152358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85825" y="3505200"/>
            <a:ext cx="3368675" cy="2152358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52318" y="3874354"/>
            <a:ext cx="2849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cs typeface="+mn-ea"/>
                <a:sym typeface="+mn-lt"/>
              </a:rPr>
              <a:t>这里可以是一句话</a:t>
            </a:r>
          </a:p>
        </p:txBody>
      </p:sp>
      <p:sp>
        <p:nvSpPr>
          <p:cNvPr id="14" name="稻壳儿小白白(http://dwz.cn/Wu2UP)"/>
          <p:cNvSpPr>
            <a:spLocks noChangeArrowheads="1"/>
          </p:cNvSpPr>
          <p:nvPr/>
        </p:nvSpPr>
        <p:spPr bwMode="auto">
          <a:xfrm>
            <a:off x="1230947" y="4488609"/>
            <a:ext cx="2596557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52318" y="4226998"/>
            <a:ext cx="24086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b="1" dirty="0">
                <a:solidFill>
                  <a:schemeClr val="bg1"/>
                </a:solidFill>
                <a:cs typeface="+mn-ea"/>
                <a:sym typeface="+mn-lt"/>
              </a:rPr>
              <a:t>CLICK TO ADD YOUR TITLE HERE</a:t>
            </a:r>
            <a:endParaRPr lang="zh-CN" altLang="en-US" sz="105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357971" y="957285"/>
            <a:ext cx="80815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>
                <a:solidFill>
                  <a:srgbClr val="7F7F7F"/>
                </a:solidFill>
                <a:cs typeface="+mn-ea"/>
                <a:sym typeface="+mn-lt"/>
              </a:rPr>
              <a:t>PRODUCT GALLERY</a:t>
            </a:r>
            <a:endParaRPr lang="zh-CN" altLang="en-US" sz="6600" b="1" dirty="0">
              <a:solidFill>
                <a:srgbClr val="7F7F7F"/>
              </a:solidFill>
              <a:cs typeface="+mn-ea"/>
              <a:sym typeface="+mn-lt"/>
            </a:endParaRPr>
          </a:p>
        </p:txBody>
      </p:sp>
      <p:sp>
        <p:nvSpPr>
          <p:cNvPr id="17" name="图文框 16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1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021" y="910179"/>
            <a:ext cx="3487481" cy="52029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9820" y="905705"/>
            <a:ext cx="3565112" cy="5207374"/>
          </a:xfrm>
          <a:prstGeom prst="rect">
            <a:avLst/>
          </a:prstGeom>
        </p:spPr>
      </p:pic>
      <p:sp>
        <p:nvSpPr>
          <p:cNvPr id="4" name="Shape 749"/>
          <p:cNvSpPr/>
          <p:nvPr/>
        </p:nvSpPr>
        <p:spPr>
          <a:xfrm>
            <a:off x="4646547" y="905706"/>
            <a:ext cx="2898907" cy="252329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algn="ctr" defTabSz="914400"/>
            <a:endParaRPr sz="1600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Shape 749"/>
          <p:cNvSpPr/>
          <p:nvPr/>
        </p:nvSpPr>
        <p:spPr>
          <a:xfrm>
            <a:off x="4646547" y="3589785"/>
            <a:ext cx="2898907" cy="252329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algn="ctr" defTabSz="914400"/>
            <a:endParaRPr sz="1600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0751" y="5256074"/>
            <a:ext cx="80815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rgbClr val="7F7F7F"/>
                </a:solidFill>
                <a:cs typeface="+mn-ea"/>
                <a:sym typeface="+mn-lt"/>
              </a:rPr>
              <a:t>PRODUCT GALLERY</a:t>
            </a:r>
            <a:endParaRPr lang="zh-CN" altLang="en-US" sz="6600" b="1" dirty="0">
              <a:solidFill>
                <a:srgbClr val="7F7F7F"/>
              </a:solidFill>
              <a:cs typeface="+mn-ea"/>
              <a:sym typeface="+mn-lt"/>
            </a:endParaRPr>
          </a:p>
        </p:txBody>
      </p:sp>
      <p:sp>
        <p:nvSpPr>
          <p:cNvPr id="10" name="稻壳儿小白白(http://dwz.cn/Wu2UP)"/>
          <p:cNvSpPr>
            <a:spLocks noChangeArrowheads="1"/>
          </p:cNvSpPr>
          <p:nvPr/>
        </p:nvSpPr>
        <p:spPr bwMode="auto">
          <a:xfrm>
            <a:off x="4886378" y="2523140"/>
            <a:ext cx="2533599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工作室更专业的模板。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骆</a:t>
            </a: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可可，色彩纷呈，潮流时尚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。单击此处编辑您要的内容。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98773" y="1946058"/>
            <a:ext cx="262120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A designer can use default text to simulate what text would look like. If it is not real text. If it is not real text. 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798773" y="1220741"/>
            <a:ext cx="2690783" cy="996076"/>
            <a:chOff x="-1378714" y="880377"/>
            <a:chExt cx="3344274" cy="1038311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-1281049" y="880377"/>
              <a:ext cx="297833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-1281049" y="1503040"/>
              <a:ext cx="297833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728554" y="1103117"/>
              <a:ext cx="1237006" cy="288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cs typeface="+mn-ea"/>
                  <a:sym typeface="+mn-lt"/>
                </a:rPr>
                <a:t>请输入文字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-1378714" y="924125"/>
              <a:ext cx="2315692" cy="994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cs typeface="+mn-ea"/>
                  <a:sym typeface="+mn-lt"/>
                </a:rPr>
                <a:t>PRODUCT</a:t>
              </a:r>
              <a:endParaRPr lang="zh-CN" altLang="en-US" sz="2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6" name="稻壳儿小白白(http://dwz.cn/Wu2UP)"/>
          <p:cNvSpPr>
            <a:spLocks noChangeArrowheads="1"/>
          </p:cNvSpPr>
          <p:nvPr/>
        </p:nvSpPr>
        <p:spPr bwMode="auto">
          <a:xfrm>
            <a:off x="4869629" y="4090533"/>
            <a:ext cx="2550347" cy="1144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工作室更专业的模板。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骆</a:t>
            </a: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可可，色彩纷呈，潮流时尚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。单击此处编辑您要的内容。单击此处编辑您要的内容。单击此处编辑您要的内容。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图文框 16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1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9"/>
          <p:cNvSpPr/>
          <p:nvPr/>
        </p:nvSpPr>
        <p:spPr>
          <a:xfrm>
            <a:off x="6470376" y="3209499"/>
            <a:ext cx="827577" cy="827577"/>
          </a:xfrm>
          <a:prstGeom prst="ellipse">
            <a:avLst/>
          </a:prstGeom>
          <a:solidFill>
            <a:srgbClr val="595959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16" name="Group 25"/>
          <p:cNvGrpSpPr/>
          <p:nvPr/>
        </p:nvGrpSpPr>
        <p:grpSpPr>
          <a:xfrm>
            <a:off x="6696590" y="3495668"/>
            <a:ext cx="387319" cy="296031"/>
            <a:chOff x="5516563" y="84138"/>
            <a:chExt cx="1414463" cy="1081087"/>
          </a:xfrm>
          <a:solidFill>
            <a:schemeClr val="bg1"/>
          </a:solidFill>
          <a:effectLst/>
        </p:grpSpPr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Oval 13"/>
          <p:cNvSpPr/>
          <p:nvPr/>
        </p:nvSpPr>
        <p:spPr>
          <a:xfrm>
            <a:off x="1685365" y="4528111"/>
            <a:ext cx="827577" cy="827577"/>
          </a:xfrm>
          <a:prstGeom prst="ellipse">
            <a:avLst/>
          </a:prstGeom>
          <a:solidFill>
            <a:srgbClr val="595959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24" name="Group 33"/>
          <p:cNvGrpSpPr/>
          <p:nvPr/>
        </p:nvGrpSpPr>
        <p:grpSpPr>
          <a:xfrm>
            <a:off x="1937264" y="4752804"/>
            <a:ext cx="354280" cy="378189"/>
            <a:chOff x="8342313" y="10972800"/>
            <a:chExt cx="1293813" cy="1381125"/>
          </a:xfrm>
          <a:solidFill>
            <a:schemeClr val="bg1"/>
          </a:solidFill>
          <a:effectLst/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8342313" y="10972800"/>
              <a:ext cx="1293813" cy="1381125"/>
            </a:xfrm>
            <a:custGeom>
              <a:avLst/>
              <a:gdLst>
                <a:gd name="T0" fmla="*/ 299 w 345"/>
                <a:gd name="T1" fmla="*/ 0 h 368"/>
                <a:gd name="T2" fmla="*/ 46 w 345"/>
                <a:gd name="T3" fmla="*/ 0 h 368"/>
                <a:gd name="T4" fmla="*/ 0 w 345"/>
                <a:gd name="T5" fmla="*/ 46 h 368"/>
                <a:gd name="T6" fmla="*/ 0 w 345"/>
                <a:gd name="T7" fmla="*/ 322 h 368"/>
                <a:gd name="T8" fmla="*/ 46 w 345"/>
                <a:gd name="T9" fmla="*/ 368 h 368"/>
                <a:gd name="T10" fmla="*/ 299 w 345"/>
                <a:gd name="T11" fmla="*/ 368 h 368"/>
                <a:gd name="T12" fmla="*/ 345 w 345"/>
                <a:gd name="T13" fmla="*/ 322 h 368"/>
                <a:gd name="T14" fmla="*/ 345 w 345"/>
                <a:gd name="T15" fmla="*/ 46 h 368"/>
                <a:gd name="T16" fmla="*/ 299 w 345"/>
                <a:gd name="T17" fmla="*/ 0 h 368"/>
                <a:gd name="T18" fmla="*/ 322 w 345"/>
                <a:gd name="T19" fmla="*/ 322 h 368"/>
                <a:gd name="T20" fmla="*/ 299 w 345"/>
                <a:gd name="T21" fmla="*/ 345 h 368"/>
                <a:gd name="T22" fmla="*/ 46 w 345"/>
                <a:gd name="T23" fmla="*/ 345 h 368"/>
                <a:gd name="T24" fmla="*/ 23 w 345"/>
                <a:gd name="T25" fmla="*/ 322 h 368"/>
                <a:gd name="T26" fmla="*/ 23 w 345"/>
                <a:gd name="T27" fmla="*/ 46 h 368"/>
                <a:gd name="T28" fmla="*/ 46 w 345"/>
                <a:gd name="T29" fmla="*/ 23 h 368"/>
                <a:gd name="T30" fmla="*/ 299 w 345"/>
                <a:gd name="T31" fmla="*/ 23 h 368"/>
                <a:gd name="T32" fmla="*/ 322 w 345"/>
                <a:gd name="T33" fmla="*/ 46 h 368"/>
                <a:gd name="T34" fmla="*/ 322 w 345"/>
                <a:gd name="T35" fmla="*/ 32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68">
                  <a:moveTo>
                    <a:pt x="299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0" y="348"/>
                    <a:pt x="20" y="368"/>
                    <a:pt x="46" y="368"/>
                  </a:cubicBezTo>
                  <a:cubicBezTo>
                    <a:pt x="299" y="368"/>
                    <a:pt x="299" y="368"/>
                    <a:pt x="299" y="368"/>
                  </a:cubicBezTo>
                  <a:cubicBezTo>
                    <a:pt x="324" y="368"/>
                    <a:pt x="345" y="348"/>
                    <a:pt x="345" y="322"/>
                  </a:cubicBezTo>
                  <a:cubicBezTo>
                    <a:pt x="345" y="46"/>
                    <a:pt x="345" y="46"/>
                    <a:pt x="345" y="46"/>
                  </a:cubicBezTo>
                  <a:cubicBezTo>
                    <a:pt x="345" y="21"/>
                    <a:pt x="324" y="0"/>
                    <a:pt x="299" y="0"/>
                  </a:cubicBezTo>
                  <a:close/>
                  <a:moveTo>
                    <a:pt x="322" y="322"/>
                  </a:moveTo>
                  <a:cubicBezTo>
                    <a:pt x="322" y="335"/>
                    <a:pt x="312" y="345"/>
                    <a:pt x="299" y="345"/>
                  </a:cubicBezTo>
                  <a:cubicBezTo>
                    <a:pt x="46" y="345"/>
                    <a:pt x="46" y="345"/>
                    <a:pt x="46" y="345"/>
                  </a:cubicBezTo>
                  <a:cubicBezTo>
                    <a:pt x="33" y="345"/>
                    <a:pt x="23" y="335"/>
                    <a:pt x="23" y="322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33"/>
                    <a:pt x="33" y="23"/>
                    <a:pt x="46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12" y="23"/>
                    <a:pt x="322" y="33"/>
                    <a:pt x="322" y="46"/>
                  </a:cubicBezTo>
                  <a:lnTo>
                    <a:pt x="322" y="3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6"/>
            <p:cNvSpPr>
              <a:spLocks noEditPoints="1"/>
            </p:cNvSpPr>
            <p:nvPr/>
          </p:nvSpPr>
          <p:spPr bwMode="auto">
            <a:xfrm>
              <a:off x="8513763" y="11145838"/>
              <a:ext cx="949325" cy="863600"/>
            </a:xfrm>
            <a:custGeom>
              <a:avLst/>
              <a:gdLst>
                <a:gd name="T0" fmla="*/ 241 w 253"/>
                <a:gd name="T1" fmla="*/ 0 h 230"/>
                <a:gd name="T2" fmla="*/ 11 w 253"/>
                <a:gd name="T3" fmla="*/ 0 h 230"/>
                <a:gd name="T4" fmla="*/ 0 w 253"/>
                <a:gd name="T5" fmla="*/ 11 h 230"/>
                <a:gd name="T6" fmla="*/ 0 w 253"/>
                <a:gd name="T7" fmla="*/ 219 h 230"/>
                <a:gd name="T8" fmla="*/ 11 w 253"/>
                <a:gd name="T9" fmla="*/ 230 h 230"/>
                <a:gd name="T10" fmla="*/ 241 w 253"/>
                <a:gd name="T11" fmla="*/ 230 h 230"/>
                <a:gd name="T12" fmla="*/ 253 w 253"/>
                <a:gd name="T13" fmla="*/ 219 h 230"/>
                <a:gd name="T14" fmla="*/ 253 w 253"/>
                <a:gd name="T15" fmla="*/ 11 h 230"/>
                <a:gd name="T16" fmla="*/ 241 w 253"/>
                <a:gd name="T17" fmla="*/ 0 h 230"/>
                <a:gd name="T18" fmla="*/ 241 w 253"/>
                <a:gd name="T19" fmla="*/ 11 h 230"/>
                <a:gd name="T20" fmla="*/ 241 w 253"/>
                <a:gd name="T21" fmla="*/ 171 h 230"/>
                <a:gd name="T22" fmla="*/ 204 w 253"/>
                <a:gd name="T23" fmla="*/ 130 h 230"/>
                <a:gd name="T24" fmla="*/ 195 w 253"/>
                <a:gd name="T25" fmla="*/ 127 h 230"/>
                <a:gd name="T26" fmla="*/ 187 w 253"/>
                <a:gd name="T27" fmla="*/ 130 h 230"/>
                <a:gd name="T28" fmla="*/ 157 w 253"/>
                <a:gd name="T29" fmla="*/ 164 h 230"/>
                <a:gd name="T30" fmla="*/ 66 w 253"/>
                <a:gd name="T31" fmla="*/ 61 h 230"/>
                <a:gd name="T32" fmla="*/ 57 w 253"/>
                <a:gd name="T33" fmla="*/ 57 h 230"/>
                <a:gd name="T34" fmla="*/ 49 w 253"/>
                <a:gd name="T35" fmla="*/ 61 h 230"/>
                <a:gd name="T36" fmla="*/ 11 w 253"/>
                <a:gd name="T37" fmla="*/ 105 h 230"/>
                <a:gd name="T38" fmla="*/ 11 w 253"/>
                <a:gd name="T39" fmla="*/ 11 h 230"/>
                <a:gd name="T40" fmla="*/ 241 w 253"/>
                <a:gd name="T41" fmla="*/ 11 h 230"/>
                <a:gd name="T42" fmla="*/ 11 w 253"/>
                <a:gd name="T43" fmla="*/ 122 h 230"/>
                <a:gd name="T44" fmla="*/ 57 w 253"/>
                <a:gd name="T45" fmla="*/ 69 h 230"/>
                <a:gd name="T46" fmla="*/ 150 w 253"/>
                <a:gd name="T47" fmla="*/ 174 h 230"/>
                <a:gd name="T48" fmla="*/ 157 w 253"/>
                <a:gd name="T49" fmla="*/ 182 h 230"/>
                <a:gd name="T50" fmla="*/ 189 w 253"/>
                <a:gd name="T51" fmla="*/ 219 h 230"/>
                <a:gd name="T52" fmla="*/ 11 w 253"/>
                <a:gd name="T53" fmla="*/ 219 h 230"/>
                <a:gd name="T54" fmla="*/ 11 w 253"/>
                <a:gd name="T55" fmla="*/ 122 h 230"/>
                <a:gd name="T56" fmla="*/ 204 w 253"/>
                <a:gd name="T57" fmla="*/ 219 h 230"/>
                <a:gd name="T58" fmla="*/ 165 w 253"/>
                <a:gd name="T59" fmla="*/ 173 h 230"/>
                <a:gd name="T60" fmla="*/ 195 w 253"/>
                <a:gd name="T61" fmla="*/ 138 h 230"/>
                <a:gd name="T62" fmla="*/ 241 w 253"/>
                <a:gd name="T63" fmla="*/ 188 h 230"/>
                <a:gd name="T64" fmla="*/ 241 w 253"/>
                <a:gd name="T65" fmla="*/ 219 h 230"/>
                <a:gd name="T66" fmla="*/ 204 w 253"/>
                <a:gd name="T67" fmla="*/ 21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3" h="230">
                  <a:moveTo>
                    <a:pt x="24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25"/>
                    <a:pt x="5" y="230"/>
                    <a:pt x="11" y="230"/>
                  </a:cubicBezTo>
                  <a:cubicBezTo>
                    <a:pt x="241" y="230"/>
                    <a:pt x="241" y="230"/>
                    <a:pt x="241" y="230"/>
                  </a:cubicBezTo>
                  <a:cubicBezTo>
                    <a:pt x="248" y="230"/>
                    <a:pt x="253" y="225"/>
                    <a:pt x="253" y="219"/>
                  </a:cubicBezTo>
                  <a:cubicBezTo>
                    <a:pt x="253" y="11"/>
                    <a:pt x="253" y="11"/>
                    <a:pt x="253" y="11"/>
                  </a:cubicBezTo>
                  <a:cubicBezTo>
                    <a:pt x="253" y="5"/>
                    <a:pt x="248" y="0"/>
                    <a:pt x="241" y="0"/>
                  </a:cubicBezTo>
                  <a:close/>
                  <a:moveTo>
                    <a:pt x="241" y="11"/>
                  </a:moveTo>
                  <a:cubicBezTo>
                    <a:pt x="241" y="171"/>
                    <a:pt x="241" y="171"/>
                    <a:pt x="241" y="171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2" y="128"/>
                    <a:pt x="199" y="127"/>
                    <a:pt x="195" y="127"/>
                  </a:cubicBezTo>
                  <a:cubicBezTo>
                    <a:pt x="192" y="127"/>
                    <a:pt x="189" y="128"/>
                    <a:pt x="187" y="130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4" y="59"/>
                    <a:pt x="61" y="57"/>
                    <a:pt x="57" y="57"/>
                  </a:cubicBezTo>
                  <a:cubicBezTo>
                    <a:pt x="54" y="57"/>
                    <a:pt x="51" y="59"/>
                    <a:pt x="49" y="61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11" y="11"/>
                    <a:pt x="11" y="11"/>
                    <a:pt x="11" y="11"/>
                  </a:cubicBezTo>
                  <a:lnTo>
                    <a:pt x="241" y="11"/>
                  </a:lnTo>
                  <a:close/>
                  <a:moveTo>
                    <a:pt x="11" y="122"/>
                  </a:moveTo>
                  <a:cubicBezTo>
                    <a:pt x="57" y="69"/>
                    <a:pt x="57" y="69"/>
                    <a:pt x="57" y="69"/>
                  </a:cubicBezTo>
                  <a:cubicBezTo>
                    <a:pt x="150" y="174"/>
                    <a:pt x="150" y="174"/>
                    <a:pt x="150" y="174"/>
                  </a:cubicBezTo>
                  <a:cubicBezTo>
                    <a:pt x="157" y="182"/>
                    <a:pt x="157" y="182"/>
                    <a:pt x="157" y="182"/>
                  </a:cubicBezTo>
                  <a:cubicBezTo>
                    <a:pt x="189" y="219"/>
                    <a:pt x="189" y="219"/>
                    <a:pt x="189" y="219"/>
                  </a:cubicBezTo>
                  <a:cubicBezTo>
                    <a:pt x="11" y="219"/>
                    <a:pt x="11" y="219"/>
                    <a:pt x="11" y="219"/>
                  </a:cubicBezTo>
                  <a:lnTo>
                    <a:pt x="11" y="122"/>
                  </a:lnTo>
                  <a:close/>
                  <a:moveTo>
                    <a:pt x="204" y="219"/>
                  </a:moveTo>
                  <a:cubicBezTo>
                    <a:pt x="165" y="173"/>
                    <a:pt x="165" y="173"/>
                    <a:pt x="165" y="173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241" y="188"/>
                    <a:pt x="241" y="188"/>
                    <a:pt x="241" y="188"/>
                  </a:cubicBezTo>
                  <a:cubicBezTo>
                    <a:pt x="241" y="219"/>
                    <a:pt x="241" y="219"/>
                    <a:pt x="241" y="219"/>
                  </a:cubicBezTo>
                  <a:lnTo>
                    <a:pt x="204" y="2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7"/>
            <p:cNvSpPr>
              <a:spLocks noEditPoints="1"/>
            </p:cNvSpPr>
            <p:nvPr/>
          </p:nvSpPr>
          <p:spPr bwMode="auto">
            <a:xfrm>
              <a:off x="9032875" y="11272838"/>
              <a:ext cx="258763" cy="263525"/>
            </a:xfrm>
            <a:custGeom>
              <a:avLst/>
              <a:gdLst>
                <a:gd name="T0" fmla="*/ 34 w 69"/>
                <a:gd name="T1" fmla="*/ 70 h 70"/>
                <a:gd name="T2" fmla="*/ 69 w 69"/>
                <a:gd name="T3" fmla="*/ 35 h 70"/>
                <a:gd name="T4" fmla="*/ 34 w 69"/>
                <a:gd name="T5" fmla="*/ 0 h 70"/>
                <a:gd name="T6" fmla="*/ 0 w 69"/>
                <a:gd name="T7" fmla="*/ 35 h 70"/>
                <a:gd name="T8" fmla="*/ 34 w 69"/>
                <a:gd name="T9" fmla="*/ 70 h 70"/>
                <a:gd name="T10" fmla="*/ 34 w 69"/>
                <a:gd name="T11" fmla="*/ 12 h 70"/>
                <a:gd name="T12" fmla="*/ 57 w 69"/>
                <a:gd name="T13" fmla="*/ 35 h 70"/>
                <a:gd name="T14" fmla="*/ 34 w 69"/>
                <a:gd name="T15" fmla="*/ 58 h 70"/>
                <a:gd name="T16" fmla="*/ 11 w 69"/>
                <a:gd name="T17" fmla="*/ 35 h 70"/>
                <a:gd name="T18" fmla="*/ 34 w 69"/>
                <a:gd name="T19" fmla="*/ 1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70">
                  <a:moveTo>
                    <a:pt x="34" y="70"/>
                  </a:moveTo>
                  <a:cubicBezTo>
                    <a:pt x="53" y="70"/>
                    <a:pt x="69" y="54"/>
                    <a:pt x="69" y="35"/>
                  </a:cubicBezTo>
                  <a:cubicBezTo>
                    <a:pt x="69" y="16"/>
                    <a:pt x="53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54"/>
                    <a:pt x="15" y="70"/>
                    <a:pt x="34" y="70"/>
                  </a:cubicBezTo>
                  <a:close/>
                  <a:moveTo>
                    <a:pt x="34" y="12"/>
                  </a:moveTo>
                  <a:cubicBezTo>
                    <a:pt x="47" y="12"/>
                    <a:pt x="57" y="22"/>
                    <a:pt x="57" y="35"/>
                  </a:cubicBezTo>
                  <a:cubicBezTo>
                    <a:pt x="57" y="48"/>
                    <a:pt x="47" y="58"/>
                    <a:pt x="34" y="58"/>
                  </a:cubicBezTo>
                  <a:cubicBezTo>
                    <a:pt x="22" y="58"/>
                    <a:pt x="11" y="48"/>
                    <a:pt x="11" y="35"/>
                  </a:cubicBezTo>
                  <a:cubicBezTo>
                    <a:pt x="11" y="22"/>
                    <a:pt x="22" y="12"/>
                    <a:pt x="3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Oval 5"/>
          <p:cNvSpPr/>
          <p:nvPr/>
        </p:nvSpPr>
        <p:spPr>
          <a:xfrm>
            <a:off x="1685365" y="1957663"/>
            <a:ext cx="827577" cy="827577"/>
          </a:xfrm>
          <a:prstGeom prst="ellipse">
            <a:avLst/>
          </a:prstGeom>
          <a:solidFill>
            <a:srgbClr val="595959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28" name="Group 37"/>
          <p:cNvGrpSpPr/>
          <p:nvPr/>
        </p:nvGrpSpPr>
        <p:grpSpPr>
          <a:xfrm>
            <a:off x="1924660" y="2190742"/>
            <a:ext cx="379493" cy="331676"/>
            <a:chOff x="8296275" y="8293096"/>
            <a:chExt cx="1385888" cy="1211261"/>
          </a:xfrm>
          <a:solidFill>
            <a:schemeClr val="bg1"/>
          </a:solidFill>
          <a:effectLst/>
        </p:grpSpPr>
        <p:sp>
          <p:nvSpPr>
            <p:cNvPr id="29" name="Freeform 8"/>
            <p:cNvSpPr>
              <a:spLocks noEditPoints="1"/>
            </p:cNvSpPr>
            <p:nvPr/>
          </p:nvSpPr>
          <p:spPr bwMode="auto">
            <a:xfrm>
              <a:off x="8296275" y="8293096"/>
              <a:ext cx="1385888" cy="121126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>
              <a:off x="8461376" y="8466137"/>
              <a:ext cx="1055689" cy="776288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Oval 16"/>
          <p:cNvSpPr/>
          <p:nvPr/>
        </p:nvSpPr>
        <p:spPr>
          <a:xfrm>
            <a:off x="6450850" y="1957663"/>
            <a:ext cx="827577" cy="827577"/>
          </a:xfrm>
          <a:prstGeom prst="ellipse">
            <a:avLst/>
          </a:prstGeom>
          <a:solidFill>
            <a:srgbClr val="595959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33" name="Group 40"/>
          <p:cNvGrpSpPr/>
          <p:nvPr/>
        </p:nvGrpSpPr>
        <p:grpSpPr>
          <a:xfrm>
            <a:off x="6695068" y="2196827"/>
            <a:ext cx="378189" cy="319504"/>
            <a:chOff x="13828713" y="2805113"/>
            <a:chExt cx="1381125" cy="1166812"/>
          </a:xfrm>
          <a:solidFill>
            <a:schemeClr val="bg1"/>
          </a:solidFill>
          <a:effectLst/>
        </p:grpSpPr>
        <p:sp>
          <p:nvSpPr>
            <p:cNvPr id="34" name="Freeform 10"/>
            <p:cNvSpPr>
              <a:spLocks noEditPoints="1"/>
            </p:cNvSpPr>
            <p:nvPr/>
          </p:nvSpPr>
          <p:spPr bwMode="auto">
            <a:xfrm>
              <a:off x="14173200" y="3109913"/>
              <a:ext cx="690563" cy="690562"/>
            </a:xfrm>
            <a:custGeom>
              <a:avLst/>
              <a:gdLst>
                <a:gd name="T0" fmla="*/ 92 w 184"/>
                <a:gd name="T1" fmla="*/ 0 h 184"/>
                <a:gd name="T2" fmla="*/ 0 w 184"/>
                <a:gd name="T3" fmla="*/ 92 h 184"/>
                <a:gd name="T4" fmla="*/ 92 w 184"/>
                <a:gd name="T5" fmla="*/ 184 h 184"/>
                <a:gd name="T6" fmla="*/ 184 w 184"/>
                <a:gd name="T7" fmla="*/ 92 h 184"/>
                <a:gd name="T8" fmla="*/ 92 w 184"/>
                <a:gd name="T9" fmla="*/ 0 h 184"/>
                <a:gd name="T10" fmla="*/ 144 w 184"/>
                <a:gd name="T11" fmla="*/ 137 h 184"/>
                <a:gd name="T12" fmla="*/ 47 w 184"/>
                <a:gd name="T13" fmla="*/ 144 h 184"/>
                <a:gd name="T14" fmla="*/ 39 w 184"/>
                <a:gd name="T15" fmla="*/ 47 h 184"/>
                <a:gd name="T16" fmla="*/ 137 w 184"/>
                <a:gd name="T17" fmla="*/ 39 h 184"/>
                <a:gd name="T18" fmla="*/ 144 w 184"/>
                <a:gd name="T19" fmla="*/ 13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4">
                  <a:moveTo>
                    <a:pt x="92" y="0"/>
                  </a:move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ubicBezTo>
                    <a:pt x="143" y="184"/>
                    <a:pt x="184" y="143"/>
                    <a:pt x="184" y="92"/>
                  </a:cubicBezTo>
                  <a:cubicBezTo>
                    <a:pt x="184" y="41"/>
                    <a:pt x="143" y="0"/>
                    <a:pt x="92" y="0"/>
                  </a:cubicBezTo>
                  <a:close/>
                  <a:moveTo>
                    <a:pt x="144" y="137"/>
                  </a:moveTo>
                  <a:cubicBezTo>
                    <a:pt x="119" y="166"/>
                    <a:pt x="76" y="169"/>
                    <a:pt x="47" y="144"/>
                  </a:cubicBezTo>
                  <a:cubicBezTo>
                    <a:pt x="18" y="120"/>
                    <a:pt x="15" y="76"/>
                    <a:pt x="39" y="47"/>
                  </a:cubicBezTo>
                  <a:cubicBezTo>
                    <a:pt x="64" y="18"/>
                    <a:pt x="108" y="15"/>
                    <a:pt x="137" y="39"/>
                  </a:cubicBezTo>
                  <a:cubicBezTo>
                    <a:pt x="166" y="64"/>
                    <a:pt x="169" y="108"/>
                    <a:pt x="144" y="1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>
              <a:off x="14346238" y="3281363"/>
              <a:ext cx="195263" cy="195262"/>
            </a:xfrm>
            <a:custGeom>
              <a:avLst/>
              <a:gdLst>
                <a:gd name="T0" fmla="*/ 46 w 52"/>
                <a:gd name="T1" fmla="*/ 0 h 52"/>
                <a:gd name="T2" fmla="*/ 0 w 52"/>
                <a:gd name="T3" fmla="*/ 46 h 52"/>
                <a:gd name="T4" fmla="*/ 0 w 52"/>
                <a:gd name="T5" fmla="*/ 46 h 52"/>
                <a:gd name="T6" fmla="*/ 6 w 52"/>
                <a:gd name="T7" fmla="*/ 52 h 52"/>
                <a:gd name="T8" fmla="*/ 11 w 52"/>
                <a:gd name="T9" fmla="*/ 46 h 52"/>
                <a:gd name="T10" fmla="*/ 11 w 52"/>
                <a:gd name="T11" fmla="*/ 46 h 52"/>
                <a:gd name="T12" fmla="*/ 46 w 52"/>
                <a:gd name="T13" fmla="*/ 11 h 52"/>
                <a:gd name="T14" fmla="*/ 52 w 52"/>
                <a:gd name="T15" fmla="*/ 6 h 52"/>
                <a:gd name="T16" fmla="*/ 46 w 52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2">
                  <a:moveTo>
                    <a:pt x="46" y="0"/>
                  </a:moveTo>
                  <a:cubicBezTo>
                    <a:pt x="20" y="0"/>
                    <a:pt x="0" y="20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9"/>
                    <a:pt x="2" y="52"/>
                    <a:pt x="6" y="52"/>
                  </a:cubicBezTo>
                  <a:cubicBezTo>
                    <a:pt x="9" y="52"/>
                    <a:pt x="11" y="49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27"/>
                    <a:pt x="27" y="11"/>
                    <a:pt x="46" y="11"/>
                  </a:cubicBezTo>
                  <a:cubicBezTo>
                    <a:pt x="49" y="11"/>
                    <a:pt x="52" y="9"/>
                    <a:pt x="52" y="6"/>
                  </a:cubicBezTo>
                  <a:cubicBezTo>
                    <a:pt x="52" y="2"/>
                    <a:pt x="49" y="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12"/>
            <p:cNvSpPr>
              <a:spLocks noEditPoints="1"/>
            </p:cNvSpPr>
            <p:nvPr/>
          </p:nvSpPr>
          <p:spPr bwMode="auto">
            <a:xfrm>
              <a:off x="13828713" y="2805113"/>
              <a:ext cx="1381125" cy="1166812"/>
            </a:xfrm>
            <a:custGeom>
              <a:avLst/>
              <a:gdLst>
                <a:gd name="T0" fmla="*/ 339 w 368"/>
                <a:gd name="T1" fmla="*/ 70 h 311"/>
                <a:gd name="T2" fmla="*/ 289 w 368"/>
                <a:gd name="T3" fmla="*/ 61 h 311"/>
                <a:gd name="T4" fmla="*/ 273 w 368"/>
                <a:gd name="T5" fmla="*/ 22 h 311"/>
                <a:gd name="T6" fmla="*/ 241 w 368"/>
                <a:gd name="T7" fmla="*/ 0 h 311"/>
                <a:gd name="T8" fmla="*/ 126 w 368"/>
                <a:gd name="T9" fmla="*/ 0 h 311"/>
                <a:gd name="T10" fmla="*/ 94 w 368"/>
                <a:gd name="T11" fmla="*/ 22 h 311"/>
                <a:gd name="T12" fmla="*/ 78 w 368"/>
                <a:gd name="T13" fmla="*/ 61 h 311"/>
                <a:gd name="T14" fmla="*/ 29 w 368"/>
                <a:gd name="T15" fmla="*/ 70 h 311"/>
                <a:gd name="T16" fmla="*/ 0 w 368"/>
                <a:gd name="T17" fmla="*/ 104 h 311"/>
                <a:gd name="T18" fmla="*/ 0 w 368"/>
                <a:gd name="T19" fmla="*/ 277 h 311"/>
                <a:gd name="T20" fmla="*/ 34 w 368"/>
                <a:gd name="T21" fmla="*/ 311 h 311"/>
                <a:gd name="T22" fmla="*/ 333 w 368"/>
                <a:gd name="T23" fmla="*/ 311 h 311"/>
                <a:gd name="T24" fmla="*/ 368 w 368"/>
                <a:gd name="T25" fmla="*/ 277 h 311"/>
                <a:gd name="T26" fmla="*/ 368 w 368"/>
                <a:gd name="T27" fmla="*/ 104 h 311"/>
                <a:gd name="T28" fmla="*/ 339 w 368"/>
                <a:gd name="T29" fmla="*/ 70 h 311"/>
                <a:gd name="T30" fmla="*/ 345 w 368"/>
                <a:gd name="T31" fmla="*/ 277 h 311"/>
                <a:gd name="T32" fmla="*/ 333 w 368"/>
                <a:gd name="T33" fmla="*/ 288 h 311"/>
                <a:gd name="T34" fmla="*/ 34 w 368"/>
                <a:gd name="T35" fmla="*/ 288 h 311"/>
                <a:gd name="T36" fmla="*/ 23 w 368"/>
                <a:gd name="T37" fmla="*/ 277 h 311"/>
                <a:gd name="T38" fmla="*/ 23 w 368"/>
                <a:gd name="T39" fmla="*/ 104 h 311"/>
                <a:gd name="T40" fmla="*/ 32 w 368"/>
                <a:gd name="T41" fmla="*/ 92 h 311"/>
                <a:gd name="T42" fmla="*/ 95 w 368"/>
                <a:gd name="T43" fmla="*/ 82 h 311"/>
                <a:gd name="T44" fmla="*/ 116 w 368"/>
                <a:gd name="T45" fmla="*/ 31 h 311"/>
                <a:gd name="T46" fmla="*/ 126 w 368"/>
                <a:gd name="T47" fmla="*/ 23 h 311"/>
                <a:gd name="T48" fmla="*/ 241 w 368"/>
                <a:gd name="T49" fmla="*/ 23 h 311"/>
                <a:gd name="T50" fmla="*/ 252 w 368"/>
                <a:gd name="T51" fmla="*/ 31 h 311"/>
                <a:gd name="T52" fmla="*/ 273 w 368"/>
                <a:gd name="T53" fmla="*/ 82 h 311"/>
                <a:gd name="T54" fmla="*/ 335 w 368"/>
                <a:gd name="T55" fmla="*/ 92 h 311"/>
                <a:gd name="T56" fmla="*/ 345 w 368"/>
                <a:gd name="T57" fmla="*/ 104 h 311"/>
                <a:gd name="T58" fmla="*/ 345 w 368"/>
                <a:gd name="T59" fmla="*/ 27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8" h="311">
                  <a:moveTo>
                    <a:pt x="339" y="70"/>
                  </a:moveTo>
                  <a:cubicBezTo>
                    <a:pt x="289" y="61"/>
                    <a:pt x="289" y="61"/>
                    <a:pt x="289" y="61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68" y="9"/>
                    <a:pt x="256" y="0"/>
                    <a:pt x="241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12" y="0"/>
                    <a:pt x="99" y="9"/>
                    <a:pt x="94" y="22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12" y="73"/>
                    <a:pt x="0" y="87"/>
                    <a:pt x="0" y="104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96"/>
                    <a:pt x="15" y="311"/>
                    <a:pt x="34" y="311"/>
                  </a:cubicBezTo>
                  <a:cubicBezTo>
                    <a:pt x="333" y="311"/>
                    <a:pt x="333" y="311"/>
                    <a:pt x="333" y="311"/>
                  </a:cubicBezTo>
                  <a:cubicBezTo>
                    <a:pt x="353" y="311"/>
                    <a:pt x="368" y="296"/>
                    <a:pt x="368" y="277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87"/>
                    <a:pt x="356" y="73"/>
                    <a:pt x="339" y="70"/>
                  </a:cubicBezTo>
                  <a:close/>
                  <a:moveTo>
                    <a:pt x="345" y="277"/>
                  </a:moveTo>
                  <a:cubicBezTo>
                    <a:pt x="345" y="283"/>
                    <a:pt x="340" y="288"/>
                    <a:pt x="333" y="288"/>
                  </a:cubicBezTo>
                  <a:cubicBezTo>
                    <a:pt x="34" y="288"/>
                    <a:pt x="34" y="288"/>
                    <a:pt x="34" y="288"/>
                  </a:cubicBezTo>
                  <a:cubicBezTo>
                    <a:pt x="28" y="288"/>
                    <a:pt x="23" y="283"/>
                    <a:pt x="23" y="277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98"/>
                    <a:pt x="27" y="93"/>
                    <a:pt x="32" y="9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116" y="31"/>
                    <a:pt x="116" y="31"/>
                    <a:pt x="116" y="31"/>
                  </a:cubicBezTo>
                  <a:cubicBezTo>
                    <a:pt x="117" y="26"/>
                    <a:pt x="122" y="23"/>
                    <a:pt x="126" y="23"/>
                  </a:cubicBezTo>
                  <a:cubicBezTo>
                    <a:pt x="241" y="23"/>
                    <a:pt x="241" y="23"/>
                    <a:pt x="241" y="23"/>
                  </a:cubicBezTo>
                  <a:cubicBezTo>
                    <a:pt x="246" y="23"/>
                    <a:pt x="250" y="26"/>
                    <a:pt x="252" y="31"/>
                  </a:cubicBezTo>
                  <a:cubicBezTo>
                    <a:pt x="273" y="82"/>
                    <a:pt x="273" y="82"/>
                    <a:pt x="273" y="82"/>
                  </a:cubicBezTo>
                  <a:cubicBezTo>
                    <a:pt x="335" y="92"/>
                    <a:pt x="335" y="92"/>
                    <a:pt x="335" y="92"/>
                  </a:cubicBezTo>
                  <a:cubicBezTo>
                    <a:pt x="341" y="93"/>
                    <a:pt x="345" y="98"/>
                    <a:pt x="345" y="104"/>
                  </a:cubicBezTo>
                  <a:lnTo>
                    <a:pt x="345" y="2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5" name="Oval 22"/>
          <p:cNvSpPr/>
          <p:nvPr/>
        </p:nvSpPr>
        <p:spPr>
          <a:xfrm>
            <a:off x="6470376" y="4528111"/>
            <a:ext cx="827577" cy="827577"/>
          </a:xfrm>
          <a:prstGeom prst="ellipse">
            <a:avLst/>
          </a:prstGeom>
          <a:solidFill>
            <a:srgbClr val="595959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37" name="Group 44"/>
          <p:cNvGrpSpPr/>
          <p:nvPr/>
        </p:nvGrpSpPr>
        <p:grpSpPr>
          <a:xfrm>
            <a:off x="6696253" y="4769323"/>
            <a:ext cx="400795" cy="345151"/>
            <a:chOff x="2727325" y="-39687"/>
            <a:chExt cx="1463675" cy="1260475"/>
          </a:xfrm>
          <a:solidFill>
            <a:schemeClr val="bg1"/>
          </a:solidFill>
          <a:effectLst/>
        </p:grpSpPr>
        <p:sp>
          <p:nvSpPr>
            <p:cNvPr id="38" name="Freeform 20"/>
            <p:cNvSpPr>
              <a:spLocks noEditPoints="1"/>
            </p:cNvSpPr>
            <p:nvPr/>
          </p:nvSpPr>
          <p:spPr bwMode="auto">
            <a:xfrm>
              <a:off x="2727325" y="-39687"/>
              <a:ext cx="1463675" cy="1260475"/>
            </a:xfrm>
            <a:custGeom>
              <a:avLst/>
              <a:gdLst>
                <a:gd name="T0" fmla="*/ 347 w 390"/>
                <a:gd name="T1" fmla="*/ 42 h 336"/>
                <a:gd name="T2" fmla="*/ 195 w 390"/>
                <a:gd name="T3" fmla="*/ 38 h 336"/>
                <a:gd name="T4" fmla="*/ 43 w 390"/>
                <a:gd name="T5" fmla="*/ 42 h 336"/>
                <a:gd name="T6" fmla="*/ 43 w 390"/>
                <a:gd name="T7" fmla="*/ 196 h 336"/>
                <a:gd name="T8" fmla="*/ 170 w 390"/>
                <a:gd name="T9" fmla="*/ 322 h 336"/>
                <a:gd name="T10" fmla="*/ 220 w 390"/>
                <a:gd name="T11" fmla="*/ 322 h 336"/>
                <a:gd name="T12" fmla="*/ 347 w 390"/>
                <a:gd name="T13" fmla="*/ 196 h 336"/>
                <a:gd name="T14" fmla="*/ 347 w 390"/>
                <a:gd name="T15" fmla="*/ 42 h 336"/>
                <a:gd name="T16" fmla="*/ 330 w 390"/>
                <a:gd name="T17" fmla="*/ 180 h 336"/>
                <a:gd name="T18" fmla="*/ 203 w 390"/>
                <a:gd name="T19" fmla="*/ 306 h 336"/>
                <a:gd name="T20" fmla="*/ 187 w 390"/>
                <a:gd name="T21" fmla="*/ 306 h 336"/>
                <a:gd name="T22" fmla="*/ 59 w 390"/>
                <a:gd name="T23" fmla="*/ 180 h 336"/>
                <a:gd name="T24" fmla="*/ 59 w 390"/>
                <a:gd name="T25" fmla="*/ 58 h 336"/>
                <a:gd name="T26" fmla="*/ 179 w 390"/>
                <a:gd name="T27" fmla="*/ 55 h 336"/>
                <a:gd name="T28" fmla="*/ 195 w 390"/>
                <a:gd name="T29" fmla="*/ 70 h 336"/>
                <a:gd name="T30" fmla="*/ 210 w 390"/>
                <a:gd name="T31" fmla="*/ 55 h 336"/>
                <a:gd name="T32" fmla="*/ 330 w 390"/>
                <a:gd name="T33" fmla="*/ 58 h 336"/>
                <a:gd name="T34" fmla="*/ 330 w 390"/>
                <a:gd name="T35" fmla="*/ 18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36">
                  <a:moveTo>
                    <a:pt x="347" y="42"/>
                  </a:moveTo>
                  <a:cubicBezTo>
                    <a:pt x="305" y="0"/>
                    <a:pt x="238" y="0"/>
                    <a:pt x="195" y="38"/>
                  </a:cubicBezTo>
                  <a:cubicBezTo>
                    <a:pt x="152" y="0"/>
                    <a:pt x="85" y="0"/>
                    <a:pt x="43" y="42"/>
                  </a:cubicBezTo>
                  <a:cubicBezTo>
                    <a:pt x="0" y="84"/>
                    <a:pt x="0" y="154"/>
                    <a:pt x="43" y="196"/>
                  </a:cubicBezTo>
                  <a:cubicBezTo>
                    <a:pt x="55" y="208"/>
                    <a:pt x="170" y="322"/>
                    <a:pt x="170" y="322"/>
                  </a:cubicBezTo>
                  <a:cubicBezTo>
                    <a:pt x="184" y="336"/>
                    <a:pt x="206" y="336"/>
                    <a:pt x="220" y="322"/>
                  </a:cubicBezTo>
                  <a:cubicBezTo>
                    <a:pt x="220" y="322"/>
                    <a:pt x="345" y="198"/>
                    <a:pt x="347" y="196"/>
                  </a:cubicBezTo>
                  <a:cubicBezTo>
                    <a:pt x="390" y="154"/>
                    <a:pt x="390" y="84"/>
                    <a:pt x="347" y="42"/>
                  </a:cubicBezTo>
                  <a:close/>
                  <a:moveTo>
                    <a:pt x="330" y="180"/>
                  </a:moveTo>
                  <a:cubicBezTo>
                    <a:pt x="203" y="306"/>
                    <a:pt x="203" y="306"/>
                    <a:pt x="203" y="306"/>
                  </a:cubicBezTo>
                  <a:cubicBezTo>
                    <a:pt x="199" y="310"/>
                    <a:pt x="191" y="310"/>
                    <a:pt x="187" y="306"/>
                  </a:cubicBezTo>
                  <a:cubicBezTo>
                    <a:pt x="59" y="180"/>
                    <a:pt x="59" y="180"/>
                    <a:pt x="59" y="180"/>
                  </a:cubicBezTo>
                  <a:cubicBezTo>
                    <a:pt x="25" y="146"/>
                    <a:pt x="25" y="92"/>
                    <a:pt x="59" y="58"/>
                  </a:cubicBezTo>
                  <a:cubicBezTo>
                    <a:pt x="92" y="26"/>
                    <a:pt x="145" y="25"/>
                    <a:pt x="179" y="55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45" y="25"/>
                    <a:pt x="298" y="26"/>
                    <a:pt x="330" y="58"/>
                  </a:cubicBezTo>
                  <a:cubicBezTo>
                    <a:pt x="364" y="92"/>
                    <a:pt x="364" y="146"/>
                    <a:pt x="330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Freeform 21"/>
            <p:cNvSpPr/>
            <p:nvPr/>
          </p:nvSpPr>
          <p:spPr bwMode="auto">
            <a:xfrm>
              <a:off x="2982913" y="215900"/>
              <a:ext cx="206375" cy="201612"/>
            </a:xfrm>
            <a:custGeom>
              <a:avLst/>
              <a:gdLst>
                <a:gd name="T0" fmla="*/ 49 w 55"/>
                <a:gd name="T1" fmla="*/ 0 h 54"/>
                <a:gd name="T2" fmla="*/ 49 w 55"/>
                <a:gd name="T3" fmla="*/ 0 h 54"/>
                <a:gd name="T4" fmla="*/ 0 w 55"/>
                <a:gd name="T5" fmla="*/ 48 h 54"/>
                <a:gd name="T6" fmla="*/ 0 w 55"/>
                <a:gd name="T7" fmla="*/ 48 h 54"/>
                <a:gd name="T8" fmla="*/ 6 w 55"/>
                <a:gd name="T9" fmla="*/ 54 h 54"/>
                <a:gd name="T10" fmla="*/ 12 w 55"/>
                <a:gd name="T11" fmla="*/ 48 h 54"/>
                <a:gd name="T12" fmla="*/ 12 w 55"/>
                <a:gd name="T13" fmla="*/ 48 h 54"/>
                <a:gd name="T14" fmla="*/ 49 w 55"/>
                <a:gd name="T15" fmla="*/ 11 h 54"/>
                <a:gd name="T16" fmla="*/ 49 w 55"/>
                <a:gd name="T17" fmla="*/ 11 h 54"/>
                <a:gd name="T18" fmla="*/ 55 w 55"/>
                <a:gd name="T19" fmla="*/ 5 h 54"/>
                <a:gd name="T20" fmla="*/ 49 w 55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4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3" y="54"/>
                    <a:pt x="6" y="54"/>
                  </a:cubicBezTo>
                  <a:cubicBezTo>
                    <a:pt x="9" y="54"/>
                    <a:pt x="12" y="52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8"/>
                    <a:pt x="2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2" y="11"/>
                    <a:pt x="55" y="8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Oval 10"/>
          <p:cNvSpPr/>
          <p:nvPr/>
        </p:nvSpPr>
        <p:spPr>
          <a:xfrm>
            <a:off x="1685365" y="3209499"/>
            <a:ext cx="827577" cy="827577"/>
          </a:xfrm>
          <a:prstGeom prst="ellipse">
            <a:avLst/>
          </a:prstGeom>
          <a:solidFill>
            <a:srgbClr val="595959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40" name="Freeform 22"/>
          <p:cNvSpPr>
            <a:spLocks noEditPoints="1"/>
          </p:cNvSpPr>
          <p:nvPr/>
        </p:nvSpPr>
        <p:spPr bwMode="auto">
          <a:xfrm>
            <a:off x="1925312" y="3470620"/>
            <a:ext cx="378189" cy="272557"/>
          </a:xfrm>
          <a:custGeom>
            <a:avLst/>
            <a:gdLst>
              <a:gd name="T0" fmla="*/ 298 w 368"/>
              <a:gd name="T1" fmla="*/ 94 h 265"/>
              <a:gd name="T2" fmla="*/ 196 w 368"/>
              <a:gd name="T3" fmla="*/ 0 h 265"/>
              <a:gd name="T4" fmla="*/ 102 w 368"/>
              <a:gd name="T5" fmla="*/ 60 h 265"/>
              <a:gd name="T6" fmla="*/ 86 w 368"/>
              <a:gd name="T7" fmla="*/ 58 h 265"/>
              <a:gd name="T8" fmla="*/ 35 w 368"/>
              <a:gd name="T9" fmla="*/ 109 h 265"/>
              <a:gd name="T10" fmla="*/ 37 w 368"/>
              <a:gd name="T11" fmla="*/ 126 h 265"/>
              <a:gd name="T12" fmla="*/ 0 w 368"/>
              <a:gd name="T13" fmla="*/ 190 h 265"/>
              <a:gd name="T14" fmla="*/ 75 w 368"/>
              <a:gd name="T15" fmla="*/ 265 h 265"/>
              <a:gd name="T16" fmla="*/ 75 w 368"/>
              <a:gd name="T17" fmla="*/ 265 h 265"/>
              <a:gd name="T18" fmla="*/ 282 w 368"/>
              <a:gd name="T19" fmla="*/ 265 h 265"/>
              <a:gd name="T20" fmla="*/ 282 w 368"/>
              <a:gd name="T21" fmla="*/ 265 h 265"/>
              <a:gd name="T22" fmla="*/ 368 w 368"/>
              <a:gd name="T23" fmla="*/ 178 h 265"/>
              <a:gd name="T24" fmla="*/ 298 w 368"/>
              <a:gd name="T25" fmla="*/ 94 h 265"/>
              <a:gd name="T26" fmla="*/ 282 w 368"/>
              <a:gd name="T27" fmla="*/ 242 h 265"/>
              <a:gd name="T28" fmla="*/ 282 w 368"/>
              <a:gd name="T29" fmla="*/ 242 h 265"/>
              <a:gd name="T30" fmla="*/ 75 w 368"/>
              <a:gd name="T31" fmla="*/ 242 h 265"/>
              <a:gd name="T32" fmla="*/ 23 w 368"/>
              <a:gd name="T33" fmla="*/ 190 h 265"/>
              <a:gd name="T34" fmla="*/ 49 w 368"/>
              <a:gd name="T35" fmla="*/ 145 h 265"/>
              <a:gd name="T36" fmla="*/ 59 w 368"/>
              <a:gd name="T37" fmla="*/ 118 h 265"/>
              <a:gd name="T38" fmla="*/ 58 w 368"/>
              <a:gd name="T39" fmla="*/ 109 h 265"/>
              <a:gd name="T40" fmla="*/ 86 w 368"/>
              <a:gd name="T41" fmla="*/ 81 h 265"/>
              <a:gd name="T42" fmla="*/ 102 w 368"/>
              <a:gd name="T43" fmla="*/ 83 h 265"/>
              <a:gd name="T44" fmla="*/ 123 w 368"/>
              <a:gd name="T45" fmla="*/ 70 h 265"/>
              <a:gd name="T46" fmla="*/ 196 w 368"/>
              <a:gd name="T47" fmla="*/ 23 h 265"/>
              <a:gd name="T48" fmla="*/ 275 w 368"/>
              <a:gd name="T49" fmla="*/ 96 h 265"/>
              <a:gd name="T50" fmla="*/ 294 w 368"/>
              <a:gd name="T51" fmla="*/ 116 h 265"/>
              <a:gd name="T52" fmla="*/ 345 w 368"/>
              <a:gd name="T53" fmla="*/ 178 h 265"/>
              <a:gd name="T54" fmla="*/ 282 w 368"/>
              <a:gd name="T55" fmla="*/ 242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68" h="265">
                <a:moveTo>
                  <a:pt x="298" y="94"/>
                </a:moveTo>
                <a:cubicBezTo>
                  <a:pt x="293" y="41"/>
                  <a:pt x="250" y="0"/>
                  <a:pt x="196" y="0"/>
                </a:cubicBezTo>
                <a:cubicBezTo>
                  <a:pt x="154" y="0"/>
                  <a:pt x="118" y="25"/>
                  <a:pt x="102" y="60"/>
                </a:cubicBezTo>
                <a:cubicBezTo>
                  <a:pt x="97" y="59"/>
                  <a:pt x="92" y="58"/>
                  <a:pt x="86" y="58"/>
                </a:cubicBezTo>
                <a:cubicBezTo>
                  <a:pt x="58" y="58"/>
                  <a:pt x="35" y="81"/>
                  <a:pt x="35" y="109"/>
                </a:cubicBezTo>
                <a:cubicBezTo>
                  <a:pt x="35" y="115"/>
                  <a:pt x="36" y="120"/>
                  <a:pt x="37" y="126"/>
                </a:cubicBezTo>
                <a:cubicBezTo>
                  <a:pt x="15" y="139"/>
                  <a:pt x="0" y="162"/>
                  <a:pt x="0" y="190"/>
                </a:cubicBezTo>
                <a:cubicBezTo>
                  <a:pt x="0" y="231"/>
                  <a:pt x="34" y="265"/>
                  <a:pt x="75" y="265"/>
                </a:cubicBezTo>
                <a:cubicBezTo>
                  <a:pt x="75" y="265"/>
                  <a:pt x="75" y="265"/>
                  <a:pt x="75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330" y="265"/>
                  <a:pt x="368" y="226"/>
                  <a:pt x="368" y="178"/>
                </a:cubicBezTo>
                <a:cubicBezTo>
                  <a:pt x="368" y="136"/>
                  <a:pt x="338" y="101"/>
                  <a:pt x="298" y="94"/>
                </a:cubicBezTo>
                <a:close/>
                <a:moveTo>
                  <a:pt x="282" y="242"/>
                </a:moveTo>
                <a:cubicBezTo>
                  <a:pt x="282" y="242"/>
                  <a:pt x="282" y="242"/>
                  <a:pt x="282" y="242"/>
                </a:cubicBezTo>
                <a:cubicBezTo>
                  <a:pt x="75" y="242"/>
                  <a:pt x="75" y="242"/>
                  <a:pt x="75" y="242"/>
                </a:cubicBezTo>
                <a:cubicBezTo>
                  <a:pt x="46" y="242"/>
                  <a:pt x="23" y="219"/>
                  <a:pt x="23" y="190"/>
                </a:cubicBezTo>
                <a:cubicBezTo>
                  <a:pt x="23" y="172"/>
                  <a:pt x="33" y="155"/>
                  <a:pt x="49" y="145"/>
                </a:cubicBezTo>
                <a:cubicBezTo>
                  <a:pt x="65" y="136"/>
                  <a:pt x="66" y="135"/>
                  <a:pt x="59" y="118"/>
                </a:cubicBezTo>
                <a:cubicBezTo>
                  <a:pt x="58" y="115"/>
                  <a:pt x="58" y="112"/>
                  <a:pt x="58" y="109"/>
                </a:cubicBezTo>
                <a:cubicBezTo>
                  <a:pt x="58" y="94"/>
                  <a:pt x="70" y="81"/>
                  <a:pt x="86" y="81"/>
                </a:cubicBezTo>
                <a:cubicBezTo>
                  <a:pt x="86" y="81"/>
                  <a:pt x="94" y="80"/>
                  <a:pt x="102" y="83"/>
                </a:cubicBezTo>
                <a:cubicBezTo>
                  <a:pt x="115" y="89"/>
                  <a:pt x="117" y="83"/>
                  <a:pt x="123" y="70"/>
                </a:cubicBezTo>
                <a:cubicBezTo>
                  <a:pt x="136" y="41"/>
                  <a:pt x="165" y="23"/>
                  <a:pt x="196" y="23"/>
                </a:cubicBezTo>
                <a:cubicBezTo>
                  <a:pt x="237" y="23"/>
                  <a:pt x="271" y="54"/>
                  <a:pt x="275" y="96"/>
                </a:cubicBezTo>
                <a:cubicBezTo>
                  <a:pt x="277" y="112"/>
                  <a:pt x="277" y="112"/>
                  <a:pt x="294" y="116"/>
                </a:cubicBezTo>
                <a:cubicBezTo>
                  <a:pt x="324" y="122"/>
                  <a:pt x="345" y="148"/>
                  <a:pt x="345" y="178"/>
                </a:cubicBezTo>
                <a:cubicBezTo>
                  <a:pt x="345" y="213"/>
                  <a:pt x="317" y="242"/>
                  <a:pt x="282" y="2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稻壳儿小白白(http://dwz.cn/Wu2UP)"/>
          <p:cNvSpPr txBox="1">
            <a:spLocks noChangeArrowheads="1"/>
          </p:cNvSpPr>
          <p:nvPr/>
        </p:nvSpPr>
        <p:spPr bwMode="auto">
          <a:xfrm>
            <a:off x="2915673" y="202786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稻壳儿小白白(http://dwz.cn/Wu2UP)"/>
          <p:cNvSpPr txBox="1">
            <a:spLocks noChangeArrowheads="1"/>
          </p:cNvSpPr>
          <p:nvPr/>
        </p:nvSpPr>
        <p:spPr bwMode="auto">
          <a:xfrm>
            <a:off x="2911391" y="2345438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49" name="稻壳儿小白白(http://dwz.cn/Wu2UP)"/>
          <p:cNvSpPr txBox="1">
            <a:spLocks noChangeArrowheads="1"/>
          </p:cNvSpPr>
          <p:nvPr/>
        </p:nvSpPr>
        <p:spPr bwMode="auto">
          <a:xfrm>
            <a:off x="2912473" y="3309159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稻壳儿小白白(http://dwz.cn/Wu2UP)"/>
          <p:cNvSpPr txBox="1">
            <a:spLocks noChangeArrowheads="1"/>
          </p:cNvSpPr>
          <p:nvPr/>
        </p:nvSpPr>
        <p:spPr bwMode="auto">
          <a:xfrm>
            <a:off x="2908192" y="3626737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51" name="稻壳儿小白白(http://dwz.cn/Wu2UP)"/>
          <p:cNvSpPr txBox="1">
            <a:spLocks noChangeArrowheads="1"/>
          </p:cNvSpPr>
          <p:nvPr/>
        </p:nvSpPr>
        <p:spPr bwMode="auto">
          <a:xfrm>
            <a:off x="2927305" y="462977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" name="稻壳儿小白白(http://dwz.cn/Wu2UP)"/>
          <p:cNvSpPr txBox="1">
            <a:spLocks noChangeArrowheads="1"/>
          </p:cNvSpPr>
          <p:nvPr/>
        </p:nvSpPr>
        <p:spPr bwMode="auto">
          <a:xfrm>
            <a:off x="2923024" y="4947350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53" name="稻壳儿小白白(http://dwz.cn/Wu2UP)"/>
          <p:cNvSpPr txBox="1">
            <a:spLocks noChangeArrowheads="1"/>
          </p:cNvSpPr>
          <p:nvPr/>
        </p:nvSpPr>
        <p:spPr bwMode="auto">
          <a:xfrm>
            <a:off x="7696344" y="202786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稻壳儿小白白(http://dwz.cn/Wu2UP)"/>
          <p:cNvSpPr txBox="1">
            <a:spLocks noChangeArrowheads="1"/>
          </p:cNvSpPr>
          <p:nvPr/>
        </p:nvSpPr>
        <p:spPr bwMode="auto">
          <a:xfrm>
            <a:off x="7692062" y="2345438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55" name="稻壳儿小白白(http://dwz.cn/Wu2UP)"/>
          <p:cNvSpPr txBox="1">
            <a:spLocks noChangeArrowheads="1"/>
          </p:cNvSpPr>
          <p:nvPr/>
        </p:nvSpPr>
        <p:spPr bwMode="auto">
          <a:xfrm>
            <a:off x="7693145" y="3309159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6" name="稻壳儿小白白(http://dwz.cn/Wu2UP)"/>
          <p:cNvSpPr txBox="1">
            <a:spLocks noChangeArrowheads="1"/>
          </p:cNvSpPr>
          <p:nvPr/>
        </p:nvSpPr>
        <p:spPr bwMode="auto">
          <a:xfrm>
            <a:off x="7688863" y="3626737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57" name="稻壳儿小白白(http://dwz.cn/Wu2UP)"/>
          <p:cNvSpPr txBox="1">
            <a:spLocks noChangeArrowheads="1"/>
          </p:cNvSpPr>
          <p:nvPr/>
        </p:nvSpPr>
        <p:spPr bwMode="auto">
          <a:xfrm>
            <a:off x="7707977" y="462977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稻壳儿小白白(http://dwz.cn/Wu2UP)"/>
          <p:cNvSpPr txBox="1">
            <a:spLocks noChangeArrowheads="1"/>
          </p:cNvSpPr>
          <p:nvPr/>
        </p:nvSpPr>
        <p:spPr bwMode="auto">
          <a:xfrm>
            <a:off x="7703695" y="4947350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44" name="图文框 4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4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1740037" y="3670183"/>
            <a:ext cx="789251" cy="927852"/>
            <a:chOff x="1740036" y="2817695"/>
            <a:chExt cx="789251" cy="927852"/>
          </a:xfrm>
          <a:solidFill>
            <a:srgbClr val="595959"/>
          </a:solidFill>
        </p:grpSpPr>
        <p:sp>
          <p:nvSpPr>
            <p:cNvPr id="3" name="Freeform 5"/>
            <p:cNvSpPr/>
            <p:nvPr/>
          </p:nvSpPr>
          <p:spPr bwMode="auto">
            <a:xfrm>
              <a:off x="1740036" y="2817695"/>
              <a:ext cx="789251" cy="927852"/>
            </a:xfrm>
            <a:custGeom>
              <a:avLst/>
              <a:gdLst>
                <a:gd name="T0" fmla="*/ 75 w 208"/>
                <a:gd name="T1" fmla="*/ 244 h 245"/>
                <a:gd name="T2" fmla="*/ 68 w 208"/>
                <a:gd name="T3" fmla="*/ 163 h 245"/>
                <a:gd name="T4" fmla="*/ 90 w 208"/>
                <a:gd name="T5" fmla="*/ 139 h 245"/>
                <a:gd name="T6" fmla="*/ 102 w 208"/>
                <a:gd name="T7" fmla="*/ 106 h 245"/>
                <a:gd name="T8" fmla="*/ 132 w 208"/>
                <a:gd name="T9" fmla="*/ 175 h 245"/>
                <a:gd name="T10" fmla="*/ 149 w 208"/>
                <a:gd name="T11" fmla="*/ 241 h 245"/>
                <a:gd name="T12" fmla="*/ 142 w 208"/>
                <a:gd name="T13" fmla="*/ 245 h 245"/>
                <a:gd name="T14" fmla="*/ 195 w 208"/>
                <a:gd name="T15" fmla="*/ 205 h 245"/>
                <a:gd name="T16" fmla="*/ 188 w 208"/>
                <a:gd name="T17" fmla="*/ 135 h 245"/>
                <a:gd name="T18" fmla="*/ 170 w 208"/>
                <a:gd name="T19" fmla="*/ 164 h 245"/>
                <a:gd name="T20" fmla="*/ 163 w 208"/>
                <a:gd name="T21" fmla="*/ 129 h 245"/>
                <a:gd name="T22" fmla="*/ 158 w 208"/>
                <a:gd name="T23" fmla="*/ 89 h 245"/>
                <a:gd name="T24" fmla="*/ 144 w 208"/>
                <a:gd name="T25" fmla="*/ 107 h 245"/>
                <a:gd name="T26" fmla="*/ 142 w 208"/>
                <a:gd name="T27" fmla="*/ 103 h 245"/>
                <a:gd name="T28" fmla="*/ 145 w 208"/>
                <a:gd name="T29" fmla="*/ 34 h 245"/>
                <a:gd name="T30" fmla="*/ 129 w 208"/>
                <a:gd name="T31" fmla="*/ 61 h 245"/>
                <a:gd name="T32" fmla="*/ 131 w 208"/>
                <a:gd name="T33" fmla="*/ 0 h 245"/>
                <a:gd name="T34" fmla="*/ 78 w 208"/>
                <a:gd name="T35" fmla="*/ 89 h 245"/>
                <a:gd name="T36" fmla="*/ 70 w 208"/>
                <a:gd name="T37" fmla="*/ 50 h 245"/>
                <a:gd name="T38" fmla="*/ 36 w 208"/>
                <a:gd name="T39" fmla="*/ 87 h 245"/>
                <a:gd name="T40" fmla="*/ 39 w 208"/>
                <a:gd name="T41" fmla="*/ 131 h 245"/>
                <a:gd name="T42" fmla="*/ 26 w 208"/>
                <a:gd name="T43" fmla="*/ 112 h 245"/>
                <a:gd name="T44" fmla="*/ 16 w 208"/>
                <a:gd name="T45" fmla="*/ 189 h 245"/>
                <a:gd name="T46" fmla="*/ 75 w 208"/>
                <a:gd name="T47" fmla="*/ 244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8" h="245">
                  <a:moveTo>
                    <a:pt x="75" y="244"/>
                  </a:moveTo>
                  <a:cubicBezTo>
                    <a:pt x="70" y="218"/>
                    <a:pt x="53" y="189"/>
                    <a:pt x="68" y="163"/>
                  </a:cubicBezTo>
                  <a:cubicBezTo>
                    <a:pt x="74" y="153"/>
                    <a:pt x="84" y="149"/>
                    <a:pt x="90" y="139"/>
                  </a:cubicBezTo>
                  <a:cubicBezTo>
                    <a:pt x="97" y="129"/>
                    <a:pt x="97" y="116"/>
                    <a:pt x="102" y="106"/>
                  </a:cubicBezTo>
                  <a:cubicBezTo>
                    <a:pt x="106" y="140"/>
                    <a:pt x="112" y="149"/>
                    <a:pt x="132" y="175"/>
                  </a:cubicBezTo>
                  <a:cubicBezTo>
                    <a:pt x="144" y="192"/>
                    <a:pt x="171" y="224"/>
                    <a:pt x="149" y="241"/>
                  </a:cubicBezTo>
                  <a:cubicBezTo>
                    <a:pt x="142" y="245"/>
                    <a:pt x="142" y="245"/>
                    <a:pt x="142" y="245"/>
                  </a:cubicBezTo>
                  <a:cubicBezTo>
                    <a:pt x="163" y="242"/>
                    <a:pt x="186" y="224"/>
                    <a:pt x="195" y="205"/>
                  </a:cubicBezTo>
                  <a:cubicBezTo>
                    <a:pt x="208" y="179"/>
                    <a:pt x="196" y="156"/>
                    <a:pt x="188" y="135"/>
                  </a:cubicBezTo>
                  <a:cubicBezTo>
                    <a:pt x="189" y="147"/>
                    <a:pt x="180" y="158"/>
                    <a:pt x="170" y="164"/>
                  </a:cubicBezTo>
                  <a:cubicBezTo>
                    <a:pt x="178" y="150"/>
                    <a:pt x="172" y="139"/>
                    <a:pt x="163" y="129"/>
                  </a:cubicBezTo>
                  <a:cubicBezTo>
                    <a:pt x="148" y="99"/>
                    <a:pt x="158" y="89"/>
                    <a:pt x="158" y="89"/>
                  </a:cubicBezTo>
                  <a:cubicBezTo>
                    <a:pt x="158" y="89"/>
                    <a:pt x="151" y="97"/>
                    <a:pt x="144" y="107"/>
                  </a:cubicBezTo>
                  <a:cubicBezTo>
                    <a:pt x="143" y="106"/>
                    <a:pt x="142" y="105"/>
                    <a:pt x="142" y="103"/>
                  </a:cubicBezTo>
                  <a:cubicBezTo>
                    <a:pt x="132" y="83"/>
                    <a:pt x="136" y="52"/>
                    <a:pt x="145" y="34"/>
                  </a:cubicBezTo>
                  <a:cubicBezTo>
                    <a:pt x="139" y="43"/>
                    <a:pt x="133" y="52"/>
                    <a:pt x="129" y="61"/>
                  </a:cubicBezTo>
                  <a:cubicBezTo>
                    <a:pt x="127" y="42"/>
                    <a:pt x="126" y="19"/>
                    <a:pt x="131" y="0"/>
                  </a:cubicBezTo>
                  <a:cubicBezTo>
                    <a:pt x="99" y="20"/>
                    <a:pt x="79" y="51"/>
                    <a:pt x="78" y="89"/>
                  </a:cubicBezTo>
                  <a:cubicBezTo>
                    <a:pt x="78" y="77"/>
                    <a:pt x="75" y="61"/>
                    <a:pt x="70" y="50"/>
                  </a:cubicBezTo>
                  <a:cubicBezTo>
                    <a:pt x="61" y="65"/>
                    <a:pt x="45" y="74"/>
                    <a:pt x="36" y="87"/>
                  </a:cubicBezTo>
                  <a:cubicBezTo>
                    <a:pt x="26" y="102"/>
                    <a:pt x="34" y="115"/>
                    <a:pt x="39" y="131"/>
                  </a:cubicBezTo>
                  <a:cubicBezTo>
                    <a:pt x="34" y="125"/>
                    <a:pt x="30" y="118"/>
                    <a:pt x="26" y="112"/>
                  </a:cubicBezTo>
                  <a:cubicBezTo>
                    <a:pt x="12" y="137"/>
                    <a:pt x="0" y="164"/>
                    <a:pt x="16" y="189"/>
                  </a:cubicBezTo>
                  <a:cubicBezTo>
                    <a:pt x="31" y="212"/>
                    <a:pt x="60" y="221"/>
                    <a:pt x="75" y="2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2009537" y="3446529"/>
              <a:ext cx="215600" cy="299018"/>
            </a:xfrm>
            <a:custGeom>
              <a:avLst/>
              <a:gdLst>
                <a:gd name="T0" fmla="*/ 12 w 57"/>
                <a:gd name="T1" fmla="*/ 65 h 79"/>
                <a:gd name="T2" fmla="*/ 18 w 57"/>
                <a:gd name="T3" fmla="*/ 73 h 79"/>
                <a:gd name="T4" fmla="*/ 18 w 57"/>
                <a:gd name="T5" fmla="*/ 73 h 79"/>
                <a:gd name="T6" fmla="*/ 18 w 57"/>
                <a:gd name="T7" fmla="*/ 73 h 79"/>
                <a:gd name="T8" fmla="*/ 34 w 57"/>
                <a:gd name="T9" fmla="*/ 79 h 79"/>
                <a:gd name="T10" fmla="*/ 57 w 57"/>
                <a:gd name="T11" fmla="*/ 57 h 79"/>
                <a:gd name="T12" fmla="*/ 34 w 57"/>
                <a:gd name="T13" fmla="*/ 0 h 79"/>
                <a:gd name="T14" fmla="*/ 12 w 57"/>
                <a:gd name="T15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79">
                  <a:moveTo>
                    <a:pt x="12" y="65"/>
                  </a:moveTo>
                  <a:cubicBezTo>
                    <a:pt x="13" y="68"/>
                    <a:pt x="15" y="70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22" y="76"/>
                    <a:pt x="28" y="79"/>
                    <a:pt x="34" y="79"/>
                  </a:cubicBezTo>
                  <a:cubicBezTo>
                    <a:pt x="46" y="79"/>
                    <a:pt x="57" y="69"/>
                    <a:pt x="57" y="57"/>
                  </a:cubicBezTo>
                  <a:cubicBezTo>
                    <a:pt x="57" y="37"/>
                    <a:pt x="34" y="0"/>
                    <a:pt x="34" y="0"/>
                  </a:cubicBezTo>
                  <a:cubicBezTo>
                    <a:pt x="34" y="0"/>
                    <a:pt x="0" y="41"/>
                    <a:pt x="12" y="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2312404" y="3155212"/>
              <a:ext cx="26950" cy="109084"/>
            </a:xfrm>
            <a:custGeom>
              <a:avLst/>
              <a:gdLst>
                <a:gd name="T0" fmla="*/ 7 w 7"/>
                <a:gd name="T1" fmla="*/ 29 h 29"/>
                <a:gd name="T2" fmla="*/ 7 w 7"/>
                <a:gd name="T3" fmla="*/ 29 h 29"/>
                <a:gd name="T4" fmla="*/ 7 w 7"/>
                <a:gd name="T5" fmla="*/ 0 h 29"/>
                <a:gd name="T6" fmla="*/ 0 w 7"/>
                <a:gd name="T7" fmla="*/ 8 h 29"/>
                <a:gd name="T8" fmla="*/ 5 w 7"/>
                <a:gd name="T9" fmla="*/ 25 h 29"/>
                <a:gd name="T10" fmla="*/ 7 w 7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9"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0" y="7"/>
                    <a:pt x="7" y="0"/>
                    <a:pt x="7" y="0"/>
                  </a:cubicBezTo>
                  <a:cubicBezTo>
                    <a:pt x="7" y="0"/>
                    <a:pt x="4" y="3"/>
                    <a:pt x="0" y="8"/>
                  </a:cubicBezTo>
                  <a:cubicBezTo>
                    <a:pt x="1" y="14"/>
                    <a:pt x="3" y="20"/>
                    <a:pt x="5" y="25"/>
                  </a:cubicBezTo>
                  <a:cubicBezTo>
                    <a:pt x="6" y="27"/>
                    <a:pt x="6" y="28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6" name="Freeform 10"/>
            <p:cNvSpPr/>
            <p:nvPr/>
          </p:nvSpPr>
          <p:spPr bwMode="auto">
            <a:xfrm>
              <a:off x="2279037" y="2946029"/>
              <a:ext cx="11550" cy="26950"/>
            </a:xfrm>
            <a:custGeom>
              <a:avLst/>
              <a:gdLst>
                <a:gd name="T0" fmla="*/ 3 w 3"/>
                <a:gd name="T1" fmla="*/ 0 h 7"/>
                <a:gd name="T2" fmla="*/ 0 w 3"/>
                <a:gd name="T3" fmla="*/ 4 h 7"/>
                <a:gd name="T4" fmla="*/ 0 w 3"/>
                <a:gd name="T5" fmla="*/ 7 h 7"/>
                <a:gd name="T6" fmla="*/ 3 w 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13"/>
            <p:cNvSpPr/>
            <p:nvPr/>
          </p:nvSpPr>
          <p:spPr bwMode="auto">
            <a:xfrm>
              <a:off x="1959486" y="3673679"/>
              <a:ext cx="65450" cy="68017"/>
            </a:xfrm>
            <a:custGeom>
              <a:avLst/>
              <a:gdLst>
                <a:gd name="T0" fmla="*/ 0 w 17"/>
                <a:gd name="T1" fmla="*/ 0 h 18"/>
                <a:gd name="T2" fmla="*/ 17 w 17"/>
                <a:gd name="T3" fmla="*/ 18 h 18"/>
                <a:gd name="T4" fmla="*/ 15 w 17"/>
                <a:gd name="T5" fmla="*/ 11 h 18"/>
                <a:gd name="T6" fmla="*/ 0 w 17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8">
                  <a:moveTo>
                    <a:pt x="0" y="0"/>
                  </a:moveTo>
                  <a:cubicBezTo>
                    <a:pt x="7" y="5"/>
                    <a:pt x="12" y="11"/>
                    <a:pt x="17" y="18"/>
                  </a:cubicBezTo>
                  <a:cubicBezTo>
                    <a:pt x="16" y="16"/>
                    <a:pt x="16" y="13"/>
                    <a:pt x="15" y="11"/>
                  </a:cubicBezTo>
                  <a:cubicBezTo>
                    <a:pt x="10" y="7"/>
                    <a:pt x="5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1360170" y="4654503"/>
            <a:ext cx="1525885" cy="1735069"/>
            <a:chOff x="1360169" y="4654501"/>
            <a:chExt cx="1525885" cy="1735069"/>
          </a:xfrm>
          <a:solidFill>
            <a:srgbClr val="7F7F7F"/>
          </a:solidFill>
        </p:grpSpPr>
        <p:sp>
          <p:nvSpPr>
            <p:cNvPr id="8" name="Freeform 16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>
              <a:spLocks noEditPoints="1"/>
            </p:cNvSpPr>
            <p:nvPr/>
          </p:nvSpPr>
          <p:spPr bwMode="auto">
            <a:xfrm>
              <a:off x="1412785" y="4708401"/>
              <a:ext cx="1454018" cy="1681169"/>
            </a:xfrm>
            <a:custGeom>
              <a:avLst/>
              <a:gdLst>
                <a:gd name="T0" fmla="*/ 351 w 383"/>
                <a:gd name="T1" fmla="*/ 406 h 444"/>
                <a:gd name="T2" fmla="*/ 314 w 383"/>
                <a:gd name="T3" fmla="*/ 260 h 444"/>
                <a:gd name="T4" fmla="*/ 314 w 383"/>
                <a:gd name="T5" fmla="*/ 222 h 444"/>
                <a:gd name="T6" fmla="*/ 262 w 383"/>
                <a:gd name="T7" fmla="*/ 66 h 444"/>
                <a:gd name="T8" fmla="*/ 201 w 383"/>
                <a:gd name="T9" fmla="*/ 91 h 444"/>
                <a:gd name="T10" fmla="*/ 201 w 383"/>
                <a:gd name="T11" fmla="*/ 0 h 444"/>
                <a:gd name="T12" fmla="*/ 181 w 383"/>
                <a:gd name="T13" fmla="*/ 90 h 444"/>
                <a:gd name="T14" fmla="*/ 121 w 383"/>
                <a:gd name="T15" fmla="*/ 66 h 444"/>
                <a:gd name="T16" fmla="*/ 69 w 383"/>
                <a:gd name="T17" fmla="*/ 222 h 444"/>
                <a:gd name="T18" fmla="*/ 69 w 383"/>
                <a:gd name="T19" fmla="*/ 260 h 444"/>
                <a:gd name="T20" fmla="*/ 32 w 383"/>
                <a:gd name="T21" fmla="*/ 406 h 444"/>
                <a:gd name="T22" fmla="*/ 0 w 383"/>
                <a:gd name="T23" fmla="*/ 425 h 444"/>
                <a:gd name="T24" fmla="*/ 364 w 383"/>
                <a:gd name="T25" fmla="*/ 444 h 444"/>
                <a:gd name="T26" fmla="*/ 364 w 383"/>
                <a:gd name="T27" fmla="*/ 406 h 444"/>
                <a:gd name="T28" fmla="*/ 265 w 383"/>
                <a:gd name="T29" fmla="*/ 197 h 444"/>
                <a:gd name="T30" fmla="*/ 234 w 383"/>
                <a:gd name="T31" fmla="*/ 77 h 444"/>
                <a:gd name="T32" fmla="*/ 201 w 383"/>
                <a:gd name="T33" fmla="*/ 303 h 444"/>
                <a:gd name="T34" fmla="*/ 266 w 383"/>
                <a:gd name="T35" fmla="*/ 260 h 444"/>
                <a:gd name="T36" fmla="*/ 201 w 383"/>
                <a:gd name="T37" fmla="*/ 222 h 444"/>
                <a:gd name="T38" fmla="*/ 263 w 383"/>
                <a:gd name="T39" fmla="*/ 222 h 444"/>
                <a:gd name="T40" fmla="*/ 181 w 383"/>
                <a:gd name="T41" fmla="*/ 117 h 444"/>
                <a:gd name="T42" fmla="*/ 149 w 383"/>
                <a:gd name="T43" fmla="*/ 77 h 444"/>
                <a:gd name="T44" fmla="*/ 176 w 383"/>
                <a:gd name="T45" fmla="*/ 320 h 444"/>
                <a:gd name="T46" fmla="*/ 99 w 383"/>
                <a:gd name="T47" fmla="*/ 268 h 444"/>
                <a:gd name="T48" fmla="*/ 78 w 383"/>
                <a:gd name="T49" fmla="*/ 406 h 444"/>
                <a:gd name="T50" fmla="*/ 182 w 383"/>
                <a:gd name="T51" fmla="*/ 406 h 444"/>
                <a:gd name="T52" fmla="*/ 117 w 383"/>
                <a:gd name="T53" fmla="*/ 260 h 444"/>
                <a:gd name="T54" fmla="*/ 182 w 383"/>
                <a:gd name="T55" fmla="*/ 303 h 444"/>
                <a:gd name="T56" fmla="*/ 120 w 383"/>
                <a:gd name="T57" fmla="*/ 222 h 444"/>
                <a:gd name="T58" fmla="*/ 182 w 383"/>
                <a:gd name="T59" fmla="*/ 222 h 444"/>
                <a:gd name="T60" fmla="*/ 201 w 383"/>
                <a:gd name="T61" fmla="*/ 336 h 444"/>
                <a:gd name="T62" fmla="*/ 201 w 383"/>
                <a:gd name="T63" fmla="*/ 406 h 444"/>
                <a:gd name="T64" fmla="*/ 284 w 383"/>
                <a:gd name="T65" fmla="*/ 268 h 444"/>
                <a:gd name="T66" fmla="*/ 207 w 383"/>
                <a:gd name="T67" fmla="*/ 32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3" h="444">
                  <a:moveTo>
                    <a:pt x="364" y="406"/>
                  </a:moveTo>
                  <a:cubicBezTo>
                    <a:pt x="351" y="406"/>
                    <a:pt x="351" y="406"/>
                    <a:pt x="351" y="406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4" y="260"/>
                    <a:pt x="314" y="260"/>
                    <a:pt x="314" y="260"/>
                  </a:cubicBezTo>
                  <a:cubicBezTo>
                    <a:pt x="325" y="260"/>
                    <a:pt x="333" y="251"/>
                    <a:pt x="333" y="241"/>
                  </a:cubicBezTo>
                  <a:cubicBezTo>
                    <a:pt x="333" y="230"/>
                    <a:pt x="325" y="222"/>
                    <a:pt x="314" y="222"/>
                  </a:cubicBezTo>
                  <a:cubicBezTo>
                    <a:pt x="303" y="222"/>
                    <a:pt x="303" y="222"/>
                    <a:pt x="303" y="222"/>
                  </a:cubicBezTo>
                  <a:cubicBezTo>
                    <a:pt x="262" y="66"/>
                    <a:pt x="262" y="66"/>
                    <a:pt x="262" y="66"/>
                  </a:cubicBezTo>
                  <a:cubicBezTo>
                    <a:pt x="221" y="66"/>
                    <a:pt x="221" y="66"/>
                    <a:pt x="221" y="66"/>
                  </a:cubicBezTo>
                  <a:cubicBezTo>
                    <a:pt x="201" y="91"/>
                    <a:pt x="201" y="91"/>
                    <a:pt x="201" y="91"/>
                  </a:cubicBezTo>
                  <a:cubicBezTo>
                    <a:pt x="201" y="66"/>
                    <a:pt x="201" y="66"/>
                    <a:pt x="201" y="66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62" y="66"/>
                    <a:pt x="162" y="66"/>
                    <a:pt x="162" y="66"/>
                  </a:cubicBezTo>
                  <a:cubicBezTo>
                    <a:pt x="121" y="66"/>
                    <a:pt x="121" y="66"/>
                    <a:pt x="121" y="66"/>
                  </a:cubicBezTo>
                  <a:cubicBezTo>
                    <a:pt x="80" y="222"/>
                    <a:pt x="80" y="222"/>
                    <a:pt x="80" y="222"/>
                  </a:cubicBezTo>
                  <a:cubicBezTo>
                    <a:pt x="69" y="222"/>
                    <a:pt x="69" y="222"/>
                    <a:pt x="69" y="222"/>
                  </a:cubicBezTo>
                  <a:cubicBezTo>
                    <a:pt x="58" y="222"/>
                    <a:pt x="50" y="230"/>
                    <a:pt x="50" y="241"/>
                  </a:cubicBezTo>
                  <a:cubicBezTo>
                    <a:pt x="50" y="251"/>
                    <a:pt x="58" y="260"/>
                    <a:pt x="69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32" y="406"/>
                    <a:pt x="32" y="406"/>
                    <a:pt x="32" y="406"/>
                  </a:cubicBezTo>
                  <a:cubicBezTo>
                    <a:pt x="19" y="406"/>
                    <a:pt x="19" y="406"/>
                    <a:pt x="19" y="406"/>
                  </a:cubicBezTo>
                  <a:cubicBezTo>
                    <a:pt x="9" y="406"/>
                    <a:pt x="0" y="414"/>
                    <a:pt x="0" y="425"/>
                  </a:cubicBezTo>
                  <a:cubicBezTo>
                    <a:pt x="0" y="435"/>
                    <a:pt x="9" y="444"/>
                    <a:pt x="19" y="444"/>
                  </a:cubicBezTo>
                  <a:cubicBezTo>
                    <a:pt x="364" y="444"/>
                    <a:pt x="364" y="444"/>
                    <a:pt x="364" y="444"/>
                  </a:cubicBezTo>
                  <a:cubicBezTo>
                    <a:pt x="374" y="444"/>
                    <a:pt x="383" y="435"/>
                    <a:pt x="383" y="425"/>
                  </a:cubicBezTo>
                  <a:cubicBezTo>
                    <a:pt x="383" y="414"/>
                    <a:pt x="374" y="406"/>
                    <a:pt x="364" y="406"/>
                  </a:cubicBezTo>
                  <a:close/>
                  <a:moveTo>
                    <a:pt x="234" y="77"/>
                  </a:moveTo>
                  <a:cubicBezTo>
                    <a:pt x="265" y="197"/>
                    <a:pt x="265" y="197"/>
                    <a:pt x="265" y="197"/>
                  </a:cubicBezTo>
                  <a:cubicBezTo>
                    <a:pt x="202" y="117"/>
                    <a:pt x="202" y="117"/>
                    <a:pt x="202" y="117"/>
                  </a:cubicBezTo>
                  <a:lnTo>
                    <a:pt x="234" y="77"/>
                  </a:lnTo>
                  <a:close/>
                  <a:moveTo>
                    <a:pt x="266" y="260"/>
                  </a:moveTo>
                  <a:cubicBezTo>
                    <a:pt x="201" y="303"/>
                    <a:pt x="201" y="303"/>
                    <a:pt x="201" y="303"/>
                  </a:cubicBezTo>
                  <a:cubicBezTo>
                    <a:pt x="201" y="260"/>
                    <a:pt x="201" y="260"/>
                    <a:pt x="201" y="260"/>
                  </a:cubicBezTo>
                  <a:lnTo>
                    <a:pt x="266" y="260"/>
                  </a:lnTo>
                  <a:close/>
                  <a:moveTo>
                    <a:pt x="263" y="222"/>
                  </a:moveTo>
                  <a:cubicBezTo>
                    <a:pt x="201" y="222"/>
                    <a:pt x="201" y="222"/>
                    <a:pt x="201" y="222"/>
                  </a:cubicBezTo>
                  <a:cubicBezTo>
                    <a:pt x="201" y="143"/>
                    <a:pt x="201" y="143"/>
                    <a:pt x="201" y="143"/>
                  </a:cubicBezTo>
                  <a:lnTo>
                    <a:pt x="263" y="222"/>
                  </a:lnTo>
                  <a:close/>
                  <a:moveTo>
                    <a:pt x="149" y="77"/>
                  </a:moveTo>
                  <a:cubicBezTo>
                    <a:pt x="181" y="117"/>
                    <a:pt x="181" y="117"/>
                    <a:pt x="181" y="117"/>
                  </a:cubicBezTo>
                  <a:cubicBezTo>
                    <a:pt x="118" y="197"/>
                    <a:pt x="118" y="197"/>
                    <a:pt x="118" y="197"/>
                  </a:cubicBezTo>
                  <a:lnTo>
                    <a:pt x="149" y="77"/>
                  </a:lnTo>
                  <a:close/>
                  <a:moveTo>
                    <a:pt x="99" y="268"/>
                  </a:moveTo>
                  <a:cubicBezTo>
                    <a:pt x="176" y="320"/>
                    <a:pt x="176" y="320"/>
                    <a:pt x="176" y="320"/>
                  </a:cubicBezTo>
                  <a:cubicBezTo>
                    <a:pt x="66" y="393"/>
                    <a:pt x="66" y="393"/>
                    <a:pt x="66" y="393"/>
                  </a:cubicBezTo>
                  <a:lnTo>
                    <a:pt x="99" y="268"/>
                  </a:lnTo>
                  <a:close/>
                  <a:moveTo>
                    <a:pt x="182" y="406"/>
                  </a:moveTo>
                  <a:cubicBezTo>
                    <a:pt x="78" y="406"/>
                    <a:pt x="78" y="406"/>
                    <a:pt x="78" y="406"/>
                  </a:cubicBezTo>
                  <a:cubicBezTo>
                    <a:pt x="182" y="336"/>
                    <a:pt x="182" y="336"/>
                    <a:pt x="182" y="336"/>
                  </a:cubicBezTo>
                  <a:lnTo>
                    <a:pt x="182" y="406"/>
                  </a:lnTo>
                  <a:close/>
                  <a:moveTo>
                    <a:pt x="182" y="303"/>
                  </a:moveTo>
                  <a:cubicBezTo>
                    <a:pt x="117" y="260"/>
                    <a:pt x="117" y="260"/>
                    <a:pt x="117" y="260"/>
                  </a:cubicBezTo>
                  <a:cubicBezTo>
                    <a:pt x="182" y="260"/>
                    <a:pt x="182" y="260"/>
                    <a:pt x="182" y="260"/>
                  </a:cubicBezTo>
                  <a:lnTo>
                    <a:pt x="182" y="303"/>
                  </a:lnTo>
                  <a:close/>
                  <a:moveTo>
                    <a:pt x="182" y="222"/>
                  </a:moveTo>
                  <a:cubicBezTo>
                    <a:pt x="120" y="222"/>
                    <a:pt x="120" y="222"/>
                    <a:pt x="120" y="222"/>
                  </a:cubicBezTo>
                  <a:cubicBezTo>
                    <a:pt x="182" y="143"/>
                    <a:pt x="182" y="143"/>
                    <a:pt x="182" y="143"/>
                  </a:cubicBezTo>
                  <a:lnTo>
                    <a:pt x="182" y="222"/>
                  </a:lnTo>
                  <a:close/>
                  <a:moveTo>
                    <a:pt x="201" y="406"/>
                  </a:moveTo>
                  <a:cubicBezTo>
                    <a:pt x="201" y="336"/>
                    <a:pt x="201" y="336"/>
                    <a:pt x="201" y="336"/>
                  </a:cubicBezTo>
                  <a:cubicBezTo>
                    <a:pt x="305" y="406"/>
                    <a:pt x="305" y="406"/>
                    <a:pt x="305" y="406"/>
                  </a:cubicBezTo>
                  <a:lnTo>
                    <a:pt x="201" y="406"/>
                  </a:lnTo>
                  <a:close/>
                  <a:moveTo>
                    <a:pt x="207" y="320"/>
                  </a:moveTo>
                  <a:cubicBezTo>
                    <a:pt x="284" y="268"/>
                    <a:pt x="284" y="268"/>
                    <a:pt x="284" y="268"/>
                  </a:cubicBezTo>
                  <a:cubicBezTo>
                    <a:pt x="317" y="393"/>
                    <a:pt x="317" y="393"/>
                    <a:pt x="317" y="393"/>
                  </a:cubicBezTo>
                  <a:lnTo>
                    <a:pt x="207" y="3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17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1538552" y="5564386"/>
              <a:ext cx="1176818" cy="128334"/>
            </a:xfrm>
            <a:custGeom>
              <a:avLst/>
              <a:gdLst>
                <a:gd name="T0" fmla="*/ 310 w 310"/>
                <a:gd name="T1" fmla="*/ 17 h 34"/>
                <a:gd name="T2" fmla="*/ 294 w 310"/>
                <a:gd name="T3" fmla="*/ 34 h 34"/>
                <a:gd name="T4" fmla="*/ 16 w 310"/>
                <a:gd name="T5" fmla="*/ 34 h 34"/>
                <a:gd name="T6" fmla="*/ 0 w 310"/>
                <a:gd name="T7" fmla="*/ 17 h 34"/>
                <a:gd name="T8" fmla="*/ 0 w 310"/>
                <a:gd name="T9" fmla="*/ 17 h 34"/>
                <a:gd name="T10" fmla="*/ 16 w 310"/>
                <a:gd name="T11" fmla="*/ 0 h 34"/>
                <a:gd name="T12" fmla="*/ 294 w 310"/>
                <a:gd name="T13" fmla="*/ 0 h 34"/>
                <a:gd name="T14" fmla="*/ 310 w 310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34">
                  <a:moveTo>
                    <a:pt x="310" y="17"/>
                  </a:moveTo>
                  <a:cubicBezTo>
                    <a:pt x="310" y="27"/>
                    <a:pt x="303" y="34"/>
                    <a:pt x="294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3" y="0"/>
                    <a:pt x="310" y="8"/>
                    <a:pt x="3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18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1538552" y="5533586"/>
              <a:ext cx="1176818" cy="128334"/>
            </a:xfrm>
            <a:custGeom>
              <a:avLst/>
              <a:gdLst>
                <a:gd name="T0" fmla="*/ 310 w 310"/>
                <a:gd name="T1" fmla="*/ 17 h 34"/>
                <a:gd name="T2" fmla="*/ 294 w 310"/>
                <a:gd name="T3" fmla="*/ 34 h 34"/>
                <a:gd name="T4" fmla="*/ 16 w 310"/>
                <a:gd name="T5" fmla="*/ 34 h 34"/>
                <a:gd name="T6" fmla="*/ 0 w 310"/>
                <a:gd name="T7" fmla="*/ 17 h 34"/>
                <a:gd name="T8" fmla="*/ 0 w 310"/>
                <a:gd name="T9" fmla="*/ 17 h 34"/>
                <a:gd name="T10" fmla="*/ 16 w 310"/>
                <a:gd name="T11" fmla="*/ 0 h 34"/>
                <a:gd name="T12" fmla="*/ 294 w 310"/>
                <a:gd name="T13" fmla="*/ 0 h 34"/>
                <a:gd name="T14" fmla="*/ 310 w 310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34">
                  <a:moveTo>
                    <a:pt x="310" y="17"/>
                  </a:moveTo>
                  <a:cubicBezTo>
                    <a:pt x="310" y="26"/>
                    <a:pt x="303" y="34"/>
                    <a:pt x="294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3" y="0"/>
                    <a:pt x="310" y="7"/>
                    <a:pt x="3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19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1360169" y="6261236"/>
              <a:ext cx="1525885" cy="128334"/>
            </a:xfrm>
            <a:custGeom>
              <a:avLst/>
              <a:gdLst>
                <a:gd name="T0" fmla="*/ 402 w 402"/>
                <a:gd name="T1" fmla="*/ 17 h 34"/>
                <a:gd name="T2" fmla="*/ 382 w 402"/>
                <a:gd name="T3" fmla="*/ 34 h 34"/>
                <a:gd name="T4" fmla="*/ 21 w 402"/>
                <a:gd name="T5" fmla="*/ 34 h 34"/>
                <a:gd name="T6" fmla="*/ 0 w 402"/>
                <a:gd name="T7" fmla="*/ 17 h 34"/>
                <a:gd name="T8" fmla="*/ 0 w 402"/>
                <a:gd name="T9" fmla="*/ 17 h 34"/>
                <a:gd name="T10" fmla="*/ 21 w 402"/>
                <a:gd name="T11" fmla="*/ 0 h 34"/>
                <a:gd name="T12" fmla="*/ 382 w 402"/>
                <a:gd name="T13" fmla="*/ 0 h 34"/>
                <a:gd name="T14" fmla="*/ 402 w 402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2" h="34">
                  <a:moveTo>
                    <a:pt x="402" y="17"/>
                  </a:moveTo>
                  <a:cubicBezTo>
                    <a:pt x="402" y="26"/>
                    <a:pt x="393" y="34"/>
                    <a:pt x="382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9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2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93" y="0"/>
                    <a:pt x="402" y="7"/>
                    <a:pt x="4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20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1360169" y="6226587"/>
              <a:ext cx="1525885" cy="129617"/>
            </a:xfrm>
            <a:custGeom>
              <a:avLst/>
              <a:gdLst>
                <a:gd name="T0" fmla="*/ 402 w 402"/>
                <a:gd name="T1" fmla="*/ 17 h 34"/>
                <a:gd name="T2" fmla="*/ 382 w 402"/>
                <a:gd name="T3" fmla="*/ 34 h 34"/>
                <a:gd name="T4" fmla="*/ 21 w 402"/>
                <a:gd name="T5" fmla="*/ 34 h 34"/>
                <a:gd name="T6" fmla="*/ 0 w 402"/>
                <a:gd name="T7" fmla="*/ 17 h 34"/>
                <a:gd name="T8" fmla="*/ 0 w 402"/>
                <a:gd name="T9" fmla="*/ 17 h 34"/>
                <a:gd name="T10" fmla="*/ 21 w 402"/>
                <a:gd name="T11" fmla="*/ 0 h 34"/>
                <a:gd name="T12" fmla="*/ 382 w 402"/>
                <a:gd name="T13" fmla="*/ 0 h 34"/>
                <a:gd name="T14" fmla="*/ 402 w 402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2" h="34">
                  <a:moveTo>
                    <a:pt x="402" y="17"/>
                  </a:moveTo>
                  <a:cubicBezTo>
                    <a:pt x="402" y="26"/>
                    <a:pt x="393" y="34"/>
                    <a:pt x="382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9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2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93" y="0"/>
                    <a:pt x="402" y="7"/>
                    <a:pt x="4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2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1788803" y="4840585"/>
              <a:ext cx="680168" cy="110367"/>
            </a:xfrm>
            <a:custGeom>
              <a:avLst/>
              <a:gdLst>
                <a:gd name="T0" fmla="*/ 179 w 179"/>
                <a:gd name="T1" fmla="*/ 15 h 29"/>
                <a:gd name="T2" fmla="*/ 170 w 179"/>
                <a:gd name="T3" fmla="*/ 29 h 29"/>
                <a:gd name="T4" fmla="*/ 9 w 179"/>
                <a:gd name="T5" fmla="*/ 29 h 29"/>
                <a:gd name="T6" fmla="*/ 0 w 179"/>
                <a:gd name="T7" fmla="*/ 15 h 29"/>
                <a:gd name="T8" fmla="*/ 0 w 179"/>
                <a:gd name="T9" fmla="*/ 15 h 29"/>
                <a:gd name="T10" fmla="*/ 9 w 179"/>
                <a:gd name="T11" fmla="*/ 0 h 29"/>
                <a:gd name="T12" fmla="*/ 170 w 179"/>
                <a:gd name="T13" fmla="*/ 0 h 29"/>
                <a:gd name="T14" fmla="*/ 179 w 179"/>
                <a:gd name="T15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9">
                  <a:moveTo>
                    <a:pt x="179" y="15"/>
                  </a:moveTo>
                  <a:cubicBezTo>
                    <a:pt x="179" y="23"/>
                    <a:pt x="175" y="29"/>
                    <a:pt x="17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4" y="29"/>
                    <a:pt x="0" y="2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5" y="0"/>
                    <a:pt x="179" y="7"/>
                    <a:pt x="17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22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1788803" y="4813634"/>
              <a:ext cx="680168" cy="110367"/>
            </a:xfrm>
            <a:custGeom>
              <a:avLst/>
              <a:gdLst>
                <a:gd name="T0" fmla="*/ 179 w 179"/>
                <a:gd name="T1" fmla="*/ 14 h 29"/>
                <a:gd name="T2" fmla="*/ 170 w 179"/>
                <a:gd name="T3" fmla="*/ 29 h 29"/>
                <a:gd name="T4" fmla="*/ 9 w 179"/>
                <a:gd name="T5" fmla="*/ 29 h 29"/>
                <a:gd name="T6" fmla="*/ 0 w 179"/>
                <a:gd name="T7" fmla="*/ 14 h 29"/>
                <a:gd name="T8" fmla="*/ 0 w 179"/>
                <a:gd name="T9" fmla="*/ 14 h 29"/>
                <a:gd name="T10" fmla="*/ 9 w 179"/>
                <a:gd name="T11" fmla="*/ 0 h 29"/>
                <a:gd name="T12" fmla="*/ 170 w 179"/>
                <a:gd name="T13" fmla="*/ 0 h 29"/>
                <a:gd name="T14" fmla="*/ 179 w 179"/>
                <a:gd name="T15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9">
                  <a:moveTo>
                    <a:pt x="179" y="14"/>
                  </a:moveTo>
                  <a:cubicBezTo>
                    <a:pt x="179" y="22"/>
                    <a:pt x="175" y="29"/>
                    <a:pt x="17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4" y="29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4" y="0"/>
                    <a:pt x="9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5" y="0"/>
                    <a:pt x="179" y="6"/>
                    <a:pt x="17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23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1860670" y="4673751"/>
              <a:ext cx="562101" cy="75717"/>
            </a:xfrm>
            <a:custGeom>
              <a:avLst/>
              <a:gdLst>
                <a:gd name="T0" fmla="*/ 148 w 148"/>
                <a:gd name="T1" fmla="*/ 10 h 20"/>
                <a:gd name="T2" fmla="*/ 140 w 148"/>
                <a:gd name="T3" fmla="*/ 20 h 20"/>
                <a:gd name="T4" fmla="*/ 7 w 148"/>
                <a:gd name="T5" fmla="*/ 20 h 20"/>
                <a:gd name="T6" fmla="*/ 0 w 148"/>
                <a:gd name="T7" fmla="*/ 10 h 20"/>
                <a:gd name="T8" fmla="*/ 0 w 148"/>
                <a:gd name="T9" fmla="*/ 10 h 20"/>
                <a:gd name="T10" fmla="*/ 7 w 148"/>
                <a:gd name="T11" fmla="*/ 0 h 20"/>
                <a:gd name="T12" fmla="*/ 140 w 148"/>
                <a:gd name="T13" fmla="*/ 0 h 20"/>
                <a:gd name="T14" fmla="*/ 148 w 148"/>
                <a:gd name="T1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148" y="10"/>
                  </a:moveTo>
                  <a:cubicBezTo>
                    <a:pt x="148" y="16"/>
                    <a:pt x="144" y="20"/>
                    <a:pt x="14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3" y="0"/>
                    <a:pt x="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48" y="5"/>
                    <a:pt x="1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2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1860670" y="4654501"/>
              <a:ext cx="562101" cy="75717"/>
            </a:xfrm>
            <a:custGeom>
              <a:avLst/>
              <a:gdLst>
                <a:gd name="T0" fmla="*/ 148 w 148"/>
                <a:gd name="T1" fmla="*/ 10 h 20"/>
                <a:gd name="T2" fmla="*/ 140 w 148"/>
                <a:gd name="T3" fmla="*/ 20 h 20"/>
                <a:gd name="T4" fmla="*/ 7 w 148"/>
                <a:gd name="T5" fmla="*/ 20 h 20"/>
                <a:gd name="T6" fmla="*/ 0 w 148"/>
                <a:gd name="T7" fmla="*/ 10 h 20"/>
                <a:gd name="T8" fmla="*/ 0 w 148"/>
                <a:gd name="T9" fmla="*/ 10 h 20"/>
                <a:gd name="T10" fmla="*/ 7 w 148"/>
                <a:gd name="T11" fmla="*/ 0 h 20"/>
                <a:gd name="T12" fmla="*/ 140 w 148"/>
                <a:gd name="T13" fmla="*/ 0 h 20"/>
                <a:gd name="T14" fmla="*/ 148 w 148"/>
                <a:gd name="T1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148" y="10"/>
                  </a:moveTo>
                  <a:cubicBezTo>
                    <a:pt x="148" y="16"/>
                    <a:pt x="144" y="20"/>
                    <a:pt x="14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3" y="0"/>
                    <a:pt x="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48" y="5"/>
                    <a:pt x="1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3935655" y="3239628"/>
            <a:ext cx="913651" cy="1074098"/>
            <a:chOff x="3935654" y="2387140"/>
            <a:chExt cx="913651" cy="1074098"/>
          </a:xfrm>
          <a:solidFill>
            <a:srgbClr val="595959"/>
          </a:solidFill>
        </p:grpSpPr>
        <p:sp>
          <p:nvSpPr>
            <p:cNvPr id="18" name="Freeform 5"/>
            <p:cNvSpPr/>
            <p:nvPr/>
          </p:nvSpPr>
          <p:spPr bwMode="auto">
            <a:xfrm>
              <a:off x="3935654" y="2387140"/>
              <a:ext cx="913651" cy="1074098"/>
            </a:xfrm>
            <a:custGeom>
              <a:avLst/>
              <a:gdLst>
                <a:gd name="T0" fmla="*/ 75 w 208"/>
                <a:gd name="T1" fmla="*/ 244 h 245"/>
                <a:gd name="T2" fmla="*/ 68 w 208"/>
                <a:gd name="T3" fmla="*/ 163 h 245"/>
                <a:gd name="T4" fmla="*/ 90 w 208"/>
                <a:gd name="T5" fmla="*/ 139 h 245"/>
                <a:gd name="T6" fmla="*/ 102 w 208"/>
                <a:gd name="T7" fmla="*/ 106 h 245"/>
                <a:gd name="T8" fmla="*/ 132 w 208"/>
                <a:gd name="T9" fmla="*/ 175 h 245"/>
                <a:gd name="T10" fmla="*/ 149 w 208"/>
                <a:gd name="T11" fmla="*/ 241 h 245"/>
                <a:gd name="T12" fmla="*/ 142 w 208"/>
                <a:gd name="T13" fmla="*/ 245 h 245"/>
                <a:gd name="T14" fmla="*/ 195 w 208"/>
                <a:gd name="T15" fmla="*/ 205 h 245"/>
                <a:gd name="T16" fmla="*/ 188 w 208"/>
                <a:gd name="T17" fmla="*/ 135 h 245"/>
                <a:gd name="T18" fmla="*/ 170 w 208"/>
                <a:gd name="T19" fmla="*/ 164 h 245"/>
                <a:gd name="T20" fmla="*/ 163 w 208"/>
                <a:gd name="T21" fmla="*/ 129 h 245"/>
                <a:gd name="T22" fmla="*/ 158 w 208"/>
                <a:gd name="T23" fmla="*/ 89 h 245"/>
                <a:gd name="T24" fmla="*/ 144 w 208"/>
                <a:gd name="T25" fmla="*/ 107 h 245"/>
                <a:gd name="T26" fmla="*/ 142 w 208"/>
                <a:gd name="T27" fmla="*/ 103 h 245"/>
                <a:gd name="T28" fmla="*/ 145 w 208"/>
                <a:gd name="T29" fmla="*/ 34 h 245"/>
                <a:gd name="T30" fmla="*/ 129 w 208"/>
                <a:gd name="T31" fmla="*/ 61 h 245"/>
                <a:gd name="T32" fmla="*/ 131 w 208"/>
                <a:gd name="T33" fmla="*/ 0 h 245"/>
                <a:gd name="T34" fmla="*/ 78 w 208"/>
                <a:gd name="T35" fmla="*/ 89 h 245"/>
                <a:gd name="T36" fmla="*/ 70 w 208"/>
                <a:gd name="T37" fmla="*/ 50 h 245"/>
                <a:gd name="T38" fmla="*/ 36 w 208"/>
                <a:gd name="T39" fmla="*/ 87 h 245"/>
                <a:gd name="T40" fmla="*/ 39 w 208"/>
                <a:gd name="T41" fmla="*/ 131 h 245"/>
                <a:gd name="T42" fmla="*/ 26 w 208"/>
                <a:gd name="T43" fmla="*/ 112 h 245"/>
                <a:gd name="T44" fmla="*/ 16 w 208"/>
                <a:gd name="T45" fmla="*/ 189 h 245"/>
                <a:gd name="T46" fmla="*/ 75 w 208"/>
                <a:gd name="T47" fmla="*/ 244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8" h="245">
                  <a:moveTo>
                    <a:pt x="75" y="244"/>
                  </a:moveTo>
                  <a:cubicBezTo>
                    <a:pt x="70" y="218"/>
                    <a:pt x="53" y="189"/>
                    <a:pt x="68" y="163"/>
                  </a:cubicBezTo>
                  <a:cubicBezTo>
                    <a:pt x="74" y="153"/>
                    <a:pt x="84" y="149"/>
                    <a:pt x="90" y="139"/>
                  </a:cubicBezTo>
                  <a:cubicBezTo>
                    <a:pt x="97" y="129"/>
                    <a:pt x="97" y="116"/>
                    <a:pt x="102" y="106"/>
                  </a:cubicBezTo>
                  <a:cubicBezTo>
                    <a:pt x="106" y="140"/>
                    <a:pt x="112" y="149"/>
                    <a:pt x="132" y="175"/>
                  </a:cubicBezTo>
                  <a:cubicBezTo>
                    <a:pt x="144" y="192"/>
                    <a:pt x="171" y="224"/>
                    <a:pt x="149" y="241"/>
                  </a:cubicBezTo>
                  <a:cubicBezTo>
                    <a:pt x="142" y="245"/>
                    <a:pt x="142" y="245"/>
                    <a:pt x="142" y="245"/>
                  </a:cubicBezTo>
                  <a:cubicBezTo>
                    <a:pt x="163" y="242"/>
                    <a:pt x="186" y="224"/>
                    <a:pt x="195" y="205"/>
                  </a:cubicBezTo>
                  <a:cubicBezTo>
                    <a:pt x="208" y="179"/>
                    <a:pt x="196" y="156"/>
                    <a:pt x="188" y="135"/>
                  </a:cubicBezTo>
                  <a:cubicBezTo>
                    <a:pt x="189" y="147"/>
                    <a:pt x="180" y="158"/>
                    <a:pt x="170" y="164"/>
                  </a:cubicBezTo>
                  <a:cubicBezTo>
                    <a:pt x="178" y="150"/>
                    <a:pt x="172" y="139"/>
                    <a:pt x="163" y="129"/>
                  </a:cubicBezTo>
                  <a:cubicBezTo>
                    <a:pt x="148" y="99"/>
                    <a:pt x="158" y="89"/>
                    <a:pt x="158" y="89"/>
                  </a:cubicBezTo>
                  <a:cubicBezTo>
                    <a:pt x="158" y="89"/>
                    <a:pt x="151" y="97"/>
                    <a:pt x="144" y="107"/>
                  </a:cubicBezTo>
                  <a:cubicBezTo>
                    <a:pt x="143" y="106"/>
                    <a:pt x="142" y="105"/>
                    <a:pt x="142" y="103"/>
                  </a:cubicBezTo>
                  <a:cubicBezTo>
                    <a:pt x="132" y="83"/>
                    <a:pt x="136" y="52"/>
                    <a:pt x="145" y="34"/>
                  </a:cubicBezTo>
                  <a:cubicBezTo>
                    <a:pt x="139" y="43"/>
                    <a:pt x="133" y="52"/>
                    <a:pt x="129" y="61"/>
                  </a:cubicBezTo>
                  <a:cubicBezTo>
                    <a:pt x="127" y="42"/>
                    <a:pt x="126" y="19"/>
                    <a:pt x="131" y="0"/>
                  </a:cubicBezTo>
                  <a:cubicBezTo>
                    <a:pt x="99" y="20"/>
                    <a:pt x="79" y="51"/>
                    <a:pt x="78" y="89"/>
                  </a:cubicBezTo>
                  <a:cubicBezTo>
                    <a:pt x="78" y="77"/>
                    <a:pt x="75" y="61"/>
                    <a:pt x="70" y="50"/>
                  </a:cubicBezTo>
                  <a:cubicBezTo>
                    <a:pt x="61" y="65"/>
                    <a:pt x="45" y="74"/>
                    <a:pt x="36" y="87"/>
                  </a:cubicBezTo>
                  <a:cubicBezTo>
                    <a:pt x="26" y="102"/>
                    <a:pt x="34" y="115"/>
                    <a:pt x="39" y="131"/>
                  </a:cubicBezTo>
                  <a:cubicBezTo>
                    <a:pt x="34" y="125"/>
                    <a:pt x="30" y="118"/>
                    <a:pt x="26" y="112"/>
                  </a:cubicBezTo>
                  <a:cubicBezTo>
                    <a:pt x="12" y="137"/>
                    <a:pt x="0" y="164"/>
                    <a:pt x="16" y="189"/>
                  </a:cubicBezTo>
                  <a:cubicBezTo>
                    <a:pt x="31" y="212"/>
                    <a:pt x="60" y="221"/>
                    <a:pt x="75" y="2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6"/>
            <p:cNvSpPr/>
            <p:nvPr/>
          </p:nvSpPr>
          <p:spPr bwMode="auto">
            <a:xfrm>
              <a:off x="4247633" y="3115090"/>
              <a:ext cx="249583" cy="346148"/>
            </a:xfrm>
            <a:custGeom>
              <a:avLst/>
              <a:gdLst>
                <a:gd name="T0" fmla="*/ 12 w 57"/>
                <a:gd name="T1" fmla="*/ 65 h 79"/>
                <a:gd name="T2" fmla="*/ 18 w 57"/>
                <a:gd name="T3" fmla="*/ 73 h 79"/>
                <a:gd name="T4" fmla="*/ 18 w 57"/>
                <a:gd name="T5" fmla="*/ 73 h 79"/>
                <a:gd name="T6" fmla="*/ 18 w 57"/>
                <a:gd name="T7" fmla="*/ 73 h 79"/>
                <a:gd name="T8" fmla="*/ 34 w 57"/>
                <a:gd name="T9" fmla="*/ 79 h 79"/>
                <a:gd name="T10" fmla="*/ 57 w 57"/>
                <a:gd name="T11" fmla="*/ 57 h 79"/>
                <a:gd name="T12" fmla="*/ 34 w 57"/>
                <a:gd name="T13" fmla="*/ 0 h 79"/>
                <a:gd name="T14" fmla="*/ 12 w 57"/>
                <a:gd name="T15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79">
                  <a:moveTo>
                    <a:pt x="12" y="65"/>
                  </a:moveTo>
                  <a:cubicBezTo>
                    <a:pt x="13" y="68"/>
                    <a:pt x="15" y="70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22" y="76"/>
                    <a:pt x="28" y="79"/>
                    <a:pt x="34" y="79"/>
                  </a:cubicBezTo>
                  <a:cubicBezTo>
                    <a:pt x="46" y="79"/>
                    <a:pt x="57" y="69"/>
                    <a:pt x="57" y="57"/>
                  </a:cubicBezTo>
                  <a:cubicBezTo>
                    <a:pt x="57" y="37"/>
                    <a:pt x="34" y="0"/>
                    <a:pt x="34" y="0"/>
                  </a:cubicBezTo>
                  <a:cubicBezTo>
                    <a:pt x="34" y="0"/>
                    <a:pt x="0" y="41"/>
                    <a:pt x="12" y="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7"/>
            <p:cNvSpPr/>
            <p:nvPr/>
          </p:nvSpPr>
          <p:spPr bwMode="auto">
            <a:xfrm>
              <a:off x="4598237" y="2777856"/>
              <a:ext cx="31197" cy="126278"/>
            </a:xfrm>
            <a:custGeom>
              <a:avLst/>
              <a:gdLst>
                <a:gd name="T0" fmla="*/ 7 w 7"/>
                <a:gd name="T1" fmla="*/ 29 h 29"/>
                <a:gd name="T2" fmla="*/ 7 w 7"/>
                <a:gd name="T3" fmla="*/ 29 h 29"/>
                <a:gd name="T4" fmla="*/ 7 w 7"/>
                <a:gd name="T5" fmla="*/ 0 h 29"/>
                <a:gd name="T6" fmla="*/ 0 w 7"/>
                <a:gd name="T7" fmla="*/ 8 h 29"/>
                <a:gd name="T8" fmla="*/ 5 w 7"/>
                <a:gd name="T9" fmla="*/ 25 h 29"/>
                <a:gd name="T10" fmla="*/ 7 w 7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9"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0" y="7"/>
                    <a:pt x="7" y="0"/>
                    <a:pt x="7" y="0"/>
                  </a:cubicBezTo>
                  <a:cubicBezTo>
                    <a:pt x="7" y="0"/>
                    <a:pt x="4" y="3"/>
                    <a:pt x="0" y="8"/>
                  </a:cubicBezTo>
                  <a:cubicBezTo>
                    <a:pt x="1" y="14"/>
                    <a:pt x="3" y="20"/>
                    <a:pt x="5" y="25"/>
                  </a:cubicBezTo>
                  <a:cubicBezTo>
                    <a:pt x="6" y="27"/>
                    <a:pt x="6" y="28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10"/>
            <p:cNvSpPr/>
            <p:nvPr/>
          </p:nvSpPr>
          <p:spPr bwMode="auto">
            <a:xfrm>
              <a:off x="4559611" y="2535701"/>
              <a:ext cx="13370" cy="31198"/>
            </a:xfrm>
            <a:custGeom>
              <a:avLst/>
              <a:gdLst>
                <a:gd name="T0" fmla="*/ 3 w 3"/>
                <a:gd name="T1" fmla="*/ 0 h 7"/>
                <a:gd name="T2" fmla="*/ 0 w 3"/>
                <a:gd name="T3" fmla="*/ 4 h 7"/>
                <a:gd name="T4" fmla="*/ 0 w 3"/>
                <a:gd name="T5" fmla="*/ 7 h 7"/>
                <a:gd name="T6" fmla="*/ 3 w 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4189693" y="3378043"/>
              <a:ext cx="75766" cy="78738"/>
            </a:xfrm>
            <a:custGeom>
              <a:avLst/>
              <a:gdLst>
                <a:gd name="T0" fmla="*/ 0 w 17"/>
                <a:gd name="T1" fmla="*/ 0 h 18"/>
                <a:gd name="T2" fmla="*/ 17 w 17"/>
                <a:gd name="T3" fmla="*/ 18 h 18"/>
                <a:gd name="T4" fmla="*/ 15 w 17"/>
                <a:gd name="T5" fmla="*/ 11 h 18"/>
                <a:gd name="T6" fmla="*/ 0 w 17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8">
                  <a:moveTo>
                    <a:pt x="0" y="0"/>
                  </a:moveTo>
                  <a:cubicBezTo>
                    <a:pt x="7" y="5"/>
                    <a:pt x="12" y="11"/>
                    <a:pt x="17" y="18"/>
                  </a:cubicBezTo>
                  <a:cubicBezTo>
                    <a:pt x="16" y="16"/>
                    <a:pt x="16" y="13"/>
                    <a:pt x="15" y="11"/>
                  </a:cubicBezTo>
                  <a:cubicBezTo>
                    <a:pt x="10" y="7"/>
                    <a:pt x="5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3495913" y="4379092"/>
            <a:ext cx="1766392" cy="2008548"/>
            <a:chOff x="3495913" y="4379092"/>
            <a:chExt cx="1766392" cy="2008548"/>
          </a:xfrm>
          <a:solidFill>
            <a:srgbClr val="7F7F7F"/>
          </a:solidFill>
        </p:grpSpPr>
        <p:sp>
          <p:nvSpPr>
            <p:cNvPr id="23" name="Freeform 16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>
              <a:spLocks noEditPoints="1"/>
            </p:cNvSpPr>
            <p:nvPr/>
          </p:nvSpPr>
          <p:spPr bwMode="auto">
            <a:xfrm>
              <a:off x="3556823" y="4441488"/>
              <a:ext cx="1683198" cy="1946152"/>
            </a:xfrm>
            <a:custGeom>
              <a:avLst/>
              <a:gdLst>
                <a:gd name="T0" fmla="*/ 351 w 383"/>
                <a:gd name="T1" fmla="*/ 406 h 444"/>
                <a:gd name="T2" fmla="*/ 314 w 383"/>
                <a:gd name="T3" fmla="*/ 260 h 444"/>
                <a:gd name="T4" fmla="*/ 314 w 383"/>
                <a:gd name="T5" fmla="*/ 222 h 444"/>
                <a:gd name="T6" fmla="*/ 262 w 383"/>
                <a:gd name="T7" fmla="*/ 66 h 444"/>
                <a:gd name="T8" fmla="*/ 201 w 383"/>
                <a:gd name="T9" fmla="*/ 91 h 444"/>
                <a:gd name="T10" fmla="*/ 201 w 383"/>
                <a:gd name="T11" fmla="*/ 0 h 444"/>
                <a:gd name="T12" fmla="*/ 181 w 383"/>
                <a:gd name="T13" fmla="*/ 90 h 444"/>
                <a:gd name="T14" fmla="*/ 121 w 383"/>
                <a:gd name="T15" fmla="*/ 66 h 444"/>
                <a:gd name="T16" fmla="*/ 69 w 383"/>
                <a:gd name="T17" fmla="*/ 222 h 444"/>
                <a:gd name="T18" fmla="*/ 69 w 383"/>
                <a:gd name="T19" fmla="*/ 260 h 444"/>
                <a:gd name="T20" fmla="*/ 32 w 383"/>
                <a:gd name="T21" fmla="*/ 406 h 444"/>
                <a:gd name="T22" fmla="*/ 0 w 383"/>
                <a:gd name="T23" fmla="*/ 425 h 444"/>
                <a:gd name="T24" fmla="*/ 364 w 383"/>
                <a:gd name="T25" fmla="*/ 444 h 444"/>
                <a:gd name="T26" fmla="*/ 364 w 383"/>
                <a:gd name="T27" fmla="*/ 406 h 444"/>
                <a:gd name="T28" fmla="*/ 265 w 383"/>
                <a:gd name="T29" fmla="*/ 197 h 444"/>
                <a:gd name="T30" fmla="*/ 234 w 383"/>
                <a:gd name="T31" fmla="*/ 77 h 444"/>
                <a:gd name="T32" fmla="*/ 201 w 383"/>
                <a:gd name="T33" fmla="*/ 303 h 444"/>
                <a:gd name="T34" fmla="*/ 266 w 383"/>
                <a:gd name="T35" fmla="*/ 260 h 444"/>
                <a:gd name="T36" fmla="*/ 201 w 383"/>
                <a:gd name="T37" fmla="*/ 222 h 444"/>
                <a:gd name="T38" fmla="*/ 263 w 383"/>
                <a:gd name="T39" fmla="*/ 222 h 444"/>
                <a:gd name="T40" fmla="*/ 181 w 383"/>
                <a:gd name="T41" fmla="*/ 117 h 444"/>
                <a:gd name="T42" fmla="*/ 149 w 383"/>
                <a:gd name="T43" fmla="*/ 77 h 444"/>
                <a:gd name="T44" fmla="*/ 176 w 383"/>
                <a:gd name="T45" fmla="*/ 320 h 444"/>
                <a:gd name="T46" fmla="*/ 99 w 383"/>
                <a:gd name="T47" fmla="*/ 268 h 444"/>
                <a:gd name="T48" fmla="*/ 78 w 383"/>
                <a:gd name="T49" fmla="*/ 406 h 444"/>
                <a:gd name="T50" fmla="*/ 182 w 383"/>
                <a:gd name="T51" fmla="*/ 406 h 444"/>
                <a:gd name="T52" fmla="*/ 117 w 383"/>
                <a:gd name="T53" fmla="*/ 260 h 444"/>
                <a:gd name="T54" fmla="*/ 182 w 383"/>
                <a:gd name="T55" fmla="*/ 303 h 444"/>
                <a:gd name="T56" fmla="*/ 120 w 383"/>
                <a:gd name="T57" fmla="*/ 222 h 444"/>
                <a:gd name="T58" fmla="*/ 182 w 383"/>
                <a:gd name="T59" fmla="*/ 222 h 444"/>
                <a:gd name="T60" fmla="*/ 201 w 383"/>
                <a:gd name="T61" fmla="*/ 336 h 444"/>
                <a:gd name="T62" fmla="*/ 201 w 383"/>
                <a:gd name="T63" fmla="*/ 406 h 444"/>
                <a:gd name="T64" fmla="*/ 284 w 383"/>
                <a:gd name="T65" fmla="*/ 268 h 444"/>
                <a:gd name="T66" fmla="*/ 207 w 383"/>
                <a:gd name="T67" fmla="*/ 32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3" h="444">
                  <a:moveTo>
                    <a:pt x="364" y="406"/>
                  </a:moveTo>
                  <a:cubicBezTo>
                    <a:pt x="351" y="406"/>
                    <a:pt x="351" y="406"/>
                    <a:pt x="351" y="406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4" y="260"/>
                    <a:pt x="314" y="260"/>
                    <a:pt x="314" y="260"/>
                  </a:cubicBezTo>
                  <a:cubicBezTo>
                    <a:pt x="325" y="260"/>
                    <a:pt x="333" y="251"/>
                    <a:pt x="333" y="241"/>
                  </a:cubicBezTo>
                  <a:cubicBezTo>
                    <a:pt x="333" y="230"/>
                    <a:pt x="325" y="222"/>
                    <a:pt x="314" y="222"/>
                  </a:cubicBezTo>
                  <a:cubicBezTo>
                    <a:pt x="303" y="222"/>
                    <a:pt x="303" y="222"/>
                    <a:pt x="303" y="222"/>
                  </a:cubicBezTo>
                  <a:cubicBezTo>
                    <a:pt x="262" y="66"/>
                    <a:pt x="262" y="66"/>
                    <a:pt x="262" y="66"/>
                  </a:cubicBezTo>
                  <a:cubicBezTo>
                    <a:pt x="221" y="66"/>
                    <a:pt x="221" y="66"/>
                    <a:pt x="221" y="66"/>
                  </a:cubicBezTo>
                  <a:cubicBezTo>
                    <a:pt x="201" y="91"/>
                    <a:pt x="201" y="91"/>
                    <a:pt x="201" y="91"/>
                  </a:cubicBezTo>
                  <a:cubicBezTo>
                    <a:pt x="201" y="66"/>
                    <a:pt x="201" y="66"/>
                    <a:pt x="201" y="66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62" y="66"/>
                    <a:pt x="162" y="66"/>
                    <a:pt x="162" y="66"/>
                  </a:cubicBezTo>
                  <a:cubicBezTo>
                    <a:pt x="121" y="66"/>
                    <a:pt x="121" y="66"/>
                    <a:pt x="121" y="66"/>
                  </a:cubicBezTo>
                  <a:cubicBezTo>
                    <a:pt x="80" y="222"/>
                    <a:pt x="80" y="222"/>
                    <a:pt x="80" y="222"/>
                  </a:cubicBezTo>
                  <a:cubicBezTo>
                    <a:pt x="69" y="222"/>
                    <a:pt x="69" y="222"/>
                    <a:pt x="69" y="222"/>
                  </a:cubicBezTo>
                  <a:cubicBezTo>
                    <a:pt x="58" y="222"/>
                    <a:pt x="50" y="230"/>
                    <a:pt x="50" y="241"/>
                  </a:cubicBezTo>
                  <a:cubicBezTo>
                    <a:pt x="50" y="251"/>
                    <a:pt x="58" y="260"/>
                    <a:pt x="69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32" y="406"/>
                    <a:pt x="32" y="406"/>
                    <a:pt x="32" y="406"/>
                  </a:cubicBezTo>
                  <a:cubicBezTo>
                    <a:pt x="19" y="406"/>
                    <a:pt x="19" y="406"/>
                    <a:pt x="19" y="406"/>
                  </a:cubicBezTo>
                  <a:cubicBezTo>
                    <a:pt x="9" y="406"/>
                    <a:pt x="0" y="414"/>
                    <a:pt x="0" y="425"/>
                  </a:cubicBezTo>
                  <a:cubicBezTo>
                    <a:pt x="0" y="435"/>
                    <a:pt x="9" y="444"/>
                    <a:pt x="19" y="444"/>
                  </a:cubicBezTo>
                  <a:cubicBezTo>
                    <a:pt x="364" y="444"/>
                    <a:pt x="364" y="444"/>
                    <a:pt x="364" y="444"/>
                  </a:cubicBezTo>
                  <a:cubicBezTo>
                    <a:pt x="374" y="444"/>
                    <a:pt x="383" y="435"/>
                    <a:pt x="383" y="425"/>
                  </a:cubicBezTo>
                  <a:cubicBezTo>
                    <a:pt x="383" y="414"/>
                    <a:pt x="374" y="406"/>
                    <a:pt x="364" y="406"/>
                  </a:cubicBezTo>
                  <a:close/>
                  <a:moveTo>
                    <a:pt x="234" y="77"/>
                  </a:moveTo>
                  <a:cubicBezTo>
                    <a:pt x="265" y="197"/>
                    <a:pt x="265" y="197"/>
                    <a:pt x="265" y="197"/>
                  </a:cubicBezTo>
                  <a:cubicBezTo>
                    <a:pt x="202" y="117"/>
                    <a:pt x="202" y="117"/>
                    <a:pt x="202" y="117"/>
                  </a:cubicBezTo>
                  <a:lnTo>
                    <a:pt x="234" y="77"/>
                  </a:lnTo>
                  <a:close/>
                  <a:moveTo>
                    <a:pt x="266" y="260"/>
                  </a:moveTo>
                  <a:cubicBezTo>
                    <a:pt x="201" y="303"/>
                    <a:pt x="201" y="303"/>
                    <a:pt x="201" y="303"/>
                  </a:cubicBezTo>
                  <a:cubicBezTo>
                    <a:pt x="201" y="260"/>
                    <a:pt x="201" y="260"/>
                    <a:pt x="201" y="260"/>
                  </a:cubicBezTo>
                  <a:lnTo>
                    <a:pt x="266" y="260"/>
                  </a:lnTo>
                  <a:close/>
                  <a:moveTo>
                    <a:pt x="263" y="222"/>
                  </a:moveTo>
                  <a:cubicBezTo>
                    <a:pt x="201" y="222"/>
                    <a:pt x="201" y="222"/>
                    <a:pt x="201" y="222"/>
                  </a:cubicBezTo>
                  <a:cubicBezTo>
                    <a:pt x="201" y="143"/>
                    <a:pt x="201" y="143"/>
                    <a:pt x="201" y="143"/>
                  </a:cubicBezTo>
                  <a:lnTo>
                    <a:pt x="263" y="222"/>
                  </a:lnTo>
                  <a:close/>
                  <a:moveTo>
                    <a:pt x="149" y="77"/>
                  </a:moveTo>
                  <a:cubicBezTo>
                    <a:pt x="181" y="117"/>
                    <a:pt x="181" y="117"/>
                    <a:pt x="181" y="117"/>
                  </a:cubicBezTo>
                  <a:cubicBezTo>
                    <a:pt x="118" y="197"/>
                    <a:pt x="118" y="197"/>
                    <a:pt x="118" y="197"/>
                  </a:cubicBezTo>
                  <a:lnTo>
                    <a:pt x="149" y="77"/>
                  </a:lnTo>
                  <a:close/>
                  <a:moveTo>
                    <a:pt x="99" y="268"/>
                  </a:moveTo>
                  <a:cubicBezTo>
                    <a:pt x="176" y="320"/>
                    <a:pt x="176" y="320"/>
                    <a:pt x="176" y="320"/>
                  </a:cubicBezTo>
                  <a:cubicBezTo>
                    <a:pt x="66" y="393"/>
                    <a:pt x="66" y="393"/>
                    <a:pt x="66" y="393"/>
                  </a:cubicBezTo>
                  <a:lnTo>
                    <a:pt x="99" y="268"/>
                  </a:lnTo>
                  <a:close/>
                  <a:moveTo>
                    <a:pt x="182" y="406"/>
                  </a:moveTo>
                  <a:cubicBezTo>
                    <a:pt x="78" y="406"/>
                    <a:pt x="78" y="406"/>
                    <a:pt x="78" y="406"/>
                  </a:cubicBezTo>
                  <a:cubicBezTo>
                    <a:pt x="182" y="336"/>
                    <a:pt x="182" y="336"/>
                    <a:pt x="182" y="336"/>
                  </a:cubicBezTo>
                  <a:lnTo>
                    <a:pt x="182" y="406"/>
                  </a:lnTo>
                  <a:close/>
                  <a:moveTo>
                    <a:pt x="182" y="303"/>
                  </a:moveTo>
                  <a:cubicBezTo>
                    <a:pt x="117" y="260"/>
                    <a:pt x="117" y="260"/>
                    <a:pt x="117" y="260"/>
                  </a:cubicBezTo>
                  <a:cubicBezTo>
                    <a:pt x="182" y="260"/>
                    <a:pt x="182" y="260"/>
                    <a:pt x="182" y="260"/>
                  </a:cubicBezTo>
                  <a:lnTo>
                    <a:pt x="182" y="303"/>
                  </a:lnTo>
                  <a:close/>
                  <a:moveTo>
                    <a:pt x="182" y="222"/>
                  </a:moveTo>
                  <a:cubicBezTo>
                    <a:pt x="120" y="222"/>
                    <a:pt x="120" y="222"/>
                    <a:pt x="120" y="222"/>
                  </a:cubicBezTo>
                  <a:cubicBezTo>
                    <a:pt x="182" y="143"/>
                    <a:pt x="182" y="143"/>
                    <a:pt x="182" y="143"/>
                  </a:cubicBezTo>
                  <a:lnTo>
                    <a:pt x="182" y="222"/>
                  </a:lnTo>
                  <a:close/>
                  <a:moveTo>
                    <a:pt x="201" y="406"/>
                  </a:moveTo>
                  <a:cubicBezTo>
                    <a:pt x="201" y="336"/>
                    <a:pt x="201" y="336"/>
                    <a:pt x="201" y="336"/>
                  </a:cubicBezTo>
                  <a:cubicBezTo>
                    <a:pt x="305" y="406"/>
                    <a:pt x="305" y="406"/>
                    <a:pt x="305" y="406"/>
                  </a:cubicBezTo>
                  <a:lnTo>
                    <a:pt x="201" y="406"/>
                  </a:lnTo>
                  <a:close/>
                  <a:moveTo>
                    <a:pt x="207" y="320"/>
                  </a:moveTo>
                  <a:cubicBezTo>
                    <a:pt x="284" y="268"/>
                    <a:pt x="284" y="268"/>
                    <a:pt x="284" y="268"/>
                  </a:cubicBezTo>
                  <a:cubicBezTo>
                    <a:pt x="317" y="393"/>
                    <a:pt x="317" y="393"/>
                    <a:pt x="317" y="393"/>
                  </a:cubicBezTo>
                  <a:lnTo>
                    <a:pt x="207" y="3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17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3702413" y="5432392"/>
              <a:ext cx="1362306" cy="148561"/>
            </a:xfrm>
            <a:custGeom>
              <a:avLst/>
              <a:gdLst>
                <a:gd name="T0" fmla="*/ 310 w 310"/>
                <a:gd name="T1" fmla="*/ 17 h 34"/>
                <a:gd name="T2" fmla="*/ 294 w 310"/>
                <a:gd name="T3" fmla="*/ 34 h 34"/>
                <a:gd name="T4" fmla="*/ 16 w 310"/>
                <a:gd name="T5" fmla="*/ 34 h 34"/>
                <a:gd name="T6" fmla="*/ 0 w 310"/>
                <a:gd name="T7" fmla="*/ 17 h 34"/>
                <a:gd name="T8" fmla="*/ 0 w 310"/>
                <a:gd name="T9" fmla="*/ 17 h 34"/>
                <a:gd name="T10" fmla="*/ 16 w 310"/>
                <a:gd name="T11" fmla="*/ 0 h 34"/>
                <a:gd name="T12" fmla="*/ 294 w 310"/>
                <a:gd name="T13" fmla="*/ 0 h 34"/>
                <a:gd name="T14" fmla="*/ 310 w 310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34">
                  <a:moveTo>
                    <a:pt x="310" y="17"/>
                  </a:moveTo>
                  <a:cubicBezTo>
                    <a:pt x="310" y="27"/>
                    <a:pt x="303" y="34"/>
                    <a:pt x="294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3" y="0"/>
                    <a:pt x="310" y="8"/>
                    <a:pt x="3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18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3702413" y="5396737"/>
              <a:ext cx="1362306" cy="148561"/>
            </a:xfrm>
            <a:custGeom>
              <a:avLst/>
              <a:gdLst>
                <a:gd name="T0" fmla="*/ 310 w 310"/>
                <a:gd name="T1" fmla="*/ 17 h 34"/>
                <a:gd name="T2" fmla="*/ 294 w 310"/>
                <a:gd name="T3" fmla="*/ 34 h 34"/>
                <a:gd name="T4" fmla="*/ 16 w 310"/>
                <a:gd name="T5" fmla="*/ 34 h 34"/>
                <a:gd name="T6" fmla="*/ 0 w 310"/>
                <a:gd name="T7" fmla="*/ 17 h 34"/>
                <a:gd name="T8" fmla="*/ 0 w 310"/>
                <a:gd name="T9" fmla="*/ 17 h 34"/>
                <a:gd name="T10" fmla="*/ 16 w 310"/>
                <a:gd name="T11" fmla="*/ 0 h 34"/>
                <a:gd name="T12" fmla="*/ 294 w 310"/>
                <a:gd name="T13" fmla="*/ 0 h 34"/>
                <a:gd name="T14" fmla="*/ 310 w 310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34">
                  <a:moveTo>
                    <a:pt x="310" y="17"/>
                  </a:moveTo>
                  <a:cubicBezTo>
                    <a:pt x="310" y="26"/>
                    <a:pt x="303" y="34"/>
                    <a:pt x="294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3" y="0"/>
                    <a:pt x="310" y="7"/>
                    <a:pt x="3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19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3495913" y="6239079"/>
              <a:ext cx="1766392" cy="148561"/>
            </a:xfrm>
            <a:custGeom>
              <a:avLst/>
              <a:gdLst>
                <a:gd name="T0" fmla="*/ 402 w 402"/>
                <a:gd name="T1" fmla="*/ 17 h 34"/>
                <a:gd name="T2" fmla="*/ 382 w 402"/>
                <a:gd name="T3" fmla="*/ 34 h 34"/>
                <a:gd name="T4" fmla="*/ 21 w 402"/>
                <a:gd name="T5" fmla="*/ 34 h 34"/>
                <a:gd name="T6" fmla="*/ 0 w 402"/>
                <a:gd name="T7" fmla="*/ 17 h 34"/>
                <a:gd name="T8" fmla="*/ 0 w 402"/>
                <a:gd name="T9" fmla="*/ 17 h 34"/>
                <a:gd name="T10" fmla="*/ 21 w 402"/>
                <a:gd name="T11" fmla="*/ 0 h 34"/>
                <a:gd name="T12" fmla="*/ 382 w 402"/>
                <a:gd name="T13" fmla="*/ 0 h 34"/>
                <a:gd name="T14" fmla="*/ 402 w 402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2" h="34">
                  <a:moveTo>
                    <a:pt x="402" y="17"/>
                  </a:moveTo>
                  <a:cubicBezTo>
                    <a:pt x="402" y="26"/>
                    <a:pt x="393" y="34"/>
                    <a:pt x="382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9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2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93" y="0"/>
                    <a:pt x="402" y="7"/>
                    <a:pt x="4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20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3495913" y="6198968"/>
              <a:ext cx="1766392" cy="150047"/>
            </a:xfrm>
            <a:custGeom>
              <a:avLst/>
              <a:gdLst>
                <a:gd name="T0" fmla="*/ 402 w 402"/>
                <a:gd name="T1" fmla="*/ 17 h 34"/>
                <a:gd name="T2" fmla="*/ 382 w 402"/>
                <a:gd name="T3" fmla="*/ 34 h 34"/>
                <a:gd name="T4" fmla="*/ 21 w 402"/>
                <a:gd name="T5" fmla="*/ 34 h 34"/>
                <a:gd name="T6" fmla="*/ 0 w 402"/>
                <a:gd name="T7" fmla="*/ 17 h 34"/>
                <a:gd name="T8" fmla="*/ 0 w 402"/>
                <a:gd name="T9" fmla="*/ 17 h 34"/>
                <a:gd name="T10" fmla="*/ 21 w 402"/>
                <a:gd name="T11" fmla="*/ 0 h 34"/>
                <a:gd name="T12" fmla="*/ 382 w 402"/>
                <a:gd name="T13" fmla="*/ 0 h 34"/>
                <a:gd name="T14" fmla="*/ 402 w 402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2" h="34">
                  <a:moveTo>
                    <a:pt x="402" y="17"/>
                  </a:moveTo>
                  <a:cubicBezTo>
                    <a:pt x="402" y="26"/>
                    <a:pt x="393" y="34"/>
                    <a:pt x="382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9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2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93" y="0"/>
                    <a:pt x="402" y="7"/>
                    <a:pt x="4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2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3992107" y="4594506"/>
              <a:ext cx="787374" cy="127763"/>
            </a:xfrm>
            <a:custGeom>
              <a:avLst/>
              <a:gdLst>
                <a:gd name="T0" fmla="*/ 179 w 179"/>
                <a:gd name="T1" fmla="*/ 15 h 29"/>
                <a:gd name="T2" fmla="*/ 170 w 179"/>
                <a:gd name="T3" fmla="*/ 29 h 29"/>
                <a:gd name="T4" fmla="*/ 9 w 179"/>
                <a:gd name="T5" fmla="*/ 29 h 29"/>
                <a:gd name="T6" fmla="*/ 0 w 179"/>
                <a:gd name="T7" fmla="*/ 15 h 29"/>
                <a:gd name="T8" fmla="*/ 0 w 179"/>
                <a:gd name="T9" fmla="*/ 15 h 29"/>
                <a:gd name="T10" fmla="*/ 9 w 179"/>
                <a:gd name="T11" fmla="*/ 0 h 29"/>
                <a:gd name="T12" fmla="*/ 170 w 179"/>
                <a:gd name="T13" fmla="*/ 0 h 29"/>
                <a:gd name="T14" fmla="*/ 179 w 179"/>
                <a:gd name="T15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9">
                  <a:moveTo>
                    <a:pt x="179" y="15"/>
                  </a:moveTo>
                  <a:cubicBezTo>
                    <a:pt x="179" y="23"/>
                    <a:pt x="175" y="29"/>
                    <a:pt x="17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4" y="29"/>
                    <a:pt x="0" y="2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5" y="0"/>
                    <a:pt x="179" y="7"/>
                    <a:pt x="17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22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3992107" y="4563308"/>
              <a:ext cx="787374" cy="127763"/>
            </a:xfrm>
            <a:custGeom>
              <a:avLst/>
              <a:gdLst>
                <a:gd name="T0" fmla="*/ 179 w 179"/>
                <a:gd name="T1" fmla="*/ 14 h 29"/>
                <a:gd name="T2" fmla="*/ 170 w 179"/>
                <a:gd name="T3" fmla="*/ 29 h 29"/>
                <a:gd name="T4" fmla="*/ 9 w 179"/>
                <a:gd name="T5" fmla="*/ 29 h 29"/>
                <a:gd name="T6" fmla="*/ 0 w 179"/>
                <a:gd name="T7" fmla="*/ 14 h 29"/>
                <a:gd name="T8" fmla="*/ 0 w 179"/>
                <a:gd name="T9" fmla="*/ 14 h 29"/>
                <a:gd name="T10" fmla="*/ 9 w 179"/>
                <a:gd name="T11" fmla="*/ 0 h 29"/>
                <a:gd name="T12" fmla="*/ 170 w 179"/>
                <a:gd name="T13" fmla="*/ 0 h 29"/>
                <a:gd name="T14" fmla="*/ 179 w 179"/>
                <a:gd name="T15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9">
                  <a:moveTo>
                    <a:pt x="179" y="14"/>
                  </a:moveTo>
                  <a:cubicBezTo>
                    <a:pt x="179" y="22"/>
                    <a:pt x="175" y="29"/>
                    <a:pt x="17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4" y="29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4" y="0"/>
                    <a:pt x="9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5" y="0"/>
                    <a:pt x="179" y="6"/>
                    <a:pt x="17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23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4075302" y="4401377"/>
              <a:ext cx="650698" cy="87652"/>
            </a:xfrm>
            <a:custGeom>
              <a:avLst/>
              <a:gdLst>
                <a:gd name="T0" fmla="*/ 148 w 148"/>
                <a:gd name="T1" fmla="*/ 10 h 20"/>
                <a:gd name="T2" fmla="*/ 140 w 148"/>
                <a:gd name="T3" fmla="*/ 20 h 20"/>
                <a:gd name="T4" fmla="*/ 7 w 148"/>
                <a:gd name="T5" fmla="*/ 20 h 20"/>
                <a:gd name="T6" fmla="*/ 0 w 148"/>
                <a:gd name="T7" fmla="*/ 10 h 20"/>
                <a:gd name="T8" fmla="*/ 0 w 148"/>
                <a:gd name="T9" fmla="*/ 10 h 20"/>
                <a:gd name="T10" fmla="*/ 7 w 148"/>
                <a:gd name="T11" fmla="*/ 0 h 20"/>
                <a:gd name="T12" fmla="*/ 140 w 148"/>
                <a:gd name="T13" fmla="*/ 0 h 20"/>
                <a:gd name="T14" fmla="*/ 148 w 148"/>
                <a:gd name="T1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148" y="10"/>
                  </a:moveTo>
                  <a:cubicBezTo>
                    <a:pt x="148" y="16"/>
                    <a:pt x="144" y="20"/>
                    <a:pt x="14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3" y="0"/>
                    <a:pt x="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48" y="5"/>
                    <a:pt x="1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2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4075302" y="4379092"/>
              <a:ext cx="650698" cy="87652"/>
            </a:xfrm>
            <a:custGeom>
              <a:avLst/>
              <a:gdLst>
                <a:gd name="T0" fmla="*/ 148 w 148"/>
                <a:gd name="T1" fmla="*/ 10 h 20"/>
                <a:gd name="T2" fmla="*/ 140 w 148"/>
                <a:gd name="T3" fmla="*/ 20 h 20"/>
                <a:gd name="T4" fmla="*/ 7 w 148"/>
                <a:gd name="T5" fmla="*/ 20 h 20"/>
                <a:gd name="T6" fmla="*/ 0 w 148"/>
                <a:gd name="T7" fmla="*/ 10 h 20"/>
                <a:gd name="T8" fmla="*/ 0 w 148"/>
                <a:gd name="T9" fmla="*/ 10 h 20"/>
                <a:gd name="T10" fmla="*/ 7 w 148"/>
                <a:gd name="T11" fmla="*/ 0 h 20"/>
                <a:gd name="T12" fmla="*/ 140 w 148"/>
                <a:gd name="T13" fmla="*/ 0 h 20"/>
                <a:gd name="T14" fmla="*/ 148 w 148"/>
                <a:gd name="T1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148" y="10"/>
                  </a:moveTo>
                  <a:cubicBezTo>
                    <a:pt x="148" y="16"/>
                    <a:pt x="144" y="20"/>
                    <a:pt x="14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3" y="0"/>
                    <a:pt x="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48" y="5"/>
                    <a:pt x="1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组合 3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6378037" y="2755690"/>
            <a:ext cx="1051049" cy="1235625"/>
            <a:chOff x="6378035" y="1903200"/>
            <a:chExt cx="1051049" cy="1235625"/>
          </a:xfrm>
          <a:solidFill>
            <a:srgbClr val="595959"/>
          </a:solidFill>
        </p:grpSpPr>
        <p:sp>
          <p:nvSpPr>
            <p:cNvPr id="33" name="Freeform 5"/>
            <p:cNvSpPr/>
            <p:nvPr/>
          </p:nvSpPr>
          <p:spPr bwMode="auto">
            <a:xfrm>
              <a:off x="6378035" y="1903200"/>
              <a:ext cx="1051049" cy="1235625"/>
            </a:xfrm>
            <a:custGeom>
              <a:avLst/>
              <a:gdLst>
                <a:gd name="T0" fmla="*/ 75 w 208"/>
                <a:gd name="T1" fmla="*/ 244 h 245"/>
                <a:gd name="T2" fmla="*/ 68 w 208"/>
                <a:gd name="T3" fmla="*/ 163 h 245"/>
                <a:gd name="T4" fmla="*/ 90 w 208"/>
                <a:gd name="T5" fmla="*/ 139 h 245"/>
                <a:gd name="T6" fmla="*/ 102 w 208"/>
                <a:gd name="T7" fmla="*/ 106 h 245"/>
                <a:gd name="T8" fmla="*/ 132 w 208"/>
                <a:gd name="T9" fmla="*/ 175 h 245"/>
                <a:gd name="T10" fmla="*/ 149 w 208"/>
                <a:gd name="T11" fmla="*/ 241 h 245"/>
                <a:gd name="T12" fmla="*/ 142 w 208"/>
                <a:gd name="T13" fmla="*/ 245 h 245"/>
                <a:gd name="T14" fmla="*/ 195 w 208"/>
                <a:gd name="T15" fmla="*/ 205 h 245"/>
                <a:gd name="T16" fmla="*/ 188 w 208"/>
                <a:gd name="T17" fmla="*/ 135 h 245"/>
                <a:gd name="T18" fmla="*/ 170 w 208"/>
                <a:gd name="T19" fmla="*/ 164 h 245"/>
                <a:gd name="T20" fmla="*/ 163 w 208"/>
                <a:gd name="T21" fmla="*/ 129 h 245"/>
                <a:gd name="T22" fmla="*/ 158 w 208"/>
                <a:gd name="T23" fmla="*/ 89 h 245"/>
                <a:gd name="T24" fmla="*/ 144 w 208"/>
                <a:gd name="T25" fmla="*/ 107 h 245"/>
                <a:gd name="T26" fmla="*/ 142 w 208"/>
                <a:gd name="T27" fmla="*/ 103 h 245"/>
                <a:gd name="T28" fmla="*/ 145 w 208"/>
                <a:gd name="T29" fmla="*/ 34 h 245"/>
                <a:gd name="T30" fmla="*/ 129 w 208"/>
                <a:gd name="T31" fmla="*/ 61 h 245"/>
                <a:gd name="T32" fmla="*/ 131 w 208"/>
                <a:gd name="T33" fmla="*/ 0 h 245"/>
                <a:gd name="T34" fmla="*/ 78 w 208"/>
                <a:gd name="T35" fmla="*/ 89 h 245"/>
                <a:gd name="T36" fmla="*/ 70 w 208"/>
                <a:gd name="T37" fmla="*/ 50 h 245"/>
                <a:gd name="T38" fmla="*/ 36 w 208"/>
                <a:gd name="T39" fmla="*/ 87 h 245"/>
                <a:gd name="T40" fmla="*/ 39 w 208"/>
                <a:gd name="T41" fmla="*/ 131 h 245"/>
                <a:gd name="T42" fmla="*/ 26 w 208"/>
                <a:gd name="T43" fmla="*/ 112 h 245"/>
                <a:gd name="T44" fmla="*/ 16 w 208"/>
                <a:gd name="T45" fmla="*/ 189 h 245"/>
                <a:gd name="T46" fmla="*/ 75 w 208"/>
                <a:gd name="T47" fmla="*/ 244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8" h="245">
                  <a:moveTo>
                    <a:pt x="75" y="244"/>
                  </a:moveTo>
                  <a:cubicBezTo>
                    <a:pt x="70" y="218"/>
                    <a:pt x="53" y="189"/>
                    <a:pt x="68" y="163"/>
                  </a:cubicBezTo>
                  <a:cubicBezTo>
                    <a:pt x="74" y="153"/>
                    <a:pt x="84" y="149"/>
                    <a:pt x="90" y="139"/>
                  </a:cubicBezTo>
                  <a:cubicBezTo>
                    <a:pt x="97" y="129"/>
                    <a:pt x="97" y="116"/>
                    <a:pt x="102" y="106"/>
                  </a:cubicBezTo>
                  <a:cubicBezTo>
                    <a:pt x="106" y="140"/>
                    <a:pt x="112" y="149"/>
                    <a:pt x="132" y="175"/>
                  </a:cubicBezTo>
                  <a:cubicBezTo>
                    <a:pt x="144" y="192"/>
                    <a:pt x="171" y="224"/>
                    <a:pt x="149" y="241"/>
                  </a:cubicBezTo>
                  <a:cubicBezTo>
                    <a:pt x="142" y="245"/>
                    <a:pt x="142" y="245"/>
                    <a:pt x="142" y="245"/>
                  </a:cubicBezTo>
                  <a:cubicBezTo>
                    <a:pt x="163" y="242"/>
                    <a:pt x="186" y="224"/>
                    <a:pt x="195" y="205"/>
                  </a:cubicBezTo>
                  <a:cubicBezTo>
                    <a:pt x="208" y="179"/>
                    <a:pt x="196" y="156"/>
                    <a:pt x="188" y="135"/>
                  </a:cubicBezTo>
                  <a:cubicBezTo>
                    <a:pt x="189" y="147"/>
                    <a:pt x="180" y="158"/>
                    <a:pt x="170" y="164"/>
                  </a:cubicBezTo>
                  <a:cubicBezTo>
                    <a:pt x="178" y="150"/>
                    <a:pt x="172" y="139"/>
                    <a:pt x="163" y="129"/>
                  </a:cubicBezTo>
                  <a:cubicBezTo>
                    <a:pt x="148" y="99"/>
                    <a:pt x="158" y="89"/>
                    <a:pt x="158" y="89"/>
                  </a:cubicBezTo>
                  <a:cubicBezTo>
                    <a:pt x="158" y="89"/>
                    <a:pt x="151" y="97"/>
                    <a:pt x="144" y="107"/>
                  </a:cubicBezTo>
                  <a:cubicBezTo>
                    <a:pt x="143" y="106"/>
                    <a:pt x="142" y="105"/>
                    <a:pt x="142" y="103"/>
                  </a:cubicBezTo>
                  <a:cubicBezTo>
                    <a:pt x="132" y="83"/>
                    <a:pt x="136" y="52"/>
                    <a:pt x="145" y="34"/>
                  </a:cubicBezTo>
                  <a:cubicBezTo>
                    <a:pt x="139" y="43"/>
                    <a:pt x="133" y="52"/>
                    <a:pt x="129" y="61"/>
                  </a:cubicBezTo>
                  <a:cubicBezTo>
                    <a:pt x="127" y="42"/>
                    <a:pt x="126" y="19"/>
                    <a:pt x="131" y="0"/>
                  </a:cubicBezTo>
                  <a:cubicBezTo>
                    <a:pt x="99" y="20"/>
                    <a:pt x="79" y="51"/>
                    <a:pt x="78" y="89"/>
                  </a:cubicBezTo>
                  <a:cubicBezTo>
                    <a:pt x="78" y="77"/>
                    <a:pt x="75" y="61"/>
                    <a:pt x="70" y="50"/>
                  </a:cubicBezTo>
                  <a:cubicBezTo>
                    <a:pt x="61" y="65"/>
                    <a:pt x="45" y="74"/>
                    <a:pt x="36" y="87"/>
                  </a:cubicBezTo>
                  <a:cubicBezTo>
                    <a:pt x="26" y="102"/>
                    <a:pt x="34" y="115"/>
                    <a:pt x="39" y="131"/>
                  </a:cubicBezTo>
                  <a:cubicBezTo>
                    <a:pt x="34" y="125"/>
                    <a:pt x="30" y="118"/>
                    <a:pt x="26" y="112"/>
                  </a:cubicBezTo>
                  <a:cubicBezTo>
                    <a:pt x="12" y="137"/>
                    <a:pt x="0" y="164"/>
                    <a:pt x="16" y="189"/>
                  </a:cubicBezTo>
                  <a:cubicBezTo>
                    <a:pt x="31" y="212"/>
                    <a:pt x="60" y="221"/>
                    <a:pt x="75" y="2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6"/>
            <p:cNvSpPr/>
            <p:nvPr/>
          </p:nvSpPr>
          <p:spPr bwMode="auto">
            <a:xfrm>
              <a:off x="6736930" y="2740622"/>
              <a:ext cx="287116" cy="398203"/>
            </a:xfrm>
            <a:custGeom>
              <a:avLst/>
              <a:gdLst>
                <a:gd name="T0" fmla="*/ 12 w 57"/>
                <a:gd name="T1" fmla="*/ 65 h 79"/>
                <a:gd name="T2" fmla="*/ 18 w 57"/>
                <a:gd name="T3" fmla="*/ 73 h 79"/>
                <a:gd name="T4" fmla="*/ 18 w 57"/>
                <a:gd name="T5" fmla="*/ 73 h 79"/>
                <a:gd name="T6" fmla="*/ 18 w 57"/>
                <a:gd name="T7" fmla="*/ 73 h 79"/>
                <a:gd name="T8" fmla="*/ 34 w 57"/>
                <a:gd name="T9" fmla="*/ 79 h 79"/>
                <a:gd name="T10" fmla="*/ 57 w 57"/>
                <a:gd name="T11" fmla="*/ 57 h 79"/>
                <a:gd name="T12" fmla="*/ 34 w 57"/>
                <a:gd name="T13" fmla="*/ 0 h 79"/>
                <a:gd name="T14" fmla="*/ 12 w 57"/>
                <a:gd name="T15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79">
                  <a:moveTo>
                    <a:pt x="12" y="65"/>
                  </a:moveTo>
                  <a:cubicBezTo>
                    <a:pt x="13" y="68"/>
                    <a:pt x="15" y="70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22" y="76"/>
                    <a:pt x="28" y="79"/>
                    <a:pt x="34" y="79"/>
                  </a:cubicBezTo>
                  <a:cubicBezTo>
                    <a:pt x="46" y="79"/>
                    <a:pt x="57" y="69"/>
                    <a:pt x="57" y="57"/>
                  </a:cubicBezTo>
                  <a:cubicBezTo>
                    <a:pt x="57" y="37"/>
                    <a:pt x="34" y="0"/>
                    <a:pt x="34" y="0"/>
                  </a:cubicBezTo>
                  <a:cubicBezTo>
                    <a:pt x="34" y="0"/>
                    <a:pt x="0" y="41"/>
                    <a:pt x="12" y="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7"/>
            <p:cNvSpPr/>
            <p:nvPr/>
          </p:nvSpPr>
          <p:spPr bwMode="auto">
            <a:xfrm>
              <a:off x="7140260" y="2352673"/>
              <a:ext cx="35889" cy="145268"/>
            </a:xfrm>
            <a:custGeom>
              <a:avLst/>
              <a:gdLst>
                <a:gd name="T0" fmla="*/ 7 w 7"/>
                <a:gd name="T1" fmla="*/ 29 h 29"/>
                <a:gd name="T2" fmla="*/ 7 w 7"/>
                <a:gd name="T3" fmla="*/ 29 h 29"/>
                <a:gd name="T4" fmla="*/ 7 w 7"/>
                <a:gd name="T5" fmla="*/ 0 h 29"/>
                <a:gd name="T6" fmla="*/ 0 w 7"/>
                <a:gd name="T7" fmla="*/ 8 h 29"/>
                <a:gd name="T8" fmla="*/ 5 w 7"/>
                <a:gd name="T9" fmla="*/ 25 h 29"/>
                <a:gd name="T10" fmla="*/ 7 w 7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9"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0" y="7"/>
                    <a:pt x="7" y="0"/>
                    <a:pt x="7" y="0"/>
                  </a:cubicBezTo>
                  <a:cubicBezTo>
                    <a:pt x="7" y="0"/>
                    <a:pt x="4" y="3"/>
                    <a:pt x="0" y="8"/>
                  </a:cubicBezTo>
                  <a:cubicBezTo>
                    <a:pt x="1" y="14"/>
                    <a:pt x="3" y="20"/>
                    <a:pt x="5" y="25"/>
                  </a:cubicBezTo>
                  <a:cubicBezTo>
                    <a:pt x="6" y="27"/>
                    <a:pt x="6" y="28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10"/>
            <p:cNvSpPr/>
            <p:nvPr/>
          </p:nvSpPr>
          <p:spPr bwMode="auto">
            <a:xfrm>
              <a:off x="7095825" y="2074102"/>
              <a:ext cx="15381" cy="35890"/>
            </a:xfrm>
            <a:custGeom>
              <a:avLst/>
              <a:gdLst>
                <a:gd name="T0" fmla="*/ 3 w 3"/>
                <a:gd name="T1" fmla="*/ 0 h 7"/>
                <a:gd name="T2" fmla="*/ 0 w 3"/>
                <a:gd name="T3" fmla="*/ 4 h 7"/>
                <a:gd name="T4" fmla="*/ 0 w 3"/>
                <a:gd name="T5" fmla="*/ 7 h 7"/>
                <a:gd name="T6" fmla="*/ 3 w 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37" name="Freeform 13"/>
            <p:cNvSpPr/>
            <p:nvPr/>
          </p:nvSpPr>
          <p:spPr bwMode="auto">
            <a:xfrm>
              <a:off x="6670278" y="3043119"/>
              <a:ext cx="87160" cy="90579"/>
            </a:xfrm>
            <a:custGeom>
              <a:avLst/>
              <a:gdLst>
                <a:gd name="T0" fmla="*/ 0 w 17"/>
                <a:gd name="T1" fmla="*/ 0 h 18"/>
                <a:gd name="T2" fmla="*/ 17 w 17"/>
                <a:gd name="T3" fmla="*/ 18 h 18"/>
                <a:gd name="T4" fmla="*/ 15 w 17"/>
                <a:gd name="T5" fmla="*/ 11 h 18"/>
                <a:gd name="T6" fmla="*/ 0 w 17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8">
                  <a:moveTo>
                    <a:pt x="0" y="0"/>
                  </a:moveTo>
                  <a:cubicBezTo>
                    <a:pt x="7" y="5"/>
                    <a:pt x="12" y="11"/>
                    <a:pt x="17" y="18"/>
                  </a:cubicBezTo>
                  <a:cubicBezTo>
                    <a:pt x="16" y="16"/>
                    <a:pt x="16" y="13"/>
                    <a:pt x="15" y="11"/>
                  </a:cubicBezTo>
                  <a:cubicBezTo>
                    <a:pt x="10" y="7"/>
                    <a:pt x="5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5872164" y="4066511"/>
            <a:ext cx="2032029" cy="2310601"/>
            <a:chOff x="5872164" y="4066509"/>
            <a:chExt cx="2032029" cy="2310601"/>
          </a:xfrm>
          <a:solidFill>
            <a:srgbClr val="7F7F7F"/>
          </a:solidFill>
        </p:grpSpPr>
        <p:sp>
          <p:nvSpPr>
            <p:cNvPr id="38" name="Freeform 16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>
              <a:spLocks noEditPoints="1"/>
            </p:cNvSpPr>
            <p:nvPr/>
          </p:nvSpPr>
          <p:spPr bwMode="auto">
            <a:xfrm>
              <a:off x="5942233" y="4138288"/>
              <a:ext cx="1936324" cy="2238822"/>
            </a:xfrm>
            <a:custGeom>
              <a:avLst/>
              <a:gdLst>
                <a:gd name="T0" fmla="*/ 351 w 383"/>
                <a:gd name="T1" fmla="*/ 406 h 444"/>
                <a:gd name="T2" fmla="*/ 314 w 383"/>
                <a:gd name="T3" fmla="*/ 260 h 444"/>
                <a:gd name="T4" fmla="*/ 314 w 383"/>
                <a:gd name="T5" fmla="*/ 222 h 444"/>
                <a:gd name="T6" fmla="*/ 262 w 383"/>
                <a:gd name="T7" fmla="*/ 66 h 444"/>
                <a:gd name="T8" fmla="*/ 201 w 383"/>
                <a:gd name="T9" fmla="*/ 91 h 444"/>
                <a:gd name="T10" fmla="*/ 201 w 383"/>
                <a:gd name="T11" fmla="*/ 0 h 444"/>
                <a:gd name="T12" fmla="*/ 181 w 383"/>
                <a:gd name="T13" fmla="*/ 90 h 444"/>
                <a:gd name="T14" fmla="*/ 121 w 383"/>
                <a:gd name="T15" fmla="*/ 66 h 444"/>
                <a:gd name="T16" fmla="*/ 69 w 383"/>
                <a:gd name="T17" fmla="*/ 222 h 444"/>
                <a:gd name="T18" fmla="*/ 69 w 383"/>
                <a:gd name="T19" fmla="*/ 260 h 444"/>
                <a:gd name="T20" fmla="*/ 32 w 383"/>
                <a:gd name="T21" fmla="*/ 406 h 444"/>
                <a:gd name="T22" fmla="*/ 0 w 383"/>
                <a:gd name="T23" fmla="*/ 425 h 444"/>
                <a:gd name="T24" fmla="*/ 364 w 383"/>
                <a:gd name="T25" fmla="*/ 444 h 444"/>
                <a:gd name="T26" fmla="*/ 364 w 383"/>
                <a:gd name="T27" fmla="*/ 406 h 444"/>
                <a:gd name="T28" fmla="*/ 265 w 383"/>
                <a:gd name="T29" fmla="*/ 197 h 444"/>
                <a:gd name="T30" fmla="*/ 234 w 383"/>
                <a:gd name="T31" fmla="*/ 77 h 444"/>
                <a:gd name="T32" fmla="*/ 201 w 383"/>
                <a:gd name="T33" fmla="*/ 303 h 444"/>
                <a:gd name="T34" fmla="*/ 266 w 383"/>
                <a:gd name="T35" fmla="*/ 260 h 444"/>
                <a:gd name="T36" fmla="*/ 201 w 383"/>
                <a:gd name="T37" fmla="*/ 222 h 444"/>
                <a:gd name="T38" fmla="*/ 263 w 383"/>
                <a:gd name="T39" fmla="*/ 222 h 444"/>
                <a:gd name="T40" fmla="*/ 181 w 383"/>
                <a:gd name="T41" fmla="*/ 117 h 444"/>
                <a:gd name="T42" fmla="*/ 149 w 383"/>
                <a:gd name="T43" fmla="*/ 77 h 444"/>
                <a:gd name="T44" fmla="*/ 176 w 383"/>
                <a:gd name="T45" fmla="*/ 320 h 444"/>
                <a:gd name="T46" fmla="*/ 99 w 383"/>
                <a:gd name="T47" fmla="*/ 268 h 444"/>
                <a:gd name="T48" fmla="*/ 78 w 383"/>
                <a:gd name="T49" fmla="*/ 406 h 444"/>
                <a:gd name="T50" fmla="*/ 182 w 383"/>
                <a:gd name="T51" fmla="*/ 406 h 444"/>
                <a:gd name="T52" fmla="*/ 117 w 383"/>
                <a:gd name="T53" fmla="*/ 260 h 444"/>
                <a:gd name="T54" fmla="*/ 182 w 383"/>
                <a:gd name="T55" fmla="*/ 303 h 444"/>
                <a:gd name="T56" fmla="*/ 120 w 383"/>
                <a:gd name="T57" fmla="*/ 222 h 444"/>
                <a:gd name="T58" fmla="*/ 182 w 383"/>
                <a:gd name="T59" fmla="*/ 222 h 444"/>
                <a:gd name="T60" fmla="*/ 201 w 383"/>
                <a:gd name="T61" fmla="*/ 336 h 444"/>
                <a:gd name="T62" fmla="*/ 201 w 383"/>
                <a:gd name="T63" fmla="*/ 406 h 444"/>
                <a:gd name="T64" fmla="*/ 284 w 383"/>
                <a:gd name="T65" fmla="*/ 268 h 444"/>
                <a:gd name="T66" fmla="*/ 207 w 383"/>
                <a:gd name="T67" fmla="*/ 32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3" h="444">
                  <a:moveTo>
                    <a:pt x="364" y="406"/>
                  </a:moveTo>
                  <a:cubicBezTo>
                    <a:pt x="351" y="406"/>
                    <a:pt x="351" y="406"/>
                    <a:pt x="351" y="406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4" y="260"/>
                    <a:pt x="314" y="260"/>
                    <a:pt x="314" y="260"/>
                  </a:cubicBezTo>
                  <a:cubicBezTo>
                    <a:pt x="325" y="260"/>
                    <a:pt x="333" y="251"/>
                    <a:pt x="333" y="241"/>
                  </a:cubicBezTo>
                  <a:cubicBezTo>
                    <a:pt x="333" y="230"/>
                    <a:pt x="325" y="222"/>
                    <a:pt x="314" y="222"/>
                  </a:cubicBezTo>
                  <a:cubicBezTo>
                    <a:pt x="303" y="222"/>
                    <a:pt x="303" y="222"/>
                    <a:pt x="303" y="222"/>
                  </a:cubicBezTo>
                  <a:cubicBezTo>
                    <a:pt x="262" y="66"/>
                    <a:pt x="262" y="66"/>
                    <a:pt x="262" y="66"/>
                  </a:cubicBezTo>
                  <a:cubicBezTo>
                    <a:pt x="221" y="66"/>
                    <a:pt x="221" y="66"/>
                    <a:pt x="221" y="66"/>
                  </a:cubicBezTo>
                  <a:cubicBezTo>
                    <a:pt x="201" y="91"/>
                    <a:pt x="201" y="91"/>
                    <a:pt x="201" y="91"/>
                  </a:cubicBezTo>
                  <a:cubicBezTo>
                    <a:pt x="201" y="66"/>
                    <a:pt x="201" y="66"/>
                    <a:pt x="201" y="66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62" y="66"/>
                    <a:pt x="162" y="66"/>
                    <a:pt x="162" y="66"/>
                  </a:cubicBezTo>
                  <a:cubicBezTo>
                    <a:pt x="121" y="66"/>
                    <a:pt x="121" y="66"/>
                    <a:pt x="121" y="66"/>
                  </a:cubicBezTo>
                  <a:cubicBezTo>
                    <a:pt x="80" y="222"/>
                    <a:pt x="80" y="222"/>
                    <a:pt x="80" y="222"/>
                  </a:cubicBezTo>
                  <a:cubicBezTo>
                    <a:pt x="69" y="222"/>
                    <a:pt x="69" y="222"/>
                    <a:pt x="69" y="222"/>
                  </a:cubicBezTo>
                  <a:cubicBezTo>
                    <a:pt x="58" y="222"/>
                    <a:pt x="50" y="230"/>
                    <a:pt x="50" y="241"/>
                  </a:cubicBezTo>
                  <a:cubicBezTo>
                    <a:pt x="50" y="251"/>
                    <a:pt x="58" y="260"/>
                    <a:pt x="69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32" y="406"/>
                    <a:pt x="32" y="406"/>
                    <a:pt x="32" y="406"/>
                  </a:cubicBezTo>
                  <a:cubicBezTo>
                    <a:pt x="19" y="406"/>
                    <a:pt x="19" y="406"/>
                    <a:pt x="19" y="406"/>
                  </a:cubicBezTo>
                  <a:cubicBezTo>
                    <a:pt x="9" y="406"/>
                    <a:pt x="0" y="414"/>
                    <a:pt x="0" y="425"/>
                  </a:cubicBezTo>
                  <a:cubicBezTo>
                    <a:pt x="0" y="435"/>
                    <a:pt x="9" y="444"/>
                    <a:pt x="19" y="444"/>
                  </a:cubicBezTo>
                  <a:cubicBezTo>
                    <a:pt x="364" y="444"/>
                    <a:pt x="364" y="444"/>
                    <a:pt x="364" y="444"/>
                  </a:cubicBezTo>
                  <a:cubicBezTo>
                    <a:pt x="374" y="444"/>
                    <a:pt x="383" y="435"/>
                    <a:pt x="383" y="425"/>
                  </a:cubicBezTo>
                  <a:cubicBezTo>
                    <a:pt x="383" y="414"/>
                    <a:pt x="374" y="406"/>
                    <a:pt x="364" y="406"/>
                  </a:cubicBezTo>
                  <a:close/>
                  <a:moveTo>
                    <a:pt x="234" y="77"/>
                  </a:moveTo>
                  <a:cubicBezTo>
                    <a:pt x="265" y="197"/>
                    <a:pt x="265" y="197"/>
                    <a:pt x="265" y="197"/>
                  </a:cubicBezTo>
                  <a:cubicBezTo>
                    <a:pt x="202" y="117"/>
                    <a:pt x="202" y="117"/>
                    <a:pt x="202" y="117"/>
                  </a:cubicBezTo>
                  <a:lnTo>
                    <a:pt x="234" y="77"/>
                  </a:lnTo>
                  <a:close/>
                  <a:moveTo>
                    <a:pt x="266" y="260"/>
                  </a:moveTo>
                  <a:cubicBezTo>
                    <a:pt x="201" y="303"/>
                    <a:pt x="201" y="303"/>
                    <a:pt x="201" y="303"/>
                  </a:cubicBezTo>
                  <a:cubicBezTo>
                    <a:pt x="201" y="260"/>
                    <a:pt x="201" y="260"/>
                    <a:pt x="201" y="260"/>
                  </a:cubicBezTo>
                  <a:lnTo>
                    <a:pt x="266" y="260"/>
                  </a:lnTo>
                  <a:close/>
                  <a:moveTo>
                    <a:pt x="263" y="222"/>
                  </a:moveTo>
                  <a:cubicBezTo>
                    <a:pt x="201" y="222"/>
                    <a:pt x="201" y="222"/>
                    <a:pt x="201" y="222"/>
                  </a:cubicBezTo>
                  <a:cubicBezTo>
                    <a:pt x="201" y="143"/>
                    <a:pt x="201" y="143"/>
                    <a:pt x="201" y="143"/>
                  </a:cubicBezTo>
                  <a:lnTo>
                    <a:pt x="263" y="222"/>
                  </a:lnTo>
                  <a:close/>
                  <a:moveTo>
                    <a:pt x="149" y="77"/>
                  </a:moveTo>
                  <a:cubicBezTo>
                    <a:pt x="181" y="117"/>
                    <a:pt x="181" y="117"/>
                    <a:pt x="181" y="117"/>
                  </a:cubicBezTo>
                  <a:cubicBezTo>
                    <a:pt x="118" y="197"/>
                    <a:pt x="118" y="197"/>
                    <a:pt x="118" y="197"/>
                  </a:cubicBezTo>
                  <a:lnTo>
                    <a:pt x="149" y="77"/>
                  </a:lnTo>
                  <a:close/>
                  <a:moveTo>
                    <a:pt x="99" y="268"/>
                  </a:moveTo>
                  <a:cubicBezTo>
                    <a:pt x="176" y="320"/>
                    <a:pt x="176" y="320"/>
                    <a:pt x="176" y="320"/>
                  </a:cubicBezTo>
                  <a:cubicBezTo>
                    <a:pt x="66" y="393"/>
                    <a:pt x="66" y="393"/>
                    <a:pt x="66" y="393"/>
                  </a:cubicBezTo>
                  <a:lnTo>
                    <a:pt x="99" y="268"/>
                  </a:lnTo>
                  <a:close/>
                  <a:moveTo>
                    <a:pt x="182" y="406"/>
                  </a:moveTo>
                  <a:cubicBezTo>
                    <a:pt x="78" y="406"/>
                    <a:pt x="78" y="406"/>
                    <a:pt x="78" y="406"/>
                  </a:cubicBezTo>
                  <a:cubicBezTo>
                    <a:pt x="182" y="336"/>
                    <a:pt x="182" y="336"/>
                    <a:pt x="182" y="336"/>
                  </a:cubicBezTo>
                  <a:lnTo>
                    <a:pt x="182" y="406"/>
                  </a:lnTo>
                  <a:close/>
                  <a:moveTo>
                    <a:pt x="182" y="303"/>
                  </a:moveTo>
                  <a:cubicBezTo>
                    <a:pt x="117" y="260"/>
                    <a:pt x="117" y="260"/>
                    <a:pt x="117" y="260"/>
                  </a:cubicBezTo>
                  <a:cubicBezTo>
                    <a:pt x="182" y="260"/>
                    <a:pt x="182" y="260"/>
                    <a:pt x="182" y="260"/>
                  </a:cubicBezTo>
                  <a:lnTo>
                    <a:pt x="182" y="303"/>
                  </a:lnTo>
                  <a:close/>
                  <a:moveTo>
                    <a:pt x="182" y="222"/>
                  </a:moveTo>
                  <a:cubicBezTo>
                    <a:pt x="120" y="222"/>
                    <a:pt x="120" y="222"/>
                    <a:pt x="120" y="222"/>
                  </a:cubicBezTo>
                  <a:cubicBezTo>
                    <a:pt x="182" y="143"/>
                    <a:pt x="182" y="143"/>
                    <a:pt x="182" y="143"/>
                  </a:cubicBezTo>
                  <a:lnTo>
                    <a:pt x="182" y="222"/>
                  </a:lnTo>
                  <a:close/>
                  <a:moveTo>
                    <a:pt x="201" y="406"/>
                  </a:moveTo>
                  <a:cubicBezTo>
                    <a:pt x="201" y="336"/>
                    <a:pt x="201" y="336"/>
                    <a:pt x="201" y="336"/>
                  </a:cubicBezTo>
                  <a:cubicBezTo>
                    <a:pt x="305" y="406"/>
                    <a:pt x="305" y="406"/>
                    <a:pt x="305" y="406"/>
                  </a:cubicBezTo>
                  <a:lnTo>
                    <a:pt x="201" y="406"/>
                  </a:lnTo>
                  <a:close/>
                  <a:moveTo>
                    <a:pt x="207" y="320"/>
                  </a:moveTo>
                  <a:cubicBezTo>
                    <a:pt x="284" y="268"/>
                    <a:pt x="284" y="268"/>
                    <a:pt x="284" y="268"/>
                  </a:cubicBezTo>
                  <a:cubicBezTo>
                    <a:pt x="317" y="393"/>
                    <a:pt x="317" y="393"/>
                    <a:pt x="317" y="393"/>
                  </a:cubicBezTo>
                  <a:lnTo>
                    <a:pt x="207" y="3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39" name="Freeform 17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6109718" y="5278208"/>
              <a:ext cx="1567174" cy="170902"/>
            </a:xfrm>
            <a:custGeom>
              <a:avLst/>
              <a:gdLst>
                <a:gd name="T0" fmla="*/ 310 w 310"/>
                <a:gd name="T1" fmla="*/ 17 h 34"/>
                <a:gd name="T2" fmla="*/ 294 w 310"/>
                <a:gd name="T3" fmla="*/ 34 h 34"/>
                <a:gd name="T4" fmla="*/ 16 w 310"/>
                <a:gd name="T5" fmla="*/ 34 h 34"/>
                <a:gd name="T6" fmla="*/ 0 w 310"/>
                <a:gd name="T7" fmla="*/ 17 h 34"/>
                <a:gd name="T8" fmla="*/ 0 w 310"/>
                <a:gd name="T9" fmla="*/ 17 h 34"/>
                <a:gd name="T10" fmla="*/ 16 w 310"/>
                <a:gd name="T11" fmla="*/ 0 h 34"/>
                <a:gd name="T12" fmla="*/ 294 w 310"/>
                <a:gd name="T13" fmla="*/ 0 h 34"/>
                <a:gd name="T14" fmla="*/ 310 w 310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34">
                  <a:moveTo>
                    <a:pt x="310" y="17"/>
                  </a:moveTo>
                  <a:cubicBezTo>
                    <a:pt x="310" y="27"/>
                    <a:pt x="303" y="34"/>
                    <a:pt x="294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3" y="0"/>
                    <a:pt x="310" y="8"/>
                    <a:pt x="3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0" name="Freeform 18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6109718" y="5237191"/>
              <a:ext cx="1567174" cy="170902"/>
            </a:xfrm>
            <a:custGeom>
              <a:avLst/>
              <a:gdLst>
                <a:gd name="T0" fmla="*/ 310 w 310"/>
                <a:gd name="T1" fmla="*/ 17 h 34"/>
                <a:gd name="T2" fmla="*/ 294 w 310"/>
                <a:gd name="T3" fmla="*/ 34 h 34"/>
                <a:gd name="T4" fmla="*/ 16 w 310"/>
                <a:gd name="T5" fmla="*/ 34 h 34"/>
                <a:gd name="T6" fmla="*/ 0 w 310"/>
                <a:gd name="T7" fmla="*/ 17 h 34"/>
                <a:gd name="T8" fmla="*/ 0 w 310"/>
                <a:gd name="T9" fmla="*/ 17 h 34"/>
                <a:gd name="T10" fmla="*/ 16 w 310"/>
                <a:gd name="T11" fmla="*/ 0 h 34"/>
                <a:gd name="T12" fmla="*/ 294 w 310"/>
                <a:gd name="T13" fmla="*/ 0 h 34"/>
                <a:gd name="T14" fmla="*/ 310 w 310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34">
                  <a:moveTo>
                    <a:pt x="310" y="17"/>
                  </a:moveTo>
                  <a:cubicBezTo>
                    <a:pt x="310" y="26"/>
                    <a:pt x="303" y="34"/>
                    <a:pt x="294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3" y="0"/>
                    <a:pt x="310" y="7"/>
                    <a:pt x="3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19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5872164" y="6206208"/>
              <a:ext cx="2032029" cy="170902"/>
            </a:xfrm>
            <a:custGeom>
              <a:avLst/>
              <a:gdLst>
                <a:gd name="T0" fmla="*/ 402 w 402"/>
                <a:gd name="T1" fmla="*/ 17 h 34"/>
                <a:gd name="T2" fmla="*/ 382 w 402"/>
                <a:gd name="T3" fmla="*/ 34 h 34"/>
                <a:gd name="T4" fmla="*/ 21 w 402"/>
                <a:gd name="T5" fmla="*/ 34 h 34"/>
                <a:gd name="T6" fmla="*/ 0 w 402"/>
                <a:gd name="T7" fmla="*/ 17 h 34"/>
                <a:gd name="T8" fmla="*/ 0 w 402"/>
                <a:gd name="T9" fmla="*/ 17 h 34"/>
                <a:gd name="T10" fmla="*/ 21 w 402"/>
                <a:gd name="T11" fmla="*/ 0 h 34"/>
                <a:gd name="T12" fmla="*/ 382 w 402"/>
                <a:gd name="T13" fmla="*/ 0 h 34"/>
                <a:gd name="T14" fmla="*/ 402 w 402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2" h="34">
                  <a:moveTo>
                    <a:pt x="402" y="17"/>
                  </a:moveTo>
                  <a:cubicBezTo>
                    <a:pt x="402" y="26"/>
                    <a:pt x="393" y="34"/>
                    <a:pt x="382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9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2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93" y="0"/>
                    <a:pt x="402" y="7"/>
                    <a:pt x="4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20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5872164" y="6160064"/>
              <a:ext cx="2032029" cy="172612"/>
            </a:xfrm>
            <a:custGeom>
              <a:avLst/>
              <a:gdLst>
                <a:gd name="T0" fmla="*/ 402 w 402"/>
                <a:gd name="T1" fmla="*/ 17 h 34"/>
                <a:gd name="T2" fmla="*/ 382 w 402"/>
                <a:gd name="T3" fmla="*/ 34 h 34"/>
                <a:gd name="T4" fmla="*/ 21 w 402"/>
                <a:gd name="T5" fmla="*/ 34 h 34"/>
                <a:gd name="T6" fmla="*/ 0 w 402"/>
                <a:gd name="T7" fmla="*/ 17 h 34"/>
                <a:gd name="T8" fmla="*/ 0 w 402"/>
                <a:gd name="T9" fmla="*/ 17 h 34"/>
                <a:gd name="T10" fmla="*/ 21 w 402"/>
                <a:gd name="T11" fmla="*/ 0 h 34"/>
                <a:gd name="T12" fmla="*/ 382 w 402"/>
                <a:gd name="T13" fmla="*/ 0 h 34"/>
                <a:gd name="T14" fmla="*/ 402 w 402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2" h="34">
                  <a:moveTo>
                    <a:pt x="402" y="17"/>
                  </a:moveTo>
                  <a:cubicBezTo>
                    <a:pt x="402" y="26"/>
                    <a:pt x="393" y="34"/>
                    <a:pt x="382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9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2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93" y="0"/>
                    <a:pt x="402" y="7"/>
                    <a:pt x="4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2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6442978" y="4314318"/>
              <a:ext cx="905783" cy="146976"/>
            </a:xfrm>
            <a:custGeom>
              <a:avLst/>
              <a:gdLst>
                <a:gd name="T0" fmla="*/ 179 w 179"/>
                <a:gd name="T1" fmla="*/ 15 h 29"/>
                <a:gd name="T2" fmla="*/ 170 w 179"/>
                <a:gd name="T3" fmla="*/ 29 h 29"/>
                <a:gd name="T4" fmla="*/ 9 w 179"/>
                <a:gd name="T5" fmla="*/ 29 h 29"/>
                <a:gd name="T6" fmla="*/ 0 w 179"/>
                <a:gd name="T7" fmla="*/ 15 h 29"/>
                <a:gd name="T8" fmla="*/ 0 w 179"/>
                <a:gd name="T9" fmla="*/ 15 h 29"/>
                <a:gd name="T10" fmla="*/ 9 w 179"/>
                <a:gd name="T11" fmla="*/ 0 h 29"/>
                <a:gd name="T12" fmla="*/ 170 w 179"/>
                <a:gd name="T13" fmla="*/ 0 h 29"/>
                <a:gd name="T14" fmla="*/ 179 w 179"/>
                <a:gd name="T15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9">
                  <a:moveTo>
                    <a:pt x="179" y="15"/>
                  </a:moveTo>
                  <a:cubicBezTo>
                    <a:pt x="179" y="23"/>
                    <a:pt x="175" y="29"/>
                    <a:pt x="17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4" y="29"/>
                    <a:pt x="0" y="2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5" y="0"/>
                    <a:pt x="179" y="7"/>
                    <a:pt x="17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22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6442978" y="4278428"/>
              <a:ext cx="905783" cy="146976"/>
            </a:xfrm>
            <a:custGeom>
              <a:avLst/>
              <a:gdLst>
                <a:gd name="T0" fmla="*/ 179 w 179"/>
                <a:gd name="T1" fmla="*/ 14 h 29"/>
                <a:gd name="T2" fmla="*/ 170 w 179"/>
                <a:gd name="T3" fmla="*/ 29 h 29"/>
                <a:gd name="T4" fmla="*/ 9 w 179"/>
                <a:gd name="T5" fmla="*/ 29 h 29"/>
                <a:gd name="T6" fmla="*/ 0 w 179"/>
                <a:gd name="T7" fmla="*/ 14 h 29"/>
                <a:gd name="T8" fmla="*/ 0 w 179"/>
                <a:gd name="T9" fmla="*/ 14 h 29"/>
                <a:gd name="T10" fmla="*/ 9 w 179"/>
                <a:gd name="T11" fmla="*/ 0 h 29"/>
                <a:gd name="T12" fmla="*/ 170 w 179"/>
                <a:gd name="T13" fmla="*/ 0 h 29"/>
                <a:gd name="T14" fmla="*/ 179 w 179"/>
                <a:gd name="T15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9">
                  <a:moveTo>
                    <a:pt x="179" y="14"/>
                  </a:moveTo>
                  <a:cubicBezTo>
                    <a:pt x="179" y="22"/>
                    <a:pt x="175" y="29"/>
                    <a:pt x="17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4" y="29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4" y="0"/>
                    <a:pt x="9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5" y="0"/>
                    <a:pt x="179" y="6"/>
                    <a:pt x="17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23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6538683" y="4092145"/>
              <a:ext cx="748553" cy="100833"/>
            </a:xfrm>
            <a:custGeom>
              <a:avLst/>
              <a:gdLst>
                <a:gd name="T0" fmla="*/ 148 w 148"/>
                <a:gd name="T1" fmla="*/ 10 h 20"/>
                <a:gd name="T2" fmla="*/ 140 w 148"/>
                <a:gd name="T3" fmla="*/ 20 h 20"/>
                <a:gd name="T4" fmla="*/ 7 w 148"/>
                <a:gd name="T5" fmla="*/ 20 h 20"/>
                <a:gd name="T6" fmla="*/ 0 w 148"/>
                <a:gd name="T7" fmla="*/ 10 h 20"/>
                <a:gd name="T8" fmla="*/ 0 w 148"/>
                <a:gd name="T9" fmla="*/ 10 h 20"/>
                <a:gd name="T10" fmla="*/ 7 w 148"/>
                <a:gd name="T11" fmla="*/ 0 h 20"/>
                <a:gd name="T12" fmla="*/ 140 w 148"/>
                <a:gd name="T13" fmla="*/ 0 h 20"/>
                <a:gd name="T14" fmla="*/ 148 w 148"/>
                <a:gd name="T1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148" y="10"/>
                  </a:moveTo>
                  <a:cubicBezTo>
                    <a:pt x="148" y="16"/>
                    <a:pt x="144" y="20"/>
                    <a:pt x="14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3" y="0"/>
                    <a:pt x="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48" y="5"/>
                    <a:pt x="1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2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6538683" y="4066509"/>
              <a:ext cx="748553" cy="100833"/>
            </a:xfrm>
            <a:custGeom>
              <a:avLst/>
              <a:gdLst>
                <a:gd name="T0" fmla="*/ 148 w 148"/>
                <a:gd name="T1" fmla="*/ 10 h 20"/>
                <a:gd name="T2" fmla="*/ 140 w 148"/>
                <a:gd name="T3" fmla="*/ 20 h 20"/>
                <a:gd name="T4" fmla="*/ 7 w 148"/>
                <a:gd name="T5" fmla="*/ 20 h 20"/>
                <a:gd name="T6" fmla="*/ 0 w 148"/>
                <a:gd name="T7" fmla="*/ 10 h 20"/>
                <a:gd name="T8" fmla="*/ 0 w 148"/>
                <a:gd name="T9" fmla="*/ 10 h 20"/>
                <a:gd name="T10" fmla="*/ 7 w 148"/>
                <a:gd name="T11" fmla="*/ 0 h 20"/>
                <a:gd name="T12" fmla="*/ 140 w 148"/>
                <a:gd name="T13" fmla="*/ 0 h 20"/>
                <a:gd name="T14" fmla="*/ 148 w 148"/>
                <a:gd name="T1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148" y="10"/>
                  </a:moveTo>
                  <a:cubicBezTo>
                    <a:pt x="148" y="16"/>
                    <a:pt x="144" y="20"/>
                    <a:pt x="14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3" y="0"/>
                    <a:pt x="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48" y="5"/>
                    <a:pt x="1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46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9091060" y="2246433"/>
            <a:ext cx="1198851" cy="1409383"/>
            <a:chOff x="9091059" y="1393943"/>
            <a:chExt cx="1198851" cy="1409383"/>
          </a:xfrm>
          <a:solidFill>
            <a:srgbClr val="595959"/>
          </a:solidFill>
        </p:grpSpPr>
        <p:sp>
          <p:nvSpPr>
            <p:cNvPr id="48" name="Freeform 5"/>
            <p:cNvSpPr/>
            <p:nvPr/>
          </p:nvSpPr>
          <p:spPr bwMode="auto">
            <a:xfrm>
              <a:off x="9091059" y="1393943"/>
              <a:ext cx="1198851" cy="1409383"/>
            </a:xfrm>
            <a:custGeom>
              <a:avLst/>
              <a:gdLst>
                <a:gd name="T0" fmla="*/ 75 w 208"/>
                <a:gd name="T1" fmla="*/ 244 h 245"/>
                <a:gd name="T2" fmla="*/ 68 w 208"/>
                <a:gd name="T3" fmla="*/ 163 h 245"/>
                <a:gd name="T4" fmla="*/ 90 w 208"/>
                <a:gd name="T5" fmla="*/ 139 h 245"/>
                <a:gd name="T6" fmla="*/ 102 w 208"/>
                <a:gd name="T7" fmla="*/ 106 h 245"/>
                <a:gd name="T8" fmla="*/ 132 w 208"/>
                <a:gd name="T9" fmla="*/ 175 h 245"/>
                <a:gd name="T10" fmla="*/ 149 w 208"/>
                <a:gd name="T11" fmla="*/ 241 h 245"/>
                <a:gd name="T12" fmla="*/ 142 w 208"/>
                <a:gd name="T13" fmla="*/ 245 h 245"/>
                <a:gd name="T14" fmla="*/ 195 w 208"/>
                <a:gd name="T15" fmla="*/ 205 h 245"/>
                <a:gd name="T16" fmla="*/ 188 w 208"/>
                <a:gd name="T17" fmla="*/ 135 h 245"/>
                <a:gd name="T18" fmla="*/ 170 w 208"/>
                <a:gd name="T19" fmla="*/ 164 h 245"/>
                <a:gd name="T20" fmla="*/ 163 w 208"/>
                <a:gd name="T21" fmla="*/ 129 h 245"/>
                <a:gd name="T22" fmla="*/ 158 w 208"/>
                <a:gd name="T23" fmla="*/ 89 h 245"/>
                <a:gd name="T24" fmla="*/ 144 w 208"/>
                <a:gd name="T25" fmla="*/ 107 h 245"/>
                <a:gd name="T26" fmla="*/ 142 w 208"/>
                <a:gd name="T27" fmla="*/ 103 h 245"/>
                <a:gd name="T28" fmla="*/ 145 w 208"/>
                <a:gd name="T29" fmla="*/ 34 h 245"/>
                <a:gd name="T30" fmla="*/ 129 w 208"/>
                <a:gd name="T31" fmla="*/ 61 h 245"/>
                <a:gd name="T32" fmla="*/ 131 w 208"/>
                <a:gd name="T33" fmla="*/ 0 h 245"/>
                <a:gd name="T34" fmla="*/ 78 w 208"/>
                <a:gd name="T35" fmla="*/ 89 h 245"/>
                <a:gd name="T36" fmla="*/ 70 w 208"/>
                <a:gd name="T37" fmla="*/ 50 h 245"/>
                <a:gd name="T38" fmla="*/ 36 w 208"/>
                <a:gd name="T39" fmla="*/ 87 h 245"/>
                <a:gd name="T40" fmla="*/ 39 w 208"/>
                <a:gd name="T41" fmla="*/ 131 h 245"/>
                <a:gd name="T42" fmla="*/ 26 w 208"/>
                <a:gd name="T43" fmla="*/ 112 h 245"/>
                <a:gd name="T44" fmla="*/ 16 w 208"/>
                <a:gd name="T45" fmla="*/ 189 h 245"/>
                <a:gd name="T46" fmla="*/ 75 w 208"/>
                <a:gd name="T47" fmla="*/ 244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8" h="245">
                  <a:moveTo>
                    <a:pt x="75" y="244"/>
                  </a:moveTo>
                  <a:cubicBezTo>
                    <a:pt x="70" y="218"/>
                    <a:pt x="53" y="189"/>
                    <a:pt x="68" y="163"/>
                  </a:cubicBezTo>
                  <a:cubicBezTo>
                    <a:pt x="74" y="153"/>
                    <a:pt x="84" y="149"/>
                    <a:pt x="90" y="139"/>
                  </a:cubicBezTo>
                  <a:cubicBezTo>
                    <a:pt x="97" y="129"/>
                    <a:pt x="97" y="116"/>
                    <a:pt x="102" y="106"/>
                  </a:cubicBezTo>
                  <a:cubicBezTo>
                    <a:pt x="106" y="140"/>
                    <a:pt x="112" y="149"/>
                    <a:pt x="132" y="175"/>
                  </a:cubicBezTo>
                  <a:cubicBezTo>
                    <a:pt x="144" y="192"/>
                    <a:pt x="171" y="224"/>
                    <a:pt x="149" y="241"/>
                  </a:cubicBezTo>
                  <a:cubicBezTo>
                    <a:pt x="142" y="245"/>
                    <a:pt x="142" y="245"/>
                    <a:pt x="142" y="245"/>
                  </a:cubicBezTo>
                  <a:cubicBezTo>
                    <a:pt x="163" y="242"/>
                    <a:pt x="186" y="224"/>
                    <a:pt x="195" y="205"/>
                  </a:cubicBezTo>
                  <a:cubicBezTo>
                    <a:pt x="208" y="179"/>
                    <a:pt x="196" y="156"/>
                    <a:pt x="188" y="135"/>
                  </a:cubicBezTo>
                  <a:cubicBezTo>
                    <a:pt x="189" y="147"/>
                    <a:pt x="180" y="158"/>
                    <a:pt x="170" y="164"/>
                  </a:cubicBezTo>
                  <a:cubicBezTo>
                    <a:pt x="178" y="150"/>
                    <a:pt x="172" y="139"/>
                    <a:pt x="163" y="129"/>
                  </a:cubicBezTo>
                  <a:cubicBezTo>
                    <a:pt x="148" y="99"/>
                    <a:pt x="158" y="89"/>
                    <a:pt x="158" y="89"/>
                  </a:cubicBezTo>
                  <a:cubicBezTo>
                    <a:pt x="158" y="89"/>
                    <a:pt x="151" y="97"/>
                    <a:pt x="144" y="107"/>
                  </a:cubicBezTo>
                  <a:cubicBezTo>
                    <a:pt x="143" y="106"/>
                    <a:pt x="142" y="105"/>
                    <a:pt x="142" y="103"/>
                  </a:cubicBezTo>
                  <a:cubicBezTo>
                    <a:pt x="132" y="83"/>
                    <a:pt x="136" y="52"/>
                    <a:pt x="145" y="34"/>
                  </a:cubicBezTo>
                  <a:cubicBezTo>
                    <a:pt x="139" y="43"/>
                    <a:pt x="133" y="52"/>
                    <a:pt x="129" y="61"/>
                  </a:cubicBezTo>
                  <a:cubicBezTo>
                    <a:pt x="127" y="42"/>
                    <a:pt x="126" y="19"/>
                    <a:pt x="131" y="0"/>
                  </a:cubicBezTo>
                  <a:cubicBezTo>
                    <a:pt x="99" y="20"/>
                    <a:pt x="79" y="51"/>
                    <a:pt x="78" y="89"/>
                  </a:cubicBezTo>
                  <a:cubicBezTo>
                    <a:pt x="78" y="77"/>
                    <a:pt x="75" y="61"/>
                    <a:pt x="70" y="50"/>
                  </a:cubicBezTo>
                  <a:cubicBezTo>
                    <a:pt x="61" y="65"/>
                    <a:pt x="45" y="74"/>
                    <a:pt x="36" y="87"/>
                  </a:cubicBezTo>
                  <a:cubicBezTo>
                    <a:pt x="26" y="102"/>
                    <a:pt x="34" y="115"/>
                    <a:pt x="39" y="131"/>
                  </a:cubicBezTo>
                  <a:cubicBezTo>
                    <a:pt x="34" y="125"/>
                    <a:pt x="30" y="118"/>
                    <a:pt x="26" y="112"/>
                  </a:cubicBezTo>
                  <a:cubicBezTo>
                    <a:pt x="12" y="137"/>
                    <a:pt x="0" y="164"/>
                    <a:pt x="16" y="189"/>
                  </a:cubicBezTo>
                  <a:cubicBezTo>
                    <a:pt x="31" y="212"/>
                    <a:pt x="60" y="221"/>
                    <a:pt x="75" y="2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6"/>
            <p:cNvSpPr/>
            <p:nvPr/>
          </p:nvSpPr>
          <p:spPr bwMode="auto">
            <a:xfrm>
              <a:off x="9500424" y="2349126"/>
              <a:ext cx="327491" cy="454200"/>
            </a:xfrm>
            <a:custGeom>
              <a:avLst/>
              <a:gdLst>
                <a:gd name="T0" fmla="*/ 12 w 57"/>
                <a:gd name="T1" fmla="*/ 65 h 79"/>
                <a:gd name="T2" fmla="*/ 18 w 57"/>
                <a:gd name="T3" fmla="*/ 73 h 79"/>
                <a:gd name="T4" fmla="*/ 18 w 57"/>
                <a:gd name="T5" fmla="*/ 73 h 79"/>
                <a:gd name="T6" fmla="*/ 18 w 57"/>
                <a:gd name="T7" fmla="*/ 73 h 79"/>
                <a:gd name="T8" fmla="*/ 34 w 57"/>
                <a:gd name="T9" fmla="*/ 79 h 79"/>
                <a:gd name="T10" fmla="*/ 57 w 57"/>
                <a:gd name="T11" fmla="*/ 57 h 79"/>
                <a:gd name="T12" fmla="*/ 34 w 57"/>
                <a:gd name="T13" fmla="*/ 0 h 79"/>
                <a:gd name="T14" fmla="*/ 12 w 57"/>
                <a:gd name="T15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79">
                  <a:moveTo>
                    <a:pt x="12" y="65"/>
                  </a:moveTo>
                  <a:cubicBezTo>
                    <a:pt x="13" y="68"/>
                    <a:pt x="15" y="70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22" y="76"/>
                    <a:pt x="28" y="79"/>
                    <a:pt x="34" y="79"/>
                  </a:cubicBezTo>
                  <a:cubicBezTo>
                    <a:pt x="46" y="79"/>
                    <a:pt x="57" y="69"/>
                    <a:pt x="57" y="57"/>
                  </a:cubicBezTo>
                  <a:cubicBezTo>
                    <a:pt x="57" y="37"/>
                    <a:pt x="34" y="0"/>
                    <a:pt x="34" y="0"/>
                  </a:cubicBezTo>
                  <a:cubicBezTo>
                    <a:pt x="34" y="0"/>
                    <a:pt x="0" y="41"/>
                    <a:pt x="12" y="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7"/>
            <p:cNvSpPr/>
            <p:nvPr/>
          </p:nvSpPr>
          <p:spPr bwMode="auto">
            <a:xfrm>
              <a:off x="9960471" y="1906622"/>
              <a:ext cx="40936" cy="165696"/>
            </a:xfrm>
            <a:custGeom>
              <a:avLst/>
              <a:gdLst>
                <a:gd name="T0" fmla="*/ 7 w 7"/>
                <a:gd name="T1" fmla="*/ 29 h 29"/>
                <a:gd name="T2" fmla="*/ 7 w 7"/>
                <a:gd name="T3" fmla="*/ 29 h 29"/>
                <a:gd name="T4" fmla="*/ 7 w 7"/>
                <a:gd name="T5" fmla="*/ 0 h 29"/>
                <a:gd name="T6" fmla="*/ 0 w 7"/>
                <a:gd name="T7" fmla="*/ 8 h 29"/>
                <a:gd name="T8" fmla="*/ 5 w 7"/>
                <a:gd name="T9" fmla="*/ 25 h 29"/>
                <a:gd name="T10" fmla="*/ 7 w 7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9"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0" y="7"/>
                    <a:pt x="7" y="0"/>
                    <a:pt x="7" y="0"/>
                  </a:cubicBezTo>
                  <a:cubicBezTo>
                    <a:pt x="7" y="0"/>
                    <a:pt x="4" y="3"/>
                    <a:pt x="0" y="8"/>
                  </a:cubicBezTo>
                  <a:cubicBezTo>
                    <a:pt x="1" y="14"/>
                    <a:pt x="3" y="20"/>
                    <a:pt x="5" y="25"/>
                  </a:cubicBezTo>
                  <a:cubicBezTo>
                    <a:pt x="6" y="27"/>
                    <a:pt x="6" y="28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10"/>
            <p:cNvSpPr/>
            <p:nvPr/>
          </p:nvSpPr>
          <p:spPr bwMode="auto">
            <a:xfrm>
              <a:off x="9909788" y="1588878"/>
              <a:ext cx="17544" cy="40937"/>
            </a:xfrm>
            <a:custGeom>
              <a:avLst/>
              <a:gdLst>
                <a:gd name="T0" fmla="*/ 3 w 3"/>
                <a:gd name="T1" fmla="*/ 0 h 7"/>
                <a:gd name="T2" fmla="*/ 0 w 3"/>
                <a:gd name="T3" fmla="*/ 4 h 7"/>
                <a:gd name="T4" fmla="*/ 0 w 3"/>
                <a:gd name="T5" fmla="*/ 7 h 7"/>
                <a:gd name="T6" fmla="*/ 3 w 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13"/>
            <p:cNvSpPr/>
            <p:nvPr/>
          </p:nvSpPr>
          <p:spPr bwMode="auto">
            <a:xfrm>
              <a:off x="9424398" y="2694161"/>
              <a:ext cx="99416" cy="103316"/>
            </a:xfrm>
            <a:custGeom>
              <a:avLst/>
              <a:gdLst>
                <a:gd name="T0" fmla="*/ 0 w 17"/>
                <a:gd name="T1" fmla="*/ 0 h 18"/>
                <a:gd name="T2" fmla="*/ 17 w 17"/>
                <a:gd name="T3" fmla="*/ 18 h 18"/>
                <a:gd name="T4" fmla="*/ 15 w 17"/>
                <a:gd name="T5" fmla="*/ 11 h 18"/>
                <a:gd name="T6" fmla="*/ 0 w 17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8">
                  <a:moveTo>
                    <a:pt x="0" y="0"/>
                  </a:moveTo>
                  <a:cubicBezTo>
                    <a:pt x="7" y="5"/>
                    <a:pt x="12" y="11"/>
                    <a:pt x="17" y="18"/>
                  </a:cubicBezTo>
                  <a:cubicBezTo>
                    <a:pt x="16" y="16"/>
                    <a:pt x="16" y="13"/>
                    <a:pt x="15" y="11"/>
                  </a:cubicBezTo>
                  <a:cubicBezTo>
                    <a:pt x="10" y="7"/>
                    <a:pt x="5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8514051" y="3741584"/>
            <a:ext cx="2317780" cy="2635526"/>
            <a:chOff x="8514051" y="3741584"/>
            <a:chExt cx="2317780" cy="2635526"/>
          </a:xfrm>
          <a:solidFill>
            <a:srgbClr val="7F7F7F"/>
          </a:solidFill>
        </p:grpSpPr>
        <p:sp>
          <p:nvSpPr>
            <p:cNvPr id="53" name="Freeform 16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>
              <a:spLocks noEditPoints="1"/>
            </p:cNvSpPr>
            <p:nvPr/>
          </p:nvSpPr>
          <p:spPr bwMode="auto">
            <a:xfrm>
              <a:off x="8593974" y="3823457"/>
              <a:ext cx="2208616" cy="2553653"/>
            </a:xfrm>
            <a:custGeom>
              <a:avLst/>
              <a:gdLst>
                <a:gd name="T0" fmla="*/ 351 w 383"/>
                <a:gd name="T1" fmla="*/ 406 h 444"/>
                <a:gd name="T2" fmla="*/ 314 w 383"/>
                <a:gd name="T3" fmla="*/ 260 h 444"/>
                <a:gd name="T4" fmla="*/ 314 w 383"/>
                <a:gd name="T5" fmla="*/ 222 h 444"/>
                <a:gd name="T6" fmla="*/ 262 w 383"/>
                <a:gd name="T7" fmla="*/ 66 h 444"/>
                <a:gd name="T8" fmla="*/ 201 w 383"/>
                <a:gd name="T9" fmla="*/ 91 h 444"/>
                <a:gd name="T10" fmla="*/ 201 w 383"/>
                <a:gd name="T11" fmla="*/ 0 h 444"/>
                <a:gd name="T12" fmla="*/ 181 w 383"/>
                <a:gd name="T13" fmla="*/ 90 h 444"/>
                <a:gd name="T14" fmla="*/ 121 w 383"/>
                <a:gd name="T15" fmla="*/ 66 h 444"/>
                <a:gd name="T16" fmla="*/ 69 w 383"/>
                <a:gd name="T17" fmla="*/ 222 h 444"/>
                <a:gd name="T18" fmla="*/ 69 w 383"/>
                <a:gd name="T19" fmla="*/ 260 h 444"/>
                <a:gd name="T20" fmla="*/ 32 w 383"/>
                <a:gd name="T21" fmla="*/ 406 h 444"/>
                <a:gd name="T22" fmla="*/ 0 w 383"/>
                <a:gd name="T23" fmla="*/ 425 h 444"/>
                <a:gd name="T24" fmla="*/ 364 w 383"/>
                <a:gd name="T25" fmla="*/ 444 h 444"/>
                <a:gd name="T26" fmla="*/ 364 w 383"/>
                <a:gd name="T27" fmla="*/ 406 h 444"/>
                <a:gd name="T28" fmla="*/ 265 w 383"/>
                <a:gd name="T29" fmla="*/ 197 h 444"/>
                <a:gd name="T30" fmla="*/ 234 w 383"/>
                <a:gd name="T31" fmla="*/ 77 h 444"/>
                <a:gd name="T32" fmla="*/ 201 w 383"/>
                <a:gd name="T33" fmla="*/ 303 h 444"/>
                <a:gd name="T34" fmla="*/ 266 w 383"/>
                <a:gd name="T35" fmla="*/ 260 h 444"/>
                <a:gd name="T36" fmla="*/ 201 w 383"/>
                <a:gd name="T37" fmla="*/ 222 h 444"/>
                <a:gd name="T38" fmla="*/ 263 w 383"/>
                <a:gd name="T39" fmla="*/ 222 h 444"/>
                <a:gd name="T40" fmla="*/ 181 w 383"/>
                <a:gd name="T41" fmla="*/ 117 h 444"/>
                <a:gd name="T42" fmla="*/ 149 w 383"/>
                <a:gd name="T43" fmla="*/ 77 h 444"/>
                <a:gd name="T44" fmla="*/ 176 w 383"/>
                <a:gd name="T45" fmla="*/ 320 h 444"/>
                <a:gd name="T46" fmla="*/ 99 w 383"/>
                <a:gd name="T47" fmla="*/ 268 h 444"/>
                <a:gd name="T48" fmla="*/ 78 w 383"/>
                <a:gd name="T49" fmla="*/ 406 h 444"/>
                <a:gd name="T50" fmla="*/ 182 w 383"/>
                <a:gd name="T51" fmla="*/ 406 h 444"/>
                <a:gd name="T52" fmla="*/ 117 w 383"/>
                <a:gd name="T53" fmla="*/ 260 h 444"/>
                <a:gd name="T54" fmla="*/ 182 w 383"/>
                <a:gd name="T55" fmla="*/ 303 h 444"/>
                <a:gd name="T56" fmla="*/ 120 w 383"/>
                <a:gd name="T57" fmla="*/ 222 h 444"/>
                <a:gd name="T58" fmla="*/ 182 w 383"/>
                <a:gd name="T59" fmla="*/ 222 h 444"/>
                <a:gd name="T60" fmla="*/ 201 w 383"/>
                <a:gd name="T61" fmla="*/ 336 h 444"/>
                <a:gd name="T62" fmla="*/ 201 w 383"/>
                <a:gd name="T63" fmla="*/ 406 h 444"/>
                <a:gd name="T64" fmla="*/ 284 w 383"/>
                <a:gd name="T65" fmla="*/ 268 h 444"/>
                <a:gd name="T66" fmla="*/ 207 w 383"/>
                <a:gd name="T67" fmla="*/ 32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3" h="444">
                  <a:moveTo>
                    <a:pt x="364" y="406"/>
                  </a:moveTo>
                  <a:cubicBezTo>
                    <a:pt x="351" y="406"/>
                    <a:pt x="351" y="406"/>
                    <a:pt x="351" y="406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4" y="260"/>
                    <a:pt x="314" y="260"/>
                    <a:pt x="314" y="260"/>
                  </a:cubicBezTo>
                  <a:cubicBezTo>
                    <a:pt x="325" y="260"/>
                    <a:pt x="333" y="251"/>
                    <a:pt x="333" y="241"/>
                  </a:cubicBezTo>
                  <a:cubicBezTo>
                    <a:pt x="333" y="230"/>
                    <a:pt x="325" y="222"/>
                    <a:pt x="314" y="222"/>
                  </a:cubicBezTo>
                  <a:cubicBezTo>
                    <a:pt x="303" y="222"/>
                    <a:pt x="303" y="222"/>
                    <a:pt x="303" y="222"/>
                  </a:cubicBezTo>
                  <a:cubicBezTo>
                    <a:pt x="262" y="66"/>
                    <a:pt x="262" y="66"/>
                    <a:pt x="262" y="66"/>
                  </a:cubicBezTo>
                  <a:cubicBezTo>
                    <a:pt x="221" y="66"/>
                    <a:pt x="221" y="66"/>
                    <a:pt x="221" y="66"/>
                  </a:cubicBezTo>
                  <a:cubicBezTo>
                    <a:pt x="201" y="91"/>
                    <a:pt x="201" y="91"/>
                    <a:pt x="201" y="91"/>
                  </a:cubicBezTo>
                  <a:cubicBezTo>
                    <a:pt x="201" y="66"/>
                    <a:pt x="201" y="66"/>
                    <a:pt x="201" y="66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62" y="66"/>
                    <a:pt x="162" y="66"/>
                    <a:pt x="162" y="66"/>
                  </a:cubicBezTo>
                  <a:cubicBezTo>
                    <a:pt x="121" y="66"/>
                    <a:pt x="121" y="66"/>
                    <a:pt x="121" y="66"/>
                  </a:cubicBezTo>
                  <a:cubicBezTo>
                    <a:pt x="80" y="222"/>
                    <a:pt x="80" y="222"/>
                    <a:pt x="80" y="222"/>
                  </a:cubicBezTo>
                  <a:cubicBezTo>
                    <a:pt x="69" y="222"/>
                    <a:pt x="69" y="222"/>
                    <a:pt x="69" y="222"/>
                  </a:cubicBezTo>
                  <a:cubicBezTo>
                    <a:pt x="58" y="222"/>
                    <a:pt x="50" y="230"/>
                    <a:pt x="50" y="241"/>
                  </a:cubicBezTo>
                  <a:cubicBezTo>
                    <a:pt x="50" y="251"/>
                    <a:pt x="58" y="260"/>
                    <a:pt x="69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32" y="406"/>
                    <a:pt x="32" y="406"/>
                    <a:pt x="32" y="406"/>
                  </a:cubicBezTo>
                  <a:cubicBezTo>
                    <a:pt x="19" y="406"/>
                    <a:pt x="19" y="406"/>
                    <a:pt x="19" y="406"/>
                  </a:cubicBezTo>
                  <a:cubicBezTo>
                    <a:pt x="9" y="406"/>
                    <a:pt x="0" y="414"/>
                    <a:pt x="0" y="425"/>
                  </a:cubicBezTo>
                  <a:cubicBezTo>
                    <a:pt x="0" y="435"/>
                    <a:pt x="9" y="444"/>
                    <a:pt x="19" y="444"/>
                  </a:cubicBezTo>
                  <a:cubicBezTo>
                    <a:pt x="364" y="444"/>
                    <a:pt x="364" y="444"/>
                    <a:pt x="364" y="444"/>
                  </a:cubicBezTo>
                  <a:cubicBezTo>
                    <a:pt x="374" y="444"/>
                    <a:pt x="383" y="435"/>
                    <a:pt x="383" y="425"/>
                  </a:cubicBezTo>
                  <a:cubicBezTo>
                    <a:pt x="383" y="414"/>
                    <a:pt x="374" y="406"/>
                    <a:pt x="364" y="406"/>
                  </a:cubicBezTo>
                  <a:close/>
                  <a:moveTo>
                    <a:pt x="234" y="77"/>
                  </a:moveTo>
                  <a:cubicBezTo>
                    <a:pt x="265" y="197"/>
                    <a:pt x="265" y="197"/>
                    <a:pt x="265" y="197"/>
                  </a:cubicBezTo>
                  <a:cubicBezTo>
                    <a:pt x="202" y="117"/>
                    <a:pt x="202" y="117"/>
                    <a:pt x="202" y="117"/>
                  </a:cubicBezTo>
                  <a:lnTo>
                    <a:pt x="234" y="77"/>
                  </a:lnTo>
                  <a:close/>
                  <a:moveTo>
                    <a:pt x="266" y="260"/>
                  </a:moveTo>
                  <a:cubicBezTo>
                    <a:pt x="201" y="303"/>
                    <a:pt x="201" y="303"/>
                    <a:pt x="201" y="303"/>
                  </a:cubicBezTo>
                  <a:cubicBezTo>
                    <a:pt x="201" y="260"/>
                    <a:pt x="201" y="260"/>
                    <a:pt x="201" y="260"/>
                  </a:cubicBezTo>
                  <a:lnTo>
                    <a:pt x="266" y="260"/>
                  </a:lnTo>
                  <a:close/>
                  <a:moveTo>
                    <a:pt x="263" y="222"/>
                  </a:moveTo>
                  <a:cubicBezTo>
                    <a:pt x="201" y="222"/>
                    <a:pt x="201" y="222"/>
                    <a:pt x="201" y="222"/>
                  </a:cubicBezTo>
                  <a:cubicBezTo>
                    <a:pt x="201" y="143"/>
                    <a:pt x="201" y="143"/>
                    <a:pt x="201" y="143"/>
                  </a:cubicBezTo>
                  <a:lnTo>
                    <a:pt x="263" y="222"/>
                  </a:lnTo>
                  <a:close/>
                  <a:moveTo>
                    <a:pt x="149" y="77"/>
                  </a:moveTo>
                  <a:cubicBezTo>
                    <a:pt x="181" y="117"/>
                    <a:pt x="181" y="117"/>
                    <a:pt x="181" y="117"/>
                  </a:cubicBezTo>
                  <a:cubicBezTo>
                    <a:pt x="118" y="197"/>
                    <a:pt x="118" y="197"/>
                    <a:pt x="118" y="197"/>
                  </a:cubicBezTo>
                  <a:lnTo>
                    <a:pt x="149" y="77"/>
                  </a:lnTo>
                  <a:close/>
                  <a:moveTo>
                    <a:pt x="99" y="268"/>
                  </a:moveTo>
                  <a:cubicBezTo>
                    <a:pt x="176" y="320"/>
                    <a:pt x="176" y="320"/>
                    <a:pt x="176" y="320"/>
                  </a:cubicBezTo>
                  <a:cubicBezTo>
                    <a:pt x="66" y="393"/>
                    <a:pt x="66" y="393"/>
                    <a:pt x="66" y="393"/>
                  </a:cubicBezTo>
                  <a:lnTo>
                    <a:pt x="99" y="268"/>
                  </a:lnTo>
                  <a:close/>
                  <a:moveTo>
                    <a:pt x="182" y="406"/>
                  </a:moveTo>
                  <a:cubicBezTo>
                    <a:pt x="78" y="406"/>
                    <a:pt x="78" y="406"/>
                    <a:pt x="78" y="406"/>
                  </a:cubicBezTo>
                  <a:cubicBezTo>
                    <a:pt x="182" y="336"/>
                    <a:pt x="182" y="336"/>
                    <a:pt x="182" y="336"/>
                  </a:cubicBezTo>
                  <a:lnTo>
                    <a:pt x="182" y="406"/>
                  </a:lnTo>
                  <a:close/>
                  <a:moveTo>
                    <a:pt x="182" y="303"/>
                  </a:moveTo>
                  <a:cubicBezTo>
                    <a:pt x="117" y="260"/>
                    <a:pt x="117" y="260"/>
                    <a:pt x="117" y="260"/>
                  </a:cubicBezTo>
                  <a:cubicBezTo>
                    <a:pt x="182" y="260"/>
                    <a:pt x="182" y="260"/>
                    <a:pt x="182" y="260"/>
                  </a:cubicBezTo>
                  <a:lnTo>
                    <a:pt x="182" y="303"/>
                  </a:lnTo>
                  <a:close/>
                  <a:moveTo>
                    <a:pt x="182" y="222"/>
                  </a:moveTo>
                  <a:cubicBezTo>
                    <a:pt x="120" y="222"/>
                    <a:pt x="120" y="222"/>
                    <a:pt x="120" y="222"/>
                  </a:cubicBezTo>
                  <a:cubicBezTo>
                    <a:pt x="182" y="143"/>
                    <a:pt x="182" y="143"/>
                    <a:pt x="182" y="143"/>
                  </a:cubicBezTo>
                  <a:lnTo>
                    <a:pt x="182" y="222"/>
                  </a:lnTo>
                  <a:close/>
                  <a:moveTo>
                    <a:pt x="201" y="406"/>
                  </a:moveTo>
                  <a:cubicBezTo>
                    <a:pt x="201" y="336"/>
                    <a:pt x="201" y="336"/>
                    <a:pt x="201" y="336"/>
                  </a:cubicBezTo>
                  <a:cubicBezTo>
                    <a:pt x="305" y="406"/>
                    <a:pt x="305" y="406"/>
                    <a:pt x="305" y="406"/>
                  </a:cubicBezTo>
                  <a:lnTo>
                    <a:pt x="201" y="406"/>
                  </a:lnTo>
                  <a:close/>
                  <a:moveTo>
                    <a:pt x="207" y="320"/>
                  </a:moveTo>
                  <a:cubicBezTo>
                    <a:pt x="284" y="268"/>
                    <a:pt x="284" y="268"/>
                    <a:pt x="284" y="268"/>
                  </a:cubicBezTo>
                  <a:cubicBezTo>
                    <a:pt x="317" y="393"/>
                    <a:pt x="317" y="393"/>
                    <a:pt x="317" y="393"/>
                  </a:cubicBezTo>
                  <a:lnTo>
                    <a:pt x="207" y="3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17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8785010" y="5123676"/>
              <a:ext cx="1787556" cy="194935"/>
            </a:xfrm>
            <a:custGeom>
              <a:avLst/>
              <a:gdLst>
                <a:gd name="T0" fmla="*/ 310 w 310"/>
                <a:gd name="T1" fmla="*/ 17 h 34"/>
                <a:gd name="T2" fmla="*/ 294 w 310"/>
                <a:gd name="T3" fmla="*/ 34 h 34"/>
                <a:gd name="T4" fmla="*/ 16 w 310"/>
                <a:gd name="T5" fmla="*/ 34 h 34"/>
                <a:gd name="T6" fmla="*/ 0 w 310"/>
                <a:gd name="T7" fmla="*/ 17 h 34"/>
                <a:gd name="T8" fmla="*/ 0 w 310"/>
                <a:gd name="T9" fmla="*/ 17 h 34"/>
                <a:gd name="T10" fmla="*/ 16 w 310"/>
                <a:gd name="T11" fmla="*/ 0 h 34"/>
                <a:gd name="T12" fmla="*/ 294 w 310"/>
                <a:gd name="T13" fmla="*/ 0 h 34"/>
                <a:gd name="T14" fmla="*/ 310 w 310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34">
                  <a:moveTo>
                    <a:pt x="310" y="17"/>
                  </a:moveTo>
                  <a:cubicBezTo>
                    <a:pt x="310" y="27"/>
                    <a:pt x="303" y="34"/>
                    <a:pt x="294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3" y="0"/>
                    <a:pt x="310" y="8"/>
                    <a:pt x="3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18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8785010" y="5076892"/>
              <a:ext cx="1787556" cy="194935"/>
            </a:xfrm>
            <a:custGeom>
              <a:avLst/>
              <a:gdLst>
                <a:gd name="T0" fmla="*/ 310 w 310"/>
                <a:gd name="T1" fmla="*/ 17 h 34"/>
                <a:gd name="T2" fmla="*/ 294 w 310"/>
                <a:gd name="T3" fmla="*/ 34 h 34"/>
                <a:gd name="T4" fmla="*/ 16 w 310"/>
                <a:gd name="T5" fmla="*/ 34 h 34"/>
                <a:gd name="T6" fmla="*/ 0 w 310"/>
                <a:gd name="T7" fmla="*/ 17 h 34"/>
                <a:gd name="T8" fmla="*/ 0 w 310"/>
                <a:gd name="T9" fmla="*/ 17 h 34"/>
                <a:gd name="T10" fmla="*/ 16 w 310"/>
                <a:gd name="T11" fmla="*/ 0 h 34"/>
                <a:gd name="T12" fmla="*/ 294 w 310"/>
                <a:gd name="T13" fmla="*/ 0 h 34"/>
                <a:gd name="T14" fmla="*/ 310 w 310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34">
                  <a:moveTo>
                    <a:pt x="310" y="17"/>
                  </a:moveTo>
                  <a:cubicBezTo>
                    <a:pt x="310" y="26"/>
                    <a:pt x="303" y="34"/>
                    <a:pt x="294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3" y="0"/>
                    <a:pt x="310" y="7"/>
                    <a:pt x="3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19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8514051" y="6182175"/>
              <a:ext cx="2317780" cy="194935"/>
            </a:xfrm>
            <a:custGeom>
              <a:avLst/>
              <a:gdLst>
                <a:gd name="T0" fmla="*/ 402 w 402"/>
                <a:gd name="T1" fmla="*/ 17 h 34"/>
                <a:gd name="T2" fmla="*/ 382 w 402"/>
                <a:gd name="T3" fmla="*/ 34 h 34"/>
                <a:gd name="T4" fmla="*/ 21 w 402"/>
                <a:gd name="T5" fmla="*/ 34 h 34"/>
                <a:gd name="T6" fmla="*/ 0 w 402"/>
                <a:gd name="T7" fmla="*/ 17 h 34"/>
                <a:gd name="T8" fmla="*/ 0 w 402"/>
                <a:gd name="T9" fmla="*/ 17 h 34"/>
                <a:gd name="T10" fmla="*/ 21 w 402"/>
                <a:gd name="T11" fmla="*/ 0 h 34"/>
                <a:gd name="T12" fmla="*/ 382 w 402"/>
                <a:gd name="T13" fmla="*/ 0 h 34"/>
                <a:gd name="T14" fmla="*/ 402 w 402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2" h="34">
                  <a:moveTo>
                    <a:pt x="402" y="17"/>
                  </a:moveTo>
                  <a:cubicBezTo>
                    <a:pt x="402" y="26"/>
                    <a:pt x="393" y="34"/>
                    <a:pt x="382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9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2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93" y="0"/>
                    <a:pt x="402" y="7"/>
                    <a:pt x="4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20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8514051" y="6129543"/>
              <a:ext cx="2317780" cy="196885"/>
            </a:xfrm>
            <a:custGeom>
              <a:avLst/>
              <a:gdLst>
                <a:gd name="T0" fmla="*/ 402 w 402"/>
                <a:gd name="T1" fmla="*/ 17 h 34"/>
                <a:gd name="T2" fmla="*/ 382 w 402"/>
                <a:gd name="T3" fmla="*/ 34 h 34"/>
                <a:gd name="T4" fmla="*/ 21 w 402"/>
                <a:gd name="T5" fmla="*/ 34 h 34"/>
                <a:gd name="T6" fmla="*/ 0 w 402"/>
                <a:gd name="T7" fmla="*/ 17 h 34"/>
                <a:gd name="T8" fmla="*/ 0 w 402"/>
                <a:gd name="T9" fmla="*/ 17 h 34"/>
                <a:gd name="T10" fmla="*/ 21 w 402"/>
                <a:gd name="T11" fmla="*/ 0 h 34"/>
                <a:gd name="T12" fmla="*/ 382 w 402"/>
                <a:gd name="T13" fmla="*/ 0 h 34"/>
                <a:gd name="T14" fmla="*/ 402 w 402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2" h="34">
                  <a:moveTo>
                    <a:pt x="402" y="17"/>
                  </a:moveTo>
                  <a:cubicBezTo>
                    <a:pt x="402" y="26"/>
                    <a:pt x="393" y="34"/>
                    <a:pt x="382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9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2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93" y="0"/>
                    <a:pt x="402" y="7"/>
                    <a:pt x="4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2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9165135" y="4024241"/>
              <a:ext cx="1033157" cy="167644"/>
            </a:xfrm>
            <a:custGeom>
              <a:avLst/>
              <a:gdLst>
                <a:gd name="T0" fmla="*/ 179 w 179"/>
                <a:gd name="T1" fmla="*/ 15 h 29"/>
                <a:gd name="T2" fmla="*/ 170 w 179"/>
                <a:gd name="T3" fmla="*/ 29 h 29"/>
                <a:gd name="T4" fmla="*/ 9 w 179"/>
                <a:gd name="T5" fmla="*/ 29 h 29"/>
                <a:gd name="T6" fmla="*/ 0 w 179"/>
                <a:gd name="T7" fmla="*/ 15 h 29"/>
                <a:gd name="T8" fmla="*/ 0 w 179"/>
                <a:gd name="T9" fmla="*/ 15 h 29"/>
                <a:gd name="T10" fmla="*/ 9 w 179"/>
                <a:gd name="T11" fmla="*/ 0 h 29"/>
                <a:gd name="T12" fmla="*/ 170 w 179"/>
                <a:gd name="T13" fmla="*/ 0 h 29"/>
                <a:gd name="T14" fmla="*/ 179 w 179"/>
                <a:gd name="T15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9">
                  <a:moveTo>
                    <a:pt x="179" y="15"/>
                  </a:moveTo>
                  <a:cubicBezTo>
                    <a:pt x="179" y="23"/>
                    <a:pt x="175" y="29"/>
                    <a:pt x="17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4" y="29"/>
                    <a:pt x="0" y="2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5" y="0"/>
                    <a:pt x="179" y="7"/>
                    <a:pt x="17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22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9165135" y="3983304"/>
              <a:ext cx="1033157" cy="167644"/>
            </a:xfrm>
            <a:custGeom>
              <a:avLst/>
              <a:gdLst>
                <a:gd name="T0" fmla="*/ 179 w 179"/>
                <a:gd name="T1" fmla="*/ 14 h 29"/>
                <a:gd name="T2" fmla="*/ 170 w 179"/>
                <a:gd name="T3" fmla="*/ 29 h 29"/>
                <a:gd name="T4" fmla="*/ 9 w 179"/>
                <a:gd name="T5" fmla="*/ 29 h 29"/>
                <a:gd name="T6" fmla="*/ 0 w 179"/>
                <a:gd name="T7" fmla="*/ 14 h 29"/>
                <a:gd name="T8" fmla="*/ 0 w 179"/>
                <a:gd name="T9" fmla="*/ 14 h 29"/>
                <a:gd name="T10" fmla="*/ 9 w 179"/>
                <a:gd name="T11" fmla="*/ 0 h 29"/>
                <a:gd name="T12" fmla="*/ 170 w 179"/>
                <a:gd name="T13" fmla="*/ 0 h 29"/>
                <a:gd name="T14" fmla="*/ 179 w 179"/>
                <a:gd name="T15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9">
                  <a:moveTo>
                    <a:pt x="179" y="14"/>
                  </a:moveTo>
                  <a:cubicBezTo>
                    <a:pt x="179" y="22"/>
                    <a:pt x="175" y="29"/>
                    <a:pt x="17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4" y="29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4" y="0"/>
                    <a:pt x="9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5" y="0"/>
                    <a:pt x="179" y="6"/>
                    <a:pt x="17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23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9274299" y="3770825"/>
              <a:ext cx="853817" cy="115012"/>
            </a:xfrm>
            <a:custGeom>
              <a:avLst/>
              <a:gdLst>
                <a:gd name="T0" fmla="*/ 148 w 148"/>
                <a:gd name="T1" fmla="*/ 10 h 20"/>
                <a:gd name="T2" fmla="*/ 140 w 148"/>
                <a:gd name="T3" fmla="*/ 20 h 20"/>
                <a:gd name="T4" fmla="*/ 7 w 148"/>
                <a:gd name="T5" fmla="*/ 20 h 20"/>
                <a:gd name="T6" fmla="*/ 0 w 148"/>
                <a:gd name="T7" fmla="*/ 10 h 20"/>
                <a:gd name="T8" fmla="*/ 0 w 148"/>
                <a:gd name="T9" fmla="*/ 10 h 20"/>
                <a:gd name="T10" fmla="*/ 7 w 148"/>
                <a:gd name="T11" fmla="*/ 0 h 20"/>
                <a:gd name="T12" fmla="*/ 140 w 148"/>
                <a:gd name="T13" fmla="*/ 0 h 20"/>
                <a:gd name="T14" fmla="*/ 148 w 148"/>
                <a:gd name="T1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148" y="10"/>
                  </a:moveTo>
                  <a:cubicBezTo>
                    <a:pt x="148" y="16"/>
                    <a:pt x="144" y="20"/>
                    <a:pt x="14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3" y="0"/>
                    <a:pt x="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48" y="5"/>
                    <a:pt x="1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2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9274299" y="3741584"/>
              <a:ext cx="853817" cy="115012"/>
            </a:xfrm>
            <a:custGeom>
              <a:avLst/>
              <a:gdLst>
                <a:gd name="T0" fmla="*/ 148 w 148"/>
                <a:gd name="T1" fmla="*/ 10 h 20"/>
                <a:gd name="T2" fmla="*/ 140 w 148"/>
                <a:gd name="T3" fmla="*/ 20 h 20"/>
                <a:gd name="T4" fmla="*/ 7 w 148"/>
                <a:gd name="T5" fmla="*/ 20 h 20"/>
                <a:gd name="T6" fmla="*/ 0 w 148"/>
                <a:gd name="T7" fmla="*/ 10 h 20"/>
                <a:gd name="T8" fmla="*/ 0 w 148"/>
                <a:gd name="T9" fmla="*/ 10 h 20"/>
                <a:gd name="T10" fmla="*/ 7 w 148"/>
                <a:gd name="T11" fmla="*/ 0 h 20"/>
                <a:gd name="T12" fmla="*/ 140 w 148"/>
                <a:gd name="T13" fmla="*/ 0 h 20"/>
                <a:gd name="T14" fmla="*/ 148 w 148"/>
                <a:gd name="T1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148" y="10"/>
                  </a:moveTo>
                  <a:cubicBezTo>
                    <a:pt x="148" y="16"/>
                    <a:pt x="144" y="20"/>
                    <a:pt x="14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3" y="0"/>
                    <a:pt x="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48" y="5"/>
                    <a:pt x="1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7" name="矩形 66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SpPr/>
          <p:nvPr/>
        </p:nvSpPr>
        <p:spPr>
          <a:xfrm rot="16200000">
            <a:off x="1927661" y="3369866"/>
            <a:ext cx="432000" cy="18000"/>
          </a:xfrm>
          <a:prstGeom prst="rect">
            <a:avLst/>
          </a:prstGeom>
          <a:solidFill>
            <a:srgbClr val="2F2F2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73" name="矩形 72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SpPr/>
          <p:nvPr/>
        </p:nvSpPr>
        <p:spPr>
          <a:xfrm rot="16200000">
            <a:off x="4225003" y="3026457"/>
            <a:ext cx="324000" cy="18000"/>
          </a:xfrm>
          <a:prstGeom prst="rect">
            <a:avLst/>
          </a:prstGeom>
          <a:solidFill>
            <a:srgbClr val="2F2F2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79" name="矩形 78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SpPr/>
          <p:nvPr/>
        </p:nvSpPr>
        <p:spPr>
          <a:xfrm rot="16200000">
            <a:off x="6728481" y="2486662"/>
            <a:ext cx="324000" cy="18000"/>
          </a:xfrm>
          <a:prstGeom prst="rect">
            <a:avLst/>
          </a:prstGeom>
          <a:solidFill>
            <a:srgbClr val="2F2F2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85" name="矩形 8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SpPr/>
          <p:nvPr/>
        </p:nvSpPr>
        <p:spPr>
          <a:xfrm rot="16200000">
            <a:off x="9511191" y="1938001"/>
            <a:ext cx="324000" cy="18000"/>
          </a:xfrm>
          <a:prstGeom prst="rect">
            <a:avLst/>
          </a:prstGeom>
          <a:solidFill>
            <a:srgbClr val="2F2F2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grpSp>
        <p:nvGrpSpPr>
          <p:cNvPr id="93" name="组合 92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1199203" y="1889312"/>
            <a:ext cx="1906917" cy="1163189"/>
            <a:chOff x="1212867" y="3191111"/>
            <a:chExt cx="1906917" cy="1163189"/>
          </a:xfrm>
        </p:grpSpPr>
        <p:grpSp>
          <p:nvGrpSpPr>
            <p:cNvPr id="94" name="组合 93"/>
            <p:cNvGrpSpPr/>
            <p:nvPr/>
          </p:nvGrpSpPr>
          <p:grpSpPr>
            <a:xfrm>
              <a:off x="1212867" y="3191111"/>
              <a:ext cx="1906917" cy="1163189"/>
              <a:chOff x="7282393" y="4800990"/>
              <a:chExt cx="1906917" cy="1163189"/>
            </a:xfrm>
          </p:grpSpPr>
          <p:sp>
            <p:nvSpPr>
              <p:cNvPr id="96" name="Content Placeholder 2"/>
              <p:cNvSpPr txBox="1"/>
              <p:nvPr/>
            </p:nvSpPr>
            <p:spPr>
              <a:xfrm>
                <a:off x="7717630" y="4800990"/>
                <a:ext cx="1098285" cy="4057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defRPr>
                </a:lvl1pPr>
              </a:lstStyle>
              <a:p>
                <a:r>
                  <a:rPr lang="zh-CN" altLang="en-US" sz="1700">
                    <a:solidFill>
                      <a:srgbClr val="595959"/>
                    </a:solidFill>
                    <a:latin typeface="+mn-lt"/>
                    <a:ea typeface="+mn-ea"/>
                    <a:cs typeface="+mn-ea"/>
                    <a:sym typeface="+mn-lt"/>
                  </a:rPr>
                  <a:t>添加标题</a:t>
                </a:r>
                <a:endParaRPr lang="en-US" sz="17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7" name="Rectangle 33"/>
              <p:cNvSpPr/>
              <p:nvPr/>
            </p:nvSpPr>
            <p:spPr>
              <a:xfrm>
                <a:off x="7282393" y="5256293"/>
                <a:ext cx="1906917" cy="707886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zh-CN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骆可可</a:t>
                </a:r>
                <a:r>
                  <a:rPr lang="en-US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PPT</a:t>
                </a:r>
                <a:r>
                  <a:rPr lang="zh-CN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工作室更专业的模板。洛可可，色彩纷呈，潮流时尚。</a:t>
                </a:r>
                <a:r>
                  <a:rPr lang="zh-CN" altLang="en-US" sz="1000">
                    <a:solidFill>
                      <a:srgbClr val="595959"/>
                    </a:solidFill>
                    <a:cs typeface="+mn-ea"/>
                    <a:sym typeface="+mn-lt"/>
                  </a:rPr>
                  <a:t>建议您在展示时采用微软雅黑字体</a:t>
                </a:r>
                <a:endParaRPr lang="zh-CN" altLang="zh-CN" sz="1000" dirty="0">
                  <a:solidFill>
                    <a:srgbClr val="595959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95" name="Shape 9397"/>
            <p:cNvSpPr/>
            <p:nvPr/>
          </p:nvSpPr>
          <p:spPr>
            <a:xfrm flipH="1">
              <a:off x="1723950" y="3584612"/>
              <a:ext cx="884752" cy="0"/>
            </a:xfrm>
            <a:prstGeom prst="line">
              <a:avLst/>
            </a:prstGeom>
            <a:ln w="19050">
              <a:solidFill>
                <a:srgbClr val="404040"/>
              </a:solidFill>
              <a:miter lim="400000"/>
            </a:ln>
          </p:spPr>
          <p:txBody>
            <a:bodyPr lIns="0" tIns="0" rIns="0" bIns="0" anchor="ctr"/>
            <a:lstStyle/>
            <a:p>
              <a:pPr defTabSz="2279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05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8" name="组合 97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3447192" y="1592501"/>
            <a:ext cx="1906917" cy="1163189"/>
            <a:chOff x="1212867" y="3191111"/>
            <a:chExt cx="1906917" cy="1163189"/>
          </a:xfrm>
        </p:grpSpPr>
        <p:grpSp>
          <p:nvGrpSpPr>
            <p:cNvPr id="99" name="组合 98"/>
            <p:cNvGrpSpPr/>
            <p:nvPr/>
          </p:nvGrpSpPr>
          <p:grpSpPr>
            <a:xfrm>
              <a:off x="1212867" y="3191111"/>
              <a:ext cx="1906917" cy="1163189"/>
              <a:chOff x="7282393" y="4800990"/>
              <a:chExt cx="1906917" cy="1163189"/>
            </a:xfrm>
          </p:grpSpPr>
          <p:sp>
            <p:nvSpPr>
              <p:cNvPr id="101" name="Content Placeholder 2"/>
              <p:cNvSpPr txBox="1"/>
              <p:nvPr/>
            </p:nvSpPr>
            <p:spPr>
              <a:xfrm>
                <a:off x="7717630" y="4800990"/>
                <a:ext cx="1098285" cy="4057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defRPr>
                </a:lvl1pPr>
              </a:lstStyle>
              <a:p>
                <a:r>
                  <a:rPr lang="zh-CN" altLang="en-US" sz="1700">
                    <a:solidFill>
                      <a:srgbClr val="595959"/>
                    </a:solidFill>
                    <a:latin typeface="+mn-lt"/>
                    <a:ea typeface="+mn-ea"/>
                    <a:cs typeface="+mn-ea"/>
                    <a:sym typeface="+mn-lt"/>
                  </a:rPr>
                  <a:t>添加标题</a:t>
                </a:r>
                <a:endParaRPr lang="en-US" sz="17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2" name="Rectangle 33"/>
              <p:cNvSpPr/>
              <p:nvPr/>
            </p:nvSpPr>
            <p:spPr>
              <a:xfrm>
                <a:off x="7282393" y="5256293"/>
                <a:ext cx="1906917" cy="707886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zh-CN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骆可可</a:t>
                </a:r>
                <a:r>
                  <a:rPr lang="en-US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PPT</a:t>
                </a:r>
                <a:r>
                  <a:rPr lang="zh-CN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工作室更专业的模板。洛可可，色彩纷呈，潮流时尚。</a:t>
                </a:r>
                <a:r>
                  <a:rPr lang="zh-CN" altLang="en-US" sz="1000">
                    <a:solidFill>
                      <a:srgbClr val="595959"/>
                    </a:solidFill>
                    <a:cs typeface="+mn-ea"/>
                    <a:sym typeface="+mn-lt"/>
                  </a:rPr>
                  <a:t>建议您在展示时采用微软雅黑字体</a:t>
                </a:r>
                <a:endParaRPr lang="zh-CN" altLang="zh-CN" sz="1000" dirty="0">
                  <a:solidFill>
                    <a:srgbClr val="595959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0" name="Shape 9397"/>
            <p:cNvSpPr/>
            <p:nvPr/>
          </p:nvSpPr>
          <p:spPr>
            <a:xfrm flipH="1">
              <a:off x="1723950" y="3584612"/>
              <a:ext cx="884752" cy="0"/>
            </a:xfrm>
            <a:prstGeom prst="line">
              <a:avLst/>
            </a:prstGeom>
            <a:ln w="19050">
              <a:solidFill>
                <a:srgbClr val="404040"/>
              </a:solidFill>
              <a:miter lim="400000"/>
            </a:ln>
          </p:spPr>
          <p:txBody>
            <a:bodyPr lIns="0" tIns="0" rIns="0" bIns="0" anchor="ctr"/>
            <a:lstStyle/>
            <a:p>
              <a:pPr defTabSz="2279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05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3" name="组合 102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5927030" y="1158736"/>
            <a:ext cx="1906917" cy="1163189"/>
            <a:chOff x="1212867" y="3191111"/>
            <a:chExt cx="1906917" cy="1163189"/>
          </a:xfrm>
        </p:grpSpPr>
        <p:grpSp>
          <p:nvGrpSpPr>
            <p:cNvPr id="104" name="组合 103"/>
            <p:cNvGrpSpPr/>
            <p:nvPr/>
          </p:nvGrpSpPr>
          <p:grpSpPr>
            <a:xfrm>
              <a:off x="1212867" y="3191111"/>
              <a:ext cx="1906917" cy="1163189"/>
              <a:chOff x="7282393" y="4800990"/>
              <a:chExt cx="1906917" cy="1163189"/>
            </a:xfrm>
          </p:grpSpPr>
          <p:sp>
            <p:nvSpPr>
              <p:cNvPr id="106" name="Content Placeholder 2"/>
              <p:cNvSpPr txBox="1"/>
              <p:nvPr/>
            </p:nvSpPr>
            <p:spPr>
              <a:xfrm>
                <a:off x="7717630" y="4800990"/>
                <a:ext cx="1098285" cy="4057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defRPr>
                </a:lvl1pPr>
              </a:lstStyle>
              <a:p>
                <a:r>
                  <a:rPr lang="zh-CN" altLang="en-US" sz="1700">
                    <a:solidFill>
                      <a:srgbClr val="595959"/>
                    </a:solidFill>
                    <a:latin typeface="+mn-lt"/>
                    <a:ea typeface="+mn-ea"/>
                    <a:cs typeface="+mn-ea"/>
                    <a:sym typeface="+mn-lt"/>
                  </a:rPr>
                  <a:t>添加标题</a:t>
                </a:r>
                <a:endParaRPr lang="en-US" sz="17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7" name="Rectangle 33"/>
              <p:cNvSpPr/>
              <p:nvPr/>
            </p:nvSpPr>
            <p:spPr>
              <a:xfrm>
                <a:off x="7282393" y="5256293"/>
                <a:ext cx="1906917" cy="707886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zh-CN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骆可可</a:t>
                </a:r>
                <a:r>
                  <a:rPr lang="en-US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PPT</a:t>
                </a:r>
                <a:r>
                  <a:rPr lang="zh-CN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工作室更专业的模板。洛可可，色彩纷呈，潮流时尚。</a:t>
                </a:r>
                <a:r>
                  <a:rPr lang="zh-CN" altLang="en-US" sz="1000">
                    <a:solidFill>
                      <a:srgbClr val="595959"/>
                    </a:solidFill>
                    <a:cs typeface="+mn-ea"/>
                    <a:sym typeface="+mn-lt"/>
                  </a:rPr>
                  <a:t>建议您在展示时采用微软雅黑字体</a:t>
                </a:r>
                <a:endParaRPr lang="zh-CN" altLang="zh-CN" sz="1000" dirty="0">
                  <a:solidFill>
                    <a:srgbClr val="595959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5" name="Shape 9397"/>
            <p:cNvSpPr/>
            <p:nvPr/>
          </p:nvSpPr>
          <p:spPr>
            <a:xfrm flipH="1">
              <a:off x="1723950" y="3584612"/>
              <a:ext cx="884752" cy="0"/>
            </a:xfrm>
            <a:prstGeom prst="line">
              <a:avLst/>
            </a:prstGeom>
            <a:ln w="19050">
              <a:solidFill>
                <a:srgbClr val="404040"/>
              </a:solidFill>
              <a:miter lim="400000"/>
            </a:ln>
          </p:spPr>
          <p:txBody>
            <a:bodyPr lIns="0" tIns="0" rIns="0" bIns="0" anchor="ctr"/>
            <a:lstStyle/>
            <a:p>
              <a:pPr defTabSz="2279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05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8" name="组合 107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8728255" y="580061"/>
            <a:ext cx="1906917" cy="1163189"/>
            <a:chOff x="1212867" y="3191111"/>
            <a:chExt cx="1906917" cy="1163189"/>
          </a:xfrm>
        </p:grpSpPr>
        <p:grpSp>
          <p:nvGrpSpPr>
            <p:cNvPr id="109" name="组合 108"/>
            <p:cNvGrpSpPr/>
            <p:nvPr/>
          </p:nvGrpSpPr>
          <p:grpSpPr>
            <a:xfrm>
              <a:off x="1212867" y="3191111"/>
              <a:ext cx="1906917" cy="1163189"/>
              <a:chOff x="7282393" y="4800990"/>
              <a:chExt cx="1906917" cy="1163189"/>
            </a:xfrm>
          </p:grpSpPr>
          <p:sp>
            <p:nvSpPr>
              <p:cNvPr id="111" name="Content Placeholder 2"/>
              <p:cNvSpPr txBox="1"/>
              <p:nvPr/>
            </p:nvSpPr>
            <p:spPr>
              <a:xfrm>
                <a:off x="7717630" y="4800990"/>
                <a:ext cx="1098285" cy="4057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defRPr>
                </a:lvl1pPr>
              </a:lstStyle>
              <a:p>
                <a:r>
                  <a:rPr lang="zh-CN" altLang="en-US" sz="1700">
                    <a:solidFill>
                      <a:srgbClr val="595959"/>
                    </a:solidFill>
                    <a:latin typeface="+mn-lt"/>
                    <a:ea typeface="+mn-ea"/>
                    <a:cs typeface="+mn-ea"/>
                    <a:sym typeface="+mn-lt"/>
                  </a:rPr>
                  <a:t>添加标题</a:t>
                </a:r>
                <a:endParaRPr lang="en-US" sz="17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" name="Rectangle 33"/>
              <p:cNvSpPr/>
              <p:nvPr/>
            </p:nvSpPr>
            <p:spPr>
              <a:xfrm>
                <a:off x="7282393" y="5256293"/>
                <a:ext cx="1906917" cy="707886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zh-CN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骆可可</a:t>
                </a:r>
                <a:r>
                  <a:rPr lang="en-US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PPT</a:t>
                </a:r>
                <a:r>
                  <a:rPr lang="zh-CN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工作室更专业的模板。洛可可，色彩纷呈，潮流时尚。</a:t>
                </a:r>
                <a:r>
                  <a:rPr lang="zh-CN" altLang="en-US" sz="1000">
                    <a:solidFill>
                      <a:srgbClr val="595959"/>
                    </a:solidFill>
                    <a:cs typeface="+mn-ea"/>
                    <a:sym typeface="+mn-lt"/>
                  </a:rPr>
                  <a:t>建议您在展示时采用微软雅黑字体</a:t>
                </a:r>
                <a:endParaRPr lang="zh-CN" altLang="zh-CN" sz="1000" dirty="0">
                  <a:solidFill>
                    <a:srgbClr val="595959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10" name="Shape 9397"/>
            <p:cNvSpPr/>
            <p:nvPr/>
          </p:nvSpPr>
          <p:spPr>
            <a:xfrm flipH="1">
              <a:off x="1723950" y="3584612"/>
              <a:ext cx="884752" cy="0"/>
            </a:xfrm>
            <a:prstGeom prst="line">
              <a:avLst/>
            </a:prstGeom>
            <a:ln w="19050">
              <a:solidFill>
                <a:srgbClr val="404040"/>
              </a:solidFill>
              <a:miter lim="400000"/>
            </a:ln>
          </p:spPr>
          <p:txBody>
            <a:bodyPr lIns="0" tIns="0" rIns="0" bIns="0" anchor="ctr"/>
            <a:lstStyle/>
            <a:p>
              <a:pPr defTabSz="2279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05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1" name="图文框 90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11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14" name="图片 11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28997" y="545246"/>
            <a:ext cx="2190407" cy="13322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22925" y="5717805"/>
            <a:ext cx="1269076" cy="1140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22925" y="2546889"/>
            <a:ext cx="1461636" cy="1049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424201" y="5164183"/>
            <a:ext cx="880425" cy="7309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49" y="5103"/>
            <a:ext cx="1135405" cy="13621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54510" y="3596115"/>
            <a:ext cx="1840092" cy="4636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19206" y="6002747"/>
            <a:ext cx="1409791" cy="1088786"/>
          </a:xfrm>
          <a:prstGeom prst="rect">
            <a:avLst/>
          </a:prstGeom>
        </p:spPr>
      </p:pic>
      <p:sp>
        <p:nvSpPr>
          <p:cNvPr id="9" name="等腰三角形 8"/>
          <p:cNvSpPr/>
          <p:nvPr/>
        </p:nvSpPr>
        <p:spPr>
          <a:xfrm rot="5400000">
            <a:off x="1495089" y="5432022"/>
            <a:ext cx="254489" cy="219387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1821225" y="5432022"/>
            <a:ext cx="254489" cy="219387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13754" y="2623089"/>
            <a:ext cx="34528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600" b="1">
                <a:solidFill>
                  <a:srgbClr val="595959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PART  4</a:t>
            </a:r>
            <a:endParaRPr lang="zh-CN" altLang="en-US" dirty="0"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93434" y="3808375"/>
            <a:ext cx="3947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rgbClr val="595959"/>
                </a:solidFill>
                <a:cs typeface="+mn-ea"/>
                <a:sym typeface="+mn-lt"/>
              </a:rPr>
              <a:t>明年工作规划</a:t>
            </a:r>
          </a:p>
        </p:txBody>
      </p:sp>
      <p:sp>
        <p:nvSpPr>
          <p:cNvPr id="13" name="文本框 16"/>
          <p:cNvSpPr txBox="1">
            <a:spLocks noChangeArrowheads="1"/>
          </p:cNvSpPr>
          <p:nvPr/>
        </p:nvSpPr>
        <p:spPr bwMode="auto">
          <a:xfrm>
            <a:off x="1413755" y="4639372"/>
            <a:ext cx="437083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A designer can use default text to simulate what text would look like</a:t>
            </a:r>
            <a:r>
              <a:rPr lang="en-US" altLang="zh-CN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. A designer can use default text to simulate what text would look like. 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5889581" y="1883394"/>
            <a:ext cx="782219" cy="782219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20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31879" y="2057290"/>
            <a:ext cx="697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>
                <a:solidFill>
                  <a:schemeClr val="bg1"/>
                </a:solidFill>
                <a:cs typeface="+mn-ea"/>
                <a:sym typeface="+mn-lt"/>
              </a:rPr>
              <a:t>93%</a:t>
            </a:r>
            <a:endParaRPr lang="en-GB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5889581" y="2868882"/>
            <a:ext cx="782219" cy="782219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2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31879" y="3042777"/>
            <a:ext cx="697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cs typeface="+mn-ea"/>
                <a:sym typeface="+mn-lt"/>
              </a:rPr>
              <a:t>82%</a:t>
            </a:r>
            <a:endParaRPr lang="en-GB" sz="20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889581" y="3854371"/>
            <a:ext cx="782219" cy="782219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2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31879" y="4030393"/>
            <a:ext cx="697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cs typeface="+mn-ea"/>
                <a:sym typeface="+mn-lt"/>
              </a:rPr>
              <a:t>70%</a:t>
            </a:r>
            <a:endParaRPr lang="en-GB" sz="20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889581" y="4844109"/>
            <a:ext cx="782219" cy="782219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2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31879" y="5018005"/>
            <a:ext cx="697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cs typeface="+mn-ea"/>
                <a:sym typeface="+mn-lt"/>
              </a:rPr>
              <a:t>68%</a:t>
            </a:r>
            <a:endParaRPr lang="en-GB" sz="20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Freeform 5"/>
          <p:cNvSpPr/>
          <p:nvPr/>
        </p:nvSpPr>
        <p:spPr>
          <a:xfrm rot="16200000">
            <a:off x="6625887" y="3153200"/>
            <a:ext cx="3991968" cy="3441751"/>
          </a:xfrm>
          <a:custGeom>
            <a:avLst/>
            <a:gdLst>
              <a:gd name="connsiteX0" fmla="*/ 4242316 w 4242316"/>
              <a:gd name="connsiteY0" fmla="*/ 562708 h 3657591"/>
              <a:gd name="connsiteX1" fmla="*/ 4117817 w 4242316"/>
              <a:gd name="connsiteY1" fmla="*/ 562708 h 3657591"/>
              <a:gd name="connsiteX2" fmla="*/ 4117817 w 4242316"/>
              <a:gd name="connsiteY2" fmla="*/ 3094883 h 3657591"/>
              <a:gd name="connsiteX3" fmla="*/ 3555109 w 4242316"/>
              <a:gd name="connsiteY3" fmla="*/ 3657591 h 3657591"/>
              <a:gd name="connsiteX4" fmla="*/ 0 w 4242316"/>
              <a:gd name="connsiteY4" fmla="*/ 3657591 h 3657591"/>
              <a:gd name="connsiteX5" fmla="*/ 0 w 4242316"/>
              <a:gd name="connsiteY5" fmla="*/ 3094883 h 3657591"/>
              <a:gd name="connsiteX6" fmla="*/ 3555109 w 4242316"/>
              <a:gd name="connsiteY6" fmla="*/ 3094883 h 3657591"/>
              <a:gd name="connsiteX7" fmla="*/ 3555109 w 4242316"/>
              <a:gd name="connsiteY7" fmla="*/ 562708 h 3657591"/>
              <a:gd name="connsiteX8" fmla="*/ 3430609 w 4242316"/>
              <a:gd name="connsiteY8" fmla="*/ 562708 h 3657591"/>
              <a:gd name="connsiteX9" fmla="*/ 3836463 w 4242316"/>
              <a:gd name="connsiteY9" fmla="*/ 0 h 365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42316" h="3657591">
                <a:moveTo>
                  <a:pt x="4242316" y="562708"/>
                </a:moveTo>
                <a:lnTo>
                  <a:pt x="4117817" y="562708"/>
                </a:lnTo>
                <a:lnTo>
                  <a:pt x="4117817" y="3094883"/>
                </a:lnTo>
                <a:lnTo>
                  <a:pt x="3555109" y="3657591"/>
                </a:lnTo>
                <a:lnTo>
                  <a:pt x="0" y="3657591"/>
                </a:lnTo>
                <a:lnTo>
                  <a:pt x="0" y="3094883"/>
                </a:lnTo>
                <a:lnTo>
                  <a:pt x="3555109" y="3094883"/>
                </a:lnTo>
                <a:lnTo>
                  <a:pt x="3555109" y="562708"/>
                </a:lnTo>
                <a:lnTo>
                  <a:pt x="3430609" y="562708"/>
                </a:lnTo>
                <a:lnTo>
                  <a:pt x="3836463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cs typeface="+mn-ea"/>
              <a:sym typeface="+mn-lt"/>
            </a:endParaRPr>
          </a:p>
        </p:txBody>
      </p:sp>
      <p:sp>
        <p:nvSpPr>
          <p:cNvPr id="16" name="Freeform 15"/>
          <p:cNvSpPr>
            <a:spLocks noEditPoints="1"/>
          </p:cNvSpPr>
          <p:nvPr/>
        </p:nvSpPr>
        <p:spPr bwMode="auto">
          <a:xfrm>
            <a:off x="7696280" y="3103768"/>
            <a:ext cx="364523" cy="312449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1" tIns="39701" rIns="79401" bIns="39701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5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5" name="Freeform 4"/>
          <p:cNvSpPr/>
          <p:nvPr/>
        </p:nvSpPr>
        <p:spPr>
          <a:xfrm rot="16200000">
            <a:off x="6756910" y="4012282"/>
            <a:ext cx="3001855" cy="2713691"/>
          </a:xfrm>
          <a:custGeom>
            <a:avLst/>
            <a:gdLst>
              <a:gd name="connsiteX0" fmla="*/ 2496508 w 3190111"/>
              <a:gd name="connsiteY0" fmla="*/ 2321164 h 2883873"/>
              <a:gd name="connsiteX1" fmla="*/ 2496508 w 3190111"/>
              <a:gd name="connsiteY1" fmla="*/ 2883872 h 2883873"/>
              <a:gd name="connsiteX2" fmla="*/ 0 w 3190111"/>
              <a:gd name="connsiteY2" fmla="*/ 2883872 h 2883873"/>
              <a:gd name="connsiteX3" fmla="*/ 0 w 3190111"/>
              <a:gd name="connsiteY3" fmla="*/ 2321164 h 2883873"/>
              <a:gd name="connsiteX4" fmla="*/ 3190111 w 3190111"/>
              <a:gd name="connsiteY4" fmla="*/ 562708 h 2883873"/>
              <a:gd name="connsiteX5" fmla="*/ 3062414 w 3190111"/>
              <a:gd name="connsiteY5" fmla="*/ 562708 h 2883873"/>
              <a:gd name="connsiteX6" fmla="*/ 3062414 w 3190111"/>
              <a:gd name="connsiteY6" fmla="*/ 2321165 h 2883873"/>
              <a:gd name="connsiteX7" fmla="*/ 3065612 w 3190111"/>
              <a:gd name="connsiteY7" fmla="*/ 2321165 h 2883873"/>
              <a:gd name="connsiteX8" fmla="*/ 2499706 w 3190111"/>
              <a:gd name="connsiteY8" fmla="*/ 2883873 h 2883873"/>
              <a:gd name="connsiteX9" fmla="*/ 2499706 w 3190111"/>
              <a:gd name="connsiteY9" fmla="*/ 2321165 h 2883873"/>
              <a:gd name="connsiteX10" fmla="*/ 2499706 w 3190111"/>
              <a:gd name="connsiteY10" fmla="*/ 562708 h 2883873"/>
              <a:gd name="connsiteX11" fmla="*/ 2378404 w 3190111"/>
              <a:gd name="connsiteY11" fmla="*/ 562708 h 2883873"/>
              <a:gd name="connsiteX12" fmla="*/ 2784258 w 3190111"/>
              <a:gd name="connsiteY12" fmla="*/ 0 h 2883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90111" h="2883873">
                <a:moveTo>
                  <a:pt x="2496508" y="2321164"/>
                </a:moveTo>
                <a:lnTo>
                  <a:pt x="2496508" y="2883872"/>
                </a:lnTo>
                <a:lnTo>
                  <a:pt x="0" y="2883872"/>
                </a:lnTo>
                <a:lnTo>
                  <a:pt x="0" y="2321164"/>
                </a:lnTo>
                <a:close/>
                <a:moveTo>
                  <a:pt x="3190111" y="562708"/>
                </a:moveTo>
                <a:lnTo>
                  <a:pt x="3062414" y="562708"/>
                </a:lnTo>
                <a:lnTo>
                  <a:pt x="3062414" y="2321165"/>
                </a:lnTo>
                <a:lnTo>
                  <a:pt x="3065612" y="2321165"/>
                </a:lnTo>
                <a:lnTo>
                  <a:pt x="2499706" y="2883873"/>
                </a:lnTo>
                <a:lnTo>
                  <a:pt x="2499706" y="2321165"/>
                </a:lnTo>
                <a:lnTo>
                  <a:pt x="2499706" y="562708"/>
                </a:lnTo>
                <a:lnTo>
                  <a:pt x="2378404" y="562708"/>
                </a:lnTo>
                <a:lnTo>
                  <a:pt x="2784258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cs typeface="+mn-ea"/>
              <a:sym typeface="+mn-lt"/>
            </a:endParaRPr>
          </a:p>
        </p:txBody>
      </p:sp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7682811" y="4094397"/>
            <a:ext cx="391460" cy="350158"/>
          </a:xfrm>
          <a:custGeom>
            <a:avLst/>
            <a:gdLst>
              <a:gd name="T0" fmla="*/ 36 w 101"/>
              <a:gd name="T1" fmla="*/ 77 h 90"/>
              <a:gd name="T2" fmla="*/ 39 w 101"/>
              <a:gd name="T3" fmla="*/ 80 h 90"/>
              <a:gd name="T4" fmla="*/ 42 w 101"/>
              <a:gd name="T5" fmla="*/ 80 h 90"/>
              <a:gd name="T6" fmla="*/ 44 w 101"/>
              <a:gd name="T7" fmla="*/ 79 h 90"/>
              <a:gd name="T8" fmla="*/ 46 w 101"/>
              <a:gd name="T9" fmla="*/ 75 h 90"/>
              <a:gd name="T10" fmla="*/ 46 w 101"/>
              <a:gd name="T11" fmla="*/ 75 h 90"/>
              <a:gd name="T12" fmla="*/ 46 w 101"/>
              <a:gd name="T13" fmla="*/ 47 h 90"/>
              <a:gd name="T14" fmla="*/ 30 w 101"/>
              <a:gd name="T15" fmla="*/ 52 h 90"/>
              <a:gd name="T16" fmla="*/ 0 w 101"/>
              <a:gd name="T17" fmla="*/ 52 h 90"/>
              <a:gd name="T18" fmla="*/ 44 w 101"/>
              <a:gd name="T19" fmla="*/ 6 h 90"/>
              <a:gd name="T20" fmla="*/ 46 w 101"/>
              <a:gd name="T21" fmla="*/ 0 h 90"/>
              <a:gd name="T22" fmla="*/ 55 w 101"/>
              <a:gd name="T23" fmla="*/ 0 h 90"/>
              <a:gd name="T24" fmla="*/ 57 w 101"/>
              <a:gd name="T25" fmla="*/ 6 h 90"/>
              <a:gd name="T26" fmla="*/ 101 w 101"/>
              <a:gd name="T27" fmla="*/ 52 h 90"/>
              <a:gd name="T28" fmla="*/ 72 w 101"/>
              <a:gd name="T29" fmla="*/ 52 h 90"/>
              <a:gd name="T30" fmla="*/ 56 w 101"/>
              <a:gd name="T31" fmla="*/ 47 h 90"/>
              <a:gd name="T32" fmla="*/ 56 w 101"/>
              <a:gd name="T33" fmla="*/ 75 h 90"/>
              <a:gd name="T34" fmla="*/ 56 w 101"/>
              <a:gd name="T35" fmla="*/ 75 h 90"/>
              <a:gd name="T36" fmla="*/ 50 w 101"/>
              <a:gd name="T37" fmla="*/ 88 h 90"/>
              <a:gd name="T38" fmla="*/ 43 w 101"/>
              <a:gd name="T39" fmla="*/ 90 h 90"/>
              <a:gd name="T40" fmla="*/ 36 w 101"/>
              <a:gd name="T41" fmla="*/ 89 h 90"/>
              <a:gd name="T42" fmla="*/ 26 w 101"/>
              <a:gd name="T43" fmla="*/ 79 h 90"/>
              <a:gd name="T44" fmla="*/ 36 w 101"/>
              <a:gd name="T45" fmla="*/ 77 h 90"/>
              <a:gd name="T46" fmla="*/ 72 w 101"/>
              <a:gd name="T47" fmla="*/ 43 h 90"/>
              <a:gd name="T48" fmla="*/ 80 w 101"/>
              <a:gd name="T49" fmla="*/ 41 h 90"/>
              <a:gd name="T50" fmla="*/ 57 w 101"/>
              <a:gd name="T51" fmla="*/ 13 h 90"/>
              <a:gd name="T52" fmla="*/ 72 w 101"/>
              <a:gd name="T53" fmla="*/ 43 h 90"/>
              <a:gd name="T54" fmla="*/ 10 w 101"/>
              <a:gd name="T55" fmla="*/ 40 h 90"/>
              <a:gd name="T56" fmla="*/ 20 w 101"/>
              <a:gd name="T57" fmla="*/ 39 h 90"/>
              <a:gd name="T58" fmla="*/ 33 w 101"/>
              <a:gd name="T59" fmla="*/ 16 h 90"/>
              <a:gd name="T60" fmla="*/ 10 w 101"/>
              <a:gd name="T61" fmla="*/ 4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01" h="90">
                <a:moveTo>
                  <a:pt x="36" y="77"/>
                </a:moveTo>
                <a:cubicBezTo>
                  <a:pt x="36" y="78"/>
                  <a:pt x="37" y="79"/>
                  <a:pt x="39" y="80"/>
                </a:cubicBezTo>
                <a:cubicBezTo>
                  <a:pt x="40" y="80"/>
                  <a:pt x="41" y="80"/>
                  <a:pt x="42" y="80"/>
                </a:cubicBezTo>
                <a:cubicBezTo>
                  <a:pt x="43" y="80"/>
                  <a:pt x="43" y="79"/>
                  <a:pt x="44" y="79"/>
                </a:cubicBezTo>
                <a:cubicBezTo>
                  <a:pt x="45" y="78"/>
                  <a:pt x="46" y="77"/>
                  <a:pt x="46" y="75"/>
                </a:cubicBezTo>
                <a:cubicBezTo>
                  <a:pt x="46" y="75"/>
                  <a:pt x="46" y="75"/>
                  <a:pt x="46" y="75"/>
                </a:cubicBezTo>
                <a:cubicBezTo>
                  <a:pt x="46" y="47"/>
                  <a:pt x="46" y="47"/>
                  <a:pt x="46" y="47"/>
                </a:cubicBezTo>
                <a:cubicBezTo>
                  <a:pt x="39" y="47"/>
                  <a:pt x="34" y="49"/>
                  <a:pt x="30" y="52"/>
                </a:cubicBezTo>
                <a:cubicBezTo>
                  <a:pt x="19" y="47"/>
                  <a:pt x="9" y="47"/>
                  <a:pt x="0" y="52"/>
                </a:cubicBezTo>
                <a:cubicBezTo>
                  <a:pt x="2" y="26"/>
                  <a:pt x="16" y="9"/>
                  <a:pt x="44" y="6"/>
                </a:cubicBezTo>
                <a:cubicBezTo>
                  <a:pt x="46" y="0"/>
                  <a:pt x="46" y="0"/>
                  <a:pt x="46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7" y="6"/>
                  <a:pt x="57" y="6"/>
                  <a:pt x="57" y="6"/>
                </a:cubicBezTo>
                <a:cubicBezTo>
                  <a:pt x="85" y="9"/>
                  <a:pt x="99" y="26"/>
                  <a:pt x="101" y="52"/>
                </a:cubicBezTo>
                <a:cubicBezTo>
                  <a:pt x="92" y="47"/>
                  <a:pt x="83" y="47"/>
                  <a:pt x="72" y="52"/>
                </a:cubicBezTo>
                <a:cubicBezTo>
                  <a:pt x="67" y="49"/>
                  <a:pt x="63" y="47"/>
                  <a:pt x="56" y="47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81"/>
                  <a:pt x="54" y="85"/>
                  <a:pt x="50" y="88"/>
                </a:cubicBezTo>
                <a:cubicBezTo>
                  <a:pt x="48" y="89"/>
                  <a:pt x="45" y="90"/>
                  <a:pt x="43" y="90"/>
                </a:cubicBezTo>
                <a:cubicBezTo>
                  <a:pt x="40" y="90"/>
                  <a:pt x="38" y="90"/>
                  <a:pt x="36" y="89"/>
                </a:cubicBezTo>
                <a:cubicBezTo>
                  <a:pt x="31" y="88"/>
                  <a:pt x="27" y="84"/>
                  <a:pt x="26" y="79"/>
                </a:cubicBezTo>
                <a:cubicBezTo>
                  <a:pt x="36" y="77"/>
                  <a:pt x="36" y="77"/>
                  <a:pt x="36" y="77"/>
                </a:cubicBezTo>
                <a:close/>
                <a:moveTo>
                  <a:pt x="72" y="43"/>
                </a:moveTo>
                <a:cubicBezTo>
                  <a:pt x="75" y="42"/>
                  <a:pt x="77" y="41"/>
                  <a:pt x="80" y="41"/>
                </a:cubicBezTo>
                <a:cubicBezTo>
                  <a:pt x="78" y="23"/>
                  <a:pt x="69" y="16"/>
                  <a:pt x="57" y="13"/>
                </a:cubicBezTo>
                <a:cubicBezTo>
                  <a:pt x="67" y="20"/>
                  <a:pt x="73" y="29"/>
                  <a:pt x="72" y="43"/>
                </a:cubicBezTo>
                <a:close/>
                <a:moveTo>
                  <a:pt x="10" y="40"/>
                </a:moveTo>
                <a:cubicBezTo>
                  <a:pt x="14" y="40"/>
                  <a:pt x="17" y="40"/>
                  <a:pt x="20" y="39"/>
                </a:cubicBezTo>
                <a:cubicBezTo>
                  <a:pt x="25" y="31"/>
                  <a:pt x="29" y="23"/>
                  <a:pt x="33" y="16"/>
                </a:cubicBezTo>
                <a:cubicBezTo>
                  <a:pt x="20" y="19"/>
                  <a:pt x="13" y="27"/>
                  <a:pt x="10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1" tIns="39701" rIns="79401" bIns="39701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5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Freeform 6"/>
          <p:cNvSpPr/>
          <p:nvPr/>
        </p:nvSpPr>
        <p:spPr>
          <a:xfrm rot="16200000">
            <a:off x="6497172" y="2296426"/>
            <a:ext cx="4977459" cy="4169809"/>
          </a:xfrm>
          <a:custGeom>
            <a:avLst/>
            <a:gdLst>
              <a:gd name="connsiteX0" fmla="*/ 5289608 w 5289608"/>
              <a:gd name="connsiteY0" fmla="*/ 562708 h 4431309"/>
              <a:gd name="connsiteX1" fmla="*/ 5165108 w 5289608"/>
              <a:gd name="connsiteY1" fmla="*/ 562708 h 4431309"/>
              <a:gd name="connsiteX2" fmla="*/ 5165108 w 5289608"/>
              <a:gd name="connsiteY2" fmla="*/ 3868601 h 4431309"/>
              <a:gd name="connsiteX3" fmla="*/ 4602401 w 5289608"/>
              <a:gd name="connsiteY3" fmla="*/ 4431309 h 4431309"/>
              <a:gd name="connsiteX4" fmla="*/ 0 w 5289608"/>
              <a:gd name="connsiteY4" fmla="*/ 4431309 h 4431309"/>
              <a:gd name="connsiteX5" fmla="*/ 0 w 5289608"/>
              <a:gd name="connsiteY5" fmla="*/ 3868601 h 4431309"/>
              <a:gd name="connsiteX6" fmla="*/ 4602401 w 5289608"/>
              <a:gd name="connsiteY6" fmla="*/ 3868601 h 4431309"/>
              <a:gd name="connsiteX7" fmla="*/ 4602401 w 5289608"/>
              <a:gd name="connsiteY7" fmla="*/ 562708 h 4431309"/>
              <a:gd name="connsiteX8" fmla="*/ 4477901 w 5289608"/>
              <a:gd name="connsiteY8" fmla="*/ 562708 h 4431309"/>
              <a:gd name="connsiteX9" fmla="*/ 4883755 w 5289608"/>
              <a:gd name="connsiteY9" fmla="*/ 0 h 443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89608" h="4431309">
                <a:moveTo>
                  <a:pt x="5289608" y="562708"/>
                </a:moveTo>
                <a:lnTo>
                  <a:pt x="5165108" y="562708"/>
                </a:lnTo>
                <a:lnTo>
                  <a:pt x="5165108" y="3868601"/>
                </a:lnTo>
                <a:lnTo>
                  <a:pt x="4602401" y="4431309"/>
                </a:lnTo>
                <a:lnTo>
                  <a:pt x="0" y="4431309"/>
                </a:lnTo>
                <a:lnTo>
                  <a:pt x="0" y="3868601"/>
                </a:lnTo>
                <a:lnTo>
                  <a:pt x="4602401" y="3868601"/>
                </a:lnTo>
                <a:lnTo>
                  <a:pt x="4602401" y="562708"/>
                </a:lnTo>
                <a:lnTo>
                  <a:pt x="4477901" y="562708"/>
                </a:lnTo>
                <a:lnTo>
                  <a:pt x="4883755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cs typeface="+mn-ea"/>
              <a:sym typeface="+mn-lt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7702564" y="2081463"/>
            <a:ext cx="382480" cy="386072"/>
          </a:xfrm>
          <a:custGeom>
            <a:avLst/>
            <a:gdLst>
              <a:gd name="T0" fmla="*/ 49 w 99"/>
              <a:gd name="T1" fmla="*/ 0 h 100"/>
              <a:gd name="T2" fmla="*/ 99 w 99"/>
              <a:gd name="T3" fmla="*/ 50 h 100"/>
              <a:gd name="T4" fmla="*/ 49 w 99"/>
              <a:gd name="T5" fmla="*/ 100 h 100"/>
              <a:gd name="T6" fmla="*/ 0 w 99"/>
              <a:gd name="T7" fmla="*/ 50 h 100"/>
              <a:gd name="T8" fmla="*/ 49 w 99"/>
              <a:gd name="T9" fmla="*/ 0 h 100"/>
              <a:gd name="T10" fmla="*/ 45 w 99"/>
              <a:gd name="T11" fmla="*/ 15 h 100"/>
              <a:gd name="T12" fmla="*/ 45 w 99"/>
              <a:gd name="T13" fmla="*/ 44 h 100"/>
              <a:gd name="T14" fmla="*/ 54 w 99"/>
              <a:gd name="T15" fmla="*/ 44 h 100"/>
              <a:gd name="T16" fmla="*/ 54 w 99"/>
              <a:gd name="T17" fmla="*/ 15 h 100"/>
              <a:gd name="T18" fmla="*/ 45 w 99"/>
              <a:gd name="T19" fmla="*/ 15 h 100"/>
              <a:gd name="T20" fmla="*/ 67 w 99"/>
              <a:gd name="T21" fmla="*/ 24 h 100"/>
              <a:gd name="T22" fmla="*/ 61 w 99"/>
              <a:gd name="T23" fmla="*/ 32 h 100"/>
              <a:gd name="T24" fmla="*/ 64 w 99"/>
              <a:gd name="T25" fmla="*/ 35 h 100"/>
              <a:gd name="T26" fmla="*/ 70 w 99"/>
              <a:gd name="T27" fmla="*/ 50 h 100"/>
              <a:gd name="T28" fmla="*/ 64 w 99"/>
              <a:gd name="T29" fmla="*/ 65 h 100"/>
              <a:gd name="T30" fmla="*/ 49 w 99"/>
              <a:gd name="T31" fmla="*/ 71 h 100"/>
              <a:gd name="T32" fmla="*/ 35 w 99"/>
              <a:gd name="T33" fmla="*/ 65 h 100"/>
              <a:gd name="T34" fmla="*/ 28 w 99"/>
              <a:gd name="T35" fmla="*/ 50 h 100"/>
              <a:gd name="T36" fmla="*/ 35 w 99"/>
              <a:gd name="T37" fmla="*/ 35 h 100"/>
              <a:gd name="T38" fmla="*/ 37 w 99"/>
              <a:gd name="T39" fmla="*/ 32 h 100"/>
              <a:gd name="T40" fmla="*/ 31 w 99"/>
              <a:gd name="T41" fmla="*/ 24 h 100"/>
              <a:gd name="T42" fmla="*/ 27 w 99"/>
              <a:gd name="T43" fmla="*/ 28 h 100"/>
              <a:gd name="T44" fmla="*/ 18 w 99"/>
              <a:gd name="T45" fmla="*/ 50 h 100"/>
              <a:gd name="T46" fmla="*/ 27 w 99"/>
              <a:gd name="T47" fmla="*/ 72 h 100"/>
              <a:gd name="T48" fmla="*/ 49 w 99"/>
              <a:gd name="T49" fmla="*/ 81 h 100"/>
              <a:gd name="T50" fmla="*/ 72 w 99"/>
              <a:gd name="T51" fmla="*/ 72 h 100"/>
              <a:gd name="T52" fmla="*/ 81 w 99"/>
              <a:gd name="T53" fmla="*/ 50 h 100"/>
              <a:gd name="T54" fmla="*/ 72 w 99"/>
              <a:gd name="T55" fmla="*/ 28 h 100"/>
              <a:gd name="T56" fmla="*/ 67 w 99"/>
              <a:gd name="T57" fmla="*/ 2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9" h="100">
                <a:moveTo>
                  <a:pt x="49" y="0"/>
                </a:moveTo>
                <a:cubicBezTo>
                  <a:pt x="77" y="0"/>
                  <a:pt x="99" y="22"/>
                  <a:pt x="99" y="50"/>
                </a:cubicBezTo>
                <a:cubicBezTo>
                  <a:pt x="99" y="77"/>
                  <a:pt x="77" y="100"/>
                  <a:pt x="49" y="100"/>
                </a:cubicBezTo>
                <a:cubicBezTo>
                  <a:pt x="22" y="100"/>
                  <a:pt x="0" y="77"/>
                  <a:pt x="0" y="50"/>
                </a:cubicBezTo>
                <a:cubicBezTo>
                  <a:pt x="0" y="22"/>
                  <a:pt x="22" y="0"/>
                  <a:pt x="49" y="0"/>
                </a:cubicBezTo>
                <a:close/>
                <a:moveTo>
                  <a:pt x="45" y="15"/>
                </a:moveTo>
                <a:cubicBezTo>
                  <a:pt x="45" y="44"/>
                  <a:pt x="45" y="44"/>
                  <a:pt x="45" y="44"/>
                </a:cubicBezTo>
                <a:cubicBezTo>
                  <a:pt x="54" y="44"/>
                  <a:pt x="54" y="44"/>
                  <a:pt x="54" y="44"/>
                </a:cubicBezTo>
                <a:cubicBezTo>
                  <a:pt x="54" y="15"/>
                  <a:pt x="54" y="15"/>
                  <a:pt x="54" y="15"/>
                </a:cubicBezTo>
                <a:cubicBezTo>
                  <a:pt x="45" y="15"/>
                  <a:pt x="45" y="15"/>
                  <a:pt x="45" y="15"/>
                </a:cubicBezTo>
                <a:close/>
                <a:moveTo>
                  <a:pt x="67" y="24"/>
                </a:moveTo>
                <a:cubicBezTo>
                  <a:pt x="61" y="32"/>
                  <a:pt x="61" y="32"/>
                  <a:pt x="61" y="32"/>
                </a:cubicBezTo>
                <a:cubicBezTo>
                  <a:pt x="62" y="33"/>
                  <a:pt x="63" y="34"/>
                  <a:pt x="64" y="35"/>
                </a:cubicBezTo>
                <a:cubicBezTo>
                  <a:pt x="68" y="39"/>
                  <a:pt x="70" y="44"/>
                  <a:pt x="70" y="50"/>
                </a:cubicBezTo>
                <a:cubicBezTo>
                  <a:pt x="70" y="55"/>
                  <a:pt x="68" y="61"/>
                  <a:pt x="64" y="65"/>
                </a:cubicBezTo>
                <a:cubicBezTo>
                  <a:pt x="60" y="68"/>
                  <a:pt x="55" y="71"/>
                  <a:pt x="49" y="71"/>
                </a:cubicBezTo>
                <a:cubicBezTo>
                  <a:pt x="44" y="71"/>
                  <a:pt x="38" y="68"/>
                  <a:pt x="35" y="65"/>
                </a:cubicBezTo>
                <a:cubicBezTo>
                  <a:pt x="31" y="61"/>
                  <a:pt x="28" y="55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5" y="34"/>
                  <a:pt x="36" y="33"/>
                  <a:pt x="37" y="32"/>
                </a:cubicBezTo>
                <a:cubicBezTo>
                  <a:pt x="31" y="24"/>
                  <a:pt x="31" y="24"/>
                  <a:pt x="31" y="24"/>
                </a:cubicBezTo>
                <a:cubicBezTo>
                  <a:pt x="30" y="25"/>
                  <a:pt x="29" y="26"/>
                  <a:pt x="27" y="28"/>
                </a:cubicBezTo>
                <a:cubicBezTo>
                  <a:pt x="22" y="33"/>
                  <a:pt x="18" y="41"/>
                  <a:pt x="18" y="50"/>
                </a:cubicBezTo>
                <a:cubicBezTo>
                  <a:pt x="18" y="58"/>
                  <a:pt x="22" y="66"/>
                  <a:pt x="27" y="72"/>
                </a:cubicBezTo>
                <a:cubicBezTo>
                  <a:pt x="33" y="77"/>
                  <a:pt x="41" y="81"/>
                  <a:pt x="49" y="81"/>
                </a:cubicBezTo>
                <a:cubicBezTo>
                  <a:pt x="58" y="81"/>
                  <a:pt x="66" y="77"/>
                  <a:pt x="72" y="72"/>
                </a:cubicBezTo>
                <a:cubicBezTo>
                  <a:pt x="77" y="66"/>
                  <a:pt x="81" y="58"/>
                  <a:pt x="81" y="50"/>
                </a:cubicBezTo>
                <a:cubicBezTo>
                  <a:pt x="81" y="41"/>
                  <a:pt x="77" y="33"/>
                  <a:pt x="72" y="28"/>
                </a:cubicBezTo>
                <a:cubicBezTo>
                  <a:pt x="70" y="26"/>
                  <a:pt x="69" y="25"/>
                  <a:pt x="67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1" tIns="39701" rIns="79401" bIns="39701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5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" name="Freeform 3"/>
          <p:cNvSpPr/>
          <p:nvPr/>
        </p:nvSpPr>
        <p:spPr>
          <a:xfrm rot="16200000">
            <a:off x="6885437" y="4868873"/>
            <a:ext cx="2016740" cy="1985627"/>
          </a:xfrm>
          <a:custGeom>
            <a:avLst/>
            <a:gdLst>
              <a:gd name="connsiteX0" fmla="*/ 2143216 w 2143216"/>
              <a:gd name="connsiteY0" fmla="*/ 562708 h 2110152"/>
              <a:gd name="connsiteX1" fmla="*/ 2018715 w 2143216"/>
              <a:gd name="connsiteY1" fmla="*/ 562708 h 2110152"/>
              <a:gd name="connsiteX2" fmla="*/ 2018715 w 2143216"/>
              <a:gd name="connsiteY2" fmla="*/ 1547444 h 2110152"/>
              <a:gd name="connsiteX3" fmla="*/ 1456007 w 2143216"/>
              <a:gd name="connsiteY3" fmla="*/ 2110152 h 2110152"/>
              <a:gd name="connsiteX4" fmla="*/ 1456007 w 2143216"/>
              <a:gd name="connsiteY4" fmla="*/ 2110151 h 2110152"/>
              <a:gd name="connsiteX5" fmla="*/ 0 w 2143216"/>
              <a:gd name="connsiteY5" fmla="*/ 2110151 h 2110152"/>
              <a:gd name="connsiteX6" fmla="*/ 0 w 2143216"/>
              <a:gd name="connsiteY6" fmla="*/ 1547443 h 2110152"/>
              <a:gd name="connsiteX7" fmla="*/ 1456007 w 2143216"/>
              <a:gd name="connsiteY7" fmla="*/ 1547443 h 2110152"/>
              <a:gd name="connsiteX8" fmla="*/ 1456007 w 2143216"/>
              <a:gd name="connsiteY8" fmla="*/ 562708 h 2110152"/>
              <a:gd name="connsiteX9" fmla="*/ 1331509 w 2143216"/>
              <a:gd name="connsiteY9" fmla="*/ 562708 h 2110152"/>
              <a:gd name="connsiteX10" fmla="*/ 1737363 w 2143216"/>
              <a:gd name="connsiteY10" fmla="*/ 0 h 2110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43216" h="2110152">
                <a:moveTo>
                  <a:pt x="2143216" y="562708"/>
                </a:moveTo>
                <a:lnTo>
                  <a:pt x="2018715" y="562708"/>
                </a:lnTo>
                <a:lnTo>
                  <a:pt x="2018715" y="1547444"/>
                </a:lnTo>
                <a:lnTo>
                  <a:pt x="1456007" y="2110152"/>
                </a:lnTo>
                <a:lnTo>
                  <a:pt x="1456007" y="2110151"/>
                </a:lnTo>
                <a:lnTo>
                  <a:pt x="0" y="2110151"/>
                </a:lnTo>
                <a:lnTo>
                  <a:pt x="0" y="1547443"/>
                </a:lnTo>
                <a:lnTo>
                  <a:pt x="1456007" y="1547443"/>
                </a:lnTo>
                <a:lnTo>
                  <a:pt x="1456007" y="562708"/>
                </a:lnTo>
                <a:lnTo>
                  <a:pt x="1331509" y="562708"/>
                </a:lnTo>
                <a:lnTo>
                  <a:pt x="1737363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cs typeface="+mn-ea"/>
              <a:sym typeface="+mn-lt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7672040" y="5026020"/>
            <a:ext cx="413007" cy="418395"/>
          </a:xfrm>
          <a:custGeom>
            <a:avLst/>
            <a:gdLst>
              <a:gd name="T0" fmla="*/ 94 w 107"/>
              <a:gd name="T1" fmla="*/ 30 h 108"/>
              <a:gd name="T2" fmla="*/ 77 w 107"/>
              <a:gd name="T3" fmla="*/ 95 h 108"/>
              <a:gd name="T4" fmla="*/ 13 w 107"/>
              <a:gd name="T5" fmla="*/ 77 h 108"/>
              <a:gd name="T6" fmla="*/ 30 w 107"/>
              <a:gd name="T7" fmla="*/ 13 h 108"/>
              <a:gd name="T8" fmla="*/ 94 w 107"/>
              <a:gd name="T9" fmla="*/ 30 h 108"/>
              <a:gd name="T10" fmla="*/ 68 w 107"/>
              <a:gd name="T11" fmla="*/ 46 h 108"/>
              <a:gd name="T12" fmla="*/ 68 w 107"/>
              <a:gd name="T13" fmla="*/ 46 h 108"/>
              <a:gd name="T14" fmla="*/ 58 w 107"/>
              <a:gd name="T15" fmla="*/ 38 h 108"/>
              <a:gd name="T16" fmla="*/ 45 w 107"/>
              <a:gd name="T17" fmla="*/ 40 h 108"/>
              <a:gd name="T18" fmla="*/ 45 w 107"/>
              <a:gd name="T19" fmla="*/ 40 h 108"/>
              <a:gd name="T20" fmla="*/ 38 w 107"/>
              <a:gd name="T21" fmla="*/ 50 h 108"/>
              <a:gd name="T22" fmla="*/ 39 w 107"/>
              <a:gd name="T23" fmla="*/ 62 h 108"/>
              <a:gd name="T24" fmla="*/ 39 w 107"/>
              <a:gd name="T25" fmla="*/ 62 h 108"/>
              <a:gd name="T26" fmla="*/ 49 w 107"/>
              <a:gd name="T27" fmla="*/ 69 h 108"/>
              <a:gd name="T28" fmla="*/ 62 w 107"/>
              <a:gd name="T29" fmla="*/ 68 h 108"/>
              <a:gd name="T30" fmla="*/ 62 w 107"/>
              <a:gd name="T31" fmla="*/ 68 h 108"/>
              <a:gd name="T32" fmla="*/ 69 w 107"/>
              <a:gd name="T33" fmla="*/ 58 h 108"/>
              <a:gd name="T34" fmla="*/ 68 w 107"/>
              <a:gd name="T35" fmla="*/ 46 h 108"/>
              <a:gd name="T36" fmla="*/ 63 w 107"/>
              <a:gd name="T37" fmla="*/ 56 h 108"/>
              <a:gd name="T38" fmla="*/ 62 w 107"/>
              <a:gd name="T39" fmla="*/ 49 h 108"/>
              <a:gd name="T40" fmla="*/ 62 w 107"/>
              <a:gd name="T41" fmla="*/ 49 h 108"/>
              <a:gd name="T42" fmla="*/ 56 w 107"/>
              <a:gd name="T43" fmla="*/ 44 h 108"/>
              <a:gd name="T44" fmla="*/ 48 w 107"/>
              <a:gd name="T45" fmla="*/ 45 h 108"/>
              <a:gd name="T46" fmla="*/ 48 w 107"/>
              <a:gd name="T47" fmla="*/ 45 h 108"/>
              <a:gd name="T48" fmla="*/ 44 w 107"/>
              <a:gd name="T49" fmla="*/ 51 h 108"/>
              <a:gd name="T50" fmla="*/ 45 w 107"/>
              <a:gd name="T51" fmla="*/ 59 h 108"/>
              <a:gd name="T52" fmla="*/ 45 w 107"/>
              <a:gd name="T53" fmla="*/ 59 h 108"/>
              <a:gd name="T54" fmla="*/ 51 w 107"/>
              <a:gd name="T55" fmla="*/ 64 h 108"/>
              <a:gd name="T56" fmla="*/ 59 w 107"/>
              <a:gd name="T57" fmla="*/ 63 h 108"/>
              <a:gd name="T58" fmla="*/ 59 w 107"/>
              <a:gd name="T59" fmla="*/ 63 h 108"/>
              <a:gd name="T60" fmla="*/ 63 w 107"/>
              <a:gd name="T61" fmla="*/ 56 h 108"/>
              <a:gd name="T62" fmla="*/ 29 w 107"/>
              <a:gd name="T63" fmla="*/ 24 h 108"/>
              <a:gd name="T64" fmla="*/ 17 w 107"/>
              <a:gd name="T65" fmla="*/ 65 h 108"/>
              <a:gd name="T66" fmla="*/ 25 w 107"/>
              <a:gd name="T67" fmla="*/ 63 h 108"/>
              <a:gd name="T68" fmla="*/ 29 w 107"/>
              <a:gd name="T69" fmla="*/ 24 h 108"/>
              <a:gd name="T70" fmla="*/ 69 w 107"/>
              <a:gd name="T71" fmla="*/ 37 h 108"/>
              <a:gd name="T72" fmla="*/ 73 w 107"/>
              <a:gd name="T73" fmla="*/ 42 h 108"/>
              <a:gd name="T74" fmla="*/ 74 w 107"/>
              <a:gd name="T75" fmla="*/ 45 h 108"/>
              <a:gd name="T76" fmla="*/ 91 w 107"/>
              <a:gd name="T77" fmla="*/ 38 h 108"/>
              <a:gd name="T78" fmla="*/ 89 w 107"/>
              <a:gd name="T79" fmla="*/ 33 h 108"/>
              <a:gd name="T80" fmla="*/ 82 w 107"/>
              <a:gd name="T81" fmla="*/ 25 h 108"/>
              <a:gd name="T82" fmla="*/ 69 w 107"/>
              <a:gd name="T83" fmla="*/ 37 h 108"/>
              <a:gd name="T84" fmla="*/ 92 w 107"/>
              <a:gd name="T85" fmla="*/ 43 h 108"/>
              <a:gd name="T86" fmla="*/ 75 w 107"/>
              <a:gd name="T87" fmla="*/ 47 h 108"/>
              <a:gd name="T88" fmla="*/ 76 w 107"/>
              <a:gd name="T89" fmla="*/ 53 h 108"/>
              <a:gd name="T90" fmla="*/ 93 w 107"/>
              <a:gd name="T91" fmla="*/ 54 h 108"/>
              <a:gd name="T92" fmla="*/ 92 w 107"/>
              <a:gd name="T93" fmla="*/ 43 h 108"/>
              <a:gd name="T94" fmla="*/ 70 w 107"/>
              <a:gd name="T95" fmla="*/ 44 h 108"/>
              <a:gd name="T96" fmla="*/ 44 w 107"/>
              <a:gd name="T97" fmla="*/ 37 h 108"/>
              <a:gd name="T98" fmla="*/ 37 w 107"/>
              <a:gd name="T99" fmla="*/ 63 h 108"/>
              <a:gd name="T100" fmla="*/ 63 w 107"/>
              <a:gd name="T101" fmla="*/ 70 h 108"/>
              <a:gd name="T102" fmla="*/ 70 w 107"/>
              <a:gd name="T103" fmla="*/ 4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7" h="108">
                <a:moveTo>
                  <a:pt x="94" y="30"/>
                </a:moveTo>
                <a:cubicBezTo>
                  <a:pt x="107" y="53"/>
                  <a:pt x="100" y="82"/>
                  <a:pt x="77" y="95"/>
                </a:cubicBezTo>
                <a:cubicBezTo>
                  <a:pt x="54" y="108"/>
                  <a:pt x="26" y="100"/>
                  <a:pt x="13" y="77"/>
                </a:cubicBezTo>
                <a:cubicBezTo>
                  <a:pt x="0" y="55"/>
                  <a:pt x="7" y="26"/>
                  <a:pt x="30" y="13"/>
                </a:cubicBezTo>
                <a:cubicBezTo>
                  <a:pt x="52" y="0"/>
                  <a:pt x="81" y="8"/>
                  <a:pt x="94" y="30"/>
                </a:cubicBezTo>
                <a:close/>
                <a:moveTo>
                  <a:pt x="68" y="46"/>
                </a:moveTo>
                <a:cubicBezTo>
                  <a:pt x="68" y="46"/>
                  <a:pt x="68" y="46"/>
                  <a:pt x="68" y="46"/>
                </a:cubicBezTo>
                <a:cubicBezTo>
                  <a:pt x="65" y="42"/>
                  <a:pt x="62" y="39"/>
                  <a:pt x="58" y="38"/>
                </a:cubicBezTo>
                <a:cubicBezTo>
                  <a:pt x="54" y="37"/>
                  <a:pt x="49" y="37"/>
                  <a:pt x="45" y="40"/>
                </a:cubicBezTo>
                <a:cubicBezTo>
                  <a:pt x="45" y="40"/>
                  <a:pt x="45" y="40"/>
                  <a:pt x="45" y="40"/>
                </a:cubicBezTo>
                <a:cubicBezTo>
                  <a:pt x="41" y="42"/>
                  <a:pt x="39" y="46"/>
                  <a:pt x="38" y="50"/>
                </a:cubicBezTo>
                <a:cubicBezTo>
                  <a:pt x="37" y="54"/>
                  <a:pt x="37" y="58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42" y="66"/>
                  <a:pt x="45" y="68"/>
                  <a:pt x="49" y="69"/>
                </a:cubicBezTo>
                <a:cubicBezTo>
                  <a:pt x="53" y="71"/>
                  <a:pt x="58" y="70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5" y="66"/>
                  <a:pt x="68" y="62"/>
                  <a:pt x="69" y="58"/>
                </a:cubicBezTo>
                <a:cubicBezTo>
                  <a:pt x="70" y="54"/>
                  <a:pt x="70" y="50"/>
                  <a:pt x="68" y="46"/>
                </a:cubicBezTo>
                <a:close/>
                <a:moveTo>
                  <a:pt x="63" y="56"/>
                </a:moveTo>
                <a:cubicBezTo>
                  <a:pt x="64" y="54"/>
                  <a:pt x="64" y="51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1" y="46"/>
                  <a:pt x="59" y="45"/>
                  <a:pt x="56" y="44"/>
                </a:cubicBezTo>
                <a:cubicBezTo>
                  <a:pt x="54" y="43"/>
                  <a:pt x="51" y="44"/>
                  <a:pt x="48" y="45"/>
                </a:cubicBezTo>
                <a:cubicBezTo>
                  <a:pt x="48" y="45"/>
                  <a:pt x="48" y="45"/>
                  <a:pt x="48" y="45"/>
                </a:cubicBezTo>
                <a:cubicBezTo>
                  <a:pt x="46" y="46"/>
                  <a:pt x="44" y="49"/>
                  <a:pt x="44" y="51"/>
                </a:cubicBezTo>
                <a:cubicBezTo>
                  <a:pt x="43" y="54"/>
                  <a:pt x="43" y="56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6" y="61"/>
                  <a:pt x="48" y="63"/>
                  <a:pt x="51" y="64"/>
                </a:cubicBezTo>
                <a:cubicBezTo>
                  <a:pt x="53" y="64"/>
                  <a:pt x="56" y="64"/>
                  <a:pt x="59" y="63"/>
                </a:cubicBezTo>
                <a:cubicBezTo>
                  <a:pt x="59" y="63"/>
                  <a:pt x="59" y="63"/>
                  <a:pt x="59" y="63"/>
                </a:cubicBezTo>
                <a:cubicBezTo>
                  <a:pt x="61" y="61"/>
                  <a:pt x="63" y="59"/>
                  <a:pt x="63" y="56"/>
                </a:cubicBezTo>
                <a:close/>
                <a:moveTo>
                  <a:pt x="29" y="24"/>
                </a:moveTo>
                <a:cubicBezTo>
                  <a:pt x="16" y="36"/>
                  <a:pt x="14" y="50"/>
                  <a:pt x="17" y="65"/>
                </a:cubicBezTo>
                <a:cubicBezTo>
                  <a:pt x="20" y="64"/>
                  <a:pt x="23" y="64"/>
                  <a:pt x="25" y="63"/>
                </a:cubicBezTo>
                <a:cubicBezTo>
                  <a:pt x="21" y="49"/>
                  <a:pt x="22" y="36"/>
                  <a:pt x="29" y="24"/>
                </a:cubicBezTo>
                <a:close/>
                <a:moveTo>
                  <a:pt x="69" y="37"/>
                </a:moveTo>
                <a:cubicBezTo>
                  <a:pt x="70" y="38"/>
                  <a:pt x="72" y="40"/>
                  <a:pt x="73" y="42"/>
                </a:cubicBezTo>
                <a:cubicBezTo>
                  <a:pt x="74" y="43"/>
                  <a:pt x="74" y="44"/>
                  <a:pt x="74" y="45"/>
                </a:cubicBezTo>
                <a:cubicBezTo>
                  <a:pt x="91" y="38"/>
                  <a:pt x="91" y="38"/>
                  <a:pt x="91" y="38"/>
                </a:cubicBezTo>
                <a:cubicBezTo>
                  <a:pt x="90" y="36"/>
                  <a:pt x="89" y="35"/>
                  <a:pt x="89" y="33"/>
                </a:cubicBezTo>
                <a:cubicBezTo>
                  <a:pt x="87" y="30"/>
                  <a:pt x="85" y="28"/>
                  <a:pt x="82" y="25"/>
                </a:cubicBezTo>
                <a:cubicBezTo>
                  <a:pt x="69" y="37"/>
                  <a:pt x="69" y="37"/>
                  <a:pt x="69" y="37"/>
                </a:cubicBezTo>
                <a:close/>
                <a:moveTo>
                  <a:pt x="92" y="43"/>
                </a:moveTo>
                <a:cubicBezTo>
                  <a:pt x="75" y="47"/>
                  <a:pt x="75" y="47"/>
                  <a:pt x="75" y="47"/>
                </a:cubicBezTo>
                <a:cubicBezTo>
                  <a:pt x="76" y="49"/>
                  <a:pt x="76" y="51"/>
                  <a:pt x="76" y="53"/>
                </a:cubicBezTo>
                <a:cubicBezTo>
                  <a:pt x="93" y="54"/>
                  <a:pt x="93" y="54"/>
                  <a:pt x="93" y="54"/>
                </a:cubicBezTo>
                <a:cubicBezTo>
                  <a:pt x="94" y="50"/>
                  <a:pt x="93" y="46"/>
                  <a:pt x="92" y="43"/>
                </a:cubicBezTo>
                <a:close/>
                <a:moveTo>
                  <a:pt x="70" y="44"/>
                </a:moveTo>
                <a:cubicBezTo>
                  <a:pt x="65" y="35"/>
                  <a:pt x="53" y="32"/>
                  <a:pt x="44" y="37"/>
                </a:cubicBezTo>
                <a:cubicBezTo>
                  <a:pt x="35" y="42"/>
                  <a:pt x="32" y="54"/>
                  <a:pt x="37" y="63"/>
                </a:cubicBezTo>
                <a:cubicBezTo>
                  <a:pt x="42" y="72"/>
                  <a:pt x="54" y="76"/>
                  <a:pt x="63" y="70"/>
                </a:cubicBezTo>
                <a:cubicBezTo>
                  <a:pt x="72" y="65"/>
                  <a:pt x="75" y="53"/>
                  <a:pt x="70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1" tIns="39701" rIns="79401" bIns="39701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5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82379" y="2039077"/>
            <a:ext cx="410364" cy="30293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318270" y="1985927"/>
            <a:ext cx="410364" cy="3029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382379" y="3123116"/>
            <a:ext cx="410364" cy="30293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318270" y="3069966"/>
            <a:ext cx="410364" cy="3029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382379" y="4233551"/>
            <a:ext cx="410364" cy="30293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18270" y="4180401"/>
            <a:ext cx="410364" cy="3029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82379" y="5295866"/>
            <a:ext cx="410364" cy="30293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318270" y="5242716"/>
            <a:ext cx="410364" cy="3029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48" name="稻壳儿小白白(http://dwz.cn/Wu2UP)"/>
          <p:cNvSpPr txBox="1">
            <a:spLocks noChangeArrowheads="1"/>
          </p:cNvSpPr>
          <p:nvPr/>
        </p:nvSpPr>
        <p:spPr bwMode="auto">
          <a:xfrm>
            <a:off x="1850225" y="184698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稻壳儿小白白(http://dwz.cn/Wu2UP)"/>
          <p:cNvSpPr txBox="1">
            <a:spLocks noChangeArrowheads="1"/>
          </p:cNvSpPr>
          <p:nvPr/>
        </p:nvSpPr>
        <p:spPr bwMode="auto">
          <a:xfrm>
            <a:off x="1859124" y="2095933"/>
            <a:ext cx="35146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稻壳儿小白白(http://dwz.cn/Wu2UP)"/>
          <p:cNvSpPr txBox="1">
            <a:spLocks noChangeArrowheads="1"/>
          </p:cNvSpPr>
          <p:nvPr/>
        </p:nvSpPr>
        <p:spPr bwMode="auto">
          <a:xfrm>
            <a:off x="1850846" y="2919746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稻壳儿小白白(http://dwz.cn/Wu2UP)"/>
          <p:cNvSpPr txBox="1">
            <a:spLocks noChangeArrowheads="1"/>
          </p:cNvSpPr>
          <p:nvPr/>
        </p:nvSpPr>
        <p:spPr bwMode="auto">
          <a:xfrm>
            <a:off x="1859745" y="3168699"/>
            <a:ext cx="35146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" name="稻壳儿小白白(http://dwz.cn/Wu2UP)"/>
          <p:cNvSpPr txBox="1">
            <a:spLocks noChangeArrowheads="1"/>
          </p:cNvSpPr>
          <p:nvPr/>
        </p:nvSpPr>
        <p:spPr bwMode="auto">
          <a:xfrm>
            <a:off x="1850225" y="4030394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稻壳儿小白白(http://dwz.cn/Wu2UP)"/>
          <p:cNvSpPr txBox="1">
            <a:spLocks noChangeArrowheads="1"/>
          </p:cNvSpPr>
          <p:nvPr/>
        </p:nvSpPr>
        <p:spPr bwMode="auto">
          <a:xfrm>
            <a:off x="1859124" y="4279347"/>
            <a:ext cx="35146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稻壳儿小白白(http://dwz.cn/Wu2UP)"/>
          <p:cNvSpPr txBox="1">
            <a:spLocks noChangeArrowheads="1"/>
          </p:cNvSpPr>
          <p:nvPr/>
        </p:nvSpPr>
        <p:spPr bwMode="auto">
          <a:xfrm>
            <a:off x="1850846" y="510316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稻壳儿小白白(http://dwz.cn/Wu2UP)"/>
          <p:cNvSpPr txBox="1">
            <a:spLocks noChangeArrowheads="1"/>
          </p:cNvSpPr>
          <p:nvPr/>
        </p:nvSpPr>
        <p:spPr bwMode="auto">
          <a:xfrm>
            <a:off x="1859745" y="5352113"/>
            <a:ext cx="35146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图文框 3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3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4"/>
          <p:cNvSpPr/>
          <p:nvPr/>
        </p:nvSpPr>
        <p:spPr bwMode="auto">
          <a:xfrm rot="5400000">
            <a:off x="1630458" y="1957233"/>
            <a:ext cx="1652655" cy="2241948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rgbClr val="595959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Freeform 24"/>
          <p:cNvSpPr/>
          <p:nvPr/>
        </p:nvSpPr>
        <p:spPr bwMode="auto">
          <a:xfrm rot="5400000">
            <a:off x="4189770" y="1957233"/>
            <a:ext cx="1652655" cy="2241948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rgbClr val="595959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Freeform 24"/>
          <p:cNvSpPr/>
          <p:nvPr/>
        </p:nvSpPr>
        <p:spPr bwMode="auto">
          <a:xfrm rot="5400000">
            <a:off x="6762730" y="1957233"/>
            <a:ext cx="1652655" cy="2241948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rgbClr val="595959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Freeform 24"/>
          <p:cNvSpPr/>
          <p:nvPr/>
        </p:nvSpPr>
        <p:spPr bwMode="auto">
          <a:xfrm rot="5400000">
            <a:off x="9335691" y="1957233"/>
            <a:ext cx="1652655" cy="2241948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rgbClr val="595959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稻壳儿小白白(http://dwz.cn/Wu2UP)"/>
          <p:cNvSpPr txBox="1">
            <a:spLocks noChangeArrowheads="1"/>
          </p:cNvSpPr>
          <p:nvPr/>
        </p:nvSpPr>
        <p:spPr bwMode="auto">
          <a:xfrm>
            <a:off x="1335810" y="429013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稻壳儿小白白(http://dwz.cn/Wu2UP)"/>
          <p:cNvSpPr txBox="1">
            <a:spLocks noChangeArrowheads="1"/>
          </p:cNvSpPr>
          <p:nvPr/>
        </p:nvSpPr>
        <p:spPr bwMode="auto">
          <a:xfrm>
            <a:off x="1331062" y="4593675"/>
            <a:ext cx="178063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稻壳儿小白白(http://dwz.cn/Wu2UP)"/>
          <p:cNvSpPr txBox="1">
            <a:spLocks noChangeArrowheads="1"/>
          </p:cNvSpPr>
          <p:nvPr/>
        </p:nvSpPr>
        <p:spPr bwMode="auto">
          <a:xfrm>
            <a:off x="3895122" y="429013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稻壳儿小白白(http://dwz.cn/Wu2UP)"/>
          <p:cNvSpPr txBox="1">
            <a:spLocks noChangeArrowheads="1"/>
          </p:cNvSpPr>
          <p:nvPr/>
        </p:nvSpPr>
        <p:spPr bwMode="auto">
          <a:xfrm>
            <a:off x="3890374" y="4593675"/>
            <a:ext cx="178063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稻壳儿小白白(http://dwz.cn/Wu2UP)"/>
          <p:cNvSpPr txBox="1">
            <a:spLocks noChangeArrowheads="1"/>
          </p:cNvSpPr>
          <p:nvPr/>
        </p:nvSpPr>
        <p:spPr bwMode="auto">
          <a:xfrm>
            <a:off x="6463336" y="429013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稻壳儿小白白(http://dwz.cn/Wu2UP)"/>
          <p:cNvSpPr txBox="1">
            <a:spLocks noChangeArrowheads="1"/>
          </p:cNvSpPr>
          <p:nvPr/>
        </p:nvSpPr>
        <p:spPr bwMode="auto">
          <a:xfrm>
            <a:off x="6458587" y="4593675"/>
            <a:ext cx="178063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稻壳儿小白白(http://dwz.cn/Wu2UP)"/>
          <p:cNvSpPr txBox="1">
            <a:spLocks noChangeArrowheads="1"/>
          </p:cNvSpPr>
          <p:nvPr/>
        </p:nvSpPr>
        <p:spPr bwMode="auto">
          <a:xfrm>
            <a:off x="9045792" y="429013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稻壳儿小白白(http://dwz.cn/Wu2UP)"/>
          <p:cNvSpPr txBox="1">
            <a:spLocks noChangeArrowheads="1"/>
          </p:cNvSpPr>
          <p:nvPr/>
        </p:nvSpPr>
        <p:spPr bwMode="auto">
          <a:xfrm>
            <a:off x="9041043" y="4593675"/>
            <a:ext cx="178063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5" name="Group 30"/>
          <p:cNvGrpSpPr/>
          <p:nvPr/>
        </p:nvGrpSpPr>
        <p:grpSpPr>
          <a:xfrm>
            <a:off x="6943177" y="2452327"/>
            <a:ext cx="694851" cy="694850"/>
            <a:chOff x="7287419" y="2577307"/>
            <a:chExt cx="464344" cy="464344"/>
          </a:xfrm>
          <a:solidFill>
            <a:schemeClr val="bg1"/>
          </a:solidFill>
        </p:grpSpPr>
        <p:sp>
          <p:nvSpPr>
            <p:cNvPr id="36" name="AutoShape 56"/>
            <p:cNvSpPr/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7" name="AutoShape 57"/>
            <p:cNvSpPr/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8" name="AutoShape 58"/>
            <p:cNvSpPr/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39" name="AutoShape 59"/>
          <p:cNvSpPr/>
          <p:nvPr/>
        </p:nvSpPr>
        <p:spPr bwMode="auto">
          <a:xfrm>
            <a:off x="9465980" y="2437644"/>
            <a:ext cx="696037" cy="69485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algn="ctr" defTabSz="227965" hangingPunct="0">
              <a:lnSpc>
                <a:spcPct val="120000"/>
              </a:lnSpc>
            </a:pPr>
            <a:endParaRPr lang="en-US" sz="1400">
              <a:solidFill>
                <a:srgbClr val="2F2725"/>
              </a:solidFill>
              <a:cs typeface="+mn-ea"/>
              <a:sym typeface="+mn-lt"/>
            </a:endParaRPr>
          </a:p>
        </p:txBody>
      </p:sp>
      <p:grpSp>
        <p:nvGrpSpPr>
          <p:cNvPr id="40" name="Group 38"/>
          <p:cNvGrpSpPr/>
          <p:nvPr/>
        </p:nvGrpSpPr>
        <p:grpSpPr>
          <a:xfrm>
            <a:off x="4379203" y="2482157"/>
            <a:ext cx="696037" cy="585573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41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2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3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44" name="Group 42"/>
          <p:cNvGrpSpPr/>
          <p:nvPr/>
        </p:nvGrpSpPr>
        <p:grpSpPr>
          <a:xfrm>
            <a:off x="1815481" y="2502376"/>
            <a:ext cx="694851" cy="542816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45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6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7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8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9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50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51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52" name="图文框 5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5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372505" y="2888152"/>
            <a:ext cx="1889449" cy="345477"/>
            <a:chOff x="8543372" y="2997240"/>
            <a:chExt cx="1889449" cy="345477"/>
          </a:xfrm>
        </p:grpSpPr>
        <p:sp>
          <p:nvSpPr>
            <p:cNvPr id="3" name="Freeform 2"/>
            <p:cNvSpPr>
              <a:spLocks noChangeArrowheads="1"/>
            </p:cNvSpPr>
            <p:nvPr/>
          </p:nvSpPr>
          <p:spPr bwMode="auto">
            <a:xfrm flipH="1">
              <a:off x="8543372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" name="Freeform 3"/>
            <p:cNvSpPr>
              <a:spLocks noChangeArrowheads="1"/>
            </p:cNvSpPr>
            <p:nvPr/>
          </p:nvSpPr>
          <p:spPr bwMode="auto">
            <a:xfrm flipH="1">
              <a:off x="8736698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" name="Freeform 4"/>
            <p:cNvSpPr>
              <a:spLocks noChangeArrowheads="1"/>
            </p:cNvSpPr>
            <p:nvPr/>
          </p:nvSpPr>
          <p:spPr bwMode="auto">
            <a:xfrm flipH="1">
              <a:off x="8930024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>
              <a:spLocks noChangeArrowheads="1"/>
            </p:cNvSpPr>
            <p:nvPr/>
          </p:nvSpPr>
          <p:spPr bwMode="auto">
            <a:xfrm flipH="1">
              <a:off x="9123350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6"/>
            <p:cNvSpPr>
              <a:spLocks noChangeArrowheads="1"/>
            </p:cNvSpPr>
            <p:nvPr/>
          </p:nvSpPr>
          <p:spPr bwMode="auto">
            <a:xfrm flipH="1">
              <a:off x="9316676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" name="Freeform 7"/>
            <p:cNvSpPr>
              <a:spLocks noChangeArrowheads="1"/>
            </p:cNvSpPr>
            <p:nvPr/>
          </p:nvSpPr>
          <p:spPr bwMode="auto">
            <a:xfrm flipH="1">
              <a:off x="9510002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>
              <a:spLocks noChangeArrowheads="1"/>
            </p:cNvSpPr>
            <p:nvPr/>
          </p:nvSpPr>
          <p:spPr bwMode="auto">
            <a:xfrm flipH="1">
              <a:off x="9703328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9"/>
            <p:cNvSpPr>
              <a:spLocks noChangeArrowheads="1"/>
            </p:cNvSpPr>
            <p:nvPr/>
          </p:nvSpPr>
          <p:spPr bwMode="auto">
            <a:xfrm flipH="1">
              <a:off x="9896654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10"/>
            <p:cNvSpPr>
              <a:spLocks noChangeArrowheads="1"/>
            </p:cNvSpPr>
            <p:nvPr/>
          </p:nvSpPr>
          <p:spPr bwMode="auto">
            <a:xfrm flipH="1">
              <a:off x="10089980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 flipH="1">
              <a:off x="10283306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74314" y="2422373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Australia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7253" y="3417865"/>
            <a:ext cx="2887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Asia, Africa, Europe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1135" y="4430951"/>
            <a:ext cx="27477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rgbClr val="313131"/>
                </a:solidFill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单击此处编辑您要的内容，建议您在展示时采用微软雅黑字体，本模版所有图形线条及其相应素材均可自由编辑、改色、替换。单击此处编辑您要的内容，建议您在展示时采用微软雅黑字体。</a:t>
            </a:r>
            <a:endParaRPr lang="en-US" altLang="zh-CN" sz="1000" dirty="0">
              <a:solidFill>
                <a:srgbClr val="313131"/>
              </a:solidFill>
              <a:cs typeface="+mn-ea"/>
              <a:sym typeface="+mn-lt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8372505" y="3899528"/>
            <a:ext cx="1889449" cy="345477"/>
            <a:chOff x="8543372" y="2997240"/>
            <a:chExt cx="1889449" cy="345477"/>
          </a:xfrm>
        </p:grpSpPr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 flipH="1">
              <a:off x="8543372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17"/>
            <p:cNvSpPr>
              <a:spLocks noChangeArrowheads="1"/>
            </p:cNvSpPr>
            <p:nvPr/>
          </p:nvSpPr>
          <p:spPr bwMode="auto">
            <a:xfrm flipH="1">
              <a:off x="8736698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18"/>
            <p:cNvSpPr>
              <a:spLocks noChangeArrowheads="1"/>
            </p:cNvSpPr>
            <p:nvPr/>
          </p:nvSpPr>
          <p:spPr bwMode="auto">
            <a:xfrm flipH="1">
              <a:off x="8930024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19"/>
            <p:cNvSpPr>
              <a:spLocks noChangeArrowheads="1"/>
            </p:cNvSpPr>
            <p:nvPr/>
          </p:nvSpPr>
          <p:spPr bwMode="auto">
            <a:xfrm flipH="1">
              <a:off x="9123350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20"/>
            <p:cNvSpPr>
              <a:spLocks noChangeArrowheads="1"/>
            </p:cNvSpPr>
            <p:nvPr/>
          </p:nvSpPr>
          <p:spPr bwMode="auto">
            <a:xfrm flipH="1">
              <a:off x="9316676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21"/>
            <p:cNvSpPr>
              <a:spLocks noChangeArrowheads="1"/>
            </p:cNvSpPr>
            <p:nvPr/>
          </p:nvSpPr>
          <p:spPr bwMode="auto">
            <a:xfrm flipH="1">
              <a:off x="9510002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22"/>
            <p:cNvSpPr>
              <a:spLocks noChangeArrowheads="1"/>
            </p:cNvSpPr>
            <p:nvPr/>
          </p:nvSpPr>
          <p:spPr bwMode="auto">
            <a:xfrm flipH="1">
              <a:off x="9703328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23"/>
            <p:cNvSpPr>
              <a:spLocks noChangeArrowheads="1"/>
            </p:cNvSpPr>
            <p:nvPr/>
          </p:nvSpPr>
          <p:spPr bwMode="auto">
            <a:xfrm flipH="1">
              <a:off x="9896654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24"/>
            <p:cNvSpPr>
              <a:spLocks noChangeArrowheads="1"/>
            </p:cNvSpPr>
            <p:nvPr/>
          </p:nvSpPr>
          <p:spPr bwMode="auto">
            <a:xfrm flipH="1">
              <a:off x="10089980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25"/>
            <p:cNvSpPr>
              <a:spLocks noChangeArrowheads="1"/>
            </p:cNvSpPr>
            <p:nvPr/>
          </p:nvSpPr>
          <p:spPr bwMode="auto">
            <a:xfrm flipH="1">
              <a:off x="10283306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100901" y="2500027"/>
            <a:ext cx="6701449" cy="3340359"/>
            <a:chOff x="807798" y="1815560"/>
            <a:chExt cx="7589089" cy="3782807"/>
          </a:xfrm>
          <a:solidFill>
            <a:schemeClr val="bg1">
              <a:lumMod val="85000"/>
            </a:schemeClr>
          </a:solidFill>
        </p:grpSpPr>
        <p:sp>
          <p:nvSpPr>
            <p:cNvPr id="28" name="Freeform 5"/>
            <p:cNvSpPr/>
            <p:nvPr/>
          </p:nvSpPr>
          <p:spPr bwMode="auto">
            <a:xfrm>
              <a:off x="5273605" y="4517366"/>
              <a:ext cx="157208" cy="296336"/>
            </a:xfrm>
            <a:custGeom>
              <a:avLst/>
              <a:gdLst>
                <a:gd name="T0" fmla="*/ 38 w 48"/>
                <a:gd name="T1" fmla="*/ 0 h 90"/>
                <a:gd name="T2" fmla="*/ 37 w 48"/>
                <a:gd name="T3" fmla="*/ 7 h 90"/>
                <a:gd name="T4" fmla="*/ 21 w 48"/>
                <a:gd name="T5" fmla="*/ 22 h 90"/>
                <a:gd name="T6" fmla="*/ 6 w 48"/>
                <a:gd name="T7" fmla="*/ 36 h 90"/>
                <a:gd name="T8" fmla="*/ 9 w 48"/>
                <a:gd name="T9" fmla="*/ 48 h 90"/>
                <a:gd name="T10" fmla="*/ 5 w 48"/>
                <a:gd name="T11" fmla="*/ 58 h 90"/>
                <a:gd name="T12" fmla="*/ 0 w 48"/>
                <a:gd name="T13" fmla="*/ 63 h 90"/>
                <a:gd name="T14" fmla="*/ 3 w 48"/>
                <a:gd name="T15" fmla="*/ 72 h 90"/>
                <a:gd name="T16" fmla="*/ 3 w 48"/>
                <a:gd name="T17" fmla="*/ 78 h 90"/>
                <a:gd name="T18" fmla="*/ 13 w 48"/>
                <a:gd name="T19" fmla="*/ 90 h 90"/>
                <a:gd name="T20" fmla="*/ 33 w 48"/>
                <a:gd name="T21" fmla="*/ 65 h 90"/>
                <a:gd name="T22" fmla="*/ 44 w 48"/>
                <a:gd name="T23" fmla="*/ 24 h 90"/>
                <a:gd name="T24" fmla="*/ 48 w 48"/>
                <a:gd name="T25" fmla="*/ 25 h 90"/>
                <a:gd name="T26" fmla="*/ 48 w 48"/>
                <a:gd name="T27" fmla="*/ 22 h 90"/>
                <a:gd name="T28" fmla="*/ 38 w 48"/>
                <a:gd name="T2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90">
                  <a:moveTo>
                    <a:pt x="38" y="0"/>
                  </a:moveTo>
                  <a:cubicBezTo>
                    <a:pt x="37" y="2"/>
                    <a:pt x="38" y="6"/>
                    <a:pt x="37" y="7"/>
                  </a:cubicBezTo>
                  <a:cubicBezTo>
                    <a:pt x="33" y="10"/>
                    <a:pt x="26" y="19"/>
                    <a:pt x="21" y="22"/>
                  </a:cubicBezTo>
                  <a:cubicBezTo>
                    <a:pt x="14" y="26"/>
                    <a:pt x="6" y="25"/>
                    <a:pt x="6" y="36"/>
                  </a:cubicBezTo>
                  <a:cubicBezTo>
                    <a:pt x="6" y="40"/>
                    <a:pt x="9" y="46"/>
                    <a:pt x="9" y="48"/>
                  </a:cubicBezTo>
                  <a:cubicBezTo>
                    <a:pt x="9" y="49"/>
                    <a:pt x="5" y="58"/>
                    <a:pt x="5" y="58"/>
                  </a:cubicBezTo>
                  <a:cubicBezTo>
                    <a:pt x="4" y="58"/>
                    <a:pt x="0" y="62"/>
                    <a:pt x="0" y="63"/>
                  </a:cubicBezTo>
                  <a:cubicBezTo>
                    <a:pt x="0" y="66"/>
                    <a:pt x="0" y="70"/>
                    <a:pt x="3" y="72"/>
                  </a:cubicBezTo>
                  <a:cubicBezTo>
                    <a:pt x="3" y="73"/>
                    <a:pt x="3" y="75"/>
                    <a:pt x="3" y="78"/>
                  </a:cubicBezTo>
                  <a:cubicBezTo>
                    <a:pt x="3" y="83"/>
                    <a:pt x="8" y="90"/>
                    <a:pt x="13" y="90"/>
                  </a:cubicBezTo>
                  <a:cubicBezTo>
                    <a:pt x="27" y="90"/>
                    <a:pt x="29" y="75"/>
                    <a:pt x="33" y="65"/>
                  </a:cubicBezTo>
                  <a:cubicBezTo>
                    <a:pt x="38" y="52"/>
                    <a:pt x="44" y="40"/>
                    <a:pt x="44" y="24"/>
                  </a:cubicBezTo>
                  <a:cubicBezTo>
                    <a:pt x="44" y="24"/>
                    <a:pt x="48" y="25"/>
                    <a:pt x="48" y="25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4" y="16"/>
                    <a:pt x="46" y="1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6"/>
            <p:cNvSpPr/>
            <p:nvPr/>
          </p:nvSpPr>
          <p:spPr bwMode="auto">
            <a:xfrm>
              <a:off x="6049904" y="4042950"/>
              <a:ext cx="43128" cy="82084"/>
            </a:xfrm>
            <a:custGeom>
              <a:avLst/>
              <a:gdLst>
                <a:gd name="T0" fmla="*/ 0 w 13"/>
                <a:gd name="T1" fmla="*/ 19 h 25"/>
                <a:gd name="T2" fmla="*/ 6 w 13"/>
                <a:gd name="T3" fmla="*/ 25 h 25"/>
                <a:gd name="T4" fmla="*/ 13 w 13"/>
                <a:gd name="T5" fmla="*/ 16 h 25"/>
                <a:gd name="T6" fmla="*/ 3 w 13"/>
                <a:gd name="T7" fmla="*/ 0 h 25"/>
                <a:gd name="T8" fmla="*/ 0 w 13"/>
                <a:gd name="T9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5">
                  <a:moveTo>
                    <a:pt x="0" y="19"/>
                  </a:moveTo>
                  <a:cubicBezTo>
                    <a:pt x="0" y="22"/>
                    <a:pt x="3" y="25"/>
                    <a:pt x="6" y="25"/>
                  </a:cubicBezTo>
                  <a:cubicBezTo>
                    <a:pt x="10" y="25"/>
                    <a:pt x="13" y="20"/>
                    <a:pt x="13" y="16"/>
                  </a:cubicBezTo>
                  <a:cubicBezTo>
                    <a:pt x="13" y="8"/>
                    <a:pt x="7" y="6"/>
                    <a:pt x="3" y="0"/>
                  </a:cubicBezTo>
                  <a:cubicBezTo>
                    <a:pt x="3" y="7"/>
                    <a:pt x="0" y="12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7"/>
            <p:cNvSpPr/>
            <p:nvPr/>
          </p:nvSpPr>
          <p:spPr bwMode="auto">
            <a:xfrm>
              <a:off x="6379622" y="4134773"/>
              <a:ext cx="222595" cy="240686"/>
            </a:xfrm>
            <a:custGeom>
              <a:avLst/>
              <a:gdLst>
                <a:gd name="T0" fmla="*/ 68 w 68"/>
                <a:gd name="T1" fmla="*/ 63 h 73"/>
                <a:gd name="T2" fmla="*/ 68 w 68"/>
                <a:gd name="T3" fmla="*/ 53 h 73"/>
                <a:gd name="T4" fmla="*/ 64 w 68"/>
                <a:gd name="T5" fmla="*/ 49 h 73"/>
                <a:gd name="T6" fmla="*/ 59 w 68"/>
                <a:gd name="T7" fmla="*/ 41 h 73"/>
                <a:gd name="T8" fmla="*/ 55 w 68"/>
                <a:gd name="T9" fmla="*/ 37 h 73"/>
                <a:gd name="T10" fmla="*/ 56 w 68"/>
                <a:gd name="T11" fmla="*/ 34 h 73"/>
                <a:gd name="T12" fmla="*/ 54 w 68"/>
                <a:gd name="T13" fmla="*/ 32 h 73"/>
                <a:gd name="T14" fmla="*/ 53 w 68"/>
                <a:gd name="T15" fmla="*/ 32 h 73"/>
                <a:gd name="T16" fmla="*/ 53 w 68"/>
                <a:gd name="T17" fmla="*/ 31 h 73"/>
                <a:gd name="T18" fmla="*/ 46 w 68"/>
                <a:gd name="T19" fmla="*/ 26 h 73"/>
                <a:gd name="T20" fmla="*/ 33 w 68"/>
                <a:gd name="T21" fmla="*/ 16 h 73"/>
                <a:gd name="T22" fmla="*/ 25 w 68"/>
                <a:gd name="T23" fmla="*/ 10 h 73"/>
                <a:gd name="T24" fmla="*/ 23 w 68"/>
                <a:gd name="T25" fmla="*/ 9 h 73"/>
                <a:gd name="T26" fmla="*/ 15 w 68"/>
                <a:gd name="T27" fmla="*/ 0 h 73"/>
                <a:gd name="T28" fmla="*/ 7 w 68"/>
                <a:gd name="T29" fmla="*/ 0 h 73"/>
                <a:gd name="T30" fmla="*/ 3 w 68"/>
                <a:gd name="T31" fmla="*/ 0 h 73"/>
                <a:gd name="T32" fmla="*/ 0 w 68"/>
                <a:gd name="T33" fmla="*/ 0 h 73"/>
                <a:gd name="T34" fmla="*/ 0 w 68"/>
                <a:gd name="T35" fmla="*/ 0 h 73"/>
                <a:gd name="T36" fmla="*/ 7 w 68"/>
                <a:gd name="T37" fmla="*/ 10 h 73"/>
                <a:gd name="T38" fmla="*/ 12 w 68"/>
                <a:gd name="T39" fmla="*/ 12 h 73"/>
                <a:gd name="T40" fmla="*/ 16 w 68"/>
                <a:gd name="T41" fmla="*/ 18 h 73"/>
                <a:gd name="T42" fmla="*/ 24 w 68"/>
                <a:gd name="T43" fmla="*/ 26 h 73"/>
                <a:gd name="T44" fmla="*/ 27 w 68"/>
                <a:gd name="T45" fmla="*/ 34 h 73"/>
                <a:gd name="T46" fmla="*/ 31 w 68"/>
                <a:gd name="T47" fmla="*/ 35 h 73"/>
                <a:gd name="T48" fmla="*/ 32 w 68"/>
                <a:gd name="T49" fmla="*/ 37 h 73"/>
                <a:gd name="T50" fmla="*/ 36 w 68"/>
                <a:gd name="T51" fmla="*/ 43 h 73"/>
                <a:gd name="T52" fmla="*/ 44 w 68"/>
                <a:gd name="T53" fmla="*/ 56 h 73"/>
                <a:gd name="T54" fmla="*/ 57 w 68"/>
                <a:gd name="T55" fmla="*/ 67 h 73"/>
                <a:gd name="T56" fmla="*/ 62 w 68"/>
                <a:gd name="T57" fmla="*/ 73 h 73"/>
                <a:gd name="T58" fmla="*/ 68 w 68"/>
                <a:gd name="T59" fmla="*/ 70 h 73"/>
                <a:gd name="T60" fmla="*/ 68 w 68"/>
                <a:gd name="T61" fmla="*/ 6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" h="73">
                  <a:moveTo>
                    <a:pt x="68" y="63"/>
                  </a:moveTo>
                  <a:cubicBezTo>
                    <a:pt x="68" y="58"/>
                    <a:pt x="68" y="56"/>
                    <a:pt x="68" y="53"/>
                  </a:cubicBezTo>
                  <a:cubicBezTo>
                    <a:pt x="68" y="51"/>
                    <a:pt x="66" y="51"/>
                    <a:pt x="64" y="49"/>
                  </a:cubicBezTo>
                  <a:cubicBezTo>
                    <a:pt x="62" y="47"/>
                    <a:pt x="59" y="45"/>
                    <a:pt x="59" y="41"/>
                  </a:cubicBezTo>
                  <a:cubicBezTo>
                    <a:pt x="57" y="41"/>
                    <a:pt x="55" y="40"/>
                    <a:pt x="55" y="37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3"/>
                    <a:pt x="55" y="32"/>
                    <a:pt x="54" y="32"/>
                  </a:cubicBezTo>
                  <a:cubicBezTo>
                    <a:pt x="54" y="32"/>
                    <a:pt x="53" y="32"/>
                    <a:pt x="53" y="32"/>
                  </a:cubicBezTo>
                  <a:cubicBezTo>
                    <a:pt x="53" y="32"/>
                    <a:pt x="53" y="31"/>
                    <a:pt x="53" y="31"/>
                  </a:cubicBezTo>
                  <a:cubicBezTo>
                    <a:pt x="53" y="28"/>
                    <a:pt x="49" y="27"/>
                    <a:pt x="46" y="26"/>
                  </a:cubicBezTo>
                  <a:cubicBezTo>
                    <a:pt x="39" y="24"/>
                    <a:pt x="37" y="21"/>
                    <a:pt x="33" y="16"/>
                  </a:cubicBezTo>
                  <a:cubicBezTo>
                    <a:pt x="30" y="14"/>
                    <a:pt x="29" y="11"/>
                    <a:pt x="25" y="10"/>
                  </a:cubicBezTo>
                  <a:cubicBezTo>
                    <a:pt x="24" y="10"/>
                    <a:pt x="23" y="10"/>
                    <a:pt x="23" y="9"/>
                  </a:cubicBezTo>
                  <a:cubicBezTo>
                    <a:pt x="21" y="5"/>
                    <a:pt x="19" y="4"/>
                    <a:pt x="1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3" y="0"/>
                  </a:cubicBezTo>
                  <a:cubicBezTo>
                    <a:pt x="2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5" y="9"/>
                    <a:pt x="7" y="10"/>
                  </a:cubicBezTo>
                  <a:cubicBezTo>
                    <a:pt x="9" y="10"/>
                    <a:pt x="11" y="10"/>
                    <a:pt x="12" y="12"/>
                  </a:cubicBezTo>
                  <a:cubicBezTo>
                    <a:pt x="14" y="14"/>
                    <a:pt x="14" y="16"/>
                    <a:pt x="16" y="18"/>
                  </a:cubicBezTo>
                  <a:cubicBezTo>
                    <a:pt x="17" y="22"/>
                    <a:pt x="23" y="21"/>
                    <a:pt x="24" y="26"/>
                  </a:cubicBezTo>
                  <a:cubicBezTo>
                    <a:pt x="25" y="28"/>
                    <a:pt x="26" y="33"/>
                    <a:pt x="27" y="34"/>
                  </a:cubicBezTo>
                  <a:cubicBezTo>
                    <a:pt x="28" y="34"/>
                    <a:pt x="31" y="34"/>
                    <a:pt x="31" y="35"/>
                  </a:cubicBezTo>
                  <a:cubicBezTo>
                    <a:pt x="31" y="36"/>
                    <a:pt x="31" y="37"/>
                    <a:pt x="32" y="37"/>
                  </a:cubicBezTo>
                  <a:cubicBezTo>
                    <a:pt x="32" y="37"/>
                    <a:pt x="35" y="41"/>
                    <a:pt x="36" y="43"/>
                  </a:cubicBezTo>
                  <a:cubicBezTo>
                    <a:pt x="38" y="48"/>
                    <a:pt x="40" y="52"/>
                    <a:pt x="44" y="56"/>
                  </a:cubicBezTo>
                  <a:cubicBezTo>
                    <a:pt x="49" y="60"/>
                    <a:pt x="53" y="62"/>
                    <a:pt x="57" y="67"/>
                  </a:cubicBezTo>
                  <a:cubicBezTo>
                    <a:pt x="57" y="67"/>
                    <a:pt x="61" y="73"/>
                    <a:pt x="62" y="73"/>
                  </a:cubicBezTo>
                  <a:cubicBezTo>
                    <a:pt x="64" y="73"/>
                    <a:pt x="68" y="72"/>
                    <a:pt x="68" y="70"/>
                  </a:cubicBezTo>
                  <a:cubicBezTo>
                    <a:pt x="68" y="67"/>
                    <a:pt x="68" y="64"/>
                    <a:pt x="68" y="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8"/>
            <p:cNvSpPr/>
            <p:nvPr/>
          </p:nvSpPr>
          <p:spPr bwMode="auto">
            <a:xfrm>
              <a:off x="6674560" y="4098600"/>
              <a:ext cx="214247" cy="240686"/>
            </a:xfrm>
            <a:custGeom>
              <a:avLst/>
              <a:gdLst>
                <a:gd name="T0" fmla="*/ 0 w 65"/>
                <a:gd name="T1" fmla="*/ 41 h 73"/>
                <a:gd name="T2" fmla="*/ 3 w 65"/>
                <a:gd name="T3" fmla="*/ 50 h 73"/>
                <a:gd name="T4" fmla="*/ 6 w 65"/>
                <a:gd name="T5" fmla="*/ 52 h 73"/>
                <a:gd name="T6" fmla="*/ 6 w 65"/>
                <a:gd name="T7" fmla="*/ 53 h 73"/>
                <a:gd name="T8" fmla="*/ 13 w 65"/>
                <a:gd name="T9" fmla="*/ 65 h 73"/>
                <a:gd name="T10" fmla="*/ 18 w 65"/>
                <a:gd name="T11" fmla="*/ 64 h 73"/>
                <a:gd name="T12" fmla="*/ 19 w 65"/>
                <a:gd name="T13" fmla="*/ 67 h 73"/>
                <a:gd name="T14" fmla="*/ 20 w 65"/>
                <a:gd name="T15" fmla="*/ 69 h 73"/>
                <a:gd name="T16" fmla="*/ 26 w 65"/>
                <a:gd name="T17" fmla="*/ 66 h 73"/>
                <a:gd name="T18" fmla="*/ 36 w 65"/>
                <a:gd name="T19" fmla="*/ 70 h 73"/>
                <a:gd name="T20" fmla="*/ 39 w 65"/>
                <a:gd name="T21" fmla="*/ 73 h 73"/>
                <a:gd name="T22" fmla="*/ 46 w 65"/>
                <a:gd name="T23" fmla="*/ 69 h 73"/>
                <a:gd name="T24" fmla="*/ 49 w 65"/>
                <a:gd name="T25" fmla="*/ 62 h 73"/>
                <a:gd name="T26" fmla="*/ 48 w 65"/>
                <a:gd name="T27" fmla="*/ 58 h 73"/>
                <a:gd name="T28" fmla="*/ 53 w 65"/>
                <a:gd name="T29" fmla="*/ 53 h 73"/>
                <a:gd name="T30" fmla="*/ 56 w 65"/>
                <a:gd name="T31" fmla="*/ 43 h 73"/>
                <a:gd name="T32" fmla="*/ 57 w 65"/>
                <a:gd name="T33" fmla="*/ 41 h 73"/>
                <a:gd name="T34" fmla="*/ 59 w 65"/>
                <a:gd name="T35" fmla="*/ 40 h 73"/>
                <a:gd name="T36" fmla="*/ 64 w 65"/>
                <a:gd name="T37" fmla="*/ 38 h 73"/>
                <a:gd name="T38" fmla="*/ 54 w 65"/>
                <a:gd name="T39" fmla="*/ 23 h 73"/>
                <a:gd name="T40" fmla="*/ 55 w 65"/>
                <a:gd name="T41" fmla="*/ 22 h 73"/>
                <a:gd name="T42" fmla="*/ 54 w 65"/>
                <a:gd name="T43" fmla="*/ 20 h 73"/>
                <a:gd name="T44" fmla="*/ 61 w 65"/>
                <a:gd name="T45" fmla="*/ 16 h 73"/>
                <a:gd name="T46" fmla="*/ 60 w 65"/>
                <a:gd name="T47" fmla="*/ 15 h 73"/>
                <a:gd name="T48" fmla="*/ 65 w 65"/>
                <a:gd name="T49" fmla="*/ 13 h 73"/>
                <a:gd name="T50" fmla="*/ 56 w 65"/>
                <a:gd name="T51" fmla="*/ 6 h 73"/>
                <a:gd name="T52" fmla="*/ 52 w 65"/>
                <a:gd name="T53" fmla="*/ 0 h 73"/>
                <a:gd name="T54" fmla="*/ 42 w 65"/>
                <a:gd name="T55" fmla="*/ 13 h 73"/>
                <a:gd name="T56" fmla="*/ 34 w 65"/>
                <a:gd name="T57" fmla="*/ 15 h 73"/>
                <a:gd name="T58" fmla="*/ 32 w 65"/>
                <a:gd name="T59" fmla="*/ 17 h 73"/>
                <a:gd name="T60" fmla="*/ 30 w 65"/>
                <a:gd name="T61" fmla="*/ 19 h 73"/>
                <a:gd name="T62" fmla="*/ 28 w 65"/>
                <a:gd name="T63" fmla="*/ 21 h 73"/>
                <a:gd name="T64" fmla="*/ 23 w 65"/>
                <a:gd name="T65" fmla="*/ 26 h 73"/>
                <a:gd name="T66" fmla="*/ 17 w 65"/>
                <a:gd name="T67" fmla="*/ 28 h 73"/>
                <a:gd name="T68" fmla="*/ 7 w 65"/>
                <a:gd name="T69" fmla="*/ 38 h 73"/>
                <a:gd name="T70" fmla="*/ 0 w 65"/>
                <a:gd name="T71" fmla="*/ 4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5" h="73">
                  <a:moveTo>
                    <a:pt x="0" y="41"/>
                  </a:moveTo>
                  <a:cubicBezTo>
                    <a:pt x="0" y="42"/>
                    <a:pt x="2" y="50"/>
                    <a:pt x="3" y="50"/>
                  </a:cubicBezTo>
                  <a:cubicBezTo>
                    <a:pt x="4" y="50"/>
                    <a:pt x="5" y="50"/>
                    <a:pt x="6" y="52"/>
                  </a:cubicBezTo>
                  <a:cubicBezTo>
                    <a:pt x="6" y="52"/>
                    <a:pt x="6" y="52"/>
                    <a:pt x="6" y="53"/>
                  </a:cubicBezTo>
                  <a:cubicBezTo>
                    <a:pt x="9" y="57"/>
                    <a:pt x="5" y="65"/>
                    <a:pt x="13" y="65"/>
                  </a:cubicBezTo>
                  <a:cubicBezTo>
                    <a:pt x="15" y="65"/>
                    <a:pt x="16" y="64"/>
                    <a:pt x="18" y="64"/>
                  </a:cubicBezTo>
                  <a:cubicBezTo>
                    <a:pt x="18" y="65"/>
                    <a:pt x="18" y="67"/>
                    <a:pt x="19" y="67"/>
                  </a:cubicBezTo>
                  <a:cubicBezTo>
                    <a:pt x="19" y="67"/>
                    <a:pt x="20" y="69"/>
                    <a:pt x="20" y="69"/>
                  </a:cubicBezTo>
                  <a:cubicBezTo>
                    <a:pt x="23" y="69"/>
                    <a:pt x="24" y="66"/>
                    <a:pt x="26" y="66"/>
                  </a:cubicBezTo>
                  <a:cubicBezTo>
                    <a:pt x="30" y="66"/>
                    <a:pt x="32" y="69"/>
                    <a:pt x="36" y="70"/>
                  </a:cubicBezTo>
                  <a:cubicBezTo>
                    <a:pt x="36" y="71"/>
                    <a:pt x="37" y="73"/>
                    <a:pt x="39" y="73"/>
                  </a:cubicBezTo>
                  <a:cubicBezTo>
                    <a:pt x="42" y="73"/>
                    <a:pt x="42" y="70"/>
                    <a:pt x="46" y="69"/>
                  </a:cubicBezTo>
                  <a:cubicBezTo>
                    <a:pt x="46" y="67"/>
                    <a:pt x="49" y="63"/>
                    <a:pt x="49" y="62"/>
                  </a:cubicBezTo>
                  <a:cubicBezTo>
                    <a:pt x="49" y="60"/>
                    <a:pt x="48" y="60"/>
                    <a:pt x="48" y="58"/>
                  </a:cubicBezTo>
                  <a:cubicBezTo>
                    <a:pt x="48" y="57"/>
                    <a:pt x="50" y="54"/>
                    <a:pt x="53" y="53"/>
                  </a:cubicBezTo>
                  <a:cubicBezTo>
                    <a:pt x="53" y="49"/>
                    <a:pt x="54" y="48"/>
                    <a:pt x="56" y="43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0"/>
                    <a:pt x="58" y="40"/>
                    <a:pt x="59" y="40"/>
                  </a:cubicBezTo>
                  <a:cubicBezTo>
                    <a:pt x="61" y="40"/>
                    <a:pt x="63" y="41"/>
                    <a:pt x="64" y="38"/>
                  </a:cubicBezTo>
                  <a:cubicBezTo>
                    <a:pt x="60" y="38"/>
                    <a:pt x="54" y="27"/>
                    <a:pt x="54" y="23"/>
                  </a:cubicBezTo>
                  <a:cubicBezTo>
                    <a:pt x="54" y="23"/>
                    <a:pt x="55" y="22"/>
                    <a:pt x="55" y="22"/>
                  </a:cubicBezTo>
                  <a:cubicBezTo>
                    <a:pt x="55" y="21"/>
                    <a:pt x="55" y="20"/>
                    <a:pt x="54" y="20"/>
                  </a:cubicBezTo>
                  <a:cubicBezTo>
                    <a:pt x="54" y="20"/>
                    <a:pt x="61" y="17"/>
                    <a:pt x="61" y="16"/>
                  </a:cubicBezTo>
                  <a:cubicBezTo>
                    <a:pt x="61" y="16"/>
                    <a:pt x="60" y="16"/>
                    <a:pt x="60" y="15"/>
                  </a:cubicBezTo>
                  <a:cubicBezTo>
                    <a:pt x="60" y="13"/>
                    <a:pt x="65" y="15"/>
                    <a:pt x="65" y="13"/>
                  </a:cubicBezTo>
                  <a:cubicBezTo>
                    <a:pt x="65" y="8"/>
                    <a:pt x="56" y="11"/>
                    <a:pt x="56" y="6"/>
                  </a:cubicBezTo>
                  <a:cubicBezTo>
                    <a:pt x="56" y="3"/>
                    <a:pt x="56" y="0"/>
                    <a:pt x="52" y="0"/>
                  </a:cubicBezTo>
                  <a:cubicBezTo>
                    <a:pt x="49" y="0"/>
                    <a:pt x="44" y="9"/>
                    <a:pt x="42" y="13"/>
                  </a:cubicBezTo>
                  <a:cubicBezTo>
                    <a:pt x="41" y="14"/>
                    <a:pt x="36" y="13"/>
                    <a:pt x="34" y="15"/>
                  </a:cubicBezTo>
                  <a:cubicBezTo>
                    <a:pt x="33" y="16"/>
                    <a:pt x="33" y="17"/>
                    <a:pt x="32" y="17"/>
                  </a:cubicBezTo>
                  <a:cubicBezTo>
                    <a:pt x="31" y="18"/>
                    <a:pt x="31" y="18"/>
                    <a:pt x="30" y="19"/>
                  </a:cubicBezTo>
                  <a:cubicBezTo>
                    <a:pt x="30" y="19"/>
                    <a:pt x="27" y="21"/>
                    <a:pt x="28" y="21"/>
                  </a:cubicBezTo>
                  <a:cubicBezTo>
                    <a:pt x="27" y="23"/>
                    <a:pt x="27" y="25"/>
                    <a:pt x="23" y="26"/>
                  </a:cubicBezTo>
                  <a:cubicBezTo>
                    <a:pt x="21" y="27"/>
                    <a:pt x="18" y="27"/>
                    <a:pt x="17" y="28"/>
                  </a:cubicBezTo>
                  <a:cubicBezTo>
                    <a:pt x="14" y="31"/>
                    <a:pt x="15" y="38"/>
                    <a:pt x="7" y="38"/>
                  </a:cubicBezTo>
                  <a:cubicBezTo>
                    <a:pt x="4" y="38"/>
                    <a:pt x="0" y="37"/>
                    <a:pt x="0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9"/>
            <p:cNvSpPr/>
            <p:nvPr/>
          </p:nvSpPr>
          <p:spPr bwMode="auto">
            <a:xfrm>
              <a:off x="6879069" y="4214074"/>
              <a:ext cx="137730" cy="158602"/>
            </a:xfrm>
            <a:custGeom>
              <a:avLst/>
              <a:gdLst>
                <a:gd name="T0" fmla="*/ 32 w 42"/>
                <a:gd name="T1" fmla="*/ 14 h 48"/>
                <a:gd name="T2" fmla="*/ 18 w 42"/>
                <a:gd name="T3" fmla="*/ 18 h 48"/>
                <a:gd name="T4" fmla="*/ 18 w 42"/>
                <a:gd name="T5" fmla="*/ 17 h 48"/>
                <a:gd name="T6" fmla="*/ 15 w 42"/>
                <a:gd name="T7" fmla="*/ 20 h 48"/>
                <a:gd name="T8" fmla="*/ 10 w 42"/>
                <a:gd name="T9" fmla="*/ 12 h 48"/>
                <a:gd name="T10" fmla="*/ 17 w 42"/>
                <a:gd name="T11" fmla="*/ 8 h 48"/>
                <a:gd name="T12" fmla="*/ 26 w 42"/>
                <a:gd name="T13" fmla="*/ 7 h 48"/>
                <a:gd name="T14" fmla="*/ 34 w 42"/>
                <a:gd name="T15" fmla="*/ 9 h 48"/>
                <a:gd name="T16" fmla="*/ 41 w 42"/>
                <a:gd name="T17" fmla="*/ 2 h 48"/>
                <a:gd name="T18" fmla="*/ 42 w 42"/>
                <a:gd name="T19" fmla="*/ 0 h 48"/>
                <a:gd name="T20" fmla="*/ 40 w 42"/>
                <a:gd name="T21" fmla="*/ 0 h 48"/>
                <a:gd name="T22" fmla="*/ 33 w 42"/>
                <a:gd name="T23" fmla="*/ 4 h 48"/>
                <a:gd name="T24" fmla="*/ 31 w 42"/>
                <a:gd name="T25" fmla="*/ 4 h 48"/>
                <a:gd name="T26" fmla="*/ 16 w 42"/>
                <a:gd name="T27" fmla="*/ 2 h 48"/>
                <a:gd name="T28" fmla="*/ 7 w 42"/>
                <a:gd name="T29" fmla="*/ 15 h 48"/>
                <a:gd name="T30" fmla="*/ 5 w 42"/>
                <a:gd name="T31" fmla="*/ 19 h 48"/>
                <a:gd name="T32" fmla="*/ 0 w 42"/>
                <a:gd name="T33" fmla="*/ 31 h 48"/>
                <a:gd name="T34" fmla="*/ 4 w 42"/>
                <a:gd name="T35" fmla="*/ 34 h 48"/>
                <a:gd name="T36" fmla="*/ 4 w 42"/>
                <a:gd name="T37" fmla="*/ 45 h 48"/>
                <a:gd name="T38" fmla="*/ 8 w 42"/>
                <a:gd name="T39" fmla="*/ 48 h 48"/>
                <a:gd name="T40" fmla="*/ 12 w 42"/>
                <a:gd name="T41" fmla="*/ 39 h 48"/>
                <a:gd name="T42" fmla="*/ 10 w 42"/>
                <a:gd name="T43" fmla="*/ 31 h 48"/>
                <a:gd name="T44" fmla="*/ 14 w 42"/>
                <a:gd name="T45" fmla="*/ 29 h 48"/>
                <a:gd name="T46" fmla="*/ 15 w 42"/>
                <a:gd name="T47" fmla="*/ 29 h 48"/>
                <a:gd name="T48" fmla="*/ 15 w 42"/>
                <a:gd name="T49" fmla="*/ 33 h 48"/>
                <a:gd name="T50" fmla="*/ 18 w 42"/>
                <a:gd name="T51" fmla="*/ 41 h 48"/>
                <a:gd name="T52" fmla="*/ 18 w 42"/>
                <a:gd name="T53" fmla="*/ 44 h 48"/>
                <a:gd name="T54" fmla="*/ 21 w 42"/>
                <a:gd name="T55" fmla="*/ 44 h 48"/>
                <a:gd name="T56" fmla="*/ 26 w 42"/>
                <a:gd name="T57" fmla="*/ 38 h 48"/>
                <a:gd name="T58" fmla="*/ 23 w 42"/>
                <a:gd name="T59" fmla="*/ 34 h 48"/>
                <a:gd name="T60" fmla="*/ 24 w 42"/>
                <a:gd name="T61" fmla="*/ 32 h 48"/>
                <a:gd name="T62" fmla="*/ 19 w 42"/>
                <a:gd name="T63" fmla="*/ 23 h 48"/>
                <a:gd name="T64" fmla="*/ 32 w 42"/>
                <a:gd name="T65" fmla="*/ 16 h 48"/>
                <a:gd name="T66" fmla="*/ 32 w 42"/>
                <a:gd name="T67" fmla="*/ 1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8">
                  <a:moveTo>
                    <a:pt x="32" y="14"/>
                  </a:moveTo>
                  <a:cubicBezTo>
                    <a:pt x="28" y="14"/>
                    <a:pt x="18" y="18"/>
                    <a:pt x="18" y="18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9"/>
                    <a:pt x="16" y="20"/>
                    <a:pt x="15" y="20"/>
                  </a:cubicBezTo>
                  <a:cubicBezTo>
                    <a:pt x="11" y="20"/>
                    <a:pt x="10" y="15"/>
                    <a:pt x="10" y="12"/>
                  </a:cubicBezTo>
                  <a:cubicBezTo>
                    <a:pt x="10" y="7"/>
                    <a:pt x="13" y="8"/>
                    <a:pt x="17" y="8"/>
                  </a:cubicBezTo>
                  <a:cubicBezTo>
                    <a:pt x="21" y="8"/>
                    <a:pt x="23" y="7"/>
                    <a:pt x="26" y="7"/>
                  </a:cubicBezTo>
                  <a:cubicBezTo>
                    <a:pt x="29" y="7"/>
                    <a:pt x="31" y="9"/>
                    <a:pt x="34" y="9"/>
                  </a:cubicBezTo>
                  <a:cubicBezTo>
                    <a:pt x="38" y="9"/>
                    <a:pt x="40" y="5"/>
                    <a:pt x="41" y="2"/>
                  </a:cubicBezTo>
                  <a:cubicBezTo>
                    <a:pt x="41" y="2"/>
                    <a:pt x="42" y="0"/>
                    <a:pt x="4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0"/>
                    <a:pt x="35" y="4"/>
                    <a:pt x="33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0" y="2"/>
                    <a:pt x="7" y="10"/>
                    <a:pt x="7" y="15"/>
                  </a:cubicBezTo>
                  <a:cubicBezTo>
                    <a:pt x="7" y="16"/>
                    <a:pt x="5" y="18"/>
                    <a:pt x="5" y="19"/>
                  </a:cubicBezTo>
                  <a:cubicBezTo>
                    <a:pt x="3" y="24"/>
                    <a:pt x="0" y="26"/>
                    <a:pt x="0" y="31"/>
                  </a:cubicBezTo>
                  <a:cubicBezTo>
                    <a:pt x="0" y="34"/>
                    <a:pt x="4" y="34"/>
                    <a:pt x="4" y="34"/>
                  </a:cubicBezTo>
                  <a:cubicBezTo>
                    <a:pt x="4" y="38"/>
                    <a:pt x="4" y="42"/>
                    <a:pt x="4" y="45"/>
                  </a:cubicBezTo>
                  <a:cubicBezTo>
                    <a:pt x="4" y="46"/>
                    <a:pt x="6" y="48"/>
                    <a:pt x="8" y="48"/>
                  </a:cubicBezTo>
                  <a:cubicBezTo>
                    <a:pt x="11" y="48"/>
                    <a:pt x="12" y="40"/>
                    <a:pt x="12" y="39"/>
                  </a:cubicBezTo>
                  <a:cubicBezTo>
                    <a:pt x="12" y="36"/>
                    <a:pt x="10" y="34"/>
                    <a:pt x="10" y="31"/>
                  </a:cubicBezTo>
                  <a:cubicBezTo>
                    <a:pt x="10" y="30"/>
                    <a:pt x="12" y="29"/>
                    <a:pt x="14" y="29"/>
                  </a:cubicBezTo>
                  <a:cubicBezTo>
                    <a:pt x="14" y="29"/>
                    <a:pt x="15" y="29"/>
                    <a:pt x="15" y="2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6"/>
                    <a:pt x="18" y="38"/>
                    <a:pt x="18" y="41"/>
                  </a:cubicBezTo>
                  <a:cubicBezTo>
                    <a:pt x="18" y="42"/>
                    <a:pt x="18" y="40"/>
                    <a:pt x="18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0"/>
                    <a:pt x="26" y="41"/>
                    <a:pt x="26" y="38"/>
                  </a:cubicBezTo>
                  <a:cubicBezTo>
                    <a:pt x="25" y="38"/>
                    <a:pt x="23" y="35"/>
                    <a:pt x="23" y="34"/>
                  </a:cubicBezTo>
                  <a:cubicBezTo>
                    <a:pt x="23" y="34"/>
                    <a:pt x="24" y="33"/>
                    <a:pt x="24" y="32"/>
                  </a:cubicBezTo>
                  <a:cubicBezTo>
                    <a:pt x="23" y="32"/>
                    <a:pt x="19" y="23"/>
                    <a:pt x="19" y="23"/>
                  </a:cubicBezTo>
                  <a:cubicBezTo>
                    <a:pt x="25" y="23"/>
                    <a:pt x="24" y="18"/>
                    <a:pt x="32" y="16"/>
                  </a:cubicBezTo>
                  <a:lnTo>
                    <a:pt x="32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10"/>
            <p:cNvSpPr/>
            <p:nvPr/>
          </p:nvSpPr>
          <p:spPr bwMode="auto">
            <a:xfrm>
              <a:off x="6599435" y="4375459"/>
              <a:ext cx="217030" cy="62606"/>
            </a:xfrm>
            <a:custGeom>
              <a:avLst/>
              <a:gdLst>
                <a:gd name="T0" fmla="*/ 59 w 66"/>
                <a:gd name="T1" fmla="*/ 17 h 19"/>
                <a:gd name="T2" fmla="*/ 64 w 66"/>
                <a:gd name="T3" fmla="*/ 18 h 19"/>
                <a:gd name="T4" fmla="*/ 66 w 66"/>
                <a:gd name="T5" fmla="*/ 16 h 19"/>
                <a:gd name="T6" fmla="*/ 62 w 66"/>
                <a:gd name="T7" fmla="*/ 14 h 19"/>
                <a:gd name="T8" fmla="*/ 57 w 66"/>
                <a:gd name="T9" fmla="*/ 13 h 19"/>
                <a:gd name="T10" fmla="*/ 55 w 66"/>
                <a:gd name="T11" fmla="*/ 11 h 19"/>
                <a:gd name="T12" fmla="*/ 46 w 66"/>
                <a:gd name="T13" fmla="*/ 8 h 19"/>
                <a:gd name="T14" fmla="*/ 54 w 66"/>
                <a:gd name="T15" fmla="*/ 7 h 19"/>
                <a:gd name="T16" fmla="*/ 52 w 66"/>
                <a:gd name="T17" fmla="*/ 7 h 19"/>
                <a:gd name="T18" fmla="*/ 45 w 66"/>
                <a:gd name="T19" fmla="*/ 8 h 19"/>
                <a:gd name="T20" fmla="*/ 35 w 66"/>
                <a:gd name="T21" fmla="*/ 4 h 19"/>
                <a:gd name="T22" fmla="*/ 28 w 66"/>
                <a:gd name="T23" fmla="*/ 7 h 19"/>
                <a:gd name="T24" fmla="*/ 11 w 66"/>
                <a:gd name="T25" fmla="*/ 0 h 19"/>
                <a:gd name="T26" fmla="*/ 8 w 66"/>
                <a:gd name="T27" fmla="*/ 1 h 19"/>
                <a:gd name="T28" fmla="*/ 6 w 66"/>
                <a:gd name="T29" fmla="*/ 0 h 19"/>
                <a:gd name="T30" fmla="*/ 0 w 66"/>
                <a:gd name="T31" fmla="*/ 5 h 19"/>
                <a:gd name="T32" fmla="*/ 8 w 66"/>
                <a:gd name="T33" fmla="*/ 10 h 19"/>
                <a:gd name="T34" fmla="*/ 17 w 66"/>
                <a:gd name="T35" fmla="*/ 11 h 19"/>
                <a:gd name="T36" fmla="*/ 29 w 66"/>
                <a:gd name="T37" fmla="*/ 13 h 19"/>
                <a:gd name="T38" fmla="*/ 35 w 66"/>
                <a:gd name="T39" fmla="*/ 16 h 19"/>
                <a:gd name="T40" fmla="*/ 59 w 66"/>
                <a:gd name="T41" fmla="*/ 19 h 19"/>
                <a:gd name="T42" fmla="*/ 59 w 66"/>
                <a:gd name="T43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6" h="19">
                  <a:moveTo>
                    <a:pt x="59" y="17"/>
                  </a:moveTo>
                  <a:cubicBezTo>
                    <a:pt x="62" y="17"/>
                    <a:pt x="61" y="18"/>
                    <a:pt x="64" y="18"/>
                  </a:cubicBezTo>
                  <a:cubicBezTo>
                    <a:pt x="64" y="18"/>
                    <a:pt x="66" y="17"/>
                    <a:pt x="66" y="16"/>
                  </a:cubicBezTo>
                  <a:cubicBezTo>
                    <a:pt x="64" y="15"/>
                    <a:pt x="64" y="14"/>
                    <a:pt x="62" y="14"/>
                  </a:cubicBezTo>
                  <a:cubicBezTo>
                    <a:pt x="60" y="13"/>
                    <a:pt x="59" y="15"/>
                    <a:pt x="57" y="13"/>
                  </a:cubicBezTo>
                  <a:cubicBezTo>
                    <a:pt x="57" y="13"/>
                    <a:pt x="57" y="11"/>
                    <a:pt x="55" y="11"/>
                  </a:cubicBezTo>
                  <a:cubicBezTo>
                    <a:pt x="51" y="11"/>
                    <a:pt x="48" y="11"/>
                    <a:pt x="46" y="8"/>
                  </a:cubicBezTo>
                  <a:cubicBezTo>
                    <a:pt x="46" y="9"/>
                    <a:pt x="54" y="7"/>
                    <a:pt x="54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1" y="8"/>
                    <a:pt x="40" y="4"/>
                    <a:pt x="35" y="4"/>
                  </a:cubicBezTo>
                  <a:cubicBezTo>
                    <a:pt x="33" y="4"/>
                    <a:pt x="32" y="7"/>
                    <a:pt x="28" y="7"/>
                  </a:cubicBezTo>
                  <a:cubicBezTo>
                    <a:pt x="21" y="7"/>
                    <a:pt x="18" y="0"/>
                    <a:pt x="11" y="0"/>
                  </a:cubicBezTo>
                  <a:cubicBezTo>
                    <a:pt x="10" y="0"/>
                    <a:pt x="9" y="1"/>
                    <a:pt x="8" y="1"/>
                  </a:cubicBezTo>
                  <a:cubicBezTo>
                    <a:pt x="7" y="1"/>
                    <a:pt x="6" y="0"/>
                    <a:pt x="6" y="0"/>
                  </a:cubicBezTo>
                  <a:cubicBezTo>
                    <a:pt x="4" y="0"/>
                    <a:pt x="0" y="4"/>
                    <a:pt x="0" y="5"/>
                  </a:cubicBezTo>
                  <a:cubicBezTo>
                    <a:pt x="4" y="5"/>
                    <a:pt x="5" y="8"/>
                    <a:pt x="8" y="10"/>
                  </a:cubicBezTo>
                  <a:cubicBezTo>
                    <a:pt x="10" y="12"/>
                    <a:pt x="13" y="10"/>
                    <a:pt x="17" y="11"/>
                  </a:cubicBezTo>
                  <a:cubicBezTo>
                    <a:pt x="21" y="12"/>
                    <a:pt x="25" y="13"/>
                    <a:pt x="29" y="13"/>
                  </a:cubicBezTo>
                  <a:cubicBezTo>
                    <a:pt x="31" y="13"/>
                    <a:pt x="32" y="16"/>
                    <a:pt x="35" y="16"/>
                  </a:cubicBezTo>
                  <a:cubicBezTo>
                    <a:pt x="44" y="16"/>
                    <a:pt x="51" y="16"/>
                    <a:pt x="59" y="19"/>
                  </a:cubicBezTo>
                  <a:cubicBezTo>
                    <a:pt x="59" y="18"/>
                    <a:pt x="58" y="17"/>
                    <a:pt x="59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11"/>
            <p:cNvSpPr/>
            <p:nvPr/>
          </p:nvSpPr>
          <p:spPr bwMode="auto">
            <a:xfrm>
              <a:off x="6905502" y="4425544"/>
              <a:ext cx="65387" cy="15304"/>
            </a:xfrm>
            <a:custGeom>
              <a:avLst/>
              <a:gdLst>
                <a:gd name="T0" fmla="*/ 13 w 20"/>
                <a:gd name="T1" fmla="*/ 4 h 5"/>
                <a:gd name="T2" fmla="*/ 20 w 20"/>
                <a:gd name="T3" fmla="*/ 0 h 5"/>
                <a:gd name="T4" fmla="*/ 13 w 20"/>
                <a:gd name="T5" fmla="*/ 2 h 5"/>
                <a:gd name="T6" fmla="*/ 4 w 20"/>
                <a:gd name="T7" fmla="*/ 1 h 5"/>
                <a:gd name="T8" fmla="*/ 0 w 20"/>
                <a:gd name="T9" fmla="*/ 2 h 5"/>
                <a:gd name="T10" fmla="*/ 5 w 20"/>
                <a:gd name="T11" fmla="*/ 4 h 5"/>
                <a:gd name="T12" fmla="*/ 13 w 20"/>
                <a:gd name="T1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5">
                  <a:moveTo>
                    <a:pt x="13" y="4"/>
                  </a:moveTo>
                  <a:cubicBezTo>
                    <a:pt x="16" y="4"/>
                    <a:pt x="18" y="3"/>
                    <a:pt x="20" y="0"/>
                  </a:cubicBezTo>
                  <a:cubicBezTo>
                    <a:pt x="18" y="1"/>
                    <a:pt x="17" y="2"/>
                    <a:pt x="13" y="2"/>
                  </a:cubicBezTo>
                  <a:cubicBezTo>
                    <a:pt x="10" y="2"/>
                    <a:pt x="8" y="1"/>
                    <a:pt x="4" y="1"/>
                  </a:cubicBezTo>
                  <a:cubicBezTo>
                    <a:pt x="3" y="1"/>
                    <a:pt x="0" y="0"/>
                    <a:pt x="0" y="2"/>
                  </a:cubicBezTo>
                  <a:cubicBezTo>
                    <a:pt x="0" y="5"/>
                    <a:pt x="4" y="4"/>
                    <a:pt x="5" y="4"/>
                  </a:cubicBezTo>
                  <a:cubicBezTo>
                    <a:pt x="7" y="4"/>
                    <a:pt x="10" y="4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12"/>
            <p:cNvSpPr/>
            <p:nvPr/>
          </p:nvSpPr>
          <p:spPr bwMode="auto">
            <a:xfrm>
              <a:off x="6842898" y="4425544"/>
              <a:ext cx="50084" cy="19477"/>
            </a:xfrm>
            <a:custGeom>
              <a:avLst/>
              <a:gdLst>
                <a:gd name="T0" fmla="*/ 8 w 15"/>
                <a:gd name="T1" fmla="*/ 0 h 6"/>
                <a:gd name="T2" fmla="*/ 8 w 15"/>
                <a:gd name="T3" fmla="*/ 2 h 6"/>
                <a:gd name="T4" fmla="*/ 3 w 15"/>
                <a:gd name="T5" fmla="*/ 2 h 6"/>
                <a:gd name="T6" fmla="*/ 0 w 15"/>
                <a:gd name="T7" fmla="*/ 4 h 6"/>
                <a:gd name="T8" fmla="*/ 4 w 15"/>
                <a:gd name="T9" fmla="*/ 6 h 6"/>
                <a:gd name="T10" fmla="*/ 10 w 15"/>
                <a:gd name="T11" fmla="*/ 3 h 6"/>
                <a:gd name="T12" fmla="*/ 11 w 15"/>
                <a:gd name="T13" fmla="*/ 4 h 6"/>
                <a:gd name="T14" fmla="*/ 15 w 15"/>
                <a:gd name="T15" fmla="*/ 4 h 6"/>
                <a:gd name="T16" fmla="*/ 15 w 15"/>
                <a:gd name="T17" fmla="*/ 0 h 6"/>
                <a:gd name="T18" fmla="*/ 8 w 15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">
                  <a:moveTo>
                    <a:pt x="8" y="0"/>
                  </a:moveTo>
                  <a:cubicBezTo>
                    <a:pt x="8" y="0"/>
                    <a:pt x="8" y="2"/>
                    <a:pt x="8" y="2"/>
                  </a:cubicBezTo>
                  <a:cubicBezTo>
                    <a:pt x="7" y="2"/>
                    <a:pt x="5" y="2"/>
                    <a:pt x="3" y="2"/>
                  </a:cubicBezTo>
                  <a:cubicBezTo>
                    <a:pt x="1" y="2"/>
                    <a:pt x="0" y="2"/>
                    <a:pt x="0" y="4"/>
                  </a:cubicBezTo>
                  <a:cubicBezTo>
                    <a:pt x="0" y="5"/>
                    <a:pt x="2" y="6"/>
                    <a:pt x="4" y="6"/>
                  </a:cubicBezTo>
                  <a:cubicBezTo>
                    <a:pt x="6" y="6"/>
                    <a:pt x="7" y="4"/>
                    <a:pt x="10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1" y="4"/>
                    <a:pt x="15" y="4"/>
                    <a:pt x="15" y="0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13"/>
            <p:cNvSpPr/>
            <p:nvPr/>
          </p:nvSpPr>
          <p:spPr bwMode="auto">
            <a:xfrm>
              <a:off x="6888808" y="4447804"/>
              <a:ext cx="33389" cy="29216"/>
            </a:xfrm>
            <a:custGeom>
              <a:avLst/>
              <a:gdLst>
                <a:gd name="T0" fmla="*/ 6 w 10"/>
                <a:gd name="T1" fmla="*/ 5 h 9"/>
                <a:gd name="T2" fmla="*/ 8 w 10"/>
                <a:gd name="T3" fmla="*/ 9 h 9"/>
                <a:gd name="T4" fmla="*/ 8 w 10"/>
                <a:gd name="T5" fmla="*/ 9 h 9"/>
                <a:gd name="T6" fmla="*/ 10 w 10"/>
                <a:gd name="T7" fmla="*/ 7 h 9"/>
                <a:gd name="T8" fmla="*/ 7 w 10"/>
                <a:gd name="T9" fmla="*/ 1 h 9"/>
                <a:gd name="T10" fmla="*/ 5 w 10"/>
                <a:gd name="T11" fmla="*/ 1 h 9"/>
                <a:gd name="T12" fmla="*/ 0 w 10"/>
                <a:gd name="T13" fmla="*/ 2 h 9"/>
                <a:gd name="T14" fmla="*/ 6 w 10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9">
                  <a:moveTo>
                    <a:pt x="6" y="5"/>
                  </a:moveTo>
                  <a:cubicBezTo>
                    <a:pt x="6" y="6"/>
                    <a:pt x="6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10" y="8"/>
                    <a:pt x="10" y="7"/>
                  </a:cubicBezTo>
                  <a:cubicBezTo>
                    <a:pt x="10" y="4"/>
                    <a:pt x="7" y="5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3" y="1"/>
                    <a:pt x="0" y="0"/>
                    <a:pt x="0" y="2"/>
                  </a:cubicBezTo>
                  <a:cubicBezTo>
                    <a:pt x="0" y="4"/>
                    <a:pt x="4" y="5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7" name="Freeform 14"/>
            <p:cNvSpPr/>
            <p:nvPr/>
          </p:nvSpPr>
          <p:spPr bwMode="auto">
            <a:xfrm>
              <a:off x="6823421" y="4428326"/>
              <a:ext cx="12521" cy="12521"/>
            </a:xfrm>
            <a:custGeom>
              <a:avLst/>
              <a:gdLst>
                <a:gd name="T0" fmla="*/ 2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2 w 4"/>
                <a:gd name="T7" fmla="*/ 4 h 4"/>
                <a:gd name="T8" fmla="*/ 4 w 4"/>
                <a:gd name="T9" fmla="*/ 1 h 4"/>
                <a:gd name="T10" fmla="*/ 2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" y="4"/>
                    <a:pt x="4" y="3"/>
                    <a:pt x="4" y="1"/>
                  </a:cubicBezTo>
                  <a:cubicBezTo>
                    <a:pt x="4" y="1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8" name="Freeform 15"/>
            <p:cNvSpPr/>
            <p:nvPr/>
          </p:nvSpPr>
          <p:spPr bwMode="auto">
            <a:xfrm>
              <a:off x="6984802" y="4428326"/>
              <a:ext cx="75126" cy="45911"/>
            </a:xfrm>
            <a:custGeom>
              <a:avLst/>
              <a:gdLst>
                <a:gd name="T0" fmla="*/ 9 w 23"/>
                <a:gd name="T1" fmla="*/ 7 h 14"/>
                <a:gd name="T2" fmla="*/ 23 w 23"/>
                <a:gd name="T3" fmla="*/ 2 h 14"/>
                <a:gd name="T4" fmla="*/ 8 w 23"/>
                <a:gd name="T5" fmla="*/ 3 h 14"/>
                <a:gd name="T6" fmla="*/ 7 w 23"/>
                <a:gd name="T7" fmla="*/ 6 h 14"/>
                <a:gd name="T8" fmla="*/ 0 w 23"/>
                <a:gd name="T9" fmla="*/ 12 h 14"/>
                <a:gd name="T10" fmla="*/ 1 w 23"/>
                <a:gd name="T11" fmla="*/ 14 h 14"/>
                <a:gd name="T12" fmla="*/ 9 w 23"/>
                <a:gd name="T13" fmla="*/ 10 h 14"/>
                <a:gd name="T14" fmla="*/ 9 w 23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14">
                  <a:moveTo>
                    <a:pt x="9" y="7"/>
                  </a:moveTo>
                  <a:cubicBezTo>
                    <a:pt x="13" y="7"/>
                    <a:pt x="21" y="5"/>
                    <a:pt x="23" y="2"/>
                  </a:cubicBezTo>
                  <a:cubicBezTo>
                    <a:pt x="21" y="0"/>
                    <a:pt x="11" y="1"/>
                    <a:pt x="8" y="3"/>
                  </a:cubicBezTo>
                  <a:cubicBezTo>
                    <a:pt x="8" y="4"/>
                    <a:pt x="8" y="5"/>
                    <a:pt x="7" y="6"/>
                  </a:cubicBezTo>
                  <a:cubicBezTo>
                    <a:pt x="4" y="7"/>
                    <a:pt x="0" y="7"/>
                    <a:pt x="0" y="12"/>
                  </a:cubicBezTo>
                  <a:cubicBezTo>
                    <a:pt x="0" y="13"/>
                    <a:pt x="0" y="14"/>
                    <a:pt x="1" y="14"/>
                  </a:cubicBezTo>
                  <a:cubicBezTo>
                    <a:pt x="4" y="14"/>
                    <a:pt x="8" y="11"/>
                    <a:pt x="9" y="10"/>
                  </a:cubicBezTo>
                  <a:cubicBezTo>
                    <a:pt x="9" y="9"/>
                    <a:pt x="8" y="7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9" name="Freeform 16"/>
            <p:cNvSpPr/>
            <p:nvPr/>
          </p:nvSpPr>
          <p:spPr bwMode="auto">
            <a:xfrm>
              <a:off x="7204614" y="4368503"/>
              <a:ext cx="16695" cy="30607"/>
            </a:xfrm>
            <a:custGeom>
              <a:avLst/>
              <a:gdLst>
                <a:gd name="T0" fmla="*/ 5 w 5"/>
                <a:gd name="T1" fmla="*/ 2 h 9"/>
                <a:gd name="T2" fmla="*/ 4 w 5"/>
                <a:gd name="T3" fmla="*/ 0 h 9"/>
                <a:gd name="T4" fmla="*/ 3 w 5"/>
                <a:gd name="T5" fmla="*/ 4 h 9"/>
                <a:gd name="T6" fmla="*/ 0 w 5"/>
                <a:gd name="T7" fmla="*/ 7 h 9"/>
                <a:gd name="T8" fmla="*/ 2 w 5"/>
                <a:gd name="T9" fmla="*/ 9 h 9"/>
                <a:gd name="T10" fmla="*/ 3 w 5"/>
                <a:gd name="T11" fmla="*/ 4 h 9"/>
                <a:gd name="T12" fmla="*/ 5 w 5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9">
                  <a:moveTo>
                    <a:pt x="5" y="2"/>
                  </a:moveTo>
                  <a:cubicBezTo>
                    <a:pt x="5" y="1"/>
                    <a:pt x="4" y="2"/>
                    <a:pt x="4" y="0"/>
                  </a:cubicBezTo>
                  <a:cubicBezTo>
                    <a:pt x="2" y="0"/>
                    <a:pt x="3" y="2"/>
                    <a:pt x="3" y="4"/>
                  </a:cubicBezTo>
                  <a:cubicBezTo>
                    <a:pt x="3" y="5"/>
                    <a:pt x="0" y="5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4" y="9"/>
                    <a:pt x="3" y="7"/>
                    <a:pt x="3" y="4"/>
                  </a:cubicBezTo>
                  <a:cubicBezTo>
                    <a:pt x="4" y="4"/>
                    <a:pt x="5" y="4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" name="Freeform 17"/>
            <p:cNvSpPr/>
            <p:nvPr/>
          </p:nvSpPr>
          <p:spPr bwMode="auto">
            <a:xfrm>
              <a:off x="7037668" y="4310070"/>
              <a:ext cx="19477" cy="22260"/>
            </a:xfrm>
            <a:custGeom>
              <a:avLst/>
              <a:gdLst>
                <a:gd name="T0" fmla="*/ 0 w 6"/>
                <a:gd name="T1" fmla="*/ 3 h 7"/>
                <a:gd name="T2" fmla="*/ 4 w 6"/>
                <a:gd name="T3" fmla="*/ 7 h 7"/>
                <a:gd name="T4" fmla="*/ 6 w 6"/>
                <a:gd name="T5" fmla="*/ 4 h 7"/>
                <a:gd name="T6" fmla="*/ 0 w 6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cubicBezTo>
                    <a:pt x="0" y="5"/>
                    <a:pt x="3" y="7"/>
                    <a:pt x="4" y="7"/>
                  </a:cubicBezTo>
                  <a:cubicBezTo>
                    <a:pt x="5" y="7"/>
                    <a:pt x="6" y="5"/>
                    <a:pt x="6" y="4"/>
                  </a:cubicBezTo>
                  <a:cubicBezTo>
                    <a:pt x="6" y="2"/>
                    <a:pt x="0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18"/>
            <p:cNvSpPr/>
            <p:nvPr/>
          </p:nvSpPr>
          <p:spPr bwMode="auto">
            <a:xfrm>
              <a:off x="7076622" y="4305896"/>
              <a:ext cx="59822" cy="23651"/>
            </a:xfrm>
            <a:custGeom>
              <a:avLst/>
              <a:gdLst>
                <a:gd name="T0" fmla="*/ 0 w 18"/>
                <a:gd name="T1" fmla="*/ 3 h 7"/>
                <a:gd name="T2" fmla="*/ 4 w 18"/>
                <a:gd name="T3" fmla="*/ 4 h 7"/>
                <a:gd name="T4" fmla="*/ 9 w 18"/>
                <a:gd name="T5" fmla="*/ 4 h 7"/>
                <a:gd name="T6" fmla="*/ 17 w 18"/>
                <a:gd name="T7" fmla="*/ 7 h 7"/>
                <a:gd name="T8" fmla="*/ 18 w 18"/>
                <a:gd name="T9" fmla="*/ 6 h 7"/>
                <a:gd name="T10" fmla="*/ 16 w 18"/>
                <a:gd name="T11" fmla="*/ 2 h 7"/>
                <a:gd name="T12" fmla="*/ 15 w 18"/>
                <a:gd name="T13" fmla="*/ 2 h 7"/>
                <a:gd name="T14" fmla="*/ 12 w 18"/>
                <a:gd name="T15" fmla="*/ 0 h 7"/>
                <a:gd name="T16" fmla="*/ 1 w 18"/>
                <a:gd name="T17" fmla="*/ 0 h 7"/>
                <a:gd name="T18" fmla="*/ 0 w 18"/>
                <a:gd name="T1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7">
                  <a:moveTo>
                    <a:pt x="0" y="3"/>
                  </a:moveTo>
                  <a:cubicBezTo>
                    <a:pt x="0" y="3"/>
                    <a:pt x="3" y="4"/>
                    <a:pt x="4" y="4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12" y="4"/>
                    <a:pt x="14" y="7"/>
                    <a:pt x="17" y="7"/>
                  </a:cubicBezTo>
                  <a:cubicBezTo>
                    <a:pt x="17" y="7"/>
                    <a:pt x="18" y="7"/>
                    <a:pt x="18" y="6"/>
                  </a:cubicBezTo>
                  <a:cubicBezTo>
                    <a:pt x="18" y="5"/>
                    <a:pt x="16" y="4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2" y="4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19"/>
            <p:cNvSpPr/>
            <p:nvPr/>
          </p:nvSpPr>
          <p:spPr bwMode="auto">
            <a:xfrm>
              <a:off x="7076622" y="4247464"/>
              <a:ext cx="9739" cy="12521"/>
            </a:xfrm>
            <a:custGeom>
              <a:avLst/>
              <a:gdLst>
                <a:gd name="T0" fmla="*/ 3 w 3"/>
                <a:gd name="T1" fmla="*/ 4 h 4"/>
                <a:gd name="T2" fmla="*/ 0 w 3"/>
                <a:gd name="T3" fmla="*/ 0 h 4"/>
                <a:gd name="T4" fmla="*/ 3 w 3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2" y="2"/>
                    <a:pt x="0" y="2"/>
                    <a:pt x="0" y="0"/>
                  </a:cubicBezTo>
                  <a:cubicBezTo>
                    <a:pt x="0" y="2"/>
                    <a:pt x="1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20"/>
            <p:cNvSpPr/>
            <p:nvPr/>
          </p:nvSpPr>
          <p:spPr bwMode="auto">
            <a:xfrm>
              <a:off x="7076622" y="424746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21"/>
            <p:cNvSpPr/>
            <p:nvPr/>
          </p:nvSpPr>
          <p:spPr bwMode="auto">
            <a:xfrm>
              <a:off x="7066884" y="4201553"/>
              <a:ext cx="26433" cy="41737"/>
            </a:xfrm>
            <a:custGeom>
              <a:avLst/>
              <a:gdLst>
                <a:gd name="T0" fmla="*/ 8 w 8"/>
                <a:gd name="T1" fmla="*/ 6 h 13"/>
                <a:gd name="T2" fmla="*/ 2 w 8"/>
                <a:gd name="T3" fmla="*/ 0 h 13"/>
                <a:gd name="T4" fmla="*/ 0 w 8"/>
                <a:gd name="T5" fmla="*/ 4 h 13"/>
                <a:gd name="T6" fmla="*/ 3 w 8"/>
                <a:gd name="T7" fmla="*/ 11 h 13"/>
                <a:gd name="T8" fmla="*/ 3 w 8"/>
                <a:gd name="T9" fmla="*/ 13 h 13"/>
                <a:gd name="T10" fmla="*/ 8 w 8"/>
                <a:gd name="T11" fmla="*/ 12 h 13"/>
                <a:gd name="T12" fmla="*/ 6 w 8"/>
                <a:gd name="T13" fmla="*/ 9 h 13"/>
                <a:gd name="T14" fmla="*/ 8 w 8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6"/>
                  </a:moveTo>
                  <a:cubicBezTo>
                    <a:pt x="4" y="5"/>
                    <a:pt x="2" y="3"/>
                    <a:pt x="2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7"/>
                    <a:pt x="3" y="8"/>
                    <a:pt x="3" y="11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3" y="13"/>
                    <a:pt x="7" y="12"/>
                    <a:pt x="8" y="12"/>
                  </a:cubicBezTo>
                  <a:cubicBezTo>
                    <a:pt x="8" y="10"/>
                    <a:pt x="6" y="10"/>
                    <a:pt x="6" y="9"/>
                  </a:cubicBezTo>
                  <a:cubicBezTo>
                    <a:pt x="6" y="7"/>
                    <a:pt x="8" y="7"/>
                    <a:pt x="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22"/>
            <p:cNvSpPr/>
            <p:nvPr/>
          </p:nvSpPr>
          <p:spPr bwMode="auto">
            <a:xfrm>
              <a:off x="7517638" y="4339286"/>
              <a:ext cx="82082" cy="45911"/>
            </a:xfrm>
            <a:custGeom>
              <a:avLst/>
              <a:gdLst>
                <a:gd name="T0" fmla="*/ 0 w 25"/>
                <a:gd name="T1" fmla="*/ 10 h 14"/>
                <a:gd name="T2" fmla="*/ 5 w 25"/>
                <a:gd name="T3" fmla="*/ 13 h 14"/>
                <a:gd name="T4" fmla="*/ 6 w 25"/>
                <a:gd name="T5" fmla="*/ 13 h 14"/>
                <a:gd name="T6" fmla="*/ 6 w 25"/>
                <a:gd name="T7" fmla="*/ 13 h 14"/>
                <a:gd name="T8" fmla="*/ 6 w 25"/>
                <a:gd name="T9" fmla="*/ 13 h 14"/>
                <a:gd name="T10" fmla="*/ 9 w 25"/>
                <a:gd name="T11" fmla="*/ 14 h 14"/>
                <a:gd name="T12" fmla="*/ 20 w 25"/>
                <a:gd name="T13" fmla="*/ 11 h 14"/>
                <a:gd name="T14" fmla="*/ 25 w 25"/>
                <a:gd name="T15" fmla="*/ 3 h 14"/>
                <a:gd name="T16" fmla="*/ 23 w 25"/>
                <a:gd name="T17" fmla="*/ 0 h 14"/>
                <a:gd name="T18" fmla="*/ 18 w 25"/>
                <a:gd name="T19" fmla="*/ 6 h 14"/>
                <a:gd name="T20" fmla="*/ 9 w 25"/>
                <a:gd name="T21" fmla="*/ 9 h 14"/>
                <a:gd name="T22" fmla="*/ 7 w 25"/>
                <a:gd name="T23" fmla="*/ 10 h 14"/>
                <a:gd name="T24" fmla="*/ 0 w 25"/>
                <a:gd name="T25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4">
                  <a:moveTo>
                    <a:pt x="0" y="10"/>
                  </a:moveTo>
                  <a:cubicBezTo>
                    <a:pt x="0" y="10"/>
                    <a:pt x="3" y="12"/>
                    <a:pt x="5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4"/>
                    <a:pt x="9" y="14"/>
                    <a:pt x="9" y="14"/>
                  </a:cubicBezTo>
                  <a:cubicBezTo>
                    <a:pt x="14" y="14"/>
                    <a:pt x="16" y="12"/>
                    <a:pt x="20" y="11"/>
                  </a:cubicBezTo>
                  <a:cubicBezTo>
                    <a:pt x="20" y="7"/>
                    <a:pt x="25" y="8"/>
                    <a:pt x="25" y="3"/>
                  </a:cubicBezTo>
                  <a:cubicBezTo>
                    <a:pt x="25" y="2"/>
                    <a:pt x="24" y="0"/>
                    <a:pt x="23" y="0"/>
                  </a:cubicBezTo>
                  <a:cubicBezTo>
                    <a:pt x="20" y="0"/>
                    <a:pt x="21" y="5"/>
                    <a:pt x="18" y="6"/>
                  </a:cubicBezTo>
                  <a:cubicBezTo>
                    <a:pt x="16" y="7"/>
                    <a:pt x="12" y="8"/>
                    <a:pt x="9" y="9"/>
                  </a:cubicBezTo>
                  <a:cubicBezTo>
                    <a:pt x="9" y="9"/>
                    <a:pt x="7" y="10"/>
                    <a:pt x="7" y="10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23"/>
            <p:cNvSpPr/>
            <p:nvPr/>
          </p:nvSpPr>
          <p:spPr bwMode="auto">
            <a:xfrm>
              <a:off x="7136444" y="4253029"/>
              <a:ext cx="429886" cy="223991"/>
            </a:xfrm>
            <a:custGeom>
              <a:avLst/>
              <a:gdLst>
                <a:gd name="T0" fmla="*/ 104 w 131"/>
                <a:gd name="T1" fmla="*/ 37 h 68"/>
                <a:gd name="T2" fmla="*/ 92 w 131"/>
                <a:gd name="T3" fmla="*/ 26 h 68"/>
                <a:gd name="T4" fmla="*/ 89 w 131"/>
                <a:gd name="T5" fmla="*/ 23 h 68"/>
                <a:gd name="T6" fmla="*/ 82 w 131"/>
                <a:gd name="T7" fmla="*/ 20 h 68"/>
                <a:gd name="T8" fmla="*/ 66 w 131"/>
                <a:gd name="T9" fmla="*/ 15 h 68"/>
                <a:gd name="T10" fmla="*/ 66 w 131"/>
                <a:gd name="T11" fmla="*/ 15 h 68"/>
                <a:gd name="T12" fmla="*/ 66 w 131"/>
                <a:gd name="T13" fmla="*/ 15 h 68"/>
                <a:gd name="T14" fmla="*/ 65 w 131"/>
                <a:gd name="T15" fmla="*/ 15 h 68"/>
                <a:gd name="T16" fmla="*/ 66 w 131"/>
                <a:gd name="T17" fmla="*/ 14 h 68"/>
                <a:gd name="T18" fmla="*/ 62 w 131"/>
                <a:gd name="T19" fmla="*/ 12 h 68"/>
                <a:gd name="T20" fmla="*/ 56 w 131"/>
                <a:gd name="T21" fmla="*/ 12 h 68"/>
                <a:gd name="T22" fmla="*/ 50 w 131"/>
                <a:gd name="T23" fmla="*/ 8 h 68"/>
                <a:gd name="T24" fmla="*/ 47 w 131"/>
                <a:gd name="T25" fmla="*/ 7 h 68"/>
                <a:gd name="T26" fmla="*/ 40 w 131"/>
                <a:gd name="T27" fmla="*/ 13 h 68"/>
                <a:gd name="T28" fmla="*/ 35 w 131"/>
                <a:gd name="T29" fmla="*/ 16 h 68"/>
                <a:gd name="T30" fmla="*/ 30 w 131"/>
                <a:gd name="T31" fmla="*/ 20 h 68"/>
                <a:gd name="T32" fmla="*/ 26 w 131"/>
                <a:gd name="T33" fmla="*/ 15 h 68"/>
                <a:gd name="T34" fmla="*/ 22 w 131"/>
                <a:gd name="T35" fmla="*/ 13 h 68"/>
                <a:gd name="T36" fmla="*/ 22 w 131"/>
                <a:gd name="T37" fmla="*/ 5 h 68"/>
                <a:gd name="T38" fmla="*/ 11 w 131"/>
                <a:gd name="T39" fmla="*/ 0 h 68"/>
                <a:gd name="T40" fmla="*/ 3 w 131"/>
                <a:gd name="T41" fmla="*/ 4 h 68"/>
                <a:gd name="T42" fmla="*/ 0 w 131"/>
                <a:gd name="T43" fmla="*/ 6 h 68"/>
                <a:gd name="T44" fmla="*/ 7 w 131"/>
                <a:gd name="T45" fmla="*/ 11 h 68"/>
                <a:gd name="T46" fmla="*/ 8 w 131"/>
                <a:gd name="T47" fmla="*/ 13 h 68"/>
                <a:gd name="T48" fmla="*/ 12 w 131"/>
                <a:gd name="T49" fmla="*/ 14 h 68"/>
                <a:gd name="T50" fmla="*/ 18 w 131"/>
                <a:gd name="T51" fmla="*/ 12 h 68"/>
                <a:gd name="T52" fmla="*/ 20 w 131"/>
                <a:gd name="T53" fmla="*/ 12 h 68"/>
                <a:gd name="T54" fmla="*/ 8 w 131"/>
                <a:gd name="T55" fmla="*/ 16 h 68"/>
                <a:gd name="T56" fmla="*/ 12 w 131"/>
                <a:gd name="T57" fmla="*/ 19 h 68"/>
                <a:gd name="T58" fmla="*/ 13 w 131"/>
                <a:gd name="T59" fmla="*/ 25 h 68"/>
                <a:gd name="T60" fmla="*/ 15 w 131"/>
                <a:gd name="T61" fmla="*/ 25 h 68"/>
                <a:gd name="T62" fmla="*/ 18 w 131"/>
                <a:gd name="T63" fmla="*/ 21 h 68"/>
                <a:gd name="T64" fmla="*/ 18 w 131"/>
                <a:gd name="T65" fmla="*/ 23 h 68"/>
                <a:gd name="T66" fmla="*/ 27 w 131"/>
                <a:gd name="T67" fmla="*/ 28 h 68"/>
                <a:gd name="T68" fmla="*/ 39 w 131"/>
                <a:gd name="T69" fmla="*/ 30 h 68"/>
                <a:gd name="T70" fmla="*/ 49 w 131"/>
                <a:gd name="T71" fmla="*/ 37 h 68"/>
                <a:gd name="T72" fmla="*/ 52 w 131"/>
                <a:gd name="T73" fmla="*/ 46 h 68"/>
                <a:gd name="T74" fmla="*/ 47 w 131"/>
                <a:gd name="T75" fmla="*/ 51 h 68"/>
                <a:gd name="T76" fmla="*/ 50 w 131"/>
                <a:gd name="T77" fmla="*/ 52 h 68"/>
                <a:gd name="T78" fmla="*/ 55 w 131"/>
                <a:gd name="T79" fmla="*/ 52 h 68"/>
                <a:gd name="T80" fmla="*/ 58 w 131"/>
                <a:gd name="T81" fmla="*/ 52 h 68"/>
                <a:gd name="T82" fmla="*/ 72 w 131"/>
                <a:gd name="T83" fmla="*/ 60 h 68"/>
                <a:gd name="T84" fmla="*/ 80 w 131"/>
                <a:gd name="T85" fmla="*/ 60 h 68"/>
                <a:gd name="T86" fmla="*/ 81 w 131"/>
                <a:gd name="T87" fmla="*/ 54 h 68"/>
                <a:gd name="T88" fmla="*/ 90 w 131"/>
                <a:gd name="T89" fmla="*/ 48 h 68"/>
                <a:gd name="T90" fmla="*/ 106 w 131"/>
                <a:gd name="T91" fmla="*/ 58 h 68"/>
                <a:gd name="T92" fmla="*/ 108 w 131"/>
                <a:gd name="T93" fmla="*/ 59 h 68"/>
                <a:gd name="T94" fmla="*/ 117 w 131"/>
                <a:gd name="T95" fmla="*/ 64 h 68"/>
                <a:gd name="T96" fmla="*/ 123 w 131"/>
                <a:gd name="T97" fmla="*/ 64 h 68"/>
                <a:gd name="T98" fmla="*/ 127 w 131"/>
                <a:gd name="T99" fmla="*/ 68 h 68"/>
                <a:gd name="T100" fmla="*/ 128 w 131"/>
                <a:gd name="T101" fmla="*/ 68 h 68"/>
                <a:gd name="T102" fmla="*/ 131 w 131"/>
                <a:gd name="T103" fmla="*/ 65 h 68"/>
                <a:gd name="T104" fmla="*/ 127 w 131"/>
                <a:gd name="T105" fmla="*/ 64 h 68"/>
                <a:gd name="T106" fmla="*/ 125 w 131"/>
                <a:gd name="T107" fmla="*/ 61 h 68"/>
                <a:gd name="T108" fmla="*/ 122 w 131"/>
                <a:gd name="T109" fmla="*/ 61 h 68"/>
                <a:gd name="T110" fmla="*/ 120 w 131"/>
                <a:gd name="T111" fmla="*/ 58 h 68"/>
                <a:gd name="T112" fmla="*/ 115 w 131"/>
                <a:gd name="T113" fmla="*/ 56 h 68"/>
                <a:gd name="T114" fmla="*/ 111 w 131"/>
                <a:gd name="T115" fmla="*/ 49 h 68"/>
                <a:gd name="T116" fmla="*/ 107 w 131"/>
                <a:gd name="T117" fmla="*/ 44 h 68"/>
                <a:gd name="T118" fmla="*/ 111 w 131"/>
                <a:gd name="T119" fmla="*/ 40 h 68"/>
                <a:gd name="T120" fmla="*/ 104 w 131"/>
                <a:gd name="T121" fmla="*/ 3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1" h="68">
                  <a:moveTo>
                    <a:pt x="104" y="37"/>
                  </a:moveTo>
                  <a:cubicBezTo>
                    <a:pt x="99" y="34"/>
                    <a:pt x="99" y="28"/>
                    <a:pt x="92" y="26"/>
                  </a:cubicBezTo>
                  <a:cubicBezTo>
                    <a:pt x="91" y="25"/>
                    <a:pt x="89" y="25"/>
                    <a:pt x="89" y="23"/>
                  </a:cubicBezTo>
                  <a:cubicBezTo>
                    <a:pt x="86" y="23"/>
                    <a:pt x="85" y="20"/>
                    <a:pt x="82" y="20"/>
                  </a:cubicBezTo>
                  <a:cubicBezTo>
                    <a:pt x="77" y="20"/>
                    <a:pt x="70" y="18"/>
                    <a:pt x="66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6" y="15"/>
                    <a:pt x="65" y="15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5" y="14"/>
                    <a:pt x="63" y="16"/>
                    <a:pt x="62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5" y="12"/>
                    <a:pt x="53" y="9"/>
                    <a:pt x="50" y="8"/>
                  </a:cubicBezTo>
                  <a:cubicBezTo>
                    <a:pt x="50" y="8"/>
                    <a:pt x="48" y="9"/>
                    <a:pt x="47" y="7"/>
                  </a:cubicBezTo>
                  <a:cubicBezTo>
                    <a:pt x="45" y="8"/>
                    <a:pt x="42" y="12"/>
                    <a:pt x="40" y="13"/>
                  </a:cubicBezTo>
                  <a:cubicBezTo>
                    <a:pt x="37" y="14"/>
                    <a:pt x="36" y="14"/>
                    <a:pt x="35" y="16"/>
                  </a:cubicBezTo>
                  <a:cubicBezTo>
                    <a:pt x="34" y="16"/>
                    <a:pt x="32" y="20"/>
                    <a:pt x="30" y="20"/>
                  </a:cubicBezTo>
                  <a:cubicBezTo>
                    <a:pt x="29" y="20"/>
                    <a:pt x="26" y="16"/>
                    <a:pt x="26" y="15"/>
                  </a:cubicBezTo>
                  <a:cubicBezTo>
                    <a:pt x="24" y="15"/>
                    <a:pt x="22" y="14"/>
                    <a:pt x="22" y="13"/>
                  </a:cubicBezTo>
                  <a:cubicBezTo>
                    <a:pt x="22" y="11"/>
                    <a:pt x="22" y="8"/>
                    <a:pt x="22" y="5"/>
                  </a:cubicBezTo>
                  <a:cubicBezTo>
                    <a:pt x="18" y="4"/>
                    <a:pt x="15" y="0"/>
                    <a:pt x="11" y="0"/>
                  </a:cubicBezTo>
                  <a:cubicBezTo>
                    <a:pt x="7" y="0"/>
                    <a:pt x="6" y="4"/>
                    <a:pt x="3" y="4"/>
                  </a:cubicBezTo>
                  <a:cubicBezTo>
                    <a:pt x="2" y="4"/>
                    <a:pt x="0" y="5"/>
                    <a:pt x="0" y="6"/>
                  </a:cubicBezTo>
                  <a:cubicBezTo>
                    <a:pt x="0" y="10"/>
                    <a:pt x="6" y="8"/>
                    <a:pt x="7" y="11"/>
                  </a:cubicBezTo>
                  <a:cubicBezTo>
                    <a:pt x="7" y="12"/>
                    <a:pt x="8" y="13"/>
                    <a:pt x="8" y="13"/>
                  </a:cubicBezTo>
                  <a:cubicBezTo>
                    <a:pt x="10" y="14"/>
                    <a:pt x="11" y="14"/>
                    <a:pt x="12" y="14"/>
                  </a:cubicBezTo>
                  <a:cubicBezTo>
                    <a:pt x="14" y="14"/>
                    <a:pt x="16" y="12"/>
                    <a:pt x="1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8" y="16"/>
                    <a:pt x="11" y="15"/>
                    <a:pt x="8" y="16"/>
                  </a:cubicBezTo>
                  <a:cubicBezTo>
                    <a:pt x="9" y="18"/>
                    <a:pt x="11" y="18"/>
                    <a:pt x="12" y="19"/>
                  </a:cubicBezTo>
                  <a:cubicBezTo>
                    <a:pt x="13" y="21"/>
                    <a:pt x="12" y="22"/>
                    <a:pt x="13" y="25"/>
                  </a:cubicBezTo>
                  <a:cubicBezTo>
                    <a:pt x="14" y="25"/>
                    <a:pt x="14" y="25"/>
                    <a:pt x="15" y="25"/>
                  </a:cubicBezTo>
                  <a:cubicBezTo>
                    <a:pt x="17" y="25"/>
                    <a:pt x="18" y="23"/>
                    <a:pt x="18" y="21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2" y="22"/>
                    <a:pt x="24" y="28"/>
                    <a:pt x="27" y="28"/>
                  </a:cubicBezTo>
                  <a:cubicBezTo>
                    <a:pt x="31" y="28"/>
                    <a:pt x="37" y="29"/>
                    <a:pt x="39" y="30"/>
                  </a:cubicBezTo>
                  <a:cubicBezTo>
                    <a:pt x="42" y="32"/>
                    <a:pt x="48" y="34"/>
                    <a:pt x="49" y="37"/>
                  </a:cubicBezTo>
                  <a:cubicBezTo>
                    <a:pt x="50" y="40"/>
                    <a:pt x="49" y="43"/>
                    <a:pt x="52" y="46"/>
                  </a:cubicBezTo>
                  <a:cubicBezTo>
                    <a:pt x="51" y="47"/>
                    <a:pt x="47" y="48"/>
                    <a:pt x="47" y="51"/>
                  </a:cubicBezTo>
                  <a:cubicBezTo>
                    <a:pt x="47" y="52"/>
                    <a:pt x="49" y="52"/>
                    <a:pt x="50" y="52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5" y="52"/>
                    <a:pt x="57" y="52"/>
                    <a:pt x="58" y="52"/>
                  </a:cubicBezTo>
                  <a:cubicBezTo>
                    <a:pt x="64" y="52"/>
                    <a:pt x="66" y="60"/>
                    <a:pt x="72" y="60"/>
                  </a:cubicBezTo>
                  <a:cubicBezTo>
                    <a:pt x="74" y="60"/>
                    <a:pt x="75" y="60"/>
                    <a:pt x="80" y="60"/>
                  </a:cubicBezTo>
                  <a:cubicBezTo>
                    <a:pt x="80" y="56"/>
                    <a:pt x="82" y="57"/>
                    <a:pt x="81" y="54"/>
                  </a:cubicBezTo>
                  <a:cubicBezTo>
                    <a:pt x="85" y="52"/>
                    <a:pt x="84" y="48"/>
                    <a:pt x="90" y="48"/>
                  </a:cubicBezTo>
                  <a:cubicBezTo>
                    <a:pt x="97" y="48"/>
                    <a:pt x="101" y="54"/>
                    <a:pt x="106" y="58"/>
                  </a:cubicBezTo>
                  <a:cubicBezTo>
                    <a:pt x="106" y="59"/>
                    <a:pt x="108" y="58"/>
                    <a:pt x="108" y="59"/>
                  </a:cubicBezTo>
                  <a:cubicBezTo>
                    <a:pt x="108" y="62"/>
                    <a:pt x="113" y="64"/>
                    <a:pt x="117" y="6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3" y="68"/>
                    <a:pt x="127" y="68"/>
                    <a:pt x="127" y="68"/>
                  </a:cubicBezTo>
                  <a:cubicBezTo>
                    <a:pt x="127" y="68"/>
                    <a:pt x="128" y="68"/>
                    <a:pt x="128" y="68"/>
                  </a:cubicBezTo>
                  <a:cubicBezTo>
                    <a:pt x="128" y="68"/>
                    <a:pt x="130" y="66"/>
                    <a:pt x="131" y="65"/>
                  </a:cubicBezTo>
                  <a:cubicBezTo>
                    <a:pt x="131" y="64"/>
                    <a:pt x="127" y="65"/>
                    <a:pt x="127" y="64"/>
                  </a:cubicBezTo>
                  <a:cubicBezTo>
                    <a:pt x="126" y="63"/>
                    <a:pt x="126" y="62"/>
                    <a:pt x="125" y="61"/>
                  </a:cubicBezTo>
                  <a:cubicBezTo>
                    <a:pt x="124" y="61"/>
                    <a:pt x="122" y="62"/>
                    <a:pt x="122" y="61"/>
                  </a:cubicBezTo>
                  <a:cubicBezTo>
                    <a:pt x="121" y="60"/>
                    <a:pt x="121" y="58"/>
                    <a:pt x="120" y="58"/>
                  </a:cubicBezTo>
                  <a:cubicBezTo>
                    <a:pt x="118" y="58"/>
                    <a:pt x="116" y="57"/>
                    <a:pt x="115" y="56"/>
                  </a:cubicBezTo>
                  <a:cubicBezTo>
                    <a:pt x="113" y="53"/>
                    <a:pt x="114" y="52"/>
                    <a:pt x="111" y="49"/>
                  </a:cubicBezTo>
                  <a:cubicBezTo>
                    <a:pt x="111" y="49"/>
                    <a:pt x="107" y="45"/>
                    <a:pt x="107" y="44"/>
                  </a:cubicBezTo>
                  <a:cubicBezTo>
                    <a:pt x="107" y="42"/>
                    <a:pt x="111" y="43"/>
                    <a:pt x="111" y="40"/>
                  </a:cubicBezTo>
                  <a:cubicBezTo>
                    <a:pt x="111" y="35"/>
                    <a:pt x="107" y="38"/>
                    <a:pt x="104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24"/>
            <p:cNvSpPr/>
            <p:nvPr/>
          </p:nvSpPr>
          <p:spPr bwMode="auto">
            <a:xfrm>
              <a:off x="7573287" y="4303114"/>
              <a:ext cx="45910" cy="45911"/>
            </a:xfrm>
            <a:custGeom>
              <a:avLst/>
              <a:gdLst>
                <a:gd name="T0" fmla="*/ 9 w 14"/>
                <a:gd name="T1" fmla="*/ 7 h 14"/>
                <a:gd name="T2" fmla="*/ 0 w 14"/>
                <a:gd name="T3" fmla="*/ 0 h 14"/>
                <a:gd name="T4" fmla="*/ 4 w 14"/>
                <a:gd name="T5" fmla="*/ 3 h 14"/>
                <a:gd name="T6" fmla="*/ 10 w 14"/>
                <a:gd name="T7" fmla="*/ 9 h 14"/>
                <a:gd name="T8" fmla="*/ 12 w 14"/>
                <a:gd name="T9" fmla="*/ 13 h 14"/>
                <a:gd name="T10" fmla="*/ 14 w 14"/>
                <a:gd name="T11" fmla="*/ 13 h 14"/>
                <a:gd name="T12" fmla="*/ 14 w 14"/>
                <a:gd name="T13" fmla="*/ 12 h 14"/>
                <a:gd name="T14" fmla="*/ 9 w 14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9" y="7"/>
                  </a:moveTo>
                  <a:cubicBezTo>
                    <a:pt x="7" y="5"/>
                    <a:pt x="5" y="2"/>
                    <a:pt x="0" y="0"/>
                  </a:cubicBezTo>
                  <a:cubicBezTo>
                    <a:pt x="1" y="2"/>
                    <a:pt x="3" y="2"/>
                    <a:pt x="4" y="3"/>
                  </a:cubicBezTo>
                  <a:cubicBezTo>
                    <a:pt x="7" y="5"/>
                    <a:pt x="7" y="7"/>
                    <a:pt x="10" y="9"/>
                  </a:cubicBezTo>
                  <a:cubicBezTo>
                    <a:pt x="9" y="11"/>
                    <a:pt x="9" y="13"/>
                    <a:pt x="12" y="13"/>
                  </a:cubicBezTo>
                  <a:cubicBezTo>
                    <a:pt x="13" y="14"/>
                    <a:pt x="13" y="13"/>
                    <a:pt x="14" y="13"/>
                  </a:cubicBezTo>
                  <a:cubicBezTo>
                    <a:pt x="13" y="13"/>
                    <a:pt x="14" y="12"/>
                    <a:pt x="14" y="12"/>
                  </a:cubicBezTo>
                  <a:cubicBezTo>
                    <a:pt x="14" y="8"/>
                    <a:pt x="11" y="9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25"/>
            <p:cNvSpPr/>
            <p:nvPr/>
          </p:nvSpPr>
          <p:spPr bwMode="auto">
            <a:xfrm>
              <a:off x="7652586" y="4365720"/>
              <a:ext cx="23651" cy="26434"/>
            </a:xfrm>
            <a:custGeom>
              <a:avLst/>
              <a:gdLst>
                <a:gd name="T0" fmla="*/ 1 w 7"/>
                <a:gd name="T1" fmla="*/ 0 h 8"/>
                <a:gd name="T2" fmla="*/ 5 w 7"/>
                <a:gd name="T3" fmla="*/ 5 h 8"/>
                <a:gd name="T4" fmla="*/ 5 w 7"/>
                <a:gd name="T5" fmla="*/ 7 h 8"/>
                <a:gd name="T6" fmla="*/ 5 w 7"/>
                <a:gd name="T7" fmla="*/ 8 h 8"/>
                <a:gd name="T8" fmla="*/ 7 w 7"/>
                <a:gd name="T9" fmla="*/ 7 h 8"/>
                <a:gd name="T10" fmla="*/ 1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2"/>
                    <a:pt x="1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7" y="7"/>
                    <a:pt x="7" y="7"/>
                  </a:cubicBezTo>
                  <a:cubicBezTo>
                    <a:pt x="7" y="6"/>
                    <a:pt x="2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26"/>
            <p:cNvSpPr/>
            <p:nvPr/>
          </p:nvSpPr>
          <p:spPr bwMode="auto">
            <a:xfrm>
              <a:off x="7797272" y="4464499"/>
              <a:ext cx="9739" cy="16695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5 h 5"/>
                <a:gd name="T4" fmla="*/ 3 w 3"/>
                <a:gd name="T5" fmla="*/ 4 h 5"/>
                <a:gd name="T6" fmla="*/ 0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2"/>
                    <a:pt x="1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3" y="2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27"/>
            <p:cNvSpPr/>
            <p:nvPr/>
          </p:nvSpPr>
          <p:spPr bwMode="auto">
            <a:xfrm>
              <a:off x="7763883" y="4454760"/>
              <a:ext cx="23651" cy="9739"/>
            </a:xfrm>
            <a:custGeom>
              <a:avLst/>
              <a:gdLst>
                <a:gd name="T0" fmla="*/ 0 w 7"/>
                <a:gd name="T1" fmla="*/ 0 h 3"/>
                <a:gd name="T2" fmla="*/ 6 w 7"/>
                <a:gd name="T3" fmla="*/ 3 h 3"/>
                <a:gd name="T4" fmla="*/ 7 w 7"/>
                <a:gd name="T5" fmla="*/ 3 h 3"/>
                <a:gd name="T6" fmla="*/ 0 w 7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0" y="2"/>
                    <a:pt x="3" y="3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6" y="1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28"/>
            <p:cNvSpPr/>
            <p:nvPr/>
          </p:nvSpPr>
          <p:spPr bwMode="auto">
            <a:xfrm>
              <a:off x="7768057" y="4425544"/>
              <a:ext cx="19477" cy="22260"/>
            </a:xfrm>
            <a:custGeom>
              <a:avLst/>
              <a:gdLst>
                <a:gd name="T0" fmla="*/ 0 w 6"/>
                <a:gd name="T1" fmla="*/ 0 h 7"/>
                <a:gd name="T2" fmla="*/ 6 w 6"/>
                <a:gd name="T3" fmla="*/ 7 h 7"/>
                <a:gd name="T4" fmla="*/ 0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cubicBezTo>
                    <a:pt x="0" y="2"/>
                    <a:pt x="4" y="7"/>
                    <a:pt x="6" y="7"/>
                  </a:cubicBezTo>
                  <a:cubicBezTo>
                    <a:pt x="5" y="4"/>
                    <a:pt x="3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29"/>
            <p:cNvSpPr/>
            <p:nvPr/>
          </p:nvSpPr>
          <p:spPr bwMode="auto">
            <a:xfrm>
              <a:off x="7722147" y="4408849"/>
              <a:ext cx="29216" cy="16695"/>
            </a:xfrm>
            <a:custGeom>
              <a:avLst/>
              <a:gdLst>
                <a:gd name="T0" fmla="*/ 1 w 9"/>
                <a:gd name="T1" fmla="*/ 0 h 5"/>
                <a:gd name="T2" fmla="*/ 1 w 9"/>
                <a:gd name="T3" fmla="*/ 1 h 5"/>
                <a:gd name="T4" fmla="*/ 0 w 9"/>
                <a:gd name="T5" fmla="*/ 1 h 5"/>
                <a:gd name="T6" fmla="*/ 7 w 9"/>
                <a:gd name="T7" fmla="*/ 5 h 5"/>
                <a:gd name="T8" fmla="*/ 9 w 9"/>
                <a:gd name="T9" fmla="*/ 4 h 5"/>
                <a:gd name="T10" fmla="*/ 1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5" y="5"/>
                    <a:pt x="7" y="5"/>
                  </a:cubicBezTo>
                  <a:cubicBezTo>
                    <a:pt x="8" y="5"/>
                    <a:pt x="8" y="5"/>
                    <a:pt x="9" y="4"/>
                  </a:cubicBezTo>
                  <a:cubicBezTo>
                    <a:pt x="8" y="2"/>
                    <a:pt x="3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30"/>
            <p:cNvSpPr/>
            <p:nvPr/>
          </p:nvSpPr>
          <p:spPr bwMode="auto">
            <a:xfrm>
              <a:off x="7688758" y="4389371"/>
              <a:ext cx="2782" cy="2782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31"/>
            <p:cNvSpPr/>
            <p:nvPr/>
          </p:nvSpPr>
          <p:spPr bwMode="auto">
            <a:xfrm>
              <a:off x="7688758" y="4392154"/>
              <a:ext cx="16695" cy="6956"/>
            </a:xfrm>
            <a:custGeom>
              <a:avLst/>
              <a:gdLst>
                <a:gd name="T0" fmla="*/ 1 w 5"/>
                <a:gd name="T1" fmla="*/ 0 h 2"/>
                <a:gd name="T2" fmla="*/ 0 w 5"/>
                <a:gd name="T3" fmla="*/ 0 h 2"/>
                <a:gd name="T4" fmla="*/ 3 w 5"/>
                <a:gd name="T5" fmla="*/ 2 h 2"/>
                <a:gd name="T6" fmla="*/ 5 w 5"/>
                <a:gd name="T7" fmla="*/ 2 h 2"/>
                <a:gd name="T8" fmla="*/ 1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0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32"/>
            <p:cNvSpPr/>
            <p:nvPr/>
          </p:nvSpPr>
          <p:spPr bwMode="auto">
            <a:xfrm>
              <a:off x="7432774" y="5162906"/>
              <a:ext cx="82082" cy="86257"/>
            </a:xfrm>
            <a:custGeom>
              <a:avLst/>
              <a:gdLst>
                <a:gd name="T0" fmla="*/ 12 w 25"/>
                <a:gd name="T1" fmla="*/ 4 h 26"/>
                <a:gd name="T2" fmla="*/ 0 w 25"/>
                <a:gd name="T3" fmla="*/ 4 h 26"/>
                <a:gd name="T4" fmla="*/ 14 w 25"/>
                <a:gd name="T5" fmla="*/ 26 h 26"/>
                <a:gd name="T6" fmla="*/ 25 w 25"/>
                <a:gd name="T7" fmla="*/ 9 h 26"/>
                <a:gd name="T8" fmla="*/ 22 w 25"/>
                <a:gd name="T9" fmla="*/ 2 h 26"/>
                <a:gd name="T10" fmla="*/ 12 w 25"/>
                <a:gd name="T11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6">
                  <a:moveTo>
                    <a:pt x="12" y="4"/>
                  </a:moveTo>
                  <a:cubicBezTo>
                    <a:pt x="12" y="4"/>
                    <a:pt x="0" y="0"/>
                    <a:pt x="0" y="4"/>
                  </a:cubicBezTo>
                  <a:cubicBezTo>
                    <a:pt x="0" y="8"/>
                    <a:pt x="7" y="26"/>
                    <a:pt x="14" y="26"/>
                  </a:cubicBezTo>
                  <a:cubicBezTo>
                    <a:pt x="19" y="26"/>
                    <a:pt x="25" y="14"/>
                    <a:pt x="25" y="9"/>
                  </a:cubicBezTo>
                  <a:cubicBezTo>
                    <a:pt x="25" y="6"/>
                    <a:pt x="23" y="4"/>
                    <a:pt x="22" y="2"/>
                  </a:cubicBezTo>
                  <a:cubicBezTo>
                    <a:pt x="19" y="3"/>
                    <a:pt x="15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33"/>
            <p:cNvSpPr/>
            <p:nvPr/>
          </p:nvSpPr>
          <p:spPr bwMode="auto">
            <a:xfrm>
              <a:off x="7500943" y="5150385"/>
              <a:ext cx="9739" cy="9739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3" y="2"/>
                    <a:pt x="3" y="2"/>
                    <a:pt x="3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1"/>
                    <a:pt x="1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34"/>
            <p:cNvSpPr/>
            <p:nvPr/>
          </p:nvSpPr>
          <p:spPr bwMode="auto">
            <a:xfrm>
              <a:off x="7261654" y="5044650"/>
              <a:ext cx="25042" cy="12521"/>
            </a:xfrm>
            <a:custGeom>
              <a:avLst/>
              <a:gdLst>
                <a:gd name="T0" fmla="*/ 0 w 8"/>
                <a:gd name="T1" fmla="*/ 2 h 4"/>
                <a:gd name="T2" fmla="*/ 8 w 8"/>
                <a:gd name="T3" fmla="*/ 2 h 4"/>
                <a:gd name="T4" fmla="*/ 0 w 8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2"/>
                  </a:moveTo>
                  <a:cubicBezTo>
                    <a:pt x="2" y="4"/>
                    <a:pt x="5" y="4"/>
                    <a:pt x="8" y="2"/>
                  </a:cubicBezTo>
                  <a:cubicBezTo>
                    <a:pt x="4" y="1"/>
                    <a:pt x="4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35"/>
            <p:cNvSpPr/>
            <p:nvPr/>
          </p:nvSpPr>
          <p:spPr bwMode="auto">
            <a:xfrm>
              <a:off x="7122532" y="4490933"/>
              <a:ext cx="33389" cy="12521"/>
            </a:xfrm>
            <a:custGeom>
              <a:avLst/>
              <a:gdLst>
                <a:gd name="T0" fmla="*/ 6 w 10"/>
                <a:gd name="T1" fmla="*/ 4 h 4"/>
                <a:gd name="T2" fmla="*/ 10 w 10"/>
                <a:gd name="T3" fmla="*/ 4 h 4"/>
                <a:gd name="T4" fmla="*/ 10 w 10"/>
                <a:gd name="T5" fmla="*/ 1 h 4"/>
                <a:gd name="T6" fmla="*/ 0 w 10"/>
                <a:gd name="T7" fmla="*/ 2 h 4"/>
                <a:gd name="T8" fmla="*/ 6 w 10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6" y="4"/>
                  </a:moveTo>
                  <a:cubicBezTo>
                    <a:pt x="7" y="4"/>
                    <a:pt x="6" y="4"/>
                    <a:pt x="10" y="4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6" y="0"/>
                    <a:pt x="4" y="1"/>
                    <a:pt x="0" y="2"/>
                  </a:cubicBezTo>
                  <a:cubicBezTo>
                    <a:pt x="1" y="3"/>
                    <a:pt x="3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36"/>
            <p:cNvSpPr/>
            <p:nvPr/>
          </p:nvSpPr>
          <p:spPr bwMode="auto">
            <a:xfrm>
              <a:off x="6763598" y="4481194"/>
              <a:ext cx="862555" cy="648322"/>
            </a:xfrm>
            <a:custGeom>
              <a:avLst/>
              <a:gdLst>
                <a:gd name="T0" fmla="*/ 242 w 262"/>
                <a:gd name="T1" fmla="*/ 78 h 197"/>
                <a:gd name="T2" fmla="*/ 231 w 262"/>
                <a:gd name="T3" fmla="*/ 65 h 197"/>
                <a:gd name="T4" fmla="*/ 210 w 262"/>
                <a:gd name="T5" fmla="*/ 39 h 197"/>
                <a:gd name="T6" fmla="*/ 198 w 262"/>
                <a:gd name="T7" fmla="*/ 24 h 197"/>
                <a:gd name="T8" fmla="*/ 190 w 262"/>
                <a:gd name="T9" fmla="*/ 0 h 197"/>
                <a:gd name="T10" fmla="*/ 183 w 262"/>
                <a:gd name="T11" fmla="*/ 28 h 197"/>
                <a:gd name="T12" fmla="*/ 166 w 262"/>
                <a:gd name="T13" fmla="*/ 40 h 197"/>
                <a:gd name="T14" fmla="*/ 149 w 262"/>
                <a:gd name="T15" fmla="*/ 30 h 197"/>
                <a:gd name="T16" fmla="*/ 147 w 262"/>
                <a:gd name="T17" fmla="*/ 17 h 197"/>
                <a:gd name="T18" fmla="*/ 148 w 262"/>
                <a:gd name="T19" fmla="*/ 8 h 197"/>
                <a:gd name="T20" fmla="*/ 121 w 262"/>
                <a:gd name="T21" fmla="*/ 4 h 197"/>
                <a:gd name="T22" fmla="*/ 121 w 262"/>
                <a:gd name="T23" fmla="*/ 10 h 197"/>
                <a:gd name="T24" fmla="*/ 105 w 262"/>
                <a:gd name="T25" fmla="*/ 24 h 197"/>
                <a:gd name="T26" fmla="*/ 101 w 262"/>
                <a:gd name="T27" fmla="*/ 27 h 197"/>
                <a:gd name="T28" fmla="*/ 89 w 262"/>
                <a:gd name="T29" fmla="*/ 21 h 197"/>
                <a:gd name="T30" fmla="*/ 72 w 262"/>
                <a:gd name="T31" fmla="*/ 38 h 197"/>
                <a:gd name="T32" fmla="*/ 65 w 262"/>
                <a:gd name="T33" fmla="*/ 44 h 197"/>
                <a:gd name="T34" fmla="*/ 59 w 262"/>
                <a:gd name="T35" fmla="*/ 45 h 197"/>
                <a:gd name="T36" fmla="*/ 32 w 262"/>
                <a:gd name="T37" fmla="*/ 64 h 197"/>
                <a:gd name="T38" fmla="*/ 5 w 262"/>
                <a:gd name="T39" fmla="*/ 77 h 197"/>
                <a:gd name="T40" fmla="*/ 3 w 262"/>
                <a:gd name="T41" fmla="*/ 77 h 197"/>
                <a:gd name="T42" fmla="*/ 5 w 262"/>
                <a:gd name="T43" fmla="*/ 102 h 197"/>
                <a:gd name="T44" fmla="*/ 3 w 262"/>
                <a:gd name="T45" fmla="*/ 102 h 197"/>
                <a:gd name="T46" fmla="*/ 6 w 262"/>
                <a:gd name="T47" fmla="*/ 113 h 197"/>
                <a:gd name="T48" fmla="*/ 17 w 262"/>
                <a:gd name="T49" fmla="*/ 149 h 197"/>
                <a:gd name="T50" fmla="*/ 26 w 262"/>
                <a:gd name="T51" fmla="*/ 167 h 197"/>
                <a:gd name="T52" fmla="*/ 54 w 262"/>
                <a:gd name="T53" fmla="*/ 160 h 197"/>
                <a:gd name="T54" fmla="*/ 95 w 262"/>
                <a:gd name="T55" fmla="*/ 147 h 197"/>
                <a:gd name="T56" fmla="*/ 134 w 262"/>
                <a:gd name="T57" fmla="*/ 149 h 197"/>
                <a:gd name="T58" fmla="*/ 145 w 262"/>
                <a:gd name="T59" fmla="*/ 166 h 197"/>
                <a:gd name="T60" fmla="*/ 153 w 262"/>
                <a:gd name="T61" fmla="*/ 167 h 197"/>
                <a:gd name="T62" fmla="*/ 160 w 262"/>
                <a:gd name="T63" fmla="*/ 164 h 197"/>
                <a:gd name="T64" fmla="*/ 163 w 262"/>
                <a:gd name="T65" fmla="*/ 166 h 197"/>
                <a:gd name="T66" fmla="*/ 164 w 262"/>
                <a:gd name="T67" fmla="*/ 171 h 197"/>
                <a:gd name="T68" fmla="*/ 169 w 262"/>
                <a:gd name="T69" fmla="*/ 171 h 197"/>
                <a:gd name="T70" fmla="*/ 196 w 262"/>
                <a:gd name="T71" fmla="*/ 195 h 197"/>
                <a:gd name="T72" fmla="*/ 216 w 262"/>
                <a:gd name="T73" fmla="*/ 197 h 197"/>
                <a:gd name="T74" fmla="*/ 239 w 262"/>
                <a:gd name="T75" fmla="*/ 181 h 197"/>
                <a:gd name="T76" fmla="*/ 257 w 262"/>
                <a:gd name="T77" fmla="*/ 145 h 197"/>
                <a:gd name="T78" fmla="*/ 259 w 262"/>
                <a:gd name="T79" fmla="*/ 134 h 197"/>
                <a:gd name="T80" fmla="*/ 255 w 262"/>
                <a:gd name="T81" fmla="*/ 9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62" h="197">
                  <a:moveTo>
                    <a:pt x="255" y="95"/>
                  </a:moveTo>
                  <a:cubicBezTo>
                    <a:pt x="251" y="91"/>
                    <a:pt x="242" y="87"/>
                    <a:pt x="242" y="78"/>
                  </a:cubicBezTo>
                  <a:cubicBezTo>
                    <a:pt x="239" y="78"/>
                    <a:pt x="236" y="78"/>
                    <a:pt x="235" y="75"/>
                  </a:cubicBezTo>
                  <a:cubicBezTo>
                    <a:pt x="234" y="72"/>
                    <a:pt x="233" y="67"/>
                    <a:pt x="231" y="65"/>
                  </a:cubicBezTo>
                  <a:cubicBezTo>
                    <a:pt x="227" y="61"/>
                    <a:pt x="217" y="59"/>
                    <a:pt x="215" y="53"/>
                  </a:cubicBezTo>
                  <a:cubicBezTo>
                    <a:pt x="214" y="48"/>
                    <a:pt x="212" y="45"/>
                    <a:pt x="210" y="39"/>
                  </a:cubicBezTo>
                  <a:cubicBezTo>
                    <a:pt x="209" y="35"/>
                    <a:pt x="209" y="28"/>
                    <a:pt x="206" y="26"/>
                  </a:cubicBezTo>
                  <a:cubicBezTo>
                    <a:pt x="205" y="26"/>
                    <a:pt x="201" y="24"/>
                    <a:pt x="198" y="24"/>
                  </a:cubicBezTo>
                  <a:cubicBezTo>
                    <a:pt x="196" y="22"/>
                    <a:pt x="197" y="18"/>
                    <a:pt x="196" y="14"/>
                  </a:cubicBezTo>
                  <a:cubicBezTo>
                    <a:pt x="195" y="10"/>
                    <a:pt x="191" y="6"/>
                    <a:pt x="190" y="0"/>
                  </a:cubicBezTo>
                  <a:cubicBezTo>
                    <a:pt x="186" y="2"/>
                    <a:pt x="187" y="5"/>
                    <a:pt x="183" y="8"/>
                  </a:cubicBezTo>
                  <a:cubicBezTo>
                    <a:pt x="183" y="28"/>
                    <a:pt x="183" y="28"/>
                    <a:pt x="183" y="28"/>
                  </a:cubicBezTo>
                  <a:cubicBezTo>
                    <a:pt x="183" y="33"/>
                    <a:pt x="181" y="47"/>
                    <a:pt x="174" y="47"/>
                  </a:cubicBezTo>
                  <a:cubicBezTo>
                    <a:pt x="170" y="47"/>
                    <a:pt x="169" y="42"/>
                    <a:pt x="166" y="40"/>
                  </a:cubicBezTo>
                  <a:cubicBezTo>
                    <a:pt x="161" y="38"/>
                    <a:pt x="157" y="37"/>
                    <a:pt x="151" y="35"/>
                  </a:cubicBezTo>
                  <a:cubicBezTo>
                    <a:pt x="150" y="35"/>
                    <a:pt x="150" y="31"/>
                    <a:pt x="149" y="30"/>
                  </a:cubicBezTo>
                  <a:cubicBezTo>
                    <a:pt x="148" y="29"/>
                    <a:pt x="145" y="30"/>
                    <a:pt x="145" y="28"/>
                  </a:cubicBezTo>
                  <a:cubicBezTo>
                    <a:pt x="147" y="17"/>
                    <a:pt x="147" y="17"/>
                    <a:pt x="147" y="17"/>
                  </a:cubicBezTo>
                  <a:cubicBezTo>
                    <a:pt x="149" y="15"/>
                    <a:pt x="153" y="15"/>
                    <a:pt x="153" y="12"/>
                  </a:cubicBezTo>
                  <a:cubicBezTo>
                    <a:pt x="153" y="10"/>
                    <a:pt x="149" y="8"/>
                    <a:pt x="148" y="8"/>
                  </a:cubicBezTo>
                  <a:cubicBezTo>
                    <a:pt x="146" y="8"/>
                    <a:pt x="145" y="10"/>
                    <a:pt x="142" y="10"/>
                  </a:cubicBezTo>
                  <a:cubicBezTo>
                    <a:pt x="134" y="10"/>
                    <a:pt x="129" y="7"/>
                    <a:pt x="121" y="4"/>
                  </a:cubicBezTo>
                  <a:cubicBezTo>
                    <a:pt x="122" y="6"/>
                    <a:pt x="124" y="7"/>
                    <a:pt x="125" y="9"/>
                  </a:cubicBezTo>
                  <a:cubicBezTo>
                    <a:pt x="125" y="9"/>
                    <a:pt x="123" y="10"/>
                    <a:pt x="121" y="10"/>
                  </a:cubicBezTo>
                  <a:cubicBezTo>
                    <a:pt x="117" y="10"/>
                    <a:pt x="108" y="12"/>
                    <a:pt x="108" y="16"/>
                  </a:cubicBezTo>
                  <a:cubicBezTo>
                    <a:pt x="108" y="19"/>
                    <a:pt x="105" y="20"/>
                    <a:pt x="105" y="24"/>
                  </a:cubicBezTo>
                  <a:cubicBezTo>
                    <a:pt x="105" y="26"/>
                    <a:pt x="106" y="27"/>
                    <a:pt x="104" y="29"/>
                  </a:cubicBezTo>
                  <a:cubicBezTo>
                    <a:pt x="104" y="29"/>
                    <a:pt x="102" y="27"/>
                    <a:pt x="101" y="27"/>
                  </a:cubicBezTo>
                  <a:cubicBezTo>
                    <a:pt x="99" y="27"/>
                    <a:pt x="97" y="28"/>
                    <a:pt x="96" y="30"/>
                  </a:cubicBezTo>
                  <a:cubicBezTo>
                    <a:pt x="95" y="26"/>
                    <a:pt x="93" y="21"/>
                    <a:pt x="89" y="21"/>
                  </a:cubicBezTo>
                  <a:cubicBezTo>
                    <a:pt x="84" y="21"/>
                    <a:pt x="83" y="26"/>
                    <a:pt x="77" y="26"/>
                  </a:cubicBezTo>
                  <a:cubicBezTo>
                    <a:pt x="77" y="31"/>
                    <a:pt x="72" y="32"/>
                    <a:pt x="72" y="38"/>
                  </a:cubicBezTo>
                  <a:cubicBezTo>
                    <a:pt x="70" y="38"/>
                    <a:pt x="69" y="37"/>
                    <a:pt x="67" y="36"/>
                  </a:cubicBezTo>
                  <a:cubicBezTo>
                    <a:pt x="66" y="39"/>
                    <a:pt x="67" y="42"/>
                    <a:pt x="65" y="44"/>
                  </a:cubicBezTo>
                  <a:cubicBezTo>
                    <a:pt x="64" y="42"/>
                    <a:pt x="63" y="41"/>
                    <a:pt x="62" y="39"/>
                  </a:cubicBezTo>
                  <a:cubicBezTo>
                    <a:pt x="59" y="40"/>
                    <a:pt x="59" y="43"/>
                    <a:pt x="59" y="45"/>
                  </a:cubicBezTo>
                  <a:cubicBezTo>
                    <a:pt x="59" y="46"/>
                    <a:pt x="59" y="48"/>
                    <a:pt x="59" y="49"/>
                  </a:cubicBezTo>
                  <a:cubicBezTo>
                    <a:pt x="59" y="57"/>
                    <a:pt x="40" y="63"/>
                    <a:pt x="32" y="64"/>
                  </a:cubicBezTo>
                  <a:cubicBezTo>
                    <a:pt x="28" y="65"/>
                    <a:pt x="19" y="65"/>
                    <a:pt x="17" y="68"/>
                  </a:cubicBezTo>
                  <a:cubicBezTo>
                    <a:pt x="14" y="71"/>
                    <a:pt x="9" y="76"/>
                    <a:pt x="5" y="77"/>
                  </a:cubicBezTo>
                  <a:cubicBezTo>
                    <a:pt x="5" y="76"/>
                    <a:pt x="5" y="75"/>
                    <a:pt x="5" y="75"/>
                  </a:cubicBezTo>
                  <a:cubicBezTo>
                    <a:pt x="4" y="75"/>
                    <a:pt x="3" y="75"/>
                    <a:pt x="3" y="77"/>
                  </a:cubicBezTo>
                  <a:cubicBezTo>
                    <a:pt x="3" y="83"/>
                    <a:pt x="3" y="84"/>
                    <a:pt x="3" y="90"/>
                  </a:cubicBezTo>
                  <a:cubicBezTo>
                    <a:pt x="3" y="96"/>
                    <a:pt x="5" y="99"/>
                    <a:pt x="5" y="102"/>
                  </a:cubicBezTo>
                  <a:cubicBezTo>
                    <a:pt x="5" y="103"/>
                    <a:pt x="5" y="104"/>
                    <a:pt x="5" y="105"/>
                  </a:cubicBezTo>
                  <a:cubicBezTo>
                    <a:pt x="4" y="104"/>
                    <a:pt x="3" y="103"/>
                    <a:pt x="3" y="102"/>
                  </a:cubicBezTo>
                  <a:cubicBezTo>
                    <a:pt x="2" y="103"/>
                    <a:pt x="2" y="104"/>
                    <a:pt x="1" y="105"/>
                  </a:cubicBezTo>
                  <a:cubicBezTo>
                    <a:pt x="0" y="109"/>
                    <a:pt x="5" y="110"/>
                    <a:pt x="6" y="113"/>
                  </a:cubicBezTo>
                  <a:cubicBezTo>
                    <a:pt x="9" y="122"/>
                    <a:pt x="9" y="125"/>
                    <a:pt x="12" y="135"/>
                  </a:cubicBezTo>
                  <a:cubicBezTo>
                    <a:pt x="13" y="139"/>
                    <a:pt x="17" y="143"/>
                    <a:pt x="17" y="149"/>
                  </a:cubicBezTo>
                  <a:cubicBezTo>
                    <a:pt x="17" y="155"/>
                    <a:pt x="11" y="156"/>
                    <a:pt x="11" y="160"/>
                  </a:cubicBezTo>
                  <a:cubicBezTo>
                    <a:pt x="11" y="163"/>
                    <a:pt x="22" y="167"/>
                    <a:pt x="26" y="167"/>
                  </a:cubicBezTo>
                  <a:cubicBezTo>
                    <a:pt x="36" y="167"/>
                    <a:pt x="40" y="160"/>
                    <a:pt x="48" y="160"/>
                  </a:cubicBezTo>
                  <a:cubicBezTo>
                    <a:pt x="50" y="160"/>
                    <a:pt x="50" y="158"/>
                    <a:pt x="54" y="160"/>
                  </a:cubicBezTo>
                  <a:cubicBezTo>
                    <a:pt x="59" y="160"/>
                    <a:pt x="63" y="159"/>
                    <a:pt x="68" y="158"/>
                  </a:cubicBezTo>
                  <a:cubicBezTo>
                    <a:pt x="69" y="147"/>
                    <a:pt x="84" y="151"/>
                    <a:pt x="95" y="147"/>
                  </a:cubicBezTo>
                  <a:cubicBezTo>
                    <a:pt x="100" y="145"/>
                    <a:pt x="102" y="142"/>
                    <a:pt x="110" y="142"/>
                  </a:cubicBezTo>
                  <a:cubicBezTo>
                    <a:pt x="117" y="142"/>
                    <a:pt x="131" y="144"/>
                    <a:pt x="134" y="149"/>
                  </a:cubicBezTo>
                  <a:cubicBezTo>
                    <a:pt x="136" y="151"/>
                    <a:pt x="141" y="162"/>
                    <a:pt x="143" y="162"/>
                  </a:cubicBezTo>
                  <a:cubicBezTo>
                    <a:pt x="143" y="162"/>
                    <a:pt x="142" y="166"/>
                    <a:pt x="145" y="166"/>
                  </a:cubicBezTo>
                  <a:cubicBezTo>
                    <a:pt x="149" y="166"/>
                    <a:pt x="155" y="155"/>
                    <a:pt x="159" y="150"/>
                  </a:cubicBezTo>
                  <a:cubicBezTo>
                    <a:pt x="159" y="154"/>
                    <a:pt x="158" y="166"/>
                    <a:pt x="153" y="167"/>
                  </a:cubicBezTo>
                  <a:cubicBezTo>
                    <a:pt x="153" y="168"/>
                    <a:pt x="154" y="169"/>
                    <a:pt x="155" y="169"/>
                  </a:cubicBezTo>
                  <a:cubicBezTo>
                    <a:pt x="158" y="169"/>
                    <a:pt x="158" y="165"/>
                    <a:pt x="160" y="164"/>
                  </a:cubicBezTo>
                  <a:cubicBezTo>
                    <a:pt x="160" y="163"/>
                    <a:pt x="161" y="162"/>
                    <a:pt x="161" y="162"/>
                  </a:cubicBezTo>
                  <a:cubicBezTo>
                    <a:pt x="162" y="163"/>
                    <a:pt x="163" y="163"/>
                    <a:pt x="163" y="166"/>
                  </a:cubicBezTo>
                  <a:cubicBezTo>
                    <a:pt x="163" y="168"/>
                    <a:pt x="162" y="171"/>
                    <a:pt x="162" y="171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66" y="171"/>
                    <a:pt x="167" y="170"/>
                    <a:pt x="169" y="170"/>
                  </a:cubicBezTo>
                  <a:cubicBezTo>
                    <a:pt x="169" y="170"/>
                    <a:pt x="169" y="171"/>
                    <a:pt x="169" y="171"/>
                  </a:cubicBezTo>
                  <a:cubicBezTo>
                    <a:pt x="169" y="174"/>
                    <a:pt x="172" y="176"/>
                    <a:pt x="172" y="180"/>
                  </a:cubicBezTo>
                  <a:cubicBezTo>
                    <a:pt x="172" y="189"/>
                    <a:pt x="187" y="195"/>
                    <a:pt x="196" y="195"/>
                  </a:cubicBezTo>
                  <a:cubicBezTo>
                    <a:pt x="201" y="195"/>
                    <a:pt x="199" y="191"/>
                    <a:pt x="205" y="190"/>
                  </a:cubicBezTo>
                  <a:cubicBezTo>
                    <a:pt x="205" y="191"/>
                    <a:pt x="214" y="197"/>
                    <a:pt x="216" y="197"/>
                  </a:cubicBezTo>
                  <a:cubicBezTo>
                    <a:pt x="218" y="186"/>
                    <a:pt x="235" y="191"/>
                    <a:pt x="239" y="180"/>
                  </a:cubicBezTo>
                  <a:cubicBezTo>
                    <a:pt x="239" y="181"/>
                    <a:pt x="239" y="181"/>
                    <a:pt x="239" y="181"/>
                  </a:cubicBezTo>
                  <a:cubicBezTo>
                    <a:pt x="239" y="173"/>
                    <a:pt x="244" y="166"/>
                    <a:pt x="246" y="160"/>
                  </a:cubicBezTo>
                  <a:cubicBezTo>
                    <a:pt x="248" y="153"/>
                    <a:pt x="253" y="151"/>
                    <a:pt x="257" y="145"/>
                  </a:cubicBezTo>
                  <a:cubicBezTo>
                    <a:pt x="258" y="143"/>
                    <a:pt x="255" y="142"/>
                    <a:pt x="259" y="140"/>
                  </a:cubicBezTo>
                  <a:cubicBezTo>
                    <a:pt x="259" y="134"/>
                    <a:pt x="259" y="134"/>
                    <a:pt x="259" y="134"/>
                  </a:cubicBezTo>
                  <a:cubicBezTo>
                    <a:pt x="259" y="132"/>
                    <a:pt x="262" y="125"/>
                    <a:pt x="262" y="120"/>
                  </a:cubicBezTo>
                  <a:cubicBezTo>
                    <a:pt x="262" y="113"/>
                    <a:pt x="259" y="101"/>
                    <a:pt x="255" y="96"/>
                  </a:cubicBezTo>
                  <a:lnTo>
                    <a:pt x="255" y="9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37"/>
            <p:cNvSpPr/>
            <p:nvPr/>
          </p:nvSpPr>
          <p:spPr bwMode="auto">
            <a:xfrm>
              <a:off x="6955586" y="4038776"/>
              <a:ext cx="94603" cy="89040"/>
            </a:xfrm>
            <a:custGeom>
              <a:avLst/>
              <a:gdLst>
                <a:gd name="T0" fmla="*/ 21 w 29"/>
                <a:gd name="T1" fmla="*/ 0 h 27"/>
                <a:gd name="T2" fmla="*/ 20 w 29"/>
                <a:gd name="T3" fmla="*/ 5 h 27"/>
                <a:gd name="T4" fmla="*/ 16 w 29"/>
                <a:gd name="T5" fmla="*/ 8 h 27"/>
                <a:gd name="T6" fmla="*/ 14 w 29"/>
                <a:gd name="T7" fmla="*/ 10 h 27"/>
                <a:gd name="T8" fmla="*/ 13 w 29"/>
                <a:gd name="T9" fmla="*/ 10 h 27"/>
                <a:gd name="T10" fmla="*/ 9 w 29"/>
                <a:gd name="T11" fmla="*/ 7 h 27"/>
                <a:gd name="T12" fmla="*/ 2 w 29"/>
                <a:gd name="T13" fmla="*/ 11 h 27"/>
                <a:gd name="T14" fmla="*/ 1 w 29"/>
                <a:gd name="T15" fmla="*/ 16 h 27"/>
                <a:gd name="T16" fmla="*/ 2 w 29"/>
                <a:gd name="T17" fmla="*/ 18 h 27"/>
                <a:gd name="T18" fmla="*/ 1 w 29"/>
                <a:gd name="T19" fmla="*/ 23 h 27"/>
                <a:gd name="T20" fmla="*/ 6 w 29"/>
                <a:gd name="T21" fmla="*/ 15 h 27"/>
                <a:gd name="T22" fmla="*/ 8 w 29"/>
                <a:gd name="T23" fmla="*/ 16 h 27"/>
                <a:gd name="T24" fmla="*/ 8 w 29"/>
                <a:gd name="T25" fmla="*/ 15 h 27"/>
                <a:gd name="T26" fmla="*/ 10 w 29"/>
                <a:gd name="T27" fmla="*/ 16 h 27"/>
                <a:gd name="T28" fmla="*/ 10 w 29"/>
                <a:gd name="T29" fmla="*/ 15 h 27"/>
                <a:gd name="T30" fmla="*/ 13 w 29"/>
                <a:gd name="T31" fmla="*/ 15 h 27"/>
                <a:gd name="T32" fmla="*/ 14 w 29"/>
                <a:gd name="T33" fmla="*/ 17 h 27"/>
                <a:gd name="T34" fmla="*/ 13 w 29"/>
                <a:gd name="T35" fmla="*/ 19 h 27"/>
                <a:gd name="T36" fmla="*/ 18 w 29"/>
                <a:gd name="T37" fmla="*/ 26 h 27"/>
                <a:gd name="T38" fmla="*/ 20 w 29"/>
                <a:gd name="T39" fmla="*/ 26 h 27"/>
                <a:gd name="T40" fmla="*/ 21 w 29"/>
                <a:gd name="T41" fmla="*/ 27 h 27"/>
                <a:gd name="T42" fmla="*/ 24 w 29"/>
                <a:gd name="T43" fmla="*/ 25 h 27"/>
                <a:gd name="T44" fmla="*/ 21 w 29"/>
                <a:gd name="T45" fmla="*/ 21 h 27"/>
                <a:gd name="T46" fmla="*/ 23 w 29"/>
                <a:gd name="T47" fmla="*/ 18 h 27"/>
                <a:gd name="T48" fmla="*/ 24 w 29"/>
                <a:gd name="T49" fmla="*/ 19 h 27"/>
                <a:gd name="T50" fmla="*/ 24 w 29"/>
                <a:gd name="T51" fmla="*/ 19 h 27"/>
                <a:gd name="T52" fmla="*/ 27 w 29"/>
                <a:gd name="T53" fmla="*/ 24 h 27"/>
                <a:gd name="T54" fmla="*/ 29 w 29"/>
                <a:gd name="T55" fmla="*/ 17 h 27"/>
                <a:gd name="T56" fmla="*/ 24 w 29"/>
                <a:gd name="T57" fmla="*/ 2 h 27"/>
                <a:gd name="T58" fmla="*/ 21 w 29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9" h="27">
                  <a:moveTo>
                    <a:pt x="21" y="0"/>
                  </a:moveTo>
                  <a:cubicBezTo>
                    <a:pt x="21" y="1"/>
                    <a:pt x="21" y="3"/>
                    <a:pt x="20" y="5"/>
                  </a:cubicBezTo>
                  <a:cubicBezTo>
                    <a:pt x="20" y="6"/>
                    <a:pt x="16" y="5"/>
                    <a:pt x="16" y="8"/>
                  </a:cubicBezTo>
                  <a:cubicBezTo>
                    <a:pt x="15" y="8"/>
                    <a:pt x="14" y="9"/>
                    <a:pt x="14" y="10"/>
                  </a:cubicBezTo>
                  <a:cubicBezTo>
                    <a:pt x="14" y="10"/>
                    <a:pt x="13" y="10"/>
                    <a:pt x="13" y="10"/>
                  </a:cubicBezTo>
                  <a:cubicBezTo>
                    <a:pt x="11" y="10"/>
                    <a:pt x="12" y="7"/>
                    <a:pt x="9" y="7"/>
                  </a:cubicBezTo>
                  <a:cubicBezTo>
                    <a:pt x="5" y="7"/>
                    <a:pt x="6" y="11"/>
                    <a:pt x="2" y="11"/>
                  </a:cubicBezTo>
                  <a:cubicBezTo>
                    <a:pt x="2" y="13"/>
                    <a:pt x="1" y="14"/>
                    <a:pt x="1" y="16"/>
                  </a:cubicBezTo>
                  <a:cubicBezTo>
                    <a:pt x="1" y="17"/>
                    <a:pt x="2" y="18"/>
                    <a:pt x="2" y="18"/>
                  </a:cubicBezTo>
                  <a:cubicBezTo>
                    <a:pt x="2" y="19"/>
                    <a:pt x="0" y="23"/>
                    <a:pt x="1" y="23"/>
                  </a:cubicBezTo>
                  <a:cubicBezTo>
                    <a:pt x="4" y="23"/>
                    <a:pt x="3" y="16"/>
                    <a:pt x="6" y="15"/>
                  </a:cubicBezTo>
                  <a:cubicBezTo>
                    <a:pt x="6" y="15"/>
                    <a:pt x="7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9" y="16"/>
                    <a:pt x="9" y="16"/>
                    <a:pt x="10" y="16"/>
                  </a:cubicBezTo>
                  <a:cubicBezTo>
                    <a:pt x="10" y="16"/>
                    <a:pt x="10" y="15"/>
                    <a:pt x="1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4" y="16"/>
                    <a:pt x="14" y="17"/>
                  </a:cubicBezTo>
                  <a:cubicBezTo>
                    <a:pt x="13" y="17"/>
                    <a:pt x="13" y="18"/>
                    <a:pt x="13" y="19"/>
                  </a:cubicBezTo>
                  <a:cubicBezTo>
                    <a:pt x="13" y="23"/>
                    <a:pt x="15" y="26"/>
                    <a:pt x="18" y="26"/>
                  </a:cubicBezTo>
                  <a:cubicBezTo>
                    <a:pt x="19" y="26"/>
                    <a:pt x="20" y="26"/>
                    <a:pt x="20" y="26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3" y="27"/>
                    <a:pt x="24" y="26"/>
                    <a:pt x="24" y="25"/>
                  </a:cubicBezTo>
                  <a:cubicBezTo>
                    <a:pt x="24" y="23"/>
                    <a:pt x="21" y="22"/>
                    <a:pt x="21" y="21"/>
                  </a:cubicBezTo>
                  <a:cubicBezTo>
                    <a:pt x="21" y="19"/>
                    <a:pt x="22" y="19"/>
                    <a:pt x="23" y="18"/>
                  </a:cubicBezTo>
                  <a:cubicBezTo>
                    <a:pt x="23" y="18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5" y="20"/>
                    <a:pt x="26" y="23"/>
                    <a:pt x="27" y="24"/>
                  </a:cubicBezTo>
                  <a:cubicBezTo>
                    <a:pt x="27" y="20"/>
                    <a:pt x="29" y="19"/>
                    <a:pt x="29" y="17"/>
                  </a:cubicBezTo>
                  <a:cubicBezTo>
                    <a:pt x="29" y="15"/>
                    <a:pt x="26" y="3"/>
                    <a:pt x="24" y="2"/>
                  </a:cubicBezTo>
                  <a:cubicBezTo>
                    <a:pt x="24" y="1"/>
                    <a:pt x="2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38"/>
            <p:cNvSpPr/>
            <p:nvPr/>
          </p:nvSpPr>
          <p:spPr bwMode="auto">
            <a:xfrm>
              <a:off x="6866548" y="4016516"/>
              <a:ext cx="45910" cy="48694"/>
            </a:xfrm>
            <a:custGeom>
              <a:avLst/>
              <a:gdLst>
                <a:gd name="T0" fmla="*/ 0 w 14"/>
                <a:gd name="T1" fmla="*/ 15 h 15"/>
                <a:gd name="T2" fmla="*/ 1 w 14"/>
                <a:gd name="T3" fmla="*/ 15 h 15"/>
                <a:gd name="T4" fmla="*/ 9 w 14"/>
                <a:gd name="T5" fmla="*/ 6 h 15"/>
                <a:gd name="T6" fmla="*/ 12 w 14"/>
                <a:gd name="T7" fmla="*/ 4 h 15"/>
                <a:gd name="T8" fmla="*/ 14 w 14"/>
                <a:gd name="T9" fmla="*/ 3 h 15"/>
                <a:gd name="T10" fmla="*/ 12 w 14"/>
                <a:gd name="T11" fmla="*/ 0 h 15"/>
                <a:gd name="T12" fmla="*/ 11 w 14"/>
                <a:gd name="T13" fmla="*/ 2 h 15"/>
                <a:gd name="T14" fmla="*/ 0 w 14"/>
                <a:gd name="T1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5">
                  <a:moveTo>
                    <a:pt x="0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4" y="13"/>
                    <a:pt x="8" y="11"/>
                    <a:pt x="9" y="6"/>
                  </a:cubicBezTo>
                  <a:cubicBezTo>
                    <a:pt x="10" y="6"/>
                    <a:pt x="12" y="6"/>
                    <a:pt x="12" y="4"/>
                  </a:cubicBezTo>
                  <a:cubicBezTo>
                    <a:pt x="13" y="4"/>
                    <a:pt x="13" y="4"/>
                    <a:pt x="14" y="3"/>
                  </a:cubicBezTo>
                  <a:cubicBezTo>
                    <a:pt x="13" y="2"/>
                    <a:pt x="12" y="2"/>
                    <a:pt x="12" y="0"/>
                  </a:cubicBezTo>
                  <a:cubicBezTo>
                    <a:pt x="12" y="0"/>
                    <a:pt x="12" y="1"/>
                    <a:pt x="11" y="2"/>
                  </a:cubicBezTo>
                  <a:cubicBezTo>
                    <a:pt x="9" y="7"/>
                    <a:pt x="2" y="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2" name="Freeform 39"/>
            <p:cNvSpPr/>
            <p:nvPr/>
          </p:nvSpPr>
          <p:spPr bwMode="auto">
            <a:xfrm>
              <a:off x="6902720" y="3852349"/>
              <a:ext cx="91820" cy="130777"/>
            </a:xfrm>
            <a:custGeom>
              <a:avLst/>
              <a:gdLst>
                <a:gd name="T0" fmla="*/ 0 w 28"/>
                <a:gd name="T1" fmla="*/ 23 h 40"/>
                <a:gd name="T2" fmla="*/ 5 w 28"/>
                <a:gd name="T3" fmla="*/ 27 h 40"/>
                <a:gd name="T4" fmla="*/ 6 w 28"/>
                <a:gd name="T5" fmla="*/ 26 h 40"/>
                <a:gd name="T6" fmla="*/ 7 w 28"/>
                <a:gd name="T7" fmla="*/ 26 h 40"/>
                <a:gd name="T8" fmla="*/ 7 w 28"/>
                <a:gd name="T9" fmla="*/ 28 h 40"/>
                <a:gd name="T10" fmla="*/ 6 w 28"/>
                <a:gd name="T11" fmla="*/ 30 h 40"/>
                <a:gd name="T12" fmla="*/ 9 w 28"/>
                <a:gd name="T13" fmla="*/ 32 h 40"/>
                <a:gd name="T14" fmla="*/ 13 w 28"/>
                <a:gd name="T15" fmla="*/ 31 h 40"/>
                <a:gd name="T16" fmla="*/ 18 w 28"/>
                <a:gd name="T17" fmla="*/ 36 h 40"/>
                <a:gd name="T18" fmla="*/ 18 w 28"/>
                <a:gd name="T19" fmla="*/ 32 h 40"/>
                <a:gd name="T20" fmla="*/ 26 w 28"/>
                <a:gd name="T21" fmla="*/ 38 h 40"/>
                <a:gd name="T22" fmla="*/ 27 w 28"/>
                <a:gd name="T23" fmla="*/ 40 h 40"/>
                <a:gd name="T24" fmla="*/ 28 w 28"/>
                <a:gd name="T25" fmla="*/ 39 h 40"/>
                <a:gd name="T26" fmla="*/ 28 w 28"/>
                <a:gd name="T27" fmla="*/ 37 h 40"/>
                <a:gd name="T28" fmla="*/ 25 w 28"/>
                <a:gd name="T29" fmla="*/ 35 h 40"/>
                <a:gd name="T30" fmla="*/ 23 w 28"/>
                <a:gd name="T31" fmla="*/ 35 h 40"/>
                <a:gd name="T32" fmla="*/ 25 w 28"/>
                <a:gd name="T33" fmla="*/ 32 h 40"/>
                <a:gd name="T34" fmla="*/ 23 w 28"/>
                <a:gd name="T35" fmla="*/ 32 h 40"/>
                <a:gd name="T36" fmla="*/ 22 w 28"/>
                <a:gd name="T37" fmla="*/ 33 h 40"/>
                <a:gd name="T38" fmla="*/ 17 w 28"/>
                <a:gd name="T39" fmla="*/ 28 h 40"/>
                <a:gd name="T40" fmla="*/ 15 w 28"/>
                <a:gd name="T41" fmla="*/ 30 h 40"/>
                <a:gd name="T42" fmla="*/ 15 w 28"/>
                <a:gd name="T43" fmla="*/ 31 h 40"/>
                <a:gd name="T44" fmla="*/ 10 w 28"/>
                <a:gd name="T45" fmla="*/ 22 h 40"/>
                <a:gd name="T46" fmla="*/ 14 w 28"/>
                <a:gd name="T47" fmla="*/ 13 h 40"/>
                <a:gd name="T48" fmla="*/ 11 w 28"/>
                <a:gd name="T49" fmla="*/ 4 h 40"/>
                <a:gd name="T50" fmla="*/ 11 w 28"/>
                <a:gd name="T51" fmla="*/ 3 h 40"/>
                <a:gd name="T52" fmla="*/ 11 w 28"/>
                <a:gd name="T53" fmla="*/ 2 h 40"/>
                <a:gd name="T54" fmla="*/ 8 w 28"/>
                <a:gd name="T55" fmla="*/ 4 h 40"/>
                <a:gd name="T56" fmla="*/ 4 w 28"/>
                <a:gd name="T57" fmla="*/ 0 h 40"/>
                <a:gd name="T58" fmla="*/ 2 w 28"/>
                <a:gd name="T59" fmla="*/ 4 h 40"/>
                <a:gd name="T60" fmla="*/ 3 w 28"/>
                <a:gd name="T61" fmla="*/ 10 h 40"/>
                <a:gd name="T62" fmla="*/ 2 w 28"/>
                <a:gd name="T63" fmla="*/ 16 h 40"/>
                <a:gd name="T64" fmla="*/ 0 w 28"/>
                <a:gd name="T65" fmla="*/ 2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40">
                  <a:moveTo>
                    <a:pt x="0" y="23"/>
                  </a:moveTo>
                  <a:cubicBezTo>
                    <a:pt x="0" y="24"/>
                    <a:pt x="4" y="27"/>
                    <a:pt x="5" y="27"/>
                  </a:cubicBezTo>
                  <a:cubicBezTo>
                    <a:pt x="5" y="27"/>
                    <a:pt x="6" y="26"/>
                    <a:pt x="6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6" y="28"/>
                    <a:pt x="6" y="30"/>
                  </a:cubicBezTo>
                  <a:cubicBezTo>
                    <a:pt x="6" y="31"/>
                    <a:pt x="8" y="32"/>
                    <a:pt x="9" y="32"/>
                  </a:cubicBezTo>
                  <a:cubicBezTo>
                    <a:pt x="10" y="33"/>
                    <a:pt x="11" y="31"/>
                    <a:pt x="13" y="31"/>
                  </a:cubicBezTo>
                  <a:cubicBezTo>
                    <a:pt x="15" y="31"/>
                    <a:pt x="16" y="36"/>
                    <a:pt x="18" y="36"/>
                  </a:cubicBezTo>
                  <a:cubicBezTo>
                    <a:pt x="18" y="34"/>
                    <a:pt x="17" y="33"/>
                    <a:pt x="18" y="32"/>
                  </a:cubicBezTo>
                  <a:cubicBezTo>
                    <a:pt x="20" y="34"/>
                    <a:pt x="24" y="36"/>
                    <a:pt x="26" y="38"/>
                  </a:cubicBezTo>
                  <a:cubicBezTo>
                    <a:pt x="26" y="39"/>
                    <a:pt x="26" y="40"/>
                    <a:pt x="27" y="40"/>
                  </a:cubicBezTo>
                  <a:cubicBezTo>
                    <a:pt x="27" y="40"/>
                    <a:pt x="27" y="39"/>
                    <a:pt x="28" y="39"/>
                  </a:cubicBezTo>
                  <a:cubicBezTo>
                    <a:pt x="28" y="38"/>
                    <a:pt x="28" y="38"/>
                    <a:pt x="28" y="37"/>
                  </a:cubicBezTo>
                  <a:cubicBezTo>
                    <a:pt x="26" y="37"/>
                    <a:pt x="25" y="36"/>
                    <a:pt x="25" y="35"/>
                  </a:cubicBezTo>
                  <a:cubicBezTo>
                    <a:pt x="24" y="35"/>
                    <a:pt x="23" y="35"/>
                    <a:pt x="23" y="35"/>
                  </a:cubicBezTo>
                  <a:cubicBezTo>
                    <a:pt x="23" y="34"/>
                    <a:pt x="24" y="33"/>
                    <a:pt x="25" y="32"/>
                  </a:cubicBezTo>
                  <a:cubicBezTo>
                    <a:pt x="24" y="32"/>
                    <a:pt x="24" y="32"/>
                    <a:pt x="23" y="32"/>
                  </a:cubicBezTo>
                  <a:cubicBezTo>
                    <a:pt x="23" y="32"/>
                    <a:pt x="22" y="33"/>
                    <a:pt x="22" y="33"/>
                  </a:cubicBezTo>
                  <a:cubicBezTo>
                    <a:pt x="20" y="33"/>
                    <a:pt x="20" y="29"/>
                    <a:pt x="17" y="28"/>
                  </a:cubicBezTo>
                  <a:cubicBezTo>
                    <a:pt x="16" y="28"/>
                    <a:pt x="15" y="29"/>
                    <a:pt x="15" y="30"/>
                  </a:cubicBezTo>
                  <a:cubicBezTo>
                    <a:pt x="15" y="30"/>
                    <a:pt x="15" y="31"/>
                    <a:pt x="15" y="31"/>
                  </a:cubicBezTo>
                  <a:cubicBezTo>
                    <a:pt x="13" y="30"/>
                    <a:pt x="10" y="25"/>
                    <a:pt x="10" y="22"/>
                  </a:cubicBezTo>
                  <a:cubicBezTo>
                    <a:pt x="10" y="18"/>
                    <a:pt x="14" y="18"/>
                    <a:pt x="14" y="13"/>
                  </a:cubicBezTo>
                  <a:cubicBezTo>
                    <a:pt x="14" y="10"/>
                    <a:pt x="11" y="7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0" y="2"/>
                    <a:pt x="9" y="4"/>
                    <a:pt x="8" y="4"/>
                  </a:cubicBezTo>
                  <a:cubicBezTo>
                    <a:pt x="6" y="4"/>
                    <a:pt x="6" y="0"/>
                    <a:pt x="4" y="0"/>
                  </a:cubicBezTo>
                  <a:cubicBezTo>
                    <a:pt x="3" y="0"/>
                    <a:pt x="2" y="2"/>
                    <a:pt x="2" y="4"/>
                  </a:cubicBezTo>
                  <a:cubicBezTo>
                    <a:pt x="2" y="7"/>
                    <a:pt x="3" y="8"/>
                    <a:pt x="3" y="10"/>
                  </a:cubicBezTo>
                  <a:cubicBezTo>
                    <a:pt x="3" y="12"/>
                    <a:pt x="2" y="15"/>
                    <a:pt x="2" y="16"/>
                  </a:cubicBezTo>
                  <a:cubicBezTo>
                    <a:pt x="0" y="16"/>
                    <a:pt x="0" y="20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3" name="Freeform 40"/>
            <p:cNvSpPr/>
            <p:nvPr/>
          </p:nvSpPr>
          <p:spPr bwMode="auto">
            <a:xfrm>
              <a:off x="6994540" y="3983126"/>
              <a:ext cx="33389" cy="52867"/>
            </a:xfrm>
            <a:custGeom>
              <a:avLst/>
              <a:gdLst>
                <a:gd name="T0" fmla="*/ 7 w 10"/>
                <a:gd name="T1" fmla="*/ 1 h 16"/>
                <a:gd name="T2" fmla="*/ 2 w 10"/>
                <a:gd name="T3" fmla="*/ 0 h 16"/>
                <a:gd name="T4" fmla="*/ 0 w 10"/>
                <a:gd name="T5" fmla="*/ 1 h 16"/>
                <a:gd name="T6" fmla="*/ 5 w 10"/>
                <a:gd name="T7" fmla="*/ 7 h 16"/>
                <a:gd name="T8" fmla="*/ 4 w 10"/>
                <a:gd name="T9" fmla="*/ 8 h 16"/>
                <a:gd name="T10" fmla="*/ 2 w 10"/>
                <a:gd name="T11" fmla="*/ 8 h 16"/>
                <a:gd name="T12" fmla="*/ 2 w 10"/>
                <a:gd name="T13" fmla="*/ 9 h 16"/>
                <a:gd name="T14" fmla="*/ 5 w 10"/>
                <a:gd name="T15" fmla="*/ 12 h 16"/>
                <a:gd name="T16" fmla="*/ 5 w 10"/>
                <a:gd name="T17" fmla="*/ 13 h 16"/>
                <a:gd name="T18" fmla="*/ 6 w 10"/>
                <a:gd name="T19" fmla="*/ 16 h 16"/>
                <a:gd name="T20" fmla="*/ 7 w 10"/>
                <a:gd name="T21" fmla="*/ 16 h 16"/>
                <a:gd name="T22" fmla="*/ 8 w 10"/>
                <a:gd name="T23" fmla="*/ 14 h 16"/>
                <a:gd name="T24" fmla="*/ 6 w 10"/>
                <a:gd name="T25" fmla="*/ 10 h 16"/>
                <a:gd name="T26" fmla="*/ 9 w 10"/>
                <a:gd name="T27" fmla="*/ 11 h 16"/>
                <a:gd name="T28" fmla="*/ 10 w 10"/>
                <a:gd name="T29" fmla="*/ 8 h 16"/>
                <a:gd name="T30" fmla="*/ 8 w 10"/>
                <a:gd name="T31" fmla="*/ 6 h 16"/>
                <a:gd name="T32" fmla="*/ 8 w 10"/>
                <a:gd name="T33" fmla="*/ 3 h 16"/>
                <a:gd name="T34" fmla="*/ 7 w 10"/>
                <a:gd name="T35" fmla="*/ 3 h 16"/>
                <a:gd name="T36" fmla="*/ 7 w 10"/>
                <a:gd name="T3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16">
                  <a:moveTo>
                    <a:pt x="7" y="1"/>
                  </a:moveTo>
                  <a:cubicBezTo>
                    <a:pt x="5" y="1"/>
                    <a:pt x="4" y="0"/>
                    <a:pt x="2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1" y="3"/>
                    <a:pt x="5" y="4"/>
                    <a:pt x="5" y="7"/>
                  </a:cubicBezTo>
                  <a:cubicBezTo>
                    <a:pt x="5" y="7"/>
                    <a:pt x="5" y="8"/>
                    <a:pt x="4" y="8"/>
                  </a:cubicBezTo>
                  <a:cubicBezTo>
                    <a:pt x="4" y="8"/>
                    <a:pt x="3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3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4" y="16"/>
                    <a:pt x="6" y="16"/>
                  </a:cubicBezTo>
                  <a:cubicBezTo>
                    <a:pt x="6" y="16"/>
                    <a:pt x="7" y="16"/>
                    <a:pt x="7" y="16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6" y="12"/>
                    <a:pt x="6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9"/>
                    <a:pt x="10" y="8"/>
                  </a:cubicBezTo>
                  <a:cubicBezTo>
                    <a:pt x="9" y="8"/>
                    <a:pt x="8" y="6"/>
                    <a:pt x="8" y="6"/>
                  </a:cubicBezTo>
                  <a:cubicBezTo>
                    <a:pt x="8" y="6"/>
                    <a:pt x="8" y="4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2"/>
                    <a:pt x="7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4" name="Freeform 41"/>
            <p:cNvSpPr/>
            <p:nvPr/>
          </p:nvSpPr>
          <p:spPr bwMode="auto">
            <a:xfrm>
              <a:off x="6951412" y="3997039"/>
              <a:ext cx="23651" cy="31999"/>
            </a:xfrm>
            <a:custGeom>
              <a:avLst/>
              <a:gdLst>
                <a:gd name="T0" fmla="*/ 2 w 7"/>
                <a:gd name="T1" fmla="*/ 1 h 10"/>
                <a:gd name="T2" fmla="*/ 1 w 7"/>
                <a:gd name="T3" fmla="*/ 0 h 10"/>
                <a:gd name="T4" fmla="*/ 0 w 7"/>
                <a:gd name="T5" fmla="*/ 1 h 10"/>
                <a:gd name="T6" fmla="*/ 1 w 7"/>
                <a:gd name="T7" fmla="*/ 10 h 10"/>
                <a:gd name="T8" fmla="*/ 7 w 7"/>
                <a:gd name="T9" fmla="*/ 4 h 10"/>
                <a:gd name="T10" fmla="*/ 2 w 7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2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1" y="7"/>
                    <a:pt x="1" y="10"/>
                  </a:cubicBezTo>
                  <a:cubicBezTo>
                    <a:pt x="3" y="9"/>
                    <a:pt x="7" y="7"/>
                    <a:pt x="7" y="4"/>
                  </a:cubicBezTo>
                  <a:cubicBezTo>
                    <a:pt x="7" y="2"/>
                    <a:pt x="4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5" name="Freeform 42"/>
            <p:cNvSpPr/>
            <p:nvPr/>
          </p:nvSpPr>
          <p:spPr bwMode="auto">
            <a:xfrm>
              <a:off x="6965325" y="4016516"/>
              <a:ext cx="22259" cy="43129"/>
            </a:xfrm>
            <a:custGeom>
              <a:avLst/>
              <a:gdLst>
                <a:gd name="T0" fmla="*/ 4 w 7"/>
                <a:gd name="T1" fmla="*/ 1 h 13"/>
                <a:gd name="T2" fmla="*/ 2 w 7"/>
                <a:gd name="T3" fmla="*/ 6 h 13"/>
                <a:gd name="T4" fmla="*/ 0 w 7"/>
                <a:gd name="T5" fmla="*/ 8 h 13"/>
                <a:gd name="T6" fmla="*/ 5 w 7"/>
                <a:gd name="T7" fmla="*/ 13 h 13"/>
                <a:gd name="T8" fmla="*/ 6 w 7"/>
                <a:gd name="T9" fmla="*/ 12 h 13"/>
                <a:gd name="T10" fmla="*/ 5 w 7"/>
                <a:gd name="T11" fmla="*/ 9 h 13"/>
                <a:gd name="T12" fmla="*/ 7 w 7"/>
                <a:gd name="T13" fmla="*/ 3 h 13"/>
                <a:gd name="T14" fmla="*/ 4 w 7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3">
                  <a:moveTo>
                    <a:pt x="4" y="1"/>
                  </a:moveTo>
                  <a:cubicBezTo>
                    <a:pt x="3" y="1"/>
                    <a:pt x="2" y="6"/>
                    <a:pt x="2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9"/>
                    <a:pt x="4" y="13"/>
                    <a:pt x="5" y="13"/>
                  </a:cubicBezTo>
                  <a:cubicBezTo>
                    <a:pt x="5" y="13"/>
                    <a:pt x="6" y="12"/>
                    <a:pt x="6" y="12"/>
                  </a:cubicBezTo>
                  <a:cubicBezTo>
                    <a:pt x="6" y="11"/>
                    <a:pt x="5" y="11"/>
                    <a:pt x="5" y="9"/>
                  </a:cubicBezTo>
                  <a:cubicBezTo>
                    <a:pt x="5" y="7"/>
                    <a:pt x="7" y="5"/>
                    <a:pt x="7" y="3"/>
                  </a:cubicBezTo>
                  <a:cubicBezTo>
                    <a:pt x="7" y="2"/>
                    <a:pt x="6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6" name="Freeform 43"/>
            <p:cNvSpPr/>
            <p:nvPr/>
          </p:nvSpPr>
          <p:spPr bwMode="auto">
            <a:xfrm>
              <a:off x="6984802" y="4019299"/>
              <a:ext cx="12521" cy="23651"/>
            </a:xfrm>
            <a:custGeom>
              <a:avLst/>
              <a:gdLst>
                <a:gd name="T0" fmla="*/ 0 w 4"/>
                <a:gd name="T1" fmla="*/ 7 h 7"/>
                <a:gd name="T2" fmla="*/ 1 w 4"/>
                <a:gd name="T3" fmla="*/ 7 h 7"/>
                <a:gd name="T4" fmla="*/ 4 w 4"/>
                <a:gd name="T5" fmla="*/ 0 h 7"/>
                <a:gd name="T6" fmla="*/ 2 w 4"/>
                <a:gd name="T7" fmla="*/ 0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4"/>
                    <a:pt x="4" y="4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4"/>
                    <a:pt x="1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7" name="Freeform 44"/>
            <p:cNvSpPr/>
            <p:nvPr/>
          </p:nvSpPr>
          <p:spPr bwMode="auto">
            <a:xfrm>
              <a:off x="6991758" y="4035994"/>
              <a:ext cx="15303" cy="13912"/>
            </a:xfrm>
            <a:custGeom>
              <a:avLst/>
              <a:gdLst>
                <a:gd name="T0" fmla="*/ 5 w 5"/>
                <a:gd name="T1" fmla="*/ 0 h 4"/>
                <a:gd name="T2" fmla="*/ 2 w 5"/>
                <a:gd name="T3" fmla="*/ 0 h 4"/>
                <a:gd name="T4" fmla="*/ 0 w 5"/>
                <a:gd name="T5" fmla="*/ 3 h 4"/>
                <a:gd name="T6" fmla="*/ 1 w 5"/>
                <a:gd name="T7" fmla="*/ 4 h 4"/>
                <a:gd name="T8" fmla="*/ 5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3" y="4"/>
                    <a:pt x="5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8" name="Freeform 45"/>
            <p:cNvSpPr/>
            <p:nvPr/>
          </p:nvSpPr>
          <p:spPr bwMode="auto">
            <a:xfrm>
              <a:off x="6975063" y="3983126"/>
              <a:ext cx="16695" cy="19477"/>
            </a:xfrm>
            <a:custGeom>
              <a:avLst/>
              <a:gdLst>
                <a:gd name="T0" fmla="*/ 5 w 5"/>
                <a:gd name="T1" fmla="*/ 5 h 6"/>
                <a:gd name="T2" fmla="*/ 2 w 5"/>
                <a:gd name="T3" fmla="*/ 0 h 6"/>
                <a:gd name="T4" fmla="*/ 0 w 5"/>
                <a:gd name="T5" fmla="*/ 0 h 6"/>
                <a:gd name="T6" fmla="*/ 0 w 5"/>
                <a:gd name="T7" fmla="*/ 3 h 6"/>
                <a:gd name="T8" fmla="*/ 3 w 5"/>
                <a:gd name="T9" fmla="*/ 3 h 6"/>
                <a:gd name="T10" fmla="*/ 5 w 5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5" y="5"/>
                  </a:moveTo>
                  <a:cubicBezTo>
                    <a:pt x="5" y="2"/>
                    <a:pt x="3" y="2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3" y="4"/>
                    <a:pt x="5" y="6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9" name="Freeform 46"/>
            <p:cNvSpPr/>
            <p:nvPr/>
          </p:nvSpPr>
          <p:spPr bwMode="auto">
            <a:xfrm>
              <a:off x="6919414" y="3963649"/>
              <a:ext cx="25042" cy="23651"/>
            </a:xfrm>
            <a:custGeom>
              <a:avLst/>
              <a:gdLst>
                <a:gd name="T0" fmla="*/ 6 w 8"/>
                <a:gd name="T1" fmla="*/ 7 h 7"/>
                <a:gd name="T2" fmla="*/ 7 w 8"/>
                <a:gd name="T3" fmla="*/ 3 h 7"/>
                <a:gd name="T4" fmla="*/ 2 w 8"/>
                <a:gd name="T5" fmla="*/ 0 h 7"/>
                <a:gd name="T6" fmla="*/ 0 w 8"/>
                <a:gd name="T7" fmla="*/ 0 h 7"/>
                <a:gd name="T8" fmla="*/ 6 w 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6" y="7"/>
                  </a:moveTo>
                  <a:cubicBezTo>
                    <a:pt x="7" y="7"/>
                    <a:pt x="8" y="5"/>
                    <a:pt x="7" y="3"/>
                  </a:cubicBezTo>
                  <a:cubicBezTo>
                    <a:pt x="7" y="1"/>
                    <a:pt x="5" y="1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5" y="7"/>
                    <a:pt x="6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0" name="Freeform 47"/>
            <p:cNvSpPr/>
            <p:nvPr/>
          </p:nvSpPr>
          <p:spPr bwMode="auto">
            <a:xfrm>
              <a:off x="6944456" y="3966432"/>
              <a:ext cx="6956" cy="4174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1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1" name="Freeform 48"/>
            <p:cNvSpPr/>
            <p:nvPr/>
          </p:nvSpPr>
          <p:spPr bwMode="auto">
            <a:xfrm>
              <a:off x="6908285" y="3696529"/>
              <a:ext cx="47301" cy="66780"/>
            </a:xfrm>
            <a:custGeom>
              <a:avLst/>
              <a:gdLst>
                <a:gd name="T0" fmla="*/ 8 w 14"/>
                <a:gd name="T1" fmla="*/ 0 h 20"/>
                <a:gd name="T2" fmla="*/ 0 w 14"/>
                <a:gd name="T3" fmla="*/ 14 h 20"/>
                <a:gd name="T4" fmla="*/ 4 w 14"/>
                <a:gd name="T5" fmla="*/ 20 h 20"/>
                <a:gd name="T6" fmla="*/ 8 w 14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0">
                  <a:moveTo>
                    <a:pt x="8" y="0"/>
                  </a:moveTo>
                  <a:cubicBezTo>
                    <a:pt x="5" y="0"/>
                    <a:pt x="0" y="9"/>
                    <a:pt x="0" y="14"/>
                  </a:cubicBezTo>
                  <a:cubicBezTo>
                    <a:pt x="0" y="17"/>
                    <a:pt x="0" y="20"/>
                    <a:pt x="4" y="20"/>
                  </a:cubicBezTo>
                  <a:cubicBezTo>
                    <a:pt x="9" y="20"/>
                    <a:pt x="14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2" name="Freeform 49"/>
            <p:cNvSpPr/>
            <p:nvPr/>
          </p:nvSpPr>
          <p:spPr bwMode="auto">
            <a:xfrm>
              <a:off x="6655083" y="3812003"/>
              <a:ext cx="59822" cy="45911"/>
            </a:xfrm>
            <a:custGeom>
              <a:avLst/>
              <a:gdLst>
                <a:gd name="T0" fmla="*/ 18 w 18"/>
                <a:gd name="T1" fmla="*/ 4 h 14"/>
                <a:gd name="T2" fmla="*/ 16 w 18"/>
                <a:gd name="T3" fmla="*/ 0 h 14"/>
                <a:gd name="T4" fmla="*/ 4 w 18"/>
                <a:gd name="T5" fmla="*/ 6 h 14"/>
                <a:gd name="T6" fmla="*/ 4 w 18"/>
                <a:gd name="T7" fmla="*/ 9 h 14"/>
                <a:gd name="T8" fmla="*/ 9 w 18"/>
                <a:gd name="T9" fmla="*/ 14 h 14"/>
                <a:gd name="T10" fmla="*/ 18 w 18"/>
                <a:gd name="T11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4">
                  <a:moveTo>
                    <a:pt x="18" y="4"/>
                  </a:moveTo>
                  <a:cubicBezTo>
                    <a:pt x="18" y="2"/>
                    <a:pt x="17" y="0"/>
                    <a:pt x="16" y="0"/>
                  </a:cubicBezTo>
                  <a:cubicBezTo>
                    <a:pt x="13" y="0"/>
                    <a:pt x="4" y="6"/>
                    <a:pt x="4" y="6"/>
                  </a:cubicBezTo>
                  <a:cubicBezTo>
                    <a:pt x="0" y="6"/>
                    <a:pt x="4" y="8"/>
                    <a:pt x="4" y="9"/>
                  </a:cubicBezTo>
                  <a:cubicBezTo>
                    <a:pt x="4" y="12"/>
                    <a:pt x="5" y="14"/>
                    <a:pt x="9" y="14"/>
                  </a:cubicBezTo>
                  <a:cubicBezTo>
                    <a:pt x="12" y="14"/>
                    <a:pt x="18" y="7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3" name="Freeform 50"/>
            <p:cNvSpPr/>
            <p:nvPr/>
          </p:nvSpPr>
          <p:spPr bwMode="auto">
            <a:xfrm>
              <a:off x="6596652" y="4276680"/>
              <a:ext cx="31998" cy="29216"/>
            </a:xfrm>
            <a:custGeom>
              <a:avLst/>
              <a:gdLst>
                <a:gd name="T0" fmla="*/ 4 w 10"/>
                <a:gd name="T1" fmla="*/ 6 h 9"/>
                <a:gd name="T2" fmla="*/ 6 w 10"/>
                <a:gd name="T3" fmla="*/ 9 h 9"/>
                <a:gd name="T4" fmla="*/ 9 w 10"/>
                <a:gd name="T5" fmla="*/ 9 h 9"/>
                <a:gd name="T6" fmla="*/ 10 w 10"/>
                <a:gd name="T7" fmla="*/ 9 h 9"/>
                <a:gd name="T8" fmla="*/ 10 w 10"/>
                <a:gd name="T9" fmla="*/ 8 h 9"/>
                <a:gd name="T10" fmla="*/ 4 w 10"/>
                <a:gd name="T11" fmla="*/ 0 h 9"/>
                <a:gd name="T12" fmla="*/ 0 w 10"/>
                <a:gd name="T13" fmla="*/ 4 h 9"/>
                <a:gd name="T14" fmla="*/ 4 w 10"/>
                <a:gd name="T1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9">
                  <a:moveTo>
                    <a:pt x="4" y="6"/>
                  </a:moveTo>
                  <a:cubicBezTo>
                    <a:pt x="4" y="7"/>
                    <a:pt x="5" y="9"/>
                    <a:pt x="6" y="9"/>
                  </a:cubicBezTo>
                  <a:cubicBezTo>
                    <a:pt x="7" y="9"/>
                    <a:pt x="7" y="9"/>
                    <a:pt x="9" y="9"/>
                  </a:cubicBezTo>
                  <a:cubicBezTo>
                    <a:pt x="9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7" y="8"/>
                    <a:pt x="5" y="4"/>
                    <a:pt x="4" y="0"/>
                  </a:cubicBezTo>
                  <a:cubicBezTo>
                    <a:pt x="3" y="1"/>
                    <a:pt x="0" y="3"/>
                    <a:pt x="0" y="4"/>
                  </a:cubicBezTo>
                  <a:cubicBezTo>
                    <a:pt x="0" y="5"/>
                    <a:pt x="3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4" name="Freeform 51"/>
            <p:cNvSpPr/>
            <p:nvPr/>
          </p:nvSpPr>
          <p:spPr bwMode="auto">
            <a:xfrm>
              <a:off x="6649518" y="4303114"/>
              <a:ext cx="12521" cy="12521"/>
            </a:xfrm>
            <a:custGeom>
              <a:avLst/>
              <a:gdLst>
                <a:gd name="T0" fmla="*/ 2 w 4"/>
                <a:gd name="T1" fmla="*/ 4 h 4"/>
                <a:gd name="T2" fmla="*/ 4 w 4"/>
                <a:gd name="T3" fmla="*/ 2 h 4"/>
                <a:gd name="T4" fmla="*/ 2 w 4"/>
                <a:gd name="T5" fmla="*/ 0 h 4"/>
                <a:gd name="T6" fmla="*/ 0 w 4"/>
                <a:gd name="T7" fmla="*/ 0 h 4"/>
                <a:gd name="T8" fmla="*/ 0 w 4"/>
                <a:gd name="T9" fmla="*/ 2 h 4"/>
                <a:gd name="T10" fmla="*/ 2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3" y="4"/>
                    <a:pt x="4" y="3"/>
                    <a:pt x="4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5" name="Freeform 52"/>
            <p:cNvSpPr/>
            <p:nvPr/>
          </p:nvSpPr>
          <p:spPr bwMode="auto">
            <a:xfrm>
              <a:off x="6457530" y="4269724"/>
              <a:ext cx="16695" cy="23651"/>
            </a:xfrm>
            <a:custGeom>
              <a:avLst/>
              <a:gdLst>
                <a:gd name="T0" fmla="*/ 2 w 5"/>
                <a:gd name="T1" fmla="*/ 0 h 7"/>
                <a:gd name="T2" fmla="*/ 0 w 5"/>
                <a:gd name="T3" fmla="*/ 0 h 7"/>
                <a:gd name="T4" fmla="*/ 0 w 5"/>
                <a:gd name="T5" fmla="*/ 1 h 7"/>
                <a:gd name="T6" fmla="*/ 4 w 5"/>
                <a:gd name="T7" fmla="*/ 7 h 7"/>
                <a:gd name="T8" fmla="*/ 2 w 5"/>
                <a:gd name="T9" fmla="*/ 2 h 7"/>
                <a:gd name="T10" fmla="*/ 2 w 5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3" y="7"/>
                    <a:pt x="4" y="7"/>
                  </a:cubicBezTo>
                  <a:cubicBezTo>
                    <a:pt x="5" y="5"/>
                    <a:pt x="3" y="3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6" name="Freeform 53"/>
            <p:cNvSpPr/>
            <p:nvPr/>
          </p:nvSpPr>
          <p:spPr bwMode="auto">
            <a:xfrm>
              <a:off x="6431097" y="4226595"/>
              <a:ext cx="20868" cy="16695"/>
            </a:xfrm>
            <a:custGeom>
              <a:avLst/>
              <a:gdLst>
                <a:gd name="T0" fmla="*/ 1 w 6"/>
                <a:gd name="T1" fmla="*/ 0 h 5"/>
                <a:gd name="T2" fmla="*/ 0 w 6"/>
                <a:gd name="T3" fmla="*/ 0 h 5"/>
                <a:gd name="T4" fmla="*/ 0 w 6"/>
                <a:gd name="T5" fmla="*/ 0 h 5"/>
                <a:gd name="T6" fmla="*/ 4 w 6"/>
                <a:gd name="T7" fmla="*/ 5 h 5"/>
                <a:gd name="T8" fmla="*/ 1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5"/>
                    <a:pt x="4" y="5"/>
                  </a:cubicBezTo>
                  <a:cubicBezTo>
                    <a:pt x="6" y="5"/>
                    <a:pt x="3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7" name="Freeform 54"/>
            <p:cNvSpPr/>
            <p:nvPr/>
          </p:nvSpPr>
          <p:spPr bwMode="auto">
            <a:xfrm>
              <a:off x="7112794" y="3496189"/>
              <a:ext cx="50084" cy="65389"/>
            </a:xfrm>
            <a:custGeom>
              <a:avLst/>
              <a:gdLst>
                <a:gd name="T0" fmla="*/ 0 w 15"/>
                <a:gd name="T1" fmla="*/ 6 h 20"/>
                <a:gd name="T2" fmla="*/ 2 w 15"/>
                <a:gd name="T3" fmla="*/ 9 h 20"/>
                <a:gd name="T4" fmla="*/ 5 w 15"/>
                <a:gd name="T5" fmla="*/ 8 h 20"/>
                <a:gd name="T6" fmla="*/ 5 w 15"/>
                <a:gd name="T7" fmla="*/ 6 h 20"/>
                <a:gd name="T8" fmla="*/ 7 w 15"/>
                <a:gd name="T9" fmla="*/ 9 h 20"/>
                <a:gd name="T10" fmla="*/ 6 w 15"/>
                <a:gd name="T11" fmla="*/ 12 h 20"/>
                <a:gd name="T12" fmla="*/ 3 w 15"/>
                <a:gd name="T13" fmla="*/ 15 h 20"/>
                <a:gd name="T14" fmla="*/ 5 w 15"/>
                <a:gd name="T15" fmla="*/ 19 h 20"/>
                <a:gd name="T16" fmla="*/ 5 w 15"/>
                <a:gd name="T17" fmla="*/ 18 h 20"/>
                <a:gd name="T18" fmla="*/ 7 w 15"/>
                <a:gd name="T19" fmla="*/ 20 h 20"/>
                <a:gd name="T20" fmla="*/ 13 w 15"/>
                <a:gd name="T21" fmla="*/ 9 h 20"/>
                <a:gd name="T22" fmla="*/ 15 w 15"/>
                <a:gd name="T23" fmla="*/ 9 h 20"/>
                <a:gd name="T24" fmla="*/ 15 w 15"/>
                <a:gd name="T25" fmla="*/ 6 h 20"/>
                <a:gd name="T26" fmla="*/ 13 w 15"/>
                <a:gd name="T27" fmla="*/ 4 h 20"/>
                <a:gd name="T28" fmla="*/ 13 w 15"/>
                <a:gd name="T29" fmla="*/ 2 h 20"/>
                <a:gd name="T30" fmla="*/ 7 w 15"/>
                <a:gd name="T31" fmla="*/ 0 h 20"/>
                <a:gd name="T32" fmla="*/ 0 w 15"/>
                <a:gd name="T3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20">
                  <a:moveTo>
                    <a:pt x="0" y="6"/>
                  </a:moveTo>
                  <a:cubicBezTo>
                    <a:pt x="0" y="7"/>
                    <a:pt x="1" y="9"/>
                    <a:pt x="2" y="9"/>
                  </a:cubicBezTo>
                  <a:cubicBezTo>
                    <a:pt x="3" y="9"/>
                    <a:pt x="4" y="8"/>
                    <a:pt x="5" y="8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5" y="7"/>
                    <a:pt x="6" y="8"/>
                    <a:pt x="7" y="9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3" y="15"/>
                    <a:pt x="3" y="15"/>
                  </a:cubicBezTo>
                  <a:cubicBezTo>
                    <a:pt x="3" y="16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20"/>
                    <a:pt x="7" y="20"/>
                  </a:cubicBezTo>
                  <a:cubicBezTo>
                    <a:pt x="10" y="20"/>
                    <a:pt x="12" y="13"/>
                    <a:pt x="13" y="9"/>
                  </a:cubicBezTo>
                  <a:cubicBezTo>
                    <a:pt x="13" y="9"/>
                    <a:pt x="14" y="9"/>
                    <a:pt x="15" y="9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3" y="3"/>
                    <a:pt x="13" y="2"/>
                  </a:cubicBezTo>
                  <a:cubicBezTo>
                    <a:pt x="10" y="2"/>
                    <a:pt x="9" y="0"/>
                    <a:pt x="7" y="0"/>
                  </a:cubicBezTo>
                  <a:cubicBezTo>
                    <a:pt x="6" y="0"/>
                    <a:pt x="0" y="5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8" name="Freeform 55"/>
            <p:cNvSpPr/>
            <p:nvPr/>
          </p:nvSpPr>
          <p:spPr bwMode="auto">
            <a:xfrm>
              <a:off x="7172616" y="3482277"/>
              <a:ext cx="48693" cy="40346"/>
            </a:xfrm>
            <a:custGeom>
              <a:avLst/>
              <a:gdLst>
                <a:gd name="T0" fmla="*/ 3 w 15"/>
                <a:gd name="T1" fmla="*/ 12 h 12"/>
                <a:gd name="T2" fmla="*/ 8 w 15"/>
                <a:gd name="T3" fmla="*/ 6 h 12"/>
                <a:gd name="T4" fmla="*/ 11 w 15"/>
                <a:gd name="T5" fmla="*/ 8 h 12"/>
                <a:gd name="T6" fmla="*/ 11 w 15"/>
                <a:gd name="T7" fmla="*/ 0 h 12"/>
                <a:gd name="T8" fmla="*/ 4 w 15"/>
                <a:gd name="T9" fmla="*/ 3 h 12"/>
                <a:gd name="T10" fmla="*/ 0 w 15"/>
                <a:gd name="T11" fmla="*/ 6 h 12"/>
                <a:gd name="T12" fmla="*/ 1 w 15"/>
                <a:gd name="T13" fmla="*/ 8 h 12"/>
                <a:gd name="T14" fmla="*/ 3 w 15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3" y="12"/>
                  </a:moveTo>
                  <a:cubicBezTo>
                    <a:pt x="6" y="12"/>
                    <a:pt x="6" y="8"/>
                    <a:pt x="8" y="6"/>
                  </a:cubicBezTo>
                  <a:cubicBezTo>
                    <a:pt x="9" y="6"/>
                    <a:pt x="11" y="8"/>
                    <a:pt x="11" y="8"/>
                  </a:cubicBezTo>
                  <a:cubicBezTo>
                    <a:pt x="15" y="8"/>
                    <a:pt x="15" y="0"/>
                    <a:pt x="11" y="0"/>
                  </a:cubicBezTo>
                  <a:cubicBezTo>
                    <a:pt x="7" y="0"/>
                    <a:pt x="8" y="4"/>
                    <a:pt x="4" y="3"/>
                  </a:cubicBezTo>
                  <a:cubicBezTo>
                    <a:pt x="4" y="3"/>
                    <a:pt x="0" y="6"/>
                    <a:pt x="0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" y="10"/>
                    <a:pt x="2" y="12"/>
                    <a:pt x="3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9" name="Freeform 56"/>
            <p:cNvSpPr/>
            <p:nvPr/>
          </p:nvSpPr>
          <p:spPr bwMode="auto">
            <a:xfrm>
              <a:off x="7139227" y="3311153"/>
              <a:ext cx="236507" cy="194775"/>
            </a:xfrm>
            <a:custGeom>
              <a:avLst/>
              <a:gdLst>
                <a:gd name="T0" fmla="*/ 37 w 72"/>
                <a:gd name="T1" fmla="*/ 36 h 59"/>
                <a:gd name="T2" fmla="*/ 30 w 72"/>
                <a:gd name="T3" fmla="*/ 42 h 59"/>
                <a:gd name="T4" fmla="*/ 16 w 72"/>
                <a:gd name="T5" fmla="*/ 42 h 59"/>
                <a:gd name="T6" fmla="*/ 3 w 72"/>
                <a:gd name="T7" fmla="*/ 51 h 59"/>
                <a:gd name="T8" fmla="*/ 0 w 72"/>
                <a:gd name="T9" fmla="*/ 53 h 59"/>
                <a:gd name="T10" fmla="*/ 4 w 72"/>
                <a:gd name="T11" fmla="*/ 54 h 59"/>
                <a:gd name="T12" fmla="*/ 15 w 72"/>
                <a:gd name="T13" fmla="*/ 51 h 59"/>
                <a:gd name="T14" fmla="*/ 20 w 72"/>
                <a:gd name="T15" fmla="*/ 51 h 59"/>
                <a:gd name="T16" fmla="*/ 23 w 72"/>
                <a:gd name="T17" fmla="*/ 49 h 59"/>
                <a:gd name="T18" fmla="*/ 30 w 72"/>
                <a:gd name="T19" fmla="*/ 51 h 59"/>
                <a:gd name="T20" fmla="*/ 29 w 72"/>
                <a:gd name="T21" fmla="*/ 55 h 59"/>
                <a:gd name="T22" fmla="*/ 29 w 72"/>
                <a:gd name="T23" fmla="*/ 57 h 59"/>
                <a:gd name="T24" fmla="*/ 32 w 72"/>
                <a:gd name="T25" fmla="*/ 59 h 59"/>
                <a:gd name="T26" fmla="*/ 37 w 72"/>
                <a:gd name="T27" fmla="*/ 53 h 59"/>
                <a:gd name="T28" fmla="*/ 40 w 72"/>
                <a:gd name="T29" fmla="*/ 53 h 59"/>
                <a:gd name="T30" fmla="*/ 37 w 72"/>
                <a:gd name="T31" fmla="*/ 49 h 59"/>
                <a:gd name="T32" fmla="*/ 39 w 72"/>
                <a:gd name="T33" fmla="*/ 47 h 59"/>
                <a:gd name="T34" fmla="*/ 45 w 72"/>
                <a:gd name="T35" fmla="*/ 52 h 59"/>
                <a:gd name="T36" fmla="*/ 50 w 72"/>
                <a:gd name="T37" fmla="*/ 50 h 59"/>
                <a:gd name="T38" fmla="*/ 52 w 72"/>
                <a:gd name="T39" fmla="*/ 50 h 59"/>
                <a:gd name="T40" fmla="*/ 53 w 72"/>
                <a:gd name="T41" fmla="*/ 50 h 59"/>
                <a:gd name="T42" fmla="*/ 59 w 72"/>
                <a:gd name="T43" fmla="*/ 45 h 59"/>
                <a:gd name="T44" fmla="*/ 59 w 72"/>
                <a:gd name="T45" fmla="*/ 48 h 59"/>
                <a:gd name="T46" fmla="*/ 65 w 72"/>
                <a:gd name="T47" fmla="*/ 43 h 59"/>
                <a:gd name="T48" fmla="*/ 63 w 72"/>
                <a:gd name="T49" fmla="*/ 39 h 59"/>
                <a:gd name="T50" fmla="*/ 66 w 72"/>
                <a:gd name="T51" fmla="*/ 33 h 59"/>
                <a:gd name="T52" fmla="*/ 67 w 72"/>
                <a:gd name="T53" fmla="*/ 22 h 59"/>
                <a:gd name="T54" fmla="*/ 69 w 72"/>
                <a:gd name="T55" fmla="*/ 22 h 59"/>
                <a:gd name="T56" fmla="*/ 69 w 72"/>
                <a:gd name="T57" fmla="*/ 21 h 59"/>
                <a:gd name="T58" fmla="*/ 72 w 72"/>
                <a:gd name="T59" fmla="*/ 14 h 59"/>
                <a:gd name="T60" fmla="*/ 69 w 72"/>
                <a:gd name="T61" fmla="*/ 6 h 59"/>
                <a:gd name="T62" fmla="*/ 69 w 72"/>
                <a:gd name="T63" fmla="*/ 1 h 59"/>
                <a:gd name="T64" fmla="*/ 66 w 72"/>
                <a:gd name="T65" fmla="*/ 0 h 59"/>
                <a:gd name="T66" fmla="*/ 67 w 72"/>
                <a:gd name="T67" fmla="*/ 2 h 59"/>
                <a:gd name="T68" fmla="*/ 68 w 72"/>
                <a:gd name="T69" fmla="*/ 2 h 59"/>
                <a:gd name="T70" fmla="*/ 65 w 72"/>
                <a:gd name="T71" fmla="*/ 2 h 59"/>
                <a:gd name="T72" fmla="*/ 59 w 72"/>
                <a:gd name="T73" fmla="*/ 10 h 59"/>
                <a:gd name="T74" fmla="*/ 60 w 72"/>
                <a:gd name="T75" fmla="*/ 13 h 59"/>
                <a:gd name="T76" fmla="*/ 48 w 72"/>
                <a:gd name="T77" fmla="*/ 31 h 59"/>
                <a:gd name="T78" fmla="*/ 41 w 72"/>
                <a:gd name="T79" fmla="*/ 34 h 59"/>
                <a:gd name="T80" fmla="*/ 40 w 72"/>
                <a:gd name="T81" fmla="*/ 33 h 59"/>
                <a:gd name="T82" fmla="*/ 41 w 72"/>
                <a:gd name="T83" fmla="*/ 30 h 59"/>
                <a:gd name="T84" fmla="*/ 37 w 72"/>
                <a:gd name="T85" fmla="*/ 3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2" h="59">
                  <a:moveTo>
                    <a:pt x="37" y="36"/>
                  </a:moveTo>
                  <a:cubicBezTo>
                    <a:pt x="35" y="36"/>
                    <a:pt x="34" y="42"/>
                    <a:pt x="30" y="42"/>
                  </a:cubicBezTo>
                  <a:cubicBezTo>
                    <a:pt x="25" y="42"/>
                    <a:pt x="23" y="42"/>
                    <a:pt x="16" y="42"/>
                  </a:cubicBezTo>
                  <a:cubicBezTo>
                    <a:pt x="10" y="42"/>
                    <a:pt x="8" y="48"/>
                    <a:pt x="3" y="51"/>
                  </a:cubicBezTo>
                  <a:cubicBezTo>
                    <a:pt x="3" y="52"/>
                    <a:pt x="0" y="53"/>
                    <a:pt x="0" y="53"/>
                  </a:cubicBezTo>
                  <a:cubicBezTo>
                    <a:pt x="0" y="54"/>
                    <a:pt x="2" y="54"/>
                    <a:pt x="4" y="54"/>
                  </a:cubicBezTo>
                  <a:cubicBezTo>
                    <a:pt x="8" y="54"/>
                    <a:pt x="12" y="53"/>
                    <a:pt x="15" y="51"/>
                  </a:cubicBezTo>
                  <a:cubicBezTo>
                    <a:pt x="17" y="50"/>
                    <a:pt x="19" y="52"/>
                    <a:pt x="20" y="51"/>
                  </a:cubicBezTo>
                  <a:cubicBezTo>
                    <a:pt x="21" y="50"/>
                    <a:pt x="21" y="49"/>
                    <a:pt x="23" y="49"/>
                  </a:cubicBezTo>
                  <a:cubicBezTo>
                    <a:pt x="25" y="49"/>
                    <a:pt x="27" y="50"/>
                    <a:pt x="30" y="51"/>
                  </a:cubicBezTo>
                  <a:cubicBezTo>
                    <a:pt x="30" y="52"/>
                    <a:pt x="29" y="53"/>
                    <a:pt x="29" y="55"/>
                  </a:cubicBezTo>
                  <a:cubicBezTo>
                    <a:pt x="29" y="55"/>
                    <a:pt x="29" y="57"/>
                    <a:pt x="29" y="57"/>
                  </a:cubicBezTo>
                  <a:cubicBezTo>
                    <a:pt x="29" y="57"/>
                    <a:pt x="30" y="58"/>
                    <a:pt x="32" y="59"/>
                  </a:cubicBezTo>
                  <a:cubicBezTo>
                    <a:pt x="33" y="57"/>
                    <a:pt x="36" y="53"/>
                    <a:pt x="37" y="53"/>
                  </a:cubicBezTo>
                  <a:cubicBezTo>
                    <a:pt x="38" y="53"/>
                    <a:pt x="39" y="53"/>
                    <a:pt x="40" y="53"/>
                  </a:cubicBezTo>
                  <a:cubicBezTo>
                    <a:pt x="39" y="53"/>
                    <a:pt x="37" y="50"/>
                    <a:pt x="37" y="49"/>
                  </a:cubicBezTo>
                  <a:cubicBezTo>
                    <a:pt x="37" y="48"/>
                    <a:pt x="38" y="47"/>
                    <a:pt x="39" y="47"/>
                  </a:cubicBezTo>
                  <a:cubicBezTo>
                    <a:pt x="41" y="47"/>
                    <a:pt x="41" y="52"/>
                    <a:pt x="45" y="52"/>
                  </a:cubicBezTo>
                  <a:cubicBezTo>
                    <a:pt x="47" y="52"/>
                    <a:pt x="49" y="50"/>
                    <a:pt x="50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3" y="50"/>
                    <a:pt x="53" y="50"/>
                  </a:cubicBezTo>
                  <a:cubicBezTo>
                    <a:pt x="54" y="47"/>
                    <a:pt x="56" y="47"/>
                    <a:pt x="59" y="45"/>
                  </a:cubicBezTo>
                  <a:cubicBezTo>
                    <a:pt x="59" y="46"/>
                    <a:pt x="58" y="46"/>
                    <a:pt x="59" y="48"/>
                  </a:cubicBezTo>
                  <a:cubicBezTo>
                    <a:pt x="62" y="47"/>
                    <a:pt x="62" y="45"/>
                    <a:pt x="65" y="43"/>
                  </a:cubicBezTo>
                  <a:cubicBezTo>
                    <a:pt x="64" y="42"/>
                    <a:pt x="63" y="41"/>
                    <a:pt x="63" y="39"/>
                  </a:cubicBezTo>
                  <a:cubicBezTo>
                    <a:pt x="63" y="36"/>
                    <a:pt x="66" y="35"/>
                    <a:pt x="66" y="33"/>
                  </a:cubicBezTo>
                  <a:cubicBezTo>
                    <a:pt x="66" y="30"/>
                    <a:pt x="65" y="23"/>
                    <a:pt x="67" y="22"/>
                  </a:cubicBezTo>
                  <a:cubicBezTo>
                    <a:pt x="68" y="22"/>
                    <a:pt x="69" y="23"/>
                    <a:pt x="69" y="22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9" y="18"/>
                    <a:pt x="72" y="17"/>
                    <a:pt x="72" y="14"/>
                  </a:cubicBezTo>
                  <a:cubicBezTo>
                    <a:pt x="72" y="10"/>
                    <a:pt x="69" y="9"/>
                    <a:pt x="69" y="6"/>
                  </a:cubicBezTo>
                  <a:cubicBezTo>
                    <a:pt x="69" y="4"/>
                    <a:pt x="70" y="3"/>
                    <a:pt x="69" y="1"/>
                  </a:cubicBezTo>
                  <a:cubicBezTo>
                    <a:pt x="69" y="0"/>
                    <a:pt x="68" y="0"/>
                    <a:pt x="66" y="0"/>
                  </a:cubicBezTo>
                  <a:cubicBezTo>
                    <a:pt x="66" y="0"/>
                    <a:pt x="66" y="2"/>
                    <a:pt x="67" y="2"/>
                  </a:cubicBezTo>
                  <a:cubicBezTo>
                    <a:pt x="67" y="2"/>
                    <a:pt x="67" y="2"/>
                    <a:pt x="68" y="2"/>
                  </a:cubicBezTo>
                  <a:cubicBezTo>
                    <a:pt x="65" y="4"/>
                    <a:pt x="65" y="2"/>
                    <a:pt x="65" y="2"/>
                  </a:cubicBezTo>
                  <a:cubicBezTo>
                    <a:pt x="62" y="2"/>
                    <a:pt x="59" y="7"/>
                    <a:pt x="59" y="10"/>
                  </a:cubicBezTo>
                  <a:cubicBezTo>
                    <a:pt x="59" y="11"/>
                    <a:pt x="60" y="11"/>
                    <a:pt x="60" y="13"/>
                  </a:cubicBezTo>
                  <a:cubicBezTo>
                    <a:pt x="60" y="20"/>
                    <a:pt x="53" y="29"/>
                    <a:pt x="48" y="31"/>
                  </a:cubicBezTo>
                  <a:cubicBezTo>
                    <a:pt x="45" y="32"/>
                    <a:pt x="45" y="34"/>
                    <a:pt x="41" y="34"/>
                  </a:cubicBezTo>
                  <a:cubicBezTo>
                    <a:pt x="41" y="34"/>
                    <a:pt x="40" y="33"/>
                    <a:pt x="40" y="33"/>
                  </a:cubicBezTo>
                  <a:cubicBezTo>
                    <a:pt x="40" y="32"/>
                    <a:pt x="41" y="31"/>
                    <a:pt x="41" y="30"/>
                  </a:cubicBezTo>
                  <a:cubicBezTo>
                    <a:pt x="41" y="30"/>
                    <a:pt x="38" y="36"/>
                    <a:pt x="37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0" name="Freeform 57"/>
            <p:cNvSpPr/>
            <p:nvPr/>
          </p:nvSpPr>
          <p:spPr bwMode="auto">
            <a:xfrm>
              <a:off x="7336780" y="3205418"/>
              <a:ext cx="118253" cy="98779"/>
            </a:xfrm>
            <a:custGeom>
              <a:avLst/>
              <a:gdLst>
                <a:gd name="T0" fmla="*/ 0 w 36"/>
                <a:gd name="T1" fmla="*/ 23 h 30"/>
                <a:gd name="T2" fmla="*/ 1 w 36"/>
                <a:gd name="T3" fmla="*/ 26 h 30"/>
                <a:gd name="T4" fmla="*/ 1 w 36"/>
                <a:gd name="T5" fmla="*/ 30 h 30"/>
                <a:gd name="T6" fmla="*/ 1 w 36"/>
                <a:gd name="T7" fmla="*/ 30 h 30"/>
                <a:gd name="T8" fmla="*/ 7 w 36"/>
                <a:gd name="T9" fmla="*/ 27 h 30"/>
                <a:gd name="T10" fmla="*/ 3 w 36"/>
                <a:gd name="T11" fmla="*/ 24 h 30"/>
                <a:gd name="T12" fmla="*/ 9 w 36"/>
                <a:gd name="T13" fmla="*/ 23 h 30"/>
                <a:gd name="T14" fmla="*/ 11 w 36"/>
                <a:gd name="T15" fmla="*/ 21 h 30"/>
                <a:gd name="T16" fmla="*/ 21 w 36"/>
                <a:gd name="T17" fmla="*/ 26 h 30"/>
                <a:gd name="T18" fmla="*/ 29 w 36"/>
                <a:gd name="T19" fmla="*/ 18 h 30"/>
                <a:gd name="T20" fmla="*/ 36 w 36"/>
                <a:gd name="T21" fmla="*/ 16 h 30"/>
                <a:gd name="T22" fmla="*/ 33 w 36"/>
                <a:gd name="T23" fmla="*/ 13 h 30"/>
                <a:gd name="T24" fmla="*/ 35 w 36"/>
                <a:gd name="T25" fmla="*/ 10 h 30"/>
                <a:gd name="T26" fmla="*/ 30 w 36"/>
                <a:gd name="T27" fmla="*/ 11 h 30"/>
                <a:gd name="T28" fmla="*/ 12 w 36"/>
                <a:gd name="T29" fmla="*/ 0 h 30"/>
                <a:gd name="T30" fmla="*/ 11 w 36"/>
                <a:gd name="T31" fmla="*/ 2 h 30"/>
                <a:gd name="T32" fmla="*/ 12 w 36"/>
                <a:gd name="T33" fmla="*/ 5 h 30"/>
                <a:gd name="T34" fmla="*/ 6 w 36"/>
                <a:gd name="T35" fmla="*/ 17 h 30"/>
                <a:gd name="T36" fmla="*/ 5 w 36"/>
                <a:gd name="T37" fmla="*/ 17 h 30"/>
                <a:gd name="T38" fmla="*/ 5 w 36"/>
                <a:gd name="T39" fmla="*/ 16 h 30"/>
                <a:gd name="T40" fmla="*/ 5 w 36"/>
                <a:gd name="T41" fmla="*/ 17 h 30"/>
                <a:gd name="T42" fmla="*/ 4 w 36"/>
                <a:gd name="T43" fmla="*/ 17 h 30"/>
                <a:gd name="T44" fmla="*/ 5 w 36"/>
                <a:gd name="T45" fmla="*/ 17 h 30"/>
                <a:gd name="T46" fmla="*/ 5 w 36"/>
                <a:gd name="T47" fmla="*/ 18 h 30"/>
                <a:gd name="T48" fmla="*/ 0 w 36"/>
                <a:gd name="T49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30">
                  <a:moveTo>
                    <a:pt x="0" y="23"/>
                  </a:moveTo>
                  <a:cubicBezTo>
                    <a:pt x="0" y="24"/>
                    <a:pt x="1" y="25"/>
                    <a:pt x="1" y="26"/>
                  </a:cubicBezTo>
                  <a:cubicBezTo>
                    <a:pt x="1" y="26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3" y="30"/>
                    <a:pt x="5" y="29"/>
                    <a:pt x="7" y="27"/>
                  </a:cubicBezTo>
                  <a:cubicBezTo>
                    <a:pt x="6" y="26"/>
                    <a:pt x="3" y="26"/>
                    <a:pt x="3" y="24"/>
                  </a:cubicBezTo>
                  <a:cubicBezTo>
                    <a:pt x="3" y="20"/>
                    <a:pt x="6" y="23"/>
                    <a:pt x="9" y="23"/>
                  </a:cubicBezTo>
                  <a:cubicBezTo>
                    <a:pt x="9" y="22"/>
                    <a:pt x="10" y="21"/>
                    <a:pt x="11" y="21"/>
                  </a:cubicBezTo>
                  <a:cubicBezTo>
                    <a:pt x="15" y="23"/>
                    <a:pt x="17" y="24"/>
                    <a:pt x="21" y="26"/>
                  </a:cubicBezTo>
                  <a:cubicBezTo>
                    <a:pt x="23" y="23"/>
                    <a:pt x="24" y="18"/>
                    <a:pt x="29" y="18"/>
                  </a:cubicBezTo>
                  <a:cubicBezTo>
                    <a:pt x="32" y="18"/>
                    <a:pt x="34" y="17"/>
                    <a:pt x="36" y="16"/>
                  </a:cubicBezTo>
                  <a:cubicBezTo>
                    <a:pt x="35" y="16"/>
                    <a:pt x="33" y="14"/>
                    <a:pt x="33" y="13"/>
                  </a:cubicBezTo>
                  <a:cubicBezTo>
                    <a:pt x="33" y="12"/>
                    <a:pt x="34" y="12"/>
                    <a:pt x="35" y="10"/>
                  </a:cubicBezTo>
                  <a:cubicBezTo>
                    <a:pt x="33" y="9"/>
                    <a:pt x="32" y="11"/>
                    <a:pt x="30" y="11"/>
                  </a:cubicBezTo>
                  <a:cubicBezTo>
                    <a:pt x="21" y="11"/>
                    <a:pt x="18" y="4"/>
                    <a:pt x="12" y="0"/>
                  </a:cubicBezTo>
                  <a:cubicBezTo>
                    <a:pt x="12" y="0"/>
                    <a:pt x="11" y="1"/>
                    <a:pt x="11" y="2"/>
                  </a:cubicBezTo>
                  <a:cubicBezTo>
                    <a:pt x="11" y="3"/>
                    <a:pt x="12" y="4"/>
                    <a:pt x="12" y="5"/>
                  </a:cubicBezTo>
                  <a:cubicBezTo>
                    <a:pt x="12" y="8"/>
                    <a:pt x="10" y="17"/>
                    <a:pt x="6" y="17"/>
                  </a:cubicBezTo>
                  <a:cubicBezTo>
                    <a:pt x="6" y="17"/>
                    <a:pt x="6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1" y="19"/>
                    <a:pt x="0" y="21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1" name="Freeform 58"/>
            <p:cNvSpPr/>
            <p:nvPr/>
          </p:nvSpPr>
          <p:spPr bwMode="auto">
            <a:xfrm>
              <a:off x="7452251" y="3231852"/>
              <a:ext cx="19477" cy="16695"/>
            </a:xfrm>
            <a:custGeom>
              <a:avLst/>
              <a:gdLst>
                <a:gd name="T0" fmla="*/ 1 w 6"/>
                <a:gd name="T1" fmla="*/ 3 h 5"/>
                <a:gd name="T2" fmla="*/ 1 w 6"/>
                <a:gd name="T3" fmla="*/ 5 h 5"/>
                <a:gd name="T4" fmla="*/ 6 w 6"/>
                <a:gd name="T5" fmla="*/ 0 h 5"/>
                <a:gd name="T6" fmla="*/ 6 w 6"/>
                <a:gd name="T7" fmla="*/ 0 h 5"/>
                <a:gd name="T8" fmla="*/ 1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1" y="3"/>
                  </a:moveTo>
                  <a:cubicBezTo>
                    <a:pt x="0" y="4"/>
                    <a:pt x="0" y="5"/>
                    <a:pt x="1" y="5"/>
                  </a:cubicBezTo>
                  <a:cubicBezTo>
                    <a:pt x="3" y="5"/>
                    <a:pt x="5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2" name="Freeform 59"/>
            <p:cNvSpPr/>
            <p:nvPr/>
          </p:nvSpPr>
          <p:spPr bwMode="auto">
            <a:xfrm>
              <a:off x="7468945" y="3229069"/>
              <a:ext cx="2782" cy="2782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3" name="Freeform 60"/>
            <p:cNvSpPr/>
            <p:nvPr/>
          </p:nvSpPr>
          <p:spPr bwMode="auto">
            <a:xfrm>
              <a:off x="7498161" y="3202636"/>
              <a:ext cx="26433" cy="19477"/>
            </a:xfrm>
            <a:custGeom>
              <a:avLst/>
              <a:gdLst>
                <a:gd name="T0" fmla="*/ 5 w 8"/>
                <a:gd name="T1" fmla="*/ 0 h 6"/>
                <a:gd name="T2" fmla="*/ 0 w 8"/>
                <a:gd name="T3" fmla="*/ 5 h 6"/>
                <a:gd name="T4" fmla="*/ 0 w 8"/>
                <a:gd name="T5" fmla="*/ 6 h 6"/>
                <a:gd name="T6" fmla="*/ 8 w 8"/>
                <a:gd name="T7" fmla="*/ 2 h 6"/>
                <a:gd name="T8" fmla="*/ 8 w 8"/>
                <a:gd name="T9" fmla="*/ 0 h 6"/>
                <a:gd name="T10" fmla="*/ 5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5" y="0"/>
                  </a:moveTo>
                  <a:cubicBezTo>
                    <a:pt x="2" y="0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4" y="6"/>
                    <a:pt x="4" y="2"/>
                    <a:pt x="8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6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4" name="Freeform 61"/>
            <p:cNvSpPr/>
            <p:nvPr/>
          </p:nvSpPr>
          <p:spPr bwMode="auto">
            <a:xfrm>
              <a:off x="7544071" y="3178984"/>
              <a:ext cx="12521" cy="16695"/>
            </a:xfrm>
            <a:custGeom>
              <a:avLst/>
              <a:gdLst>
                <a:gd name="T0" fmla="*/ 1 w 4"/>
                <a:gd name="T1" fmla="*/ 5 h 5"/>
                <a:gd name="T2" fmla="*/ 4 w 4"/>
                <a:gd name="T3" fmla="*/ 0 h 5"/>
                <a:gd name="T4" fmla="*/ 1 w 4"/>
                <a:gd name="T5" fmla="*/ 2 h 5"/>
                <a:gd name="T6" fmla="*/ 1 w 4"/>
                <a:gd name="T7" fmla="*/ 4 h 5"/>
                <a:gd name="T8" fmla="*/ 1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1" y="5"/>
                  </a:moveTo>
                  <a:cubicBezTo>
                    <a:pt x="2" y="5"/>
                    <a:pt x="4" y="2"/>
                    <a:pt x="4" y="0"/>
                  </a:cubicBezTo>
                  <a:cubicBezTo>
                    <a:pt x="4" y="0"/>
                    <a:pt x="1" y="0"/>
                    <a:pt x="1" y="2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0" y="4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5" name="Freeform 62"/>
            <p:cNvSpPr/>
            <p:nvPr/>
          </p:nvSpPr>
          <p:spPr bwMode="auto">
            <a:xfrm>
              <a:off x="7370169" y="2949428"/>
              <a:ext cx="62605" cy="236512"/>
            </a:xfrm>
            <a:custGeom>
              <a:avLst/>
              <a:gdLst>
                <a:gd name="T0" fmla="*/ 10 w 19"/>
                <a:gd name="T1" fmla="*/ 11 h 72"/>
                <a:gd name="T2" fmla="*/ 8 w 19"/>
                <a:gd name="T3" fmla="*/ 0 h 72"/>
                <a:gd name="T4" fmla="*/ 7 w 19"/>
                <a:gd name="T5" fmla="*/ 0 h 72"/>
                <a:gd name="T6" fmla="*/ 7 w 19"/>
                <a:gd name="T7" fmla="*/ 6 h 72"/>
                <a:gd name="T8" fmla="*/ 6 w 19"/>
                <a:gd name="T9" fmla="*/ 9 h 72"/>
                <a:gd name="T10" fmla="*/ 0 w 19"/>
                <a:gd name="T11" fmla="*/ 21 h 72"/>
                <a:gd name="T12" fmla="*/ 3 w 19"/>
                <a:gd name="T13" fmla="*/ 29 h 72"/>
                <a:gd name="T14" fmla="*/ 3 w 19"/>
                <a:gd name="T15" fmla="*/ 42 h 72"/>
                <a:gd name="T16" fmla="*/ 2 w 19"/>
                <a:gd name="T17" fmla="*/ 49 h 72"/>
                <a:gd name="T18" fmla="*/ 4 w 19"/>
                <a:gd name="T19" fmla="*/ 56 h 72"/>
                <a:gd name="T20" fmla="*/ 3 w 19"/>
                <a:gd name="T21" fmla="*/ 66 h 72"/>
                <a:gd name="T22" fmla="*/ 3 w 19"/>
                <a:gd name="T23" fmla="*/ 72 h 72"/>
                <a:gd name="T24" fmla="*/ 9 w 19"/>
                <a:gd name="T25" fmla="*/ 68 h 72"/>
                <a:gd name="T26" fmla="*/ 11 w 19"/>
                <a:gd name="T27" fmla="*/ 68 h 72"/>
                <a:gd name="T28" fmla="*/ 13 w 19"/>
                <a:gd name="T29" fmla="*/ 70 h 72"/>
                <a:gd name="T30" fmla="*/ 14 w 19"/>
                <a:gd name="T31" fmla="*/ 70 h 72"/>
                <a:gd name="T32" fmla="*/ 7 w 19"/>
                <a:gd name="T33" fmla="*/ 58 h 72"/>
                <a:gd name="T34" fmla="*/ 14 w 19"/>
                <a:gd name="T35" fmla="*/ 45 h 72"/>
                <a:gd name="T36" fmla="*/ 19 w 19"/>
                <a:gd name="T37" fmla="*/ 48 h 72"/>
                <a:gd name="T38" fmla="*/ 13 w 19"/>
                <a:gd name="T39" fmla="*/ 32 h 72"/>
                <a:gd name="T40" fmla="*/ 11 w 19"/>
                <a:gd name="T41" fmla="*/ 26 h 72"/>
                <a:gd name="T42" fmla="*/ 11 w 19"/>
                <a:gd name="T43" fmla="*/ 20 h 72"/>
                <a:gd name="T44" fmla="*/ 10 w 19"/>
                <a:gd name="T45" fmla="*/ 1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72">
                  <a:moveTo>
                    <a:pt x="10" y="11"/>
                  </a:moveTo>
                  <a:cubicBezTo>
                    <a:pt x="9" y="8"/>
                    <a:pt x="8" y="4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6"/>
                  </a:cubicBezTo>
                  <a:cubicBezTo>
                    <a:pt x="7" y="7"/>
                    <a:pt x="6" y="8"/>
                    <a:pt x="6" y="9"/>
                  </a:cubicBezTo>
                  <a:cubicBezTo>
                    <a:pt x="2" y="10"/>
                    <a:pt x="0" y="16"/>
                    <a:pt x="0" y="21"/>
                  </a:cubicBezTo>
                  <a:cubicBezTo>
                    <a:pt x="0" y="24"/>
                    <a:pt x="3" y="25"/>
                    <a:pt x="3" y="29"/>
                  </a:cubicBezTo>
                  <a:cubicBezTo>
                    <a:pt x="3" y="34"/>
                    <a:pt x="3" y="36"/>
                    <a:pt x="3" y="42"/>
                  </a:cubicBezTo>
                  <a:cubicBezTo>
                    <a:pt x="3" y="45"/>
                    <a:pt x="2" y="46"/>
                    <a:pt x="2" y="49"/>
                  </a:cubicBezTo>
                  <a:cubicBezTo>
                    <a:pt x="2" y="52"/>
                    <a:pt x="4" y="52"/>
                    <a:pt x="4" y="56"/>
                  </a:cubicBezTo>
                  <a:cubicBezTo>
                    <a:pt x="4" y="59"/>
                    <a:pt x="3" y="62"/>
                    <a:pt x="3" y="66"/>
                  </a:cubicBezTo>
                  <a:cubicBezTo>
                    <a:pt x="3" y="67"/>
                    <a:pt x="3" y="72"/>
                    <a:pt x="3" y="72"/>
                  </a:cubicBezTo>
                  <a:cubicBezTo>
                    <a:pt x="7" y="72"/>
                    <a:pt x="6" y="68"/>
                    <a:pt x="9" y="68"/>
                  </a:cubicBezTo>
                  <a:cubicBezTo>
                    <a:pt x="9" y="68"/>
                    <a:pt x="10" y="68"/>
                    <a:pt x="11" y="68"/>
                  </a:cubicBezTo>
                  <a:cubicBezTo>
                    <a:pt x="11" y="68"/>
                    <a:pt x="12" y="70"/>
                    <a:pt x="13" y="70"/>
                  </a:cubicBezTo>
                  <a:cubicBezTo>
                    <a:pt x="13" y="70"/>
                    <a:pt x="14" y="70"/>
                    <a:pt x="14" y="70"/>
                  </a:cubicBezTo>
                  <a:cubicBezTo>
                    <a:pt x="12" y="66"/>
                    <a:pt x="7" y="63"/>
                    <a:pt x="7" y="58"/>
                  </a:cubicBezTo>
                  <a:cubicBezTo>
                    <a:pt x="7" y="52"/>
                    <a:pt x="8" y="45"/>
                    <a:pt x="14" y="45"/>
                  </a:cubicBezTo>
                  <a:cubicBezTo>
                    <a:pt x="16" y="45"/>
                    <a:pt x="18" y="46"/>
                    <a:pt x="19" y="48"/>
                  </a:cubicBezTo>
                  <a:cubicBezTo>
                    <a:pt x="18" y="42"/>
                    <a:pt x="14" y="38"/>
                    <a:pt x="13" y="32"/>
                  </a:cubicBezTo>
                  <a:cubicBezTo>
                    <a:pt x="12" y="31"/>
                    <a:pt x="11" y="28"/>
                    <a:pt x="11" y="26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7"/>
                    <a:pt x="11" y="14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6" name="Freeform 63"/>
            <p:cNvSpPr/>
            <p:nvPr/>
          </p:nvSpPr>
          <p:spPr bwMode="auto">
            <a:xfrm>
              <a:off x="5572716" y="2408232"/>
              <a:ext cx="2782" cy="4174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7" name="Freeform 64"/>
            <p:cNvSpPr/>
            <p:nvPr/>
          </p:nvSpPr>
          <p:spPr bwMode="auto">
            <a:xfrm>
              <a:off x="5575499" y="2412406"/>
              <a:ext cx="4174" cy="278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8" name="Freeform 65"/>
            <p:cNvSpPr/>
            <p:nvPr/>
          </p:nvSpPr>
          <p:spPr bwMode="auto">
            <a:xfrm>
              <a:off x="5451681" y="2141112"/>
              <a:ext cx="371455" cy="281032"/>
            </a:xfrm>
            <a:custGeom>
              <a:avLst/>
              <a:gdLst>
                <a:gd name="T0" fmla="*/ 4 w 113"/>
                <a:gd name="T1" fmla="*/ 74 h 85"/>
                <a:gd name="T2" fmla="*/ 11 w 113"/>
                <a:gd name="T3" fmla="*/ 74 h 85"/>
                <a:gd name="T4" fmla="*/ 14 w 113"/>
                <a:gd name="T5" fmla="*/ 82 h 85"/>
                <a:gd name="T6" fmla="*/ 20 w 113"/>
                <a:gd name="T7" fmla="*/ 83 h 85"/>
                <a:gd name="T8" fmla="*/ 22 w 113"/>
                <a:gd name="T9" fmla="*/ 85 h 85"/>
                <a:gd name="T10" fmla="*/ 39 w 113"/>
                <a:gd name="T11" fmla="*/ 85 h 85"/>
                <a:gd name="T12" fmla="*/ 38 w 113"/>
                <a:gd name="T13" fmla="*/ 83 h 85"/>
                <a:gd name="T14" fmla="*/ 26 w 113"/>
                <a:gd name="T15" fmla="*/ 68 h 85"/>
                <a:gd name="T16" fmla="*/ 53 w 113"/>
                <a:gd name="T17" fmla="*/ 35 h 85"/>
                <a:gd name="T18" fmla="*/ 64 w 113"/>
                <a:gd name="T19" fmla="*/ 29 h 85"/>
                <a:gd name="T20" fmla="*/ 69 w 113"/>
                <a:gd name="T21" fmla="*/ 23 h 85"/>
                <a:gd name="T22" fmla="*/ 90 w 113"/>
                <a:gd name="T23" fmla="*/ 18 h 85"/>
                <a:gd name="T24" fmla="*/ 113 w 113"/>
                <a:gd name="T25" fmla="*/ 6 h 85"/>
                <a:gd name="T26" fmla="*/ 104 w 113"/>
                <a:gd name="T27" fmla="*/ 0 h 85"/>
                <a:gd name="T28" fmla="*/ 70 w 113"/>
                <a:gd name="T29" fmla="*/ 13 h 85"/>
                <a:gd name="T30" fmla="*/ 63 w 113"/>
                <a:gd name="T31" fmla="*/ 10 h 85"/>
                <a:gd name="T32" fmla="*/ 56 w 113"/>
                <a:gd name="T33" fmla="*/ 13 h 85"/>
                <a:gd name="T34" fmla="*/ 36 w 113"/>
                <a:gd name="T35" fmla="*/ 24 h 85"/>
                <a:gd name="T36" fmla="*/ 27 w 113"/>
                <a:gd name="T37" fmla="*/ 26 h 85"/>
                <a:gd name="T38" fmla="*/ 24 w 113"/>
                <a:gd name="T39" fmla="*/ 28 h 85"/>
                <a:gd name="T40" fmla="*/ 26 w 113"/>
                <a:gd name="T41" fmla="*/ 32 h 85"/>
                <a:gd name="T42" fmla="*/ 14 w 113"/>
                <a:gd name="T43" fmla="*/ 46 h 85"/>
                <a:gd name="T44" fmla="*/ 17 w 113"/>
                <a:gd name="T45" fmla="*/ 50 h 85"/>
                <a:gd name="T46" fmla="*/ 6 w 113"/>
                <a:gd name="T47" fmla="*/ 57 h 85"/>
                <a:gd name="T48" fmla="*/ 6 w 113"/>
                <a:gd name="T49" fmla="*/ 60 h 85"/>
                <a:gd name="T50" fmla="*/ 0 w 113"/>
                <a:gd name="T51" fmla="*/ 69 h 85"/>
                <a:gd name="T52" fmla="*/ 4 w 113"/>
                <a:gd name="T53" fmla="*/ 7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85">
                  <a:moveTo>
                    <a:pt x="4" y="74"/>
                  </a:moveTo>
                  <a:cubicBezTo>
                    <a:pt x="4" y="74"/>
                    <a:pt x="10" y="74"/>
                    <a:pt x="11" y="74"/>
                  </a:cubicBezTo>
                  <a:cubicBezTo>
                    <a:pt x="15" y="75"/>
                    <a:pt x="13" y="79"/>
                    <a:pt x="14" y="82"/>
                  </a:cubicBezTo>
                  <a:cubicBezTo>
                    <a:pt x="15" y="83"/>
                    <a:pt x="18" y="83"/>
                    <a:pt x="20" y="83"/>
                  </a:cubicBezTo>
                  <a:cubicBezTo>
                    <a:pt x="21" y="83"/>
                    <a:pt x="21" y="85"/>
                    <a:pt x="22" y="85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81"/>
                    <a:pt x="39" y="83"/>
                    <a:pt x="38" y="83"/>
                  </a:cubicBezTo>
                  <a:cubicBezTo>
                    <a:pt x="33" y="79"/>
                    <a:pt x="26" y="76"/>
                    <a:pt x="26" y="68"/>
                  </a:cubicBezTo>
                  <a:cubicBezTo>
                    <a:pt x="26" y="53"/>
                    <a:pt x="42" y="38"/>
                    <a:pt x="53" y="35"/>
                  </a:cubicBezTo>
                  <a:cubicBezTo>
                    <a:pt x="57" y="34"/>
                    <a:pt x="58" y="29"/>
                    <a:pt x="64" y="29"/>
                  </a:cubicBezTo>
                  <a:cubicBezTo>
                    <a:pt x="67" y="29"/>
                    <a:pt x="68" y="24"/>
                    <a:pt x="69" y="23"/>
                  </a:cubicBezTo>
                  <a:cubicBezTo>
                    <a:pt x="77" y="20"/>
                    <a:pt x="82" y="21"/>
                    <a:pt x="90" y="18"/>
                  </a:cubicBezTo>
                  <a:cubicBezTo>
                    <a:pt x="96" y="15"/>
                    <a:pt x="113" y="14"/>
                    <a:pt x="113" y="6"/>
                  </a:cubicBezTo>
                  <a:cubicBezTo>
                    <a:pt x="113" y="3"/>
                    <a:pt x="107" y="0"/>
                    <a:pt x="104" y="0"/>
                  </a:cubicBezTo>
                  <a:cubicBezTo>
                    <a:pt x="93" y="0"/>
                    <a:pt x="82" y="13"/>
                    <a:pt x="70" y="13"/>
                  </a:cubicBezTo>
                  <a:cubicBezTo>
                    <a:pt x="68" y="13"/>
                    <a:pt x="66" y="10"/>
                    <a:pt x="63" y="10"/>
                  </a:cubicBezTo>
                  <a:cubicBezTo>
                    <a:pt x="59" y="10"/>
                    <a:pt x="59" y="13"/>
                    <a:pt x="56" y="13"/>
                  </a:cubicBezTo>
                  <a:cubicBezTo>
                    <a:pt x="48" y="13"/>
                    <a:pt x="41" y="24"/>
                    <a:pt x="36" y="24"/>
                  </a:cubicBezTo>
                  <a:cubicBezTo>
                    <a:pt x="32" y="24"/>
                    <a:pt x="30" y="26"/>
                    <a:pt x="27" y="26"/>
                  </a:cubicBezTo>
                  <a:cubicBezTo>
                    <a:pt x="25" y="26"/>
                    <a:pt x="24" y="27"/>
                    <a:pt x="24" y="28"/>
                  </a:cubicBezTo>
                  <a:cubicBezTo>
                    <a:pt x="24" y="29"/>
                    <a:pt x="26" y="30"/>
                    <a:pt x="26" y="32"/>
                  </a:cubicBezTo>
                  <a:cubicBezTo>
                    <a:pt x="26" y="38"/>
                    <a:pt x="14" y="42"/>
                    <a:pt x="14" y="46"/>
                  </a:cubicBezTo>
                  <a:cubicBezTo>
                    <a:pt x="14" y="47"/>
                    <a:pt x="17" y="48"/>
                    <a:pt x="17" y="50"/>
                  </a:cubicBezTo>
                  <a:cubicBezTo>
                    <a:pt x="14" y="51"/>
                    <a:pt x="6" y="53"/>
                    <a:pt x="6" y="57"/>
                  </a:cubicBezTo>
                  <a:cubicBezTo>
                    <a:pt x="6" y="59"/>
                    <a:pt x="6" y="60"/>
                    <a:pt x="6" y="60"/>
                  </a:cubicBezTo>
                  <a:cubicBezTo>
                    <a:pt x="6" y="64"/>
                    <a:pt x="0" y="64"/>
                    <a:pt x="0" y="69"/>
                  </a:cubicBezTo>
                  <a:cubicBezTo>
                    <a:pt x="0" y="72"/>
                    <a:pt x="4" y="74"/>
                    <a:pt x="4" y="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9" name="Freeform 66"/>
            <p:cNvSpPr>
              <a:spLocks noEditPoints="1"/>
            </p:cNvSpPr>
            <p:nvPr/>
          </p:nvSpPr>
          <p:spPr bwMode="auto">
            <a:xfrm>
              <a:off x="3999250" y="2116069"/>
              <a:ext cx="4397637" cy="2918841"/>
            </a:xfrm>
            <a:custGeom>
              <a:avLst/>
              <a:gdLst>
                <a:gd name="T0" fmla="*/ 975 w 1336"/>
                <a:gd name="T1" fmla="*/ 81 h 886"/>
                <a:gd name="T2" fmla="*/ 782 w 1336"/>
                <a:gd name="T3" fmla="*/ 0 h 886"/>
                <a:gd name="T4" fmla="*/ 587 w 1336"/>
                <a:gd name="T5" fmla="*/ 119 h 886"/>
                <a:gd name="T6" fmla="*/ 391 w 1336"/>
                <a:gd name="T7" fmla="*/ 128 h 886"/>
                <a:gd name="T8" fmla="*/ 294 w 1336"/>
                <a:gd name="T9" fmla="*/ 97 h 886"/>
                <a:gd name="T10" fmla="*/ 254 w 1336"/>
                <a:gd name="T11" fmla="*/ 90 h 886"/>
                <a:gd name="T12" fmla="*/ 220 w 1336"/>
                <a:gd name="T13" fmla="*/ 114 h 886"/>
                <a:gd name="T14" fmla="*/ 191 w 1336"/>
                <a:gd name="T15" fmla="*/ 142 h 886"/>
                <a:gd name="T16" fmla="*/ 146 w 1336"/>
                <a:gd name="T17" fmla="*/ 215 h 886"/>
                <a:gd name="T18" fmla="*/ 219 w 1336"/>
                <a:gd name="T19" fmla="*/ 230 h 886"/>
                <a:gd name="T20" fmla="*/ 261 w 1336"/>
                <a:gd name="T21" fmla="*/ 145 h 886"/>
                <a:gd name="T22" fmla="*/ 297 w 1336"/>
                <a:gd name="T23" fmla="*/ 203 h 886"/>
                <a:gd name="T24" fmla="*/ 214 w 1336"/>
                <a:gd name="T25" fmla="*/ 256 h 886"/>
                <a:gd name="T26" fmla="*/ 179 w 1336"/>
                <a:gd name="T27" fmla="*/ 239 h 886"/>
                <a:gd name="T28" fmla="*/ 153 w 1336"/>
                <a:gd name="T29" fmla="*/ 265 h 886"/>
                <a:gd name="T30" fmla="*/ 103 w 1336"/>
                <a:gd name="T31" fmla="*/ 304 h 886"/>
                <a:gd name="T32" fmla="*/ 105 w 1336"/>
                <a:gd name="T33" fmla="*/ 332 h 886"/>
                <a:gd name="T34" fmla="*/ 53 w 1336"/>
                <a:gd name="T35" fmla="*/ 379 h 886"/>
                <a:gd name="T36" fmla="*/ 112 w 1336"/>
                <a:gd name="T37" fmla="*/ 384 h 886"/>
                <a:gd name="T38" fmla="*/ 200 w 1336"/>
                <a:gd name="T39" fmla="*/ 367 h 886"/>
                <a:gd name="T40" fmla="*/ 219 w 1336"/>
                <a:gd name="T41" fmla="*/ 366 h 886"/>
                <a:gd name="T42" fmla="*/ 206 w 1336"/>
                <a:gd name="T43" fmla="*/ 337 h 886"/>
                <a:gd name="T44" fmla="*/ 255 w 1336"/>
                <a:gd name="T45" fmla="*/ 401 h 886"/>
                <a:gd name="T46" fmla="*/ 255 w 1336"/>
                <a:gd name="T47" fmla="*/ 374 h 886"/>
                <a:gd name="T48" fmla="*/ 295 w 1336"/>
                <a:gd name="T49" fmla="*/ 340 h 886"/>
                <a:gd name="T50" fmla="*/ 346 w 1336"/>
                <a:gd name="T51" fmla="*/ 333 h 886"/>
                <a:gd name="T52" fmla="*/ 278 w 1336"/>
                <a:gd name="T53" fmla="*/ 377 h 886"/>
                <a:gd name="T54" fmla="*/ 333 w 1336"/>
                <a:gd name="T55" fmla="*/ 399 h 886"/>
                <a:gd name="T56" fmla="*/ 324 w 1336"/>
                <a:gd name="T57" fmla="*/ 441 h 886"/>
                <a:gd name="T58" fmla="*/ 197 w 1336"/>
                <a:gd name="T59" fmla="*/ 425 h 886"/>
                <a:gd name="T60" fmla="*/ 140 w 1336"/>
                <a:gd name="T61" fmla="*/ 397 h 886"/>
                <a:gd name="T62" fmla="*/ 5 w 1336"/>
                <a:gd name="T63" fmla="*/ 507 h 886"/>
                <a:gd name="T64" fmla="*/ 84 w 1336"/>
                <a:gd name="T65" fmla="*/ 617 h 886"/>
                <a:gd name="T66" fmla="*/ 191 w 1336"/>
                <a:gd name="T67" fmla="*/ 694 h 886"/>
                <a:gd name="T68" fmla="*/ 232 w 1336"/>
                <a:gd name="T69" fmla="*/ 881 h 886"/>
                <a:gd name="T70" fmla="*/ 337 w 1336"/>
                <a:gd name="T71" fmla="*/ 812 h 886"/>
                <a:gd name="T72" fmla="*/ 369 w 1336"/>
                <a:gd name="T73" fmla="*/ 672 h 886"/>
                <a:gd name="T74" fmla="*/ 365 w 1336"/>
                <a:gd name="T75" fmla="*/ 547 h 886"/>
                <a:gd name="T76" fmla="*/ 345 w 1336"/>
                <a:gd name="T77" fmla="*/ 476 h 886"/>
                <a:gd name="T78" fmla="*/ 389 w 1336"/>
                <a:gd name="T79" fmla="*/ 564 h 886"/>
                <a:gd name="T80" fmla="*/ 482 w 1336"/>
                <a:gd name="T81" fmla="*/ 518 h 886"/>
                <a:gd name="T82" fmla="*/ 440 w 1336"/>
                <a:gd name="T83" fmla="*/ 475 h 886"/>
                <a:gd name="T84" fmla="*/ 473 w 1336"/>
                <a:gd name="T85" fmla="*/ 469 h 886"/>
                <a:gd name="T86" fmla="*/ 557 w 1336"/>
                <a:gd name="T87" fmla="*/ 497 h 886"/>
                <a:gd name="T88" fmla="*/ 577 w 1336"/>
                <a:gd name="T89" fmla="*/ 524 h 886"/>
                <a:gd name="T90" fmla="*/ 621 w 1336"/>
                <a:gd name="T91" fmla="*/ 581 h 886"/>
                <a:gd name="T92" fmla="*/ 676 w 1336"/>
                <a:gd name="T93" fmla="*/ 503 h 886"/>
                <a:gd name="T94" fmla="*/ 736 w 1336"/>
                <a:gd name="T95" fmla="*/ 539 h 886"/>
                <a:gd name="T96" fmla="*/ 758 w 1336"/>
                <a:gd name="T97" fmla="*/ 620 h 886"/>
                <a:gd name="T98" fmla="*/ 748 w 1336"/>
                <a:gd name="T99" fmla="*/ 582 h 886"/>
                <a:gd name="T100" fmla="*/ 789 w 1336"/>
                <a:gd name="T101" fmla="*/ 592 h 886"/>
                <a:gd name="T102" fmla="*/ 819 w 1336"/>
                <a:gd name="T103" fmla="*/ 513 h 886"/>
                <a:gd name="T104" fmla="*/ 889 w 1336"/>
                <a:gd name="T105" fmla="*/ 426 h 886"/>
                <a:gd name="T106" fmla="*/ 878 w 1336"/>
                <a:gd name="T107" fmla="*/ 394 h 886"/>
                <a:gd name="T108" fmla="*/ 916 w 1336"/>
                <a:gd name="T109" fmla="*/ 387 h 886"/>
                <a:gd name="T110" fmla="*/ 928 w 1336"/>
                <a:gd name="T111" fmla="*/ 417 h 886"/>
                <a:gd name="T112" fmla="*/ 1016 w 1336"/>
                <a:gd name="T113" fmla="*/ 301 h 886"/>
                <a:gd name="T114" fmla="*/ 1145 w 1336"/>
                <a:gd name="T115" fmla="*/ 186 h 886"/>
                <a:gd name="T116" fmla="*/ 1200 w 1336"/>
                <a:gd name="T117" fmla="*/ 204 h 886"/>
                <a:gd name="T118" fmla="*/ 335 w 1336"/>
                <a:gd name="T119" fmla="*/ 450 h 886"/>
                <a:gd name="T120" fmla="*/ 459 w 1336"/>
                <a:gd name="T121" fmla="*/ 398 h 886"/>
                <a:gd name="T122" fmla="*/ 417 w 1336"/>
                <a:gd name="T123" fmla="*/ 326 h 886"/>
                <a:gd name="T124" fmla="*/ 513 w 1336"/>
                <a:gd name="T125" fmla="*/ 409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36" h="886">
                  <a:moveTo>
                    <a:pt x="1289" y="117"/>
                  </a:moveTo>
                  <a:cubicBezTo>
                    <a:pt x="1271" y="107"/>
                    <a:pt x="1247" y="95"/>
                    <a:pt x="1221" y="95"/>
                  </a:cubicBezTo>
                  <a:cubicBezTo>
                    <a:pt x="1214" y="95"/>
                    <a:pt x="1209" y="97"/>
                    <a:pt x="1209" y="100"/>
                  </a:cubicBezTo>
                  <a:cubicBezTo>
                    <a:pt x="1216" y="122"/>
                    <a:pt x="1199" y="100"/>
                    <a:pt x="1195" y="100"/>
                  </a:cubicBezTo>
                  <a:cubicBezTo>
                    <a:pt x="1143" y="99"/>
                    <a:pt x="1143" y="99"/>
                    <a:pt x="1143" y="99"/>
                  </a:cubicBezTo>
                  <a:cubicBezTo>
                    <a:pt x="1140" y="87"/>
                    <a:pt x="1132" y="83"/>
                    <a:pt x="1117" y="83"/>
                  </a:cubicBezTo>
                  <a:cubicBezTo>
                    <a:pt x="1108" y="83"/>
                    <a:pt x="1095" y="86"/>
                    <a:pt x="1090" y="82"/>
                  </a:cubicBezTo>
                  <a:cubicBezTo>
                    <a:pt x="1086" y="78"/>
                    <a:pt x="1086" y="73"/>
                    <a:pt x="1079" y="70"/>
                  </a:cubicBezTo>
                  <a:cubicBezTo>
                    <a:pt x="1065" y="66"/>
                    <a:pt x="1050" y="63"/>
                    <a:pt x="1033" y="63"/>
                  </a:cubicBezTo>
                  <a:cubicBezTo>
                    <a:pt x="1015" y="63"/>
                    <a:pt x="1012" y="73"/>
                    <a:pt x="1011" y="81"/>
                  </a:cubicBezTo>
                  <a:cubicBezTo>
                    <a:pt x="994" y="81"/>
                    <a:pt x="986" y="81"/>
                    <a:pt x="975" y="81"/>
                  </a:cubicBezTo>
                  <a:cubicBezTo>
                    <a:pt x="969" y="81"/>
                    <a:pt x="968" y="76"/>
                    <a:pt x="960" y="75"/>
                  </a:cubicBezTo>
                  <a:cubicBezTo>
                    <a:pt x="959" y="78"/>
                    <a:pt x="958" y="85"/>
                    <a:pt x="954" y="85"/>
                  </a:cubicBezTo>
                  <a:cubicBezTo>
                    <a:pt x="945" y="85"/>
                    <a:pt x="941" y="73"/>
                    <a:pt x="941" y="67"/>
                  </a:cubicBezTo>
                  <a:cubicBezTo>
                    <a:pt x="941" y="66"/>
                    <a:pt x="959" y="55"/>
                    <a:pt x="913" y="51"/>
                  </a:cubicBezTo>
                  <a:cubicBezTo>
                    <a:pt x="907" y="51"/>
                    <a:pt x="903" y="53"/>
                    <a:pt x="903" y="61"/>
                  </a:cubicBezTo>
                  <a:cubicBezTo>
                    <a:pt x="879" y="61"/>
                    <a:pt x="879" y="61"/>
                    <a:pt x="879" y="61"/>
                  </a:cubicBezTo>
                  <a:cubicBezTo>
                    <a:pt x="871" y="57"/>
                    <a:pt x="832" y="54"/>
                    <a:pt x="827" y="45"/>
                  </a:cubicBezTo>
                  <a:cubicBezTo>
                    <a:pt x="797" y="70"/>
                    <a:pt x="804" y="54"/>
                    <a:pt x="804" y="54"/>
                  </a:cubicBezTo>
                  <a:cubicBezTo>
                    <a:pt x="811" y="45"/>
                    <a:pt x="879" y="25"/>
                    <a:pt x="823" y="13"/>
                  </a:cubicBezTo>
                  <a:cubicBezTo>
                    <a:pt x="799" y="13"/>
                    <a:pt x="799" y="13"/>
                    <a:pt x="799" y="13"/>
                  </a:cubicBezTo>
                  <a:cubicBezTo>
                    <a:pt x="797" y="5"/>
                    <a:pt x="792" y="0"/>
                    <a:pt x="782" y="0"/>
                  </a:cubicBezTo>
                  <a:cubicBezTo>
                    <a:pt x="770" y="0"/>
                    <a:pt x="766" y="9"/>
                    <a:pt x="760" y="14"/>
                  </a:cubicBezTo>
                  <a:cubicBezTo>
                    <a:pt x="755" y="17"/>
                    <a:pt x="726" y="29"/>
                    <a:pt x="728" y="18"/>
                  </a:cubicBezTo>
                  <a:cubicBezTo>
                    <a:pt x="721" y="21"/>
                    <a:pt x="689" y="23"/>
                    <a:pt x="672" y="38"/>
                  </a:cubicBezTo>
                  <a:cubicBezTo>
                    <a:pt x="669" y="41"/>
                    <a:pt x="668" y="50"/>
                    <a:pt x="662" y="50"/>
                  </a:cubicBezTo>
                  <a:cubicBezTo>
                    <a:pt x="655" y="50"/>
                    <a:pt x="627" y="47"/>
                    <a:pt x="627" y="60"/>
                  </a:cubicBezTo>
                  <a:cubicBezTo>
                    <a:pt x="627" y="63"/>
                    <a:pt x="629" y="66"/>
                    <a:pt x="630" y="69"/>
                  </a:cubicBezTo>
                  <a:cubicBezTo>
                    <a:pt x="625" y="73"/>
                    <a:pt x="623" y="69"/>
                    <a:pt x="608" y="69"/>
                  </a:cubicBezTo>
                  <a:cubicBezTo>
                    <a:pt x="594" y="87"/>
                    <a:pt x="595" y="67"/>
                    <a:pt x="592" y="63"/>
                  </a:cubicBezTo>
                  <a:cubicBezTo>
                    <a:pt x="591" y="70"/>
                    <a:pt x="586" y="73"/>
                    <a:pt x="580" y="76"/>
                  </a:cubicBezTo>
                  <a:cubicBezTo>
                    <a:pt x="582" y="83"/>
                    <a:pt x="592" y="89"/>
                    <a:pt x="585" y="97"/>
                  </a:cubicBezTo>
                  <a:cubicBezTo>
                    <a:pt x="580" y="102"/>
                    <a:pt x="594" y="119"/>
                    <a:pt x="587" y="119"/>
                  </a:cubicBezTo>
                  <a:cubicBezTo>
                    <a:pt x="577" y="119"/>
                    <a:pt x="575" y="84"/>
                    <a:pt x="575" y="77"/>
                  </a:cubicBezTo>
                  <a:cubicBezTo>
                    <a:pt x="575" y="70"/>
                    <a:pt x="587" y="66"/>
                    <a:pt x="568" y="63"/>
                  </a:cubicBezTo>
                  <a:cubicBezTo>
                    <a:pt x="558" y="61"/>
                    <a:pt x="540" y="77"/>
                    <a:pt x="540" y="85"/>
                  </a:cubicBezTo>
                  <a:cubicBezTo>
                    <a:pt x="540" y="96"/>
                    <a:pt x="544" y="102"/>
                    <a:pt x="550" y="108"/>
                  </a:cubicBezTo>
                  <a:cubicBezTo>
                    <a:pt x="562" y="128"/>
                    <a:pt x="532" y="106"/>
                    <a:pt x="521" y="103"/>
                  </a:cubicBezTo>
                  <a:cubicBezTo>
                    <a:pt x="490" y="95"/>
                    <a:pt x="500" y="105"/>
                    <a:pt x="500" y="107"/>
                  </a:cubicBezTo>
                  <a:cubicBezTo>
                    <a:pt x="499" y="124"/>
                    <a:pt x="492" y="110"/>
                    <a:pt x="487" y="110"/>
                  </a:cubicBezTo>
                  <a:cubicBezTo>
                    <a:pt x="480" y="110"/>
                    <a:pt x="466" y="120"/>
                    <a:pt x="456" y="115"/>
                  </a:cubicBezTo>
                  <a:cubicBezTo>
                    <a:pt x="451" y="101"/>
                    <a:pt x="417" y="132"/>
                    <a:pt x="408" y="132"/>
                  </a:cubicBezTo>
                  <a:cubicBezTo>
                    <a:pt x="405" y="132"/>
                    <a:pt x="401" y="130"/>
                    <a:pt x="402" y="127"/>
                  </a:cubicBezTo>
                  <a:cubicBezTo>
                    <a:pt x="406" y="118"/>
                    <a:pt x="401" y="98"/>
                    <a:pt x="391" y="128"/>
                  </a:cubicBezTo>
                  <a:cubicBezTo>
                    <a:pt x="391" y="130"/>
                    <a:pt x="395" y="131"/>
                    <a:pt x="395" y="135"/>
                  </a:cubicBezTo>
                  <a:cubicBezTo>
                    <a:pt x="395" y="143"/>
                    <a:pt x="383" y="138"/>
                    <a:pt x="376" y="140"/>
                  </a:cubicBezTo>
                  <a:cubicBezTo>
                    <a:pt x="370" y="142"/>
                    <a:pt x="375" y="163"/>
                    <a:pt x="347" y="152"/>
                  </a:cubicBezTo>
                  <a:cubicBezTo>
                    <a:pt x="347" y="161"/>
                    <a:pt x="347" y="161"/>
                    <a:pt x="347" y="161"/>
                  </a:cubicBezTo>
                  <a:cubicBezTo>
                    <a:pt x="335" y="160"/>
                    <a:pt x="336" y="146"/>
                    <a:pt x="331" y="140"/>
                  </a:cubicBezTo>
                  <a:cubicBezTo>
                    <a:pt x="341" y="140"/>
                    <a:pt x="346" y="139"/>
                    <a:pt x="356" y="142"/>
                  </a:cubicBezTo>
                  <a:cubicBezTo>
                    <a:pt x="368" y="145"/>
                    <a:pt x="394" y="129"/>
                    <a:pt x="355" y="117"/>
                  </a:cubicBezTo>
                  <a:cubicBezTo>
                    <a:pt x="344" y="113"/>
                    <a:pt x="319" y="101"/>
                    <a:pt x="312" y="101"/>
                  </a:cubicBezTo>
                  <a:cubicBezTo>
                    <a:pt x="311" y="101"/>
                    <a:pt x="311" y="100"/>
                    <a:pt x="306" y="101"/>
                  </a:cubicBezTo>
                  <a:cubicBezTo>
                    <a:pt x="305" y="101"/>
                    <a:pt x="300" y="100"/>
                    <a:pt x="298" y="100"/>
                  </a:cubicBezTo>
                  <a:cubicBezTo>
                    <a:pt x="298" y="99"/>
                    <a:pt x="297" y="98"/>
                    <a:pt x="294" y="97"/>
                  </a:cubicBezTo>
                  <a:cubicBezTo>
                    <a:pt x="300" y="95"/>
                    <a:pt x="301" y="97"/>
                    <a:pt x="303" y="91"/>
                  </a:cubicBezTo>
                  <a:cubicBezTo>
                    <a:pt x="302" y="90"/>
                    <a:pt x="297" y="87"/>
                    <a:pt x="295" y="87"/>
                  </a:cubicBezTo>
                  <a:cubicBezTo>
                    <a:pt x="294" y="87"/>
                    <a:pt x="293" y="89"/>
                    <a:pt x="292" y="91"/>
                  </a:cubicBezTo>
                  <a:cubicBezTo>
                    <a:pt x="290" y="91"/>
                    <a:pt x="290" y="89"/>
                    <a:pt x="290" y="86"/>
                  </a:cubicBezTo>
                  <a:cubicBezTo>
                    <a:pt x="286" y="88"/>
                    <a:pt x="284" y="89"/>
                    <a:pt x="281" y="92"/>
                  </a:cubicBezTo>
                  <a:cubicBezTo>
                    <a:pt x="281" y="91"/>
                    <a:pt x="281" y="90"/>
                    <a:pt x="280" y="88"/>
                  </a:cubicBezTo>
                  <a:cubicBezTo>
                    <a:pt x="276" y="90"/>
                    <a:pt x="275" y="95"/>
                    <a:pt x="270" y="95"/>
                  </a:cubicBezTo>
                  <a:cubicBezTo>
                    <a:pt x="271" y="92"/>
                    <a:pt x="275" y="91"/>
                    <a:pt x="275" y="87"/>
                  </a:cubicBezTo>
                  <a:cubicBezTo>
                    <a:pt x="275" y="85"/>
                    <a:pt x="266" y="90"/>
                    <a:pt x="263" y="90"/>
                  </a:cubicBezTo>
                  <a:cubicBezTo>
                    <a:pt x="261" y="90"/>
                    <a:pt x="260" y="88"/>
                    <a:pt x="258" y="87"/>
                  </a:cubicBezTo>
                  <a:cubicBezTo>
                    <a:pt x="258" y="88"/>
                    <a:pt x="254" y="89"/>
                    <a:pt x="254" y="90"/>
                  </a:cubicBezTo>
                  <a:cubicBezTo>
                    <a:pt x="254" y="92"/>
                    <a:pt x="256" y="92"/>
                    <a:pt x="257" y="93"/>
                  </a:cubicBezTo>
                  <a:cubicBezTo>
                    <a:pt x="253" y="95"/>
                    <a:pt x="247" y="94"/>
                    <a:pt x="247" y="99"/>
                  </a:cubicBezTo>
                  <a:cubicBezTo>
                    <a:pt x="247" y="95"/>
                    <a:pt x="247" y="95"/>
                    <a:pt x="247" y="95"/>
                  </a:cubicBezTo>
                  <a:cubicBezTo>
                    <a:pt x="243" y="96"/>
                    <a:pt x="239" y="101"/>
                    <a:pt x="239" y="102"/>
                  </a:cubicBezTo>
                  <a:cubicBezTo>
                    <a:pt x="239" y="99"/>
                    <a:pt x="239" y="99"/>
                    <a:pt x="239" y="99"/>
                  </a:cubicBezTo>
                  <a:cubicBezTo>
                    <a:pt x="235" y="100"/>
                    <a:pt x="231" y="99"/>
                    <a:pt x="229" y="102"/>
                  </a:cubicBezTo>
                  <a:cubicBezTo>
                    <a:pt x="230" y="102"/>
                    <a:pt x="229" y="102"/>
                    <a:pt x="230" y="103"/>
                  </a:cubicBezTo>
                  <a:cubicBezTo>
                    <a:pt x="228" y="104"/>
                    <a:pt x="227" y="104"/>
                    <a:pt x="225" y="104"/>
                  </a:cubicBezTo>
                  <a:cubicBezTo>
                    <a:pt x="223" y="104"/>
                    <a:pt x="221" y="106"/>
                    <a:pt x="220" y="107"/>
                  </a:cubicBezTo>
                  <a:cubicBezTo>
                    <a:pt x="222" y="107"/>
                    <a:pt x="222" y="107"/>
                    <a:pt x="224" y="108"/>
                  </a:cubicBezTo>
                  <a:cubicBezTo>
                    <a:pt x="223" y="108"/>
                    <a:pt x="221" y="114"/>
                    <a:pt x="220" y="114"/>
                  </a:cubicBezTo>
                  <a:cubicBezTo>
                    <a:pt x="217" y="114"/>
                    <a:pt x="216" y="111"/>
                    <a:pt x="212" y="111"/>
                  </a:cubicBezTo>
                  <a:cubicBezTo>
                    <a:pt x="213" y="110"/>
                    <a:pt x="213" y="109"/>
                    <a:pt x="211" y="107"/>
                  </a:cubicBezTo>
                  <a:cubicBezTo>
                    <a:pt x="211" y="108"/>
                    <a:pt x="210" y="109"/>
                    <a:pt x="209" y="110"/>
                  </a:cubicBezTo>
                  <a:cubicBezTo>
                    <a:pt x="209" y="110"/>
                    <a:pt x="208" y="109"/>
                    <a:pt x="208" y="109"/>
                  </a:cubicBezTo>
                  <a:cubicBezTo>
                    <a:pt x="206" y="109"/>
                    <a:pt x="205" y="111"/>
                    <a:pt x="204" y="113"/>
                  </a:cubicBezTo>
                  <a:cubicBezTo>
                    <a:pt x="204" y="113"/>
                    <a:pt x="206" y="114"/>
                    <a:pt x="208" y="114"/>
                  </a:cubicBezTo>
                  <a:cubicBezTo>
                    <a:pt x="207" y="114"/>
                    <a:pt x="204" y="115"/>
                    <a:pt x="203" y="117"/>
                  </a:cubicBezTo>
                  <a:cubicBezTo>
                    <a:pt x="208" y="117"/>
                    <a:pt x="211" y="114"/>
                    <a:pt x="216" y="113"/>
                  </a:cubicBezTo>
                  <a:cubicBezTo>
                    <a:pt x="215" y="118"/>
                    <a:pt x="209" y="125"/>
                    <a:pt x="204" y="127"/>
                  </a:cubicBezTo>
                  <a:cubicBezTo>
                    <a:pt x="199" y="129"/>
                    <a:pt x="196" y="132"/>
                    <a:pt x="193" y="137"/>
                  </a:cubicBezTo>
                  <a:cubicBezTo>
                    <a:pt x="193" y="137"/>
                    <a:pt x="191" y="142"/>
                    <a:pt x="191" y="142"/>
                  </a:cubicBezTo>
                  <a:cubicBezTo>
                    <a:pt x="189" y="142"/>
                    <a:pt x="190" y="149"/>
                    <a:pt x="187" y="151"/>
                  </a:cubicBezTo>
                  <a:cubicBezTo>
                    <a:pt x="180" y="156"/>
                    <a:pt x="176" y="164"/>
                    <a:pt x="166" y="167"/>
                  </a:cubicBezTo>
                  <a:cubicBezTo>
                    <a:pt x="169" y="167"/>
                    <a:pt x="169" y="168"/>
                    <a:pt x="172" y="168"/>
                  </a:cubicBezTo>
                  <a:cubicBezTo>
                    <a:pt x="164" y="168"/>
                    <a:pt x="163" y="173"/>
                    <a:pt x="159" y="174"/>
                  </a:cubicBezTo>
                  <a:cubicBezTo>
                    <a:pt x="154" y="175"/>
                    <a:pt x="151" y="178"/>
                    <a:pt x="149" y="182"/>
                  </a:cubicBezTo>
                  <a:cubicBezTo>
                    <a:pt x="147" y="184"/>
                    <a:pt x="144" y="184"/>
                    <a:pt x="144" y="187"/>
                  </a:cubicBezTo>
                  <a:cubicBezTo>
                    <a:pt x="144" y="194"/>
                    <a:pt x="144" y="199"/>
                    <a:pt x="147" y="203"/>
                  </a:cubicBezTo>
                  <a:cubicBezTo>
                    <a:pt x="146" y="205"/>
                    <a:pt x="144" y="208"/>
                    <a:pt x="144" y="209"/>
                  </a:cubicBezTo>
                  <a:cubicBezTo>
                    <a:pt x="147" y="208"/>
                    <a:pt x="147" y="208"/>
                    <a:pt x="151" y="208"/>
                  </a:cubicBezTo>
                  <a:cubicBezTo>
                    <a:pt x="151" y="211"/>
                    <a:pt x="151" y="211"/>
                    <a:pt x="151" y="211"/>
                  </a:cubicBezTo>
                  <a:cubicBezTo>
                    <a:pt x="147" y="212"/>
                    <a:pt x="146" y="213"/>
                    <a:pt x="146" y="215"/>
                  </a:cubicBezTo>
                  <a:cubicBezTo>
                    <a:pt x="146" y="216"/>
                    <a:pt x="155" y="221"/>
                    <a:pt x="156" y="221"/>
                  </a:cubicBezTo>
                  <a:cubicBezTo>
                    <a:pt x="166" y="221"/>
                    <a:pt x="173" y="213"/>
                    <a:pt x="178" y="206"/>
                  </a:cubicBezTo>
                  <a:cubicBezTo>
                    <a:pt x="179" y="208"/>
                    <a:pt x="180" y="210"/>
                    <a:pt x="182" y="211"/>
                  </a:cubicBezTo>
                  <a:cubicBezTo>
                    <a:pt x="182" y="212"/>
                    <a:pt x="181" y="213"/>
                    <a:pt x="181" y="214"/>
                  </a:cubicBezTo>
                  <a:cubicBezTo>
                    <a:pt x="181" y="219"/>
                    <a:pt x="184" y="219"/>
                    <a:pt x="186" y="223"/>
                  </a:cubicBezTo>
                  <a:cubicBezTo>
                    <a:pt x="187" y="228"/>
                    <a:pt x="187" y="231"/>
                    <a:pt x="191" y="235"/>
                  </a:cubicBezTo>
                  <a:cubicBezTo>
                    <a:pt x="191" y="236"/>
                    <a:pt x="190" y="236"/>
                    <a:pt x="190" y="237"/>
                  </a:cubicBezTo>
                  <a:cubicBezTo>
                    <a:pt x="190" y="238"/>
                    <a:pt x="193" y="248"/>
                    <a:pt x="195" y="248"/>
                  </a:cubicBezTo>
                  <a:cubicBezTo>
                    <a:pt x="201" y="248"/>
                    <a:pt x="202" y="241"/>
                    <a:pt x="206" y="241"/>
                  </a:cubicBezTo>
                  <a:cubicBezTo>
                    <a:pt x="208" y="241"/>
                    <a:pt x="209" y="241"/>
                    <a:pt x="212" y="241"/>
                  </a:cubicBezTo>
                  <a:cubicBezTo>
                    <a:pt x="213" y="237"/>
                    <a:pt x="218" y="236"/>
                    <a:pt x="219" y="230"/>
                  </a:cubicBezTo>
                  <a:cubicBezTo>
                    <a:pt x="217" y="230"/>
                    <a:pt x="215" y="229"/>
                    <a:pt x="215" y="226"/>
                  </a:cubicBezTo>
                  <a:cubicBezTo>
                    <a:pt x="215" y="221"/>
                    <a:pt x="217" y="215"/>
                    <a:pt x="222" y="215"/>
                  </a:cubicBezTo>
                  <a:cubicBezTo>
                    <a:pt x="224" y="215"/>
                    <a:pt x="231" y="209"/>
                    <a:pt x="231" y="205"/>
                  </a:cubicBezTo>
                  <a:cubicBezTo>
                    <a:pt x="231" y="201"/>
                    <a:pt x="225" y="197"/>
                    <a:pt x="221" y="196"/>
                  </a:cubicBezTo>
                  <a:cubicBezTo>
                    <a:pt x="221" y="195"/>
                    <a:pt x="219" y="193"/>
                    <a:pt x="219" y="192"/>
                  </a:cubicBezTo>
                  <a:cubicBezTo>
                    <a:pt x="219" y="188"/>
                    <a:pt x="219" y="188"/>
                    <a:pt x="219" y="188"/>
                  </a:cubicBezTo>
                  <a:cubicBezTo>
                    <a:pt x="223" y="186"/>
                    <a:pt x="220" y="182"/>
                    <a:pt x="222" y="179"/>
                  </a:cubicBezTo>
                  <a:cubicBezTo>
                    <a:pt x="224" y="175"/>
                    <a:pt x="228" y="174"/>
                    <a:pt x="232" y="171"/>
                  </a:cubicBezTo>
                  <a:cubicBezTo>
                    <a:pt x="237" y="169"/>
                    <a:pt x="247" y="164"/>
                    <a:pt x="247" y="159"/>
                  </a:cubicBezTo>
                  <a:cubicBezTo>
                    <a:pt x="248" y="158"/>
                    <a:pt x="247" y="156"/>
                    <a:pt x="247" y="154"/>
                  </a:cubicBezTo>
                  <a:cubicBezTo>
                    <a:pt x="247" y="147"/>
                    <a:pt x="253" y="145"/>
                    <a:pt x="261" y="145"/>
                  </a:cubicBezTo>
                  <a:cubicBezTo>
                    <a:pt x="266" y="145"/>
                    <a:pt x="274" y="146"/>
                    <a:pt x="274" y="151"/>
                  </a:cubicBezTo>
                  <a:cubicBezTo>
                    <a:pt x="274" y="155"/>
                    <a:pt x="268" y="156"/>
                    <a:pt x="265" y="158"/>
                  </a:cubicBezTo>
                  <a:cubicBezTo>
                    <a:pt x="259" y="162"/>
                    <a:pt x="254" y="174"/>
                    <a:pt x="245" y="174"/>
                  </a:cubicBezTo>
                  <a:cubicBezTo>
                    <a:pt x="245" y="176"/>
                    <a:pt x="245" y="177"/>
                    <a:pt x="245" y="179"/>
                  </a:cubicBezTo>
                  <a:cubicBezTo>
                    <a:pt x="245" y="181"/>
                    <a:pt x="247" y="186"/>
                    <a:pt x="249" y="187"/>
                  </a:cubicBezTo>
                  <a:cubicBezTo>
                    <a:pt x="249" y="188"/>
                    <a:pt x="246" y="190"/>
                    <a:pt x="246" y="192"/>
                  </a:cubicBezTo>
                  <a:cubicBezTo>
                    <a:pt x="246" y="197"/>
                    <a:pt x="251" y="200"/>
                    <a:pt x="256" y="200"/>
                  </a:cubicBezTo>
                  <a:cubicBezTo>
                    <a:pt x="256" y="203"/>
                    <a:pt x="258" y="203"/>
                    <a:pt x="261" y="203"/>
                  </a:cubicBezTo>
                  <a:cubicBezTo>
                    <a:pt x="265" y="203"/>
                    <a:pt x="270" y="201"/>
                    <a:pt x="274" y="200"/>
                  </a:cubicBezTo>
                  <a:cubicBezTo>
                    <a:pt x="279" y="200"/>
                    <a:pt x="289" y="200"/>
                    <a:pt x="291" y="195"/>
                  </a:cubicBezTo>
                  <a:cubicBezTo>
                    <a:pt x="293" y="198"/>
                    <a:pt x="295" y="199"/>
                    <a:pt x="297" y="203"/>
                  </a:cubicBezTo>
                  <a:cubicBezTo>
                    <a:pt x="294" y="205"/>
                    <a:pt x="288" y="208"/>
                    <a:pt x="285" y="208"/>
                  </a:cubicBezTo>
                  <a:cubicBezTo>
                    <a:pt x="281" y="208"/>
                    <a:pt x="278" y="207"/>
                    <a:pt x="273" y="207"/>
                  </a:cubicBezTo>
                  <a:cubicBezTo>
                    <a:pt x="268" y="207"/>
                    <a:pt x="257" y="211"/>
                    <a:pt x="260" y="214"/>
                  </a:cubicBezTo>
                  <a:cubicBezTo>
                    <a:pt x="272" y="225"/>
                    <a:pt x="266" y="229"/>
                    <a:pt x="263" y="229"/>
                  </a:cubicBezTo>
                  <a:cubicBezTo>
                    <a:pt x="259" y="229"/>
                    <a:pt x="258" y="224"/>
                    <a:pt x="254" y="224"/>
                  </a:cubicBezTo>
                  <a:cubicBezTo>
                    <a:pt x="250" y="224"/>
                    <a:pt x="245" y="234"/>
                    <a:pt x="245" y="239"/>
                  </a:cubicBezTo>
                  <a:cubicBezTo>
                    <a:pt x="245" y="248"/>
                    <a:pt x="238" y="247"/>
                    <a:pt x="237" y="255"/>
                  </a:cubicBezTo>
                  <a:cubicBezTo>
                    <a:pt x="235" y="255"/>
                    <a:pt x="232" y="255"/>
                    <a:pt x="229" y="255"/>
                  </a:cubicBezTo>
                  <a:cubicBezTo>
                    <a:pt x="229" y="255"/>
                    <a:pt x="229" y="254"/>
                    <a:pt x="230" y="253"/>
                  </a:cubicBezTo>
                  <a:cubicBezTo>
                    <a:pt x="228" y="252"/>
                    <a:pt x="225" y="252"/>
                    <a:pt x="222" y="252"/>
                  </a:cubicBezTo>
                  <a:cubicBezTo>
                    <a:pt x="220" y="252"/>
                    <a:pt x="216" y="255"/>
                    <a:pt x="214" y="256"/>
                  </a:cubicBezTo>
                  <a:cubicBezTo>
                    <a:pt x="210" y="258"/>
                    <a:pt x="208" y="257"/>
                    <a:pt x="204" y="259"/>
                  </a:cubicBezTo>
                  <a:cubicBezTo>
                    <a:pt x="203" y="260"/>
                    <a:pt x="202" y="261"/>
                    <a:pt x="200" y="261"/>
                  </a:cubicBezTo>
                  <a:cubicBezTo>
                    <a:pt x="200" y="261"/>
                    <a:pt x="196" y="258"/>
                    <a:pt x="196" y="258"/>
                  </a:cubicBezTo>
                  <a:cubicBezTo>
                    <a:pt x="196" y="257"/>
                    <a:pt x="197" y="257"/>
                    <a:pt x="197" y="255"/>
                  </a:cubicBezTo>
                  <a:cubicBezTo>
                    <a:pt x="192" y="255"/>
                    <a:pt x="188" y="260"/>
                    <a:pt x="182" y="260"/>
                  </a:cubicBezTo>
                  <a:cubicBezTo>
                    <a:pt x="181" y="260"/>
                    <a:pt x="181" y="258"/>
                    <a:pt x="180" y="257"/>
                  </a:cubicBezTo>
                  <a:cubicBezTo>
                    <a:pt x="178" y="257"/>
                    <a:pt x="177" y="256"/>
                    <a:pt x="175" y="256"/>
                  </a:cubicBezTo>
                  <a:cubicBezTo>
                    <a:pt x="175" y="256"/>
                    <a:pt x="175" y="255"/>
                    <a:pt x="175" y="254"/>
                  </a:cubicBezTo>
                  <a:cubicBezTo>
                    <a:pt x="173" y="254"/>
                    <a:pt x="172" y="252"/>
                    <a:pt x="172" y="250"/>
                  </a:cubicBezTo>
                  <a:cubicBezTo>
                    <a:pt x="172" y="246"/>
                    <a:pt x="174" y="244"/>
                    <a:pt x="177" y="241"/>
                  </a:cubicBezTo>
                  <a:cubicBezTo>
                    <a:pt x="177" y="241"/>
                    <a:pt x="179" y="240"/>
                    <a:pt x="179" y="239"/>
                  </a:cubicBezTo>
                  <a:cubicBezTo>
                    <a:pt x="179" y="238"/>
                    <a:pt x="179" y="238"/>
                    <a:pt x="179" y="237"/>
                  </a:cubicBezTo>
                  <a:cubicBezTo>
                    <a:pt x="179" y="237"/>
                    <a:pt x="174" y="237"/>
                    <a:pt x="174" y="235"/>
                  </a:cubicBezTo>
                  <a:cubicBezTo>
                    <a:pt x="174" y="233"/>
                    <a:pt x="175" y="231"/>
                    <a:pt x="175" y="229"/>
                  </a:cubicBezTo>
                  <a:cubicBezTo>
                    <a:pt x="175" y="226"/>
                    <a:pt x="175" y="226"/>
                    <a:pt x="175" y="226"/>
                  </a:cubicBezTo>
                  <a:cubicBezTo>
                    <a:pt x="171" y="230"/>
                    <a:pt x="161" y="231"/>
                    <a:pt x="161" y="241"/>
                  </a:cubicBezTo>
                  <a:cubicBezTo>
                    <a:pt x="161" y="246"/>
                    <a:pt x="166" y="248"/>
                    <a:pt x="166" y="254"/>
                  </a:cubicBezTo>
                  <a:cubicBezTo>
                    <a:pt x="166" y="254"/>
                    <a:pt x="168" y="258"/>
                    <a:pt x="168" y="260"/>
                  </a:cubicBezTo>
                  <a:cubicBezTo>
                    <a:pt x="168" y="261"/>
                    <a:pt x="165" y="263"/>
                    <a:pt x="163" y="263"/>
                  </a:cubicBezTo>
                  <a:cubicBezTo>
                    <a:pt x="161" y="263"/>
                    <a:pt x="159" y="262"/>
                    <a:pt x="158" y="264"/>
                  </a:cubicBezTo>
                  <a:cubicBezTo>
                    <a:pt x="157" y="264"/>
                    <a:pt x="157" y="266"/>
                    <a:pt x="156" y="265"/>
                  </a:cubicBezTo>
                  <a:cubicBezTo>
                    <a:pt x="154" y="266"/>
                    <a:pt x="156" y="265"/>
                    <a:pt x="153" y="265"/>
                  </a:cubicBezTo>
                  <a:cubicBezTo>
                    <a:pt x="148" y="265"/>
                    <a:pt x="144" y="269"/>
                    <a:pt x="141" y="272"/>
                  </a:cubicBezTo>
                  <a:cubicBezTo>
                    <a:pt x="141" y="272"/>
                    <a:pt x="139" y="274"/>
                    <a:pt x="139" y="275"/>
                  </a:cubicBezTo>
                  <a:cubicBezTo>
                    <a:pt x="139" y="277"/>
                    <a:pt x="140" y="280"/>
                    <a:pt x="138" y="282"/>
                  </a:cubicBezTo>
                  <a:cubicBezTo>
                    <a:pt x="137" y="283"/>
                    <a:pt x="128" y="286"/>
                    <a:pt x="127" y="287"/>
                  </a:cubicBezTo>
                  <a:cubicBezTo>
                    <a:pt x="125" y="287"/>
                    <a:pt x="125" y="287"/>
                    <a:pt x="123" y="287"/>
                  </a:cubicBezTo>
                  <a:cubicBezTo>
                    <a:pt x="122" y="293"/>
                    <a:pt x="120" y="298"/>
                    <a:pt x="113" y="298"/>
                  </a:cubicBezTo>
                  <a:cubicBezTo>
                    <a:pt x="113" y="299"/>
                    <a:pt x="111" y="300"/>
                    <a:pt x="110" y="300"/>
                  </a:cubicBezTo>
                  <a:cubicBezTo>
                    <a:pt x="107" y="300"/>
                    <a:pt x="105" y="301"/>
                    <a:pt x="103" y="297"/>
                  </a:cubicBezTo>
                  <a:cubicBezTo>
                    <a:pt x="99" y="297"/>
                    <a:pt x="99" y="297"/>
                    <a:pt x="99" y="297"/>
                  </a:cubicBezTo>
                  <a:cubicBezTo>
                    <a:pt x="99" y="300"/>
                    <a:pt x="99" y="300"/>
                    <a:pt x="99" y="300"/>
                  </a:cubicBezTo>
                  <a:cubicBezTo>
                    <a:pt x="99" y="301"/>
                    <a:pt x="99" y="304"/>
                    <a:pt x="103" y="304"/>
                  </a:cubicBezTo>
                  <a:cubicBezTo>
                    <a:pt x="103" y="306"/>
                    <a:pt x="103" y="306"/>
                    <a:pt x="103" y="306"/>
                  </a:cubicBezTo>
                  <a:cubicBezTo>
                    <a:pt x="99" y="306"/>
                    <a:pt x="99" y="307"/>
                    <a:pt x="97" y="307"/>
                  </a:cubicBezTo>
                  <a:cubicBezTo>
                    <a:pt x="95" y="307"/>
                    <a:pt x="91" y="306"/>
                    <a:pt x="91" y="305"/>
                  </a:cubicBezTo>
                  <a:cubicBezTo>
                    <a:pt x="88" y="306"/>
                    <a:pt x="82" y="307"/>
                    <a:pt x="82" y="309"/>
                  </a:cubicBezTo>
                  <a:cubicBezTo>
                    <a:pt x="82" y="309"/>
                    <a:pt x="82" y="310"/>
                    <a:pt x="82" y="310"/>
                  </a:cubicBezTo>
                  <a:cubicBezTo>
                    <a:pt x="82" y="313"/>
                    <a:pt x="92" y="315"/>
                    <a:pt x="96" y="316"/>
                  </a:cubicBezTo>
                  <a:cubicBezTo>
                    <a:pt x="97" y="316"/>
                    <a:pt x="97" y="318"/>
                    <a:pt x="98" y="318"/>
                  </a:cubicBezTo>
                  <a:cubicBezTo>
                    <a:pt x="98" y="321"/>
                    <a:pt x="100" y="326"/>
                    <a:pt x="104" y="326"/>
                  </a:cubicBezTo>
                  <a:cubicBezTo>
                    <a:pt x="104" y="327"/>
                    <a:pt x="106" y="327"/>
                    <a:pt x="106" y="329"/>
                  </a:cubicBezTo>
                  <a:cubicBezTo>
                    <a:pt x="106" y="330"/>
                    <a:pt x="105" y="331"/>
                    <a:pt x="105" y="332"/>
                  </a:cubicBezTo>
                  <a:cubicBezTo>
                    <a:pt x="105" y="332"/>
                    <a:pt x="105" y="332"/>
                    <a:pt x="105" y="332"/>
                  </a:cubicBezTo>
                  <a:cubicBezTo>
                    <a:pt x="105" y="333"/>
                    <a:pt x="105" y="337"/>
                    <a:pt x="105" y="338"/>
                  </a:cubicBezTo>
                  <a:cubicBezTo>
                    <a:pt x="105" y="343"/>
                    <a:pt x="102" y="344"/>
                    <a:pt x="102" y="348"/>
                  </a:cubicBezTo>
                  <a:cubicBezTo>
                    <a:pt x="102" y="348"/>
                    <a:pt x="98" y="350"/>
                    <a:pt x="97" y="350"/>
                  </a:cubicBezTo>
                  <a:cubicBezTo>
                    <a:pt x="94" y="350"/>
                    <a:pt x="93" y="349"/>
                    <a:pt x="90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8" y="349"/>
                    <a:pt x="76" y="349"/>
                    <a:pt x="76" y="349"/>
                  </a:cubicBezTo>
                  <a:cubicBezTo>
                    <a:pt x="65" y="349"/>
                    <a:pt x="65" y="349"/>
                    <a:pt x="65" y="349"/>
                  </a:cubicBezTo>
                  <a:cubicBezTo>
                    <a:pt x="64" y="349"/>
                    <a:pt x="63" y="347"/>
                    <a:pt x="62" y="347"/>
                  </a:cubicBezTo>
                  <a:cubicBezTo>
                    <a:pt x="61" y="347"/>
                    <a:pt x="53" y="352"/>
                    <a:pt x="53" y="353"/>
                  </a:cubicBezTo>
                  <a:cubicBezTo>
                    <a:pt x="53" y="355"/>
                    <a:pt x="55" y="358"/>
                    <a:pt x="55" y="361"/>
                  </a:cubicBezTo>
                  <a:cubicBezTo>
                    <a:pt x="55" y="367"/>
                    <a:pt x="53" y="373"/>
                    <a:pt x="53" y="379"/>
                  </a:cubicBezTo>
                  <a:cubicBezTo>
                    <a:pt x="53" y="380"/>
                    <a:pt x="51" y="381"/>
                    <a:pt x="51" y="384"/>
                  </a:cubicBezTo>
                  <a:cubicBezTo>
                    <a:pt x="51" y="386"/>
                    <a:pt x="51" y="387"/>
                    <a:pt x="55" y="387"/>
                  </a:cubicBezTo>
                  <a:cubicBezTo>
                    <a:pt x="55" y="390"/>
                    <a:pt x="55" y="391"/>
                    <a:pt x="55" y="396"/>
                  </a:cubicBezTo>
                  <a:cubicBezTo>
                    <a:pt x="55" y="397"/>
                    <a:pt x="55" y="398"/>
                    <a:pt x="57" y="398"/>
                  </a:cubicBezTo>
                  <a:cubicBezTo>
                    <a:pt x="60" y="398"/>
                    <a:pt x="62" y="396"/>
                    <a:pt x="66" y="396"/>
                  </a:cubicBezTo>
                  <a:cubicBezTo>
                    <a:pt x="71" y="396"/>
                    <a:pt x="72" y="405"/>
                    <a:pt x="75" y="405"/>
                  </a:cubicBezTo>
                  <a:cubicBezTo>
                    <a:pt x="80" y="405"/>
                    <a:pt x="83" y="400"/>
                    <a:pt x="88" y="400"/>
                  </a:cubicBezTo>
                  <a:cubicBezTo>
                    <a:pt x="89" y="400"/>
                    <a:pt x="95" y="399"/>
                    <a:pt x="95" y="400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9" y="401"/>
                    <a:pt x="100" y="395"/>
                    <a:pt x="103" y="394"/>
                  </a:cubicBezTo>
                  <a:cubicBezTo>
                    <a:pt x="108" y="392"/>
                    <a:pt x="109" y="389"/>
                    <a:pt x="112" y="384"/>
                  </a:cubicBezTo>
                  <a:cubicBezTo>
                    <a:pt x="111" y="384"/>
                    <a:pt x="110" y="383"/>
                    <a:pt x="110" y="381"/>
                  </a:cubicBezTo>
                  <a:cubicBezTo>
                    <a:pt x="110" y="376"/>
                    <a:pt x="116" y="367"/>
                    <a:pt x="120" y="366"/>
                  </a:cubicBezTo>
                  <a:cubicBezTo>
                    <a:pt x="125" y="365"/>
                    <a:pt x="130" y="363"/>
                    <a:pt x="132" y="359"/>
                  </a:cubicBezTo>
                  <a:cubicBezTo>
                    <a:pt x="130" y="354"/>
                    <a:pt x="130" y="354"/>
                    <a:pt x="130" y="354"/>
                  </a:cubicBezTo>
                  <a:cubicBezTo>
                    <a:pt x="130" y="350"/>
                    <a:pt x="134" y="348"/>
                    <a:pt x="137" y="348"/>
                  </a:cubicBezTo>
                  <a:cubicBezTo>
                    <a:pt x="142" y="348"/>
                    <a:pt x="145" y="351"/>
                    <a:pt x="150" y="351"/>
                  </a:cubicBezTo>
                  <a:cubicBezTo>
                    <a:pt x="155" y="351"/>
                    <a:pt x="158" y="347"/>
                    <a:pt x="162" y="345"/>
                  </a:cubicBezTo>
                  <a:cubicBezTo>
                    <a:pt x="164" y="344"/>
                    <a:pt x="164" y="341"/>
                    <a:pt x="169" y="341"/>
                  </a:cubicBezTo>
                  <a:cubicBezTo>
                    <a:pt x="177" y="341"/>
                    <a:pt x="179" y="350"/>
                    <a:pt x="183" y="355"/>
                  </a:cubicBezTo>
                  <a:cubicBezTo>
                    <a:pt x="183" y="357"/>
                    <a:pt x="186" y="358"/>
                    <a:pt x="188" y="359"/>
                  </a:cubicBezTo>
                  <a:cubicBezTo>
                    <a:pt x="192" y="363"/>
                    <a:pt x="193" y="365"/>
                    <a:pt x="200" y="367"/>
                  </a:cubicBezTo>
                  <a:cubicBezTo>
                    <a:pt x="200" y="368"/>
                    <a:pt x="204" y="369"/>
                    <a:pt x="205" y="369"/>
                  </a:cubicBezTo>
                  <a:cubicBezTo>
                    <a:pt x="205" y="370"/>
                    <a:pt x="210" y="376"/>
                    <a:pt x="211" y="376"/>
                  </a:cubicBezTo>
                  <a:cubicBezTo>
                    <a:pt x="212" y="378"/>
                    <a:pt x="213" y="379"/>
                    <a:pt x="213" y="382"/>
                  </a:cubicBezTo>
                  <a:cubicBezTo>
                    <a:pt x="213" y="385"/>
                    <a:pt x="212" y="388"/>
                    <a:pt x="210" y="388"/>
                  </a:cubicBezTo>
                  <a:cubicBezTo>
                    <a:pt x="210" y="389"/>
                    <a:pt x="210" y="390"/>
                    <a:pt x="212" y="390"/>
                  </a:cubicBezTo>
                  <a:cubicBezTo>
                    <a:pt x="215" y="390"/>
                    <a:pt x="215" y="385"/>
                    <a:pt x="217" y="383"/>
                  </a:cubicBezTo>
                  <a:cubicBezTo>
                    <a:pt x="217" y="383"/>
                    <a:pt x="220" y="383"/>
                    <a:pt x="220" y="382"/>
                  </a:cubicBezTo>
                  <a:cubicBezTo>
                    <a:pt x="220" y="379"/>
                    <a:pt x="216" y="378"/>
                    <a:pt x="216" y="375"/>
                  </a:cubicBezTo>
                  <a:cubicBezTo>
                    <a:pt x="216" y="373"/>
                    <a:pt x="218" y="372"/>
                    <a:pt x="221" y="372"/>
                  </a:cubicBezTo>
                  <a:cubicBezTo>
                    <a:pt x="224" y="372"/>
                    <a:pt x="226" y="375"/>
                    <a:pt x="228" y="375"/>
                  </a:cubicBezTo>
                  <a:cubicBezTo>
                    <a:pt x="229" y="370"/>
                    <a:pt x="223" y="369"/>
                    <a:pt x="219" y="366"/>
                  </a:cubicBezTo>
                  <a:cubicBezTo>
                    <a:pt x="217" y="366"/>
                    <a:pt x="212" y="365"/>
                    <a:pt x="213" y="362"/>
                  </a:cubicBezTo>
                  <a:cubicBezTo>
                    <a:pt x="213" y="361"/>
                    <a:pt x="213" y="361"/>
                    <a:pt x="213" y="360"/>
                  </a:cubicBezTo>
                  <a:cubicBezTo>
                    <a:pt x="210" y="360"/>
                    <a:pt x="208" y="361"/>
                    <a:pt x="204" y="360"/>
                  </a:cubicBezTo>
                  <a:cubicBezTo>
                    <a:pt x="202" y="359"/>
                    <a:pt x="201" y="355"/>
                    <a:pt x="200" y="352"/>
                  </a:cubicBezTo>
                  <a:cubicBezTo>
                    <a:pt x="199" y="350"/>
                    <a:pt x="197" y="346"/>
                    <a:pt x="194" y="345"/>
                  </a:cubicBezTo>
                  <a:cubicBezTo>
                    <a:pt x="191" y="344"/>
                    <a:pt x="189" y="343"/>
                    <a:pt x="189" y="339"/>
                  </a:cubicBezTo>
                  <a:cubicBezTo>
                    <a:pt x="189" y="338"/>
                    <a:pt x="190" y="336"/>
                    <a:pt x="190" y="335"/>
                  </a:cubicBezTo>
                  <a:cubicBezTo>
                    <a:pt x="190" y="335"/>
                    <a:pt x="189" y="334"/>
                    <a:pt x="189" y="334"/>
                  </a:cubicBezTo>
                  <a:cubicBezTo>
                    <a:pt x="189" y="331"/>
                    <a:pt x="194" y="332"/>
                    <a:pt x="196" y="330"/>
                  </a:cubicBezTo>
                  <a:cubicBezTo>
                    <a:pt x="198" y="332"/>
                    <a:pt x="196" y="337"/>
                    <a:pt x="199" y="337"/>
                  </a:cubicBezTo>
                  <a:cubicBezTo>
                    <a:pt x="202" y="337"/>
                    <a:pt x="204" y="337"/>
                    <a:pt x="206" y="337"/>
                  </a:cubicBezTo>
                  <a:cubicBezTo>
                    <a:pt x="206" y="341"/>
                    <a:pt x="212" y="349"/>
                    <a:pt x="217" y="349"/>
                  </a:cubicBezTo>
                  <a:cubicBezTo>
                    <a:pt x="218" y="349"/>
                    <a:pt x="219" y="349"/>
                    <a:pt x="220" y="349"/>
                  </a:cubicBezTo>
                  <a:cubicBezTo>
                    <a:pt x="220" y="353"/>
                    <a:pt x="224" y="352"/>
                    <a:pt x="227" y="354"/>
                  </a:cubicBezTo>
                  <a:cubicBezTo>
                    <a:pt x="230" y="355"/>
                    <a:pt x="235" y="360"/>
                    <a:pt x="235" y="363"/>
                  </a:cubicBezTo>
                  <a:cubicBezTo>
                    <a:pt x="235" y="365"/>
                    <a:pt x="235" y="366"/>
                    <a:pt x="235" y="369"/>
                  </a:cubicBezTo>
                  <a:cubicBezTo>
                    <a:pt x="235" y="374"/>
                    <a:pt x="239" y="376"/>
                    <a:pt x="241" y="379"/>
                  </a:cubicBezTo>
                  <a:cubicBezTo>
                    <a:pt x="243" y="381"/>
                    <a:pt x="245" y="383"/>
                    <a:pt x="246" y="386"/>
                  </a:cubicBezTo>
                  <a:cubicBezTo>
                    <a:pt x="246" y="387"/>
                    <a:pt x="247" y="389"/>
                    <a:pt x="247" y="389"/>
                  </a:cubicBezTo>
                  <a:cubicBezTo>
                    <a:pt x="249" y="389"/>
                    <a:pt x="250" y="389"/>
                    <a:pt x="251" y="389"/>
                  </a:cubicBezTo>
                  <a:cubicBezTo>
                    <a:pt x="251" y="389"/>
                    <a:pt x="248" y="391"/>
                    <a:pt x="248" y="393"/>
                  </a:cubicBezTo>
                  <a:cubicBezTo>
                    <a:pt x="248" y="397"/>
                    <a:pt x="251" y="401"/>
                    <a:pt x="255" y="401"/>
                  </a:cubicBezTo>
                  <a:cubicBezTo>
                    <a:pt x="255" y="401"/>
                    <a:pt x="257" y="401"/>
                    <a:pt x="258" y="401"/>
                  </a:cubicBezTo>
                  <a:cubicBezTo>
                    <a:pt x="256" y="397"/>
                    <a:pt x="257" y="396"/>
                    <a:pt x="257" y="395"/>
                  </a:cubicBezTo>
                  <a:cubicBezTo>
                    <a:pt x="257" y="393"/>
                    <a:pt x="259" y="392"/>
                    <a:pt x="255" y="390"/>
                  </a:cubicBezTo>
                  <a:cubicBezTo>
                    <a:pt x="255" y="388"/>
                    <a:pt x="255" y="388"/>
                    <a:pt x="255" y="388"/>
                  </a:cubicBezTo>
                  <a:cubicBezTo>
                    <a:pt x="259" y="389"/>
                    <a:pt x="260" y="393"/>
                    <a:pt x="263" y="393"/>
                  </a:cubicBezTo>
                  <a:cubicBezTo>
                    <a:pt x="263" y="393"/>
                    <a:pt x="263" y="393"/>
                    <a:pt x="263" y="393"/>
                  </a:cubicBezTo>
                  <a:cubicBezTo>
                    <a:pt x="264" y="389"/>
                    <a:pt x="266" y="392"/>
                    <a:pt x="267" y="391"/>
                  </a:cubicBezTo>
                  <a:cubicBezTo>
                    <a:pt x="267" y="391"/>
                    <a:pt x="266" y="389"/>
                    <a:pt x="266" y="389"/>
                  </a:cubicBezTo>
                  <a:cubicBezTo>
                    <a:pt x="264" y="389"/>
                    <a:pt x="258" y="383"/>
                    <a:pt x="258" y="382"/>
                  </a:cubicBezTo>
                  <a:cubicBezTo>
                    <a:pt x="258" y="381"/>
                    <a:pt x="259" y="381"/>
                    <a:pt x="259" y="379"/>
                  </a:cubicBezTo>
                  <a:cubicBezTo>
                    <a:pt x="255" y="374"/>
                    <a:pt x="255" y="374"/>
                    <a:pt x="255" y="374"/>
                  </a:cubicBezTo>
                  <a:cubicBezTo>
                    <a:pt x="255" y="373"/>
                    <a:pt x="256" y="372"/>
                    <a:pt x="257" y="372"/>
                  </a:cubicBezTo>
                  <a:cubicBezTo>
                    <a:pt x="259" y="372"/>
                    <a:pt x="260" y="375"/>
                    <a:pt x="263" y="375"/>
                  </a:cubicBezTo>
                  <a:cubicBezTo>
                    <a:pt x="264" y="373"/>
                    <a:pt x="264" y="372"/>
                    <a:pt x="263" y="370"/>
                  </a:cubicBezTo>
                  <a:cubicBezTo>
                    <a:pt x="266" y="369"/>
                    <a:pt x="267" y="367"/>
                    <a:pt x="271" y="367"/>
                  </a:cubicBezTo>
                  <a:cubicBezTo>
                    <a:pt x="275" y="367"/>
                    <a:pt x="277" y="372"/>
                    <a:pt x="280" y="372"/>
                  </a:cubicBezTo>
                  <a:cubicBezTo>
                    <a:pt x="283" y="372"/>
                    <a:pt x="284" y="369"/>
                    <a:pt x="287" y="367"/>
                  </a:cubicBezTo>
                  <a:cubicBezTo>
                    <a:pt x="289" y="367"/>
                    <a:pt x="290" y="367"/>
                    <a:pt x="293" y="367"/>
                  </a:cubicBezTo>
                  <a:cubicBezTo>
                    <a:pt x="294" y="367"/>
                    <a:pt x="295" y="367"/>
                    <a:pt x="295" y="366"/>
                  </a:cubicBezTo>
                  <a:cubicBezTo>
                    <a:pt x="294" y="364"/>
                    <a:pt x="288" y="361"/>
                    <a:pt x="288" y="356"/>
                  </a:cubicBezTo>
                  <a:cubicBezTo>
                    <a:pt x="288" y="353"/>
                    <a:pt x="291" y="348"/>
                    <a:pt x="295" y="346"/>
                  </a:cubicBezTo>
                  <a:cubicBezTo>
                    <a:pt x="295" y="340"/>
                    <a:pt x="295" y="340"/>
                    <a:pt x="295" y="340"/>
                  </a:cubicBezTo>
                  <a:cubicBezTo>
                    <a:pt x="295" y="339"/>
                    <a:pt x="295" y="341"/>
                    <a:pt x="296" y="337"/>
                  </a:cubicBezTo>
                  <a:cubicBezTo>
                    <a:pt x="296" y="335"/>
                    <a:pt x="298" y="334"/>
                    <a:pt x="301" y="333"/>
                  </a:cubicBezTo>
                  <a:cubicBezTo>
                    <a:pt x="300" y="332"/>
                    <a:pt x="301" y="331"/>
                    <a:pt x="300" y="330"/>
                  </a:cubicBezTo>
                  <a:cubicBezTo>
                    <a:pt x="305" y="328"/>
                    <a:pt x="306" y="323"/>
                    <a:pt x="311" y="323"/>
                  </a:cubicBezTo>
                  <a:cubicBezTo>
                    <a:pt x="315" y="323"/>
                    <a:pt x="325" y="340"/>
                    <a:pt x="328" y="340"/>
                  </a:cubicBezTo>
                  <a:cubicBezTo>
                    <a:pt x="332" y="340"/>
                    <a:pt x="342" y="335"/>
                    <a:pt x="344" y="333"/>
                  </a:cubicBezTo>
                  <a:cubicBezTo>
                    <a:pt x="344" y="333"/>
                    <a:pt x="338" y="332"/>
                    <a:pt x="338" y="332"/>
                  </a:cubicBezTo>
                  <a:cubicBezTo>
                    <a:pt x="337" y="332"/>
                    <a:pt x="334" y="331"/>
                    <a:pt x="334" y="328"/>
                  </a:cubicBezTo>
                  <a:cubicBezTo>
                    <a:pt x="334" y="326"/>
                    <a:pt x="351" y="320"/>
                    <a:pt x="357" y="318"/>
                  </a:cubicBezTo>
                  <a:cubicBezTo>
                    <a:pt x="357" y="318"/>
                    <a:pt x="354" y="321"/>
                    <a:pt x="353" y="322"/>
                  </a:cubicBezTo>
                  <a:cubicBezTo>
                    <a:pt x="353" y="323"/>
                    <a:pt x="359" y="329"/>
                    <a:pt x="346" y="333"/>
                  </a:cubicBezTo>
                  <a:cubicBezTo>
                    <a:pt x="351" y="346"/>
                    <a:pt x="377" y="344"/>
                    <a:pt x="377" y="361"/>
                  </a:cubicBezTo>
                  <a:cubicBezTo>
                    <a:pt x="374" y="363"/>
                    <a:pt x="371" y="365"/>
                    <a:pt x="367" y="365"/>
                  </a:cubicBezTo>
                  <a:cubicBezTo>
                    <a:pt x="365" y="365"/>
                    <a:pt x="361" y="365"/>
                    <a:pt x="354" y="365"/>
                  </a:cubicBezTo>
                  <a:cubicBezTo>
                    <a:pt x="352" y="365"/>
                    <a:pt x="343" y="364"/>
                    <a:pt x="343" y="361"/>
                  </a:cubicBezTo>
                  <a:cubicBezTo>
                    <a:pt x="338" y="361"/>
                    <a:pt x="338" y="358"/>
                    <a:pt x="332" y="358"/>
                  </a:cubicBezTo>
                  <a:cubicBezTo>
                    <a:pt x="328" y="358"/>
                    <a:pt x="322" y="359"/>
                    <a:pt x="319" y="360"/>
                  </a:cubicBezTo>
                  <a:cubicBezTo>
                    <a:pt x="316" y="362"/>
                    <a:pt x="312" y="365"/>
                    <a:pt x="310" y="365"/>
                  </a:cubicBezTo>
                  <a:cubicBezTo>
                    <a:pt x="310" y="365"/>
                    <a:pt x="305" y="365"/>
                    <a:pt x="302" y="365"/>
                  </a:cubicBezTo>
                  <a:cubicBezTo>
                    <a:pt x="301" y="365"/>
                    <a:pt x="297" y="364"/>
                    <a:pt x="297" y="366"/>
                  </a:cubicBezTo>
                  <a:cubicBezTo>
                    <a:pt x="297" y="368"/>
                    <a:pt x="298" y="367"/>
                    <a:pt x="299" y="369"/>
                  </a:cubicBezTo>
                  <a:cubicBezTo>
                    <a:pt x="295" y="371"/>
                    <a:pt x="278" y="370"/>
                    <a:pt x="278" y="377"/>
                  </a:cubicBezTo>
                  <a:cubicBezTo>
                    <a:pt x="278" y="378"/>
                    <a:pt x="281" y="378"/>
                    <a:pt x="282" y="378"/>
                  </a:cubicBezTo>
                  <a:cubicBezTo>
                    <a:pt x="282" y="379"/>
                    <a:pt x="282" y="379"/>
                    <a:pt x="282" y="381"/>
                  </a:cubicBezTo>
                  <a:cubicBezTo>
                    <a:pt x="282" y="385"/>
                    <a:pt x="280" y="385"/>
                    <a:pt x="278" y="387"/>
                  </a:cubicBezTo>
                  <a:cubicBezTo>
                    <a:pt x="281" y="389"/>
                    <a:pt x="283" y="388"/>
                    <a:pt x="285" y="391"/>
                  </a:cubicBezTo>
                  <a:cubicBezTo>
                    <a:pt x="283" y="394"/>
                    <a:pt x="290" y="398"/>
                    <a:pt x="291" y="399"/>
                  </a:cubicBezTo>
                  <a:cubicBezTo>
                    <a:pt x="291" y="399"/>
                    <a:pt x="290" y="401"/>
                    <a:pt x="289" y="401"/>
                  </a:cubicBezTo>
                  <a:cubicBezTo>
                    <a:pt x="292" y="401"/>
                    <a:pt x="292" y="401"/>
                    <a:pt x="292" y="401"/>
                  </a:cubicBezTo>
                  <a:cubicBezTo>
                    <a:pt x="296" y="397"/>
                    <a:pt x="298" y="404"/>
                    <a:pt x="302" y="404"/>
                  </a:cubicBezTo>
                  <a:cubicBezTo>
                    <a:pt x="307" y="404"/>
                    <a:pt x="306" y="399"/>
                    <a:pt x="310" y="399"/>
                  </a:cubicBezTo>
                  <a:cubicBezTo>
                    <a:pt x="315" y="399"/>
                    <a:pt x="317" y="404"/>
                    <a:pt x="322" y="404"/>
                  </a:cubicBezTo>
                  <a:cubicBezTo>
                    <a:pt x="328" y="404"/>
                    <a:pt x="329" y="401"/>
                    <a:pt x="333" y="399"/>
                  </a:cubicBezTo>
                  <a:cubicBezTo>
                    <a:pt x="334" y="400"/>
                    <a:pt x="336" y="400"/>
                    <a:pt x="338" y="400"/>
                  </a:cubicBezTo>
                  <a:cubicBezTo>
                    <a:pt x="340" y="400"/>
                    <a:pt x="339" y="399"/>
                    <a:pt x="343" y="398"/>
                  </a:cubicBezTo>
                  <a:cubicBezTo>
                    <a:pt x="343" y="401"/>
                    <a:pt x="343" y="401"/>
                    <a:pt x="343" y="401"/>
                  </a:cubicBezTo>
                  <a:cubicBezTo>
                    <a:pt x="343" y="401"/>
                    <a:pt x="341" y="401"/>
                    <a:pt x="341" y="403"/>
                  </a:cubicBezTo>
                  <a:cubicBezTo>
                    <a:pt x="341" y="406"/>
                    <a:pt x="342" y="409"/>
                    <a:pt x="342" y="413"/>
                  </a:cubicBezTo>
                  <a:cubicBezTo>
                    <a:pt x="342" y="418"/>
                    <a:pt x="337" y="419"/>
                    <a:pt x="336" y="423"/>
                  </a:cubicBezTo>
                  <a:cubicBezTo>
                    <a:pt x="334" y="428"/>
                    <a:pt x="334" y="430"/>
                    <a:pt x="332" y="435"/>
                  </a:cubicBezTo>
                  <a:cubicBezTo>
                    <a:pt x="332" y="436"/>
                    <a:pt x="330" y="436"/>
                    <a:pt x="330" y="438"/>
                  </a:cubicBezTo>
                  <a:cubicBezTo>
                    <a:pt x="332" y="442"/>
                    <a:pt x="332" y="442"/>
                    <a:pt x="332" y="442"/>
                  </a:cubicBezTo>
                  <a:cubicBezTo>
                    <a:pt x="331" y="441"/>
                    <a:pt x="331" y="440"/>
                    <a:pt x="331" y="439"/>
                  </a:cubicBezTo>
                  <a:cubicBezTo>
                    <a:pt x="328" y="440"/>
                    <a:pt x="328" y="441"/>
                    <a:pt x="324" y="441"/>
                  </a:cubicBezTo>
                  <a:cubicBezTo>
                    <a:pt x="319" y="441"/>
                    <a:pt x="317" y="438"/>
                    <a:pt x="312" y="438"/>
                  </a:cubicBezTo>
                  <a:cubicBezTo>
                    <a:pt x="305" y="438"/>
                    <a:pt x="303" y="442"/>
                    <a:pt x="296" y="442"/>
                  </a:cubicBezTo>
                  <a:cubicBezTo>
                    <a:pt x="288" y="442"/>
                    <a:pt x="278" y="438"/>
                    <a:pt x="271" y="435"/>
                  </a:cubicBezTo>
                  <a:cubicBezTo>
                    <a:pt x="267" y="434"/>
                    <a:pt x="262" y="436"/>
                    <a:pt x="260" y="434"/>
                  </a:cubicBezTo>
                  <a:cubicBezTo>
                    <a:pt x="259" y="432"/>
                    <a:pt x="256" y="433"/>
                    <a:pt x="256" y="429"/>
                  </a:cubicBezTo>
                  <a:cubicBezTo>
                    <a:pt x="251" y="429"/>
                    <a:pt x="251" y="429"/>
                    <a:pt x="251" y="429"/>
                  </a:cubicBezTo>
                  <a:cubicBezTo>
                    <a:pt x="251" y="428"/>
                    <a:pt x="251" y="428"/>
                    <a:pt x="251" y="428"/>
                  </a:cubicBezTo>
                  <a:cubicBezTo>
                    <a:pt x="244" y="430"/>
                    <a:pt x="239" y="430"/>
                    <a:pt x="239" y="437"/>
                  </a:cubicBezTo>
                  <a:cubicBezTo>
                    <a:pt x="239" y="439"/>
                    <a:pt x="239" y="440"/>
                    <a:pt x="239" y="442"/>
                  </a:cubicBezTo>
                  <a:cubicBezTo>
                    <a:pt x="239" y="443"/>
                    <a:pt x="236" y="444"/>
                    <a:pt x="234" y="444"/>
                  </a:cubicBezTo>
                  <a:cubicBezTo>
                    <a:pt x="217" y="444"/>
                    <a:pt x="212" y="425"/>
                    <a:pt x="197" y="425"/>
                  </a:cubicBezTo>
                  <a:cubicBezTo>
                    <a:pt x="195" y="425"/>
                    <a:pt x="193" y="425"/>
                    <a:pt x="191" y="425"/>
                  </a:cubicBezTo>
                  <a:cubicBezTo>
                    <a:pt x="186" y="425"/>
                    <a:pt x="180" y="421"/>
                    <a:pt x="180" y="415"/>
                  </a:cubicBezTo>
                  <a:cubicBezTo>
                    <a:pt x="180" y="412"/>
                    <a:pt x="183" y="411"/>
                    <a:pt x="183" y="407"/>
                  </a:cubicBezTo>
                  <a:cubicBezTo>
                    <a:pt x="183" y="405"/>
                    <a:pt x="180" y="404"/>
                    <a:pt x="180" y="402"/>
                  </a:cubicBezTo>
                  <a:cubicBezTo>
                    <a:pt x="180" y="399"/>
                    <a:pt x="183" y="400"/>
                    <a:pt x="184" y="397"/>
                  </a:cubicBezTo>
                  <a:cubicBezTo>
                    <a:pt x="182" y="397"/>
                    <a:pt x="182" y="398"/>
                    <a:pt x="180" y="398"/>
                  </a:cubicBezTo>
                  <a:cubicBezTo>
                    <a:pt x="177" y="398"/>
                    <a:pt x="178" y="394"/>
                    <a:pt x="174" y="394"/>
                  </a:cubicBezTo>
                  <a:cubicBezTo>
                    <a:pt x="169" y="394"/>
                    <a:pt x="169" y="397"/>
                    <a:pt x="164" y="397"/>
                  </a:cubicBezTo>
                  <a:cubicBezTo>
                    <a:pt x="162" y="397"/>
                    <a:pt x="161" y="396"/>
                    <a:pt x="158" y="396"/>
                  </a:cubicBezTo>
                  <a:cubicBezTo>
                    <a:pt x="154" y="396"/>
                    <a:pt x="151" y="399"/>
                    <a:pt x="148" y="399"/>
                  </a:cubicBezTo>
                  <a:cubicBezTo>
                    <a:pt x="146" y="399"/>
                    <a:pt x="143" y="397"/>
                    <a:pt x="140" y="397"/>
                  </a:cubicBezTo>
                  <a:cubicBezTo>
                    <a:pt x="130" y="397"/>
                    <a:pt x="113" y="403"/>
                    <a:pt x="104" y="408"/>
                  </a:cubicBezTo>
                  <a:cubicBezTo>
                    <a:pt x="102" y="409"/>
                    <a:pt x="101" y="412"/>
                    <a:pt x="96" y="412"/>
                  </a:cubicBezTo>
                  <a:cubicBezTo>
                    <a:pt x="88" y="412"/>
                    <a:pt x="82" y="411"/>
                    <a:pt x="77" y="406"/>
                  </a:cubicBezTo>
                  <a:cubicBezTo>
                    <a:pt x="74" y="408"/>
                    <a:pt x="74" y="409"/>
                    <a:pt x="72" y="413"/>
                  </a:cubicBezTo>
                  <a:cubicBezTo>
                    <a:pt x="73" y="413"/>
                    <a:pt x="73" y="413"/>
                    <a:pt x="73" y="413"/>
                  </a:cubicBezTo>
                  <a:cubicBezTo>
                    <a:pt x="67" y="421"/>
                    <a:pt x="59" y="427"/>
                    <a:pt x="53" y="434"/>
                  </a:cubicBezTo>
                  <a:cubicBezTo>
                    <a:pt x="49" y="440"/>
                    <a:pt x="52" y="443"/>
                    <a:pt x="50" y="452"/>
                  </a:cubicBezTo>
                  <a:cubicBezTo>
                    <a:pt x="48" y="455"/>
                    <a:pt x="43" y="460"/>
                    <a:pt x="39" y="462"/>
                  </a:cubicBezTo>
                  <a:cubicBezTo>
                    <a:pt x="35" y="464"/>
                    <a:pt x="29" y="463"/>
                    <a:pt x="26" y="468"/>
                  </a:cubicBezTo>
                  <a:cubicBezTo>
                    <a:pt x="21" y="475"/>
                    <a:pt x="14" y="487"/>
                    <a:pt x="11" y="496"/>
                  </a:cubicBezTo>
                  <a:cubicBezTo>
                    <a:pt x="10" y="500"/>
                    <a:pt x="5" y="502"/>
                    <a:pt x="5" y="507"/>
                  </a:cubicBezTo>
                  <a:cubicBezTo>
                    <a:pt x="5" y="516"/>
                    <a:pt x="9" y="522"/>
                    <a:pt x="9" y="532"/>
                  </a:cubicBezTo>
                  <a:cubicBezTo>
                    <a:pt x="9" y="538"/>
                    <a:pt x="5" y="550"/>
                    <a:pt x="0" y="553"/>
                  </a:cubicBezTo>
                  <a:cubicBezTo>
                    <a:pt x="1" y="556"/>
                    <a:pt x="3" y="558"/>
                    <a:pt x="3" y="561"/>
                  </a:cubicBezTo>
                  <a:cubicBezTo>
                    <a:pt x="3" y="563"/>
                    <a:pt x="4" y="565"/>
                    <a:pt x="4" y="569"/>
                  </a:cubicBezTo>
                  <a:cubicBezTo>
                    <a:pt x="3" y="569"/>
                    <a:pt x="3" y="569"/>
                    <a:pt x="3" y="569"/>
                  </a:cubicBezTo>
                  <a:cubicBezTo>
                    <a:pt x="5" y="569"/>
                    <a:pt x="5" y="570"/>
                    <a:pt x="6" y="571"/>
                  </a:cubicBezTo>
                  <a:cubicBezTo>
                    <a:pt x="6" y="572"/>
                    <a:pt x="18" y="583"/>
                    <a:pt x="20" y="584"/>
                  </a:cubicBezTo>
                  <a:cubicBezTo>
                    <a:pt x="26" y="588"/>
                    <a:pt x="27" y="593"/>
                    <a:pt x="31" y="600"/>
                  </a:cubicBezTo>
                  <a:cubicBezTo>
                    <a:pt x="36" y="607"/>
                    <a:pt x="49" y="615"/>
                    <a:pt x="56" y="620"/>
                  </a:cubicBezTo>
                  <a:cubicBezTo>
                    <a:pt x="57" y="620"/>
                    <a:pt x="60" y="621"/>
                    <a:pt x="62" y="621"/>
                  </a:cubicBezTo>
                  <a:cubicBezTo>
                    <a:pt x="71" y="621"/>
                    <a:pt x="75" y="617"/>
                    <a:pt x="84" y="617"/>
                  </a:cubicBezTo>
                  <a:cubicBezTo>
                    <a:pt x="89" y="617"/>
                    <a:pt x="94" y="620"/>
                    <a:pt x="98" y="620"/>
                  </a:cubicBezTo>
                  <a:cubicBezTo>
                    <a:pt x="101" y="620"/>
                    <a:pt x="102" y="617"/>
                    <a:pt x="106" y="616"/>
                  </a:cubicBezTo>
                  <a:cubicBezTo>
                    <a:pt x="114" y="613"/>
                    <a:pt x="123" y="608"/>
                    <a:pt x="134" y="608"/>
                  </a:cubicBezTo>
                  <a:cubicBezTo>
                    <a:pt x="143" y="608"/>
                    <a:pt x="145" y="621"/>
                    <a:pt x="152" y="621"/>
                  </a:cubicBezTo>
                  <a:cubicBezTo>
                    <a:pt x="154" y="621"/>
                    <a:pt x="157" y="621"/>
                    <a:pt x="161" y="621"/>
                  </a:cubicBezTo>
                  <a:cubicBezTo>
                    <a:pt x="169" y="621"/>
                    <a:pt x="173" y="626"/>
                    <a:pt x="175" y="631"/>
                  </a:cubicBezTo>
                  <a:cubicBezTo>
                    <a:pt x="173" y="633"/>
                    <a:pt x="173" y="639"/>
                    <a:pt x="173" y="642"/>
                  </a:cubicBezTo>
                  <a:cubicBezTo>
                    <a:pt x="173" y="643"/>
                    <a:pt x="172" y="644"/>
                    <a:pt x="173" y="646"/>
                  </a:cubicBezTo>
                  <a:cubicBezTo>
                    <a:pt x="171" y="646"/>
                    <a:pt x="168" y="652"/>
                    <a:pt x="168" y="655"/>
                  </a:cubicBezTo>
                  <a:cubicBezTo>
                    <a:pt x="168" y="665"/>
                    <a:pt x="181" y="673"/>
                    <a:pt x="187" y="681"/>
                  </a:cubicBezTo>
                  <a:cubicBezTo>
                    <a:pt x="190" y="685"/>
                    <a:pt x="189" y="690"/>
                    <a:pt x="191" y="694"/>
                  </a:cubicBezTo>
                  <a:cubicBezTo>
                    <a:pt x="193" y="700"/>
                    <a:pt x="195" y="703"/>
                    <a:pt x="196" y="713"/>
                  </a:cubicBezTo>
                  <a:cubicBezTo>
                    <a:pt x="197" y="718"/>
                    <a:pt x="199" y="720"/>
                    <a:pt x="199" y="726"/>
                  </a:cubicBezTo>
                  <a:cubicBezTo>
                    <a:pt x="199" y="738"/>
                    <a:pt x="185" y="742"/>
                    <a:pt x="185" y="758"/>
                  </a:cubicBezTo>
                  <a:cubicBezTo>
                    <a:pt x="185" y="773"/>
                    <a:pt x="192" y="781"/>
                    <a:pt x="198" y="792"/>
                  </a:cubicBezTo>
                  <a:cubicBezTo>
                    <a:pt x="200" y="795"/>
                    <a:pt x="203" y="796"/>
                    <a:pt x="203" y="799"/>
                  </a:cubicBezTo>
                  <a:cubicBezTo>
                    <a:pt x="203" y="801"/>
                    <a:pt x="203" y="802"/>
                    <a:pt x="203" y="805"/>
                  </a:cubicBezTo>
                  <a:cubicBezTo>
                    <a:pt x="203" y="825"/>
                    <a:pt x="213" y="839"/>
                    <a:pt x="221" y="853"/>
                  </a:cubicBezTo>
                  <a:cubicBezTo>
                    <a:pt x="222" y="855"/>
                    <a:pt x="229" y="861"/>
                    <a:pt x="229" y="865"/>
                  </a:cubicBezTo>
                  <a:cubicBezTo>
                    <a:pt x="229" y="868"/>
                    <a:pt x="228" y="869"/>
                    <a:pt x="226" y="871"/>
                  </a:cubicBezTo>
                  <a:cubicBezTo>
                    <a:pt x="228" y="873"/>
                    <a:pt x="230" y="878"/>
                    <a:pt x="230" y="883"/>
                  </a:cubicBezTo>
                  <a:cubicBezTo>
                    <a:pt x="230" y="882"/>
                    <a:pt x="231" y="882"/>
                    <a:pt x="232" y="881"/>
                  </a:cubicBezTo>
                  <a:cubicBezTo>
                    <a:pt x="233" y="884"/>
                    <a:pt x="235" y="886"/>
                    <a:pt x="239" y="886"/>
                  </a:cubicBezTo>
                  <a:cubicBezTo>
                    <a:pt x="248" y="886"/>
                    <a:pt x="254" y="879"/>
                    <a:pt x="263" y="879"/>
                  </a:cubicBezTo>
                  <a:cubicBezTo>
                    <a:pt x="266" y="879"/>
                    <a:pt x="267" y="881"/>
                    <a:pt x="269" y="881"/>
                  </a:cubicBezTo>
                  <a:cubicBezTo>
                    <a:pt x="271" y="881"/>
                    <a:pt x="273" y="880"/>
                    <a:pt x="276" y="880"/>
                  </a:cubicBezTo>
                  <a:cubicBezTo>
                    <a:pt x="277" y="876"/>
                    <a:pt x="283" y="878"/>
                    <a:pt x="286" y="876"/>
                  </a:cubicBezTo>
                  <a:cubicBezTo>
                    <a:pt x="296" y="871"/>
                    <a:pt x="298" y="865"/>
                    <a:pt x="304" y="858"/>
                  </a:cubicBezTo>
                  <a:cubicBezTo>
                    <a:pt x="307" y="853"/>
                    <a:pt x="308" y="848"/>
                    <a:pt x="313" y="843"/>
                  </a:cubicBezTo>
                  <a:cubicBezTo>
                    <a:pt x="316" y="840"/>
                    <a:pt x="322" y="835"/>
                    <a:pt x="322" y="829"/>
                  </a:cubicBezTo>
                  <a:cubicBezTo>
                    <a:pt x="322" y="827"/>
                    <a:pt x="321" y="825"/>
                    <a:pt x="319" y="824"/>
                  </a:cubicBezTo>
                  <a:cubicBezTo>
                    <a:pt x="321" y="818"/>
                    <a:pt x="324" y="816"/>
                    <a:pt x="330" y="813"/>
                  </a:cubicBezTo>
                  <a:cubicBezTo>
                    <a:pt x="332" y="813"/>
                    <a:pt x="335" y="814"/>
                    <a:pt x="337" y="812"/>
                  </a:cubicBezTo>
                  <a:cubicBezTo>
                    <a:pt x="338" y="810"/>
                    <a:pt x="339" y="802"/>
                    <a:pt x="339" y="799"/>
                  </a:cubicBezTo>
                  <a:cubicBezTo>
                    <a:pt x="339" y="792"/>
                    <a:pt x="332" y="788"/>
                    <a:pt x="332" y="783"/>
                  </a:cubicBezTo>
                  <a:cubicBezTo>
                    <a:pt x="332" y="781"/>
                    <a:pt x="336" y="777"/>
                    <a:pt x="339" y="777"/>
                  </a:cubicBezTo>
                  <a:cubicBezTo>
                    <a:pt x="341" y="762"/>
                    <a:pt x="371" y="764"/>
                    <a:pt x="371" y="746"/>
                  </a:cubicBezTo>
                  <a:cubicBezTo>
                    <a:pt x="371" y="744"/>
                    <a:pt x="371" y="743"/>
                    <a:pt x="370" y="742"/>
                  </a:cubicBezTo>
                  <a:cubicBezTo>
                    <a:pt x="370" y="735"/>
                    <a:pt x="371" y="731"/>
                    <a:pt x="371" y="727"/>
                  </a:cubicBezTo>
                  <a:cubicBezTo>
                    <a:pt x="371" y="722"/>
                    <a:pt x="371" y="722"/>
                    <a:pt x="371" y="722"/>
                  </a:cubicBezTo>
                  <a:cubicBezTo>
                    <a:pt x="371" y="721"/>
                    <a:pt x="372" y="720"/>
                    <a:pt x="372" y="718"/>
                  </a:cubicBezTo>
                  <a:cubicBezTo>
                    <a:pt x="372" y="714"/>
                    <a:pt x="364" y="710"/>
                    <a:pt x="364" y="702"/>
                  </a:cubicBezTo>
                  <a:cubicBezTo>
                    <a:pt x="364" y="695"/>
                    <a:pt x="362" y="692"/>
                    <a:pt x="362" y="685"/>
                  </a:cubicBezTo>
                  <a:cubicBezTo>
                    <a:pt x="362" y="679"/>
                    <a:pt x="368" y="677"/>
                    <a:pt x="369" y="672"/>
                  </a:cubicBezTo>
                  <a:cubicBezTo>
                    <a:pt x="375" y="652"/>
                    <a:pt x="391" y="648"/>
                    <a:pt x="406" y="636"/>
                  </a:cubicBezTo>
                  <a:cubicBezTo>
                    <a:pt x="414" y="630"/>
                    <a:pt x="417" y="621"/>
                    <a:pt x="424" y="612"/>
                  </a:cubicBezTo>
                  <a:cubicBezTo>
                    <a:pt x="430" y="605"/>
                    <a:pt x="440" y="588"/>
                    <a:pt x="440" y="575"/>
                  </a:cubicBezTo>
                  <a:cubicBezTo>
                    <a:pt x="440" y="574"/>
                    <a:pt x="439" y="573"/>
                    <a:pt x="438" y="571"/>
                  </a:cubicBezTo>
                  <a:cubicBezTo>
                    <a:pt x="430" y="574"/>
                    <a:pt x="422" y="577"/>
                    <a:pt x="413" y="578"/>
                  </a:cubicBezTo>
                  <a:cubicBezTo>
                    <a:pt x="410" y="579"/>
                    <a:pt x="408" y="577"/>
                    <a:pt x="404" y="578"/>
                  </a:cubicBezTo>
                  <a:cubicBezTo>
                    <a:pt x="401" y="579"/>
                    <a:pt x="401" y="582"/>
                    <a:pt x="397" y="582"/>
                  </a:cubicBezTo>
                  <a:cubicBezTo>
                    <a:pt x="394" y="582"/>
                    <a:pt x="391" y="575"/>
                    <a:pt x="388" y="573"/>
                  </a:cubicBezTo>
                  <a:cubicBezTo>
                    <a:pt x="390" y="570"/>
                    <a:pt x="388" y="569"/>
                    <a:pt x="388" y="565"/>
                  </a:cubicBezTo>
                  <a:cubicBezTo>
                    <a:pt x="380" y="565"/>
                    <a:pt x="378" y="556"/>
                    <a:pt x="375" y="553"/>
                  </a:cubicBezTo>
                  <a:cubicBezTo>
                    <a:pt x="371" y="550"/>
                    <a:pt x="368" y="550"/>
                    <a:pt x="365" y="547"/>
                  </a:cubicBezTo>
                  <a:cubicBezTo>
                    <a:pt x="361" y="542"/>
                    <a:pt x="362" y="537"/>
                    <a:pt x="358" y="531"/>
                  </a:cubicBezTo>
                  <a:cubicBezTo>
                    <a:pt x="355" y="527"/>
                    <a:pt x="351" y="527"/>
                    <a:pt x="347" y="520"/>
                  </a:cubicBezTo>
                  <a:cubicBezTo>
                    <a:pt x="347" y="508"/>
                    <a:pt x="347" y="508"/>
                    <a:pt x="347" y="508"/>
                  </a:cubicBezTo>
                  <a:cubicBezTo>
                    <a:pt x="347" y="506"/>
                    <a:pt x="338" y="496"/>
                    <a:pt x="339" y="491"/>
                  </a:cubicBezTo>
                  <a:cubicBezTo>
                    <a:pt x="319" y="453"/>
                    <a:pt x="319" y="453"/>
                    <a:pt x="319" y="453"/>
                  </a:cubicBezTo>
                  <a:cubicBezTo>
                    <a:pt x="319" y="449"/>
                    <a:pt x="319" y="449"/>
                    <a:pt x="319" y="449"/>
                  </a:cubicBezTo>
                  <a:cubicBezTo>
                    <a:pt x="323" y="453"/>
                    <a:pt x="326" y="463"/>
                    <a:pt x="331" y="464"/>
                  </a:cubicBezTo>
                  <a:cubicBezTo>
                    <a:pt x="332" y="462"/>
                    <a:pt x="334" y="456"/>
                    <a:pt x="335" y="453"/>
                  </a:cubicBezTo>
                  <a:cubicBezTo>
                    <a:pt x="335" y="455"/>
                    <a:pt x="334" y="458"/>
                    <a:pt x="334" y="460"/>
                  </a:cubicBezTo>
                  <a:cubicBezTo>
                    <a:pt x="334" y="460"/>
                    <a:pt x="337" y="464"/>
                    <a:pt x="337" y="465"/>
                  </a:cubicBezTo>
                  <a:cubicBezTo>
                    <a:pt x="340" y="469"/>
                    <a:pt x="342" y="472"/>
                    <a:pt x="345" y="476"/>
                  </a:cubicBezTo>
                  <a:cubicBezTo>
                    <a:pt x="346" y="478"/>
                    <a:pt x="347" y="480"/>
                    <a:pt x="348" y="482"/>
                  </a:cubicBezTo>
                  <a:cubicBezTo>
                    <a:pt x="349" y="483"/>
                    <a:pt x="348" y="487"/>
                    <a:pt x="349" y="488"/>
                  </a:cubicBezTo>
                  <a:cubicBezTo>
                    <a:pt x="350" y="489"/>
                    <a:pt x="353" y="488"/>
                    <a:pt x="354" y="489"/>
                  </a:cubicBezTo>
                  <a:cubicBezTo>
                    <a:pt x="355" y="490"/>
                    <a:pt x="356" y="491"/>
                    <a:pt x="357" y="492"/>
                  </a:cubicBezTo>
                  <a:cubicBezTo>
                    <a:pt x="358" y="496"/>
                    <a:pt x="361" y="498"/>
                    <a:pt x="361" y="503"/>
                  </a:cubicBezTo>
                  <a:cubicBezTo>
                    <a:pt x="361" y="511"/>
                    <a:pt x="363" y="516"/>
                    <a:pt x="371" y="518"/>
                  </a:cubicBezTo>
                  <a:cubicBezTo>
                    <a:pt x="371" y="523"/>
                    <a:pt x="377" y="531"/>
                    <a:pt x="380" y="534"/>
                  </a:cubicBezTo>
                  <a:cubicBezTo>
                    <a:pt x="382" y="536"/>
                    <a:pt x="386" y="538"/>
                    <a:pt x="385" y="543"/>
                  </a:cubicBezTo>
                  <a:cubicBezTo>
                    <a:pt x="384" y="545"/>
                    <a:pt x="383" y="550"/>
                    <a:pt x="385" y="550"/>
                  </a:cubicBezTo>
                  <a:cubicBezTo>
                    <a:pt x="385" y="554"/>
                    <a:pt x="387" y="558"/>
                    <a:pt x="389" y="562"/>
                  </a:cubicBezTo>
                  <a:cubicBezTo>
                    <a:pt x="390" y="564"/>
                    <a:pt x="389" y="564"/>
                    <a:pt x="389" y="564"/>
                  </a:cubicBezTo>
                  <a:cubicBezTo>
                    <a:pt x="390" y="564"/>
                    <a:pt x="396" y="567"/>
                    <a:pt x="396" y="567"/>
                  </a:cubicBezTo>
                  <a:cubicBezTo>
                    <a:pt x="398" y="566"/>
                    <a:pt x="398" y="566"/>
                    <a:pt x="398" y="566"/>
                  </a:cubicBezTo>
                  <a:cubicBezTo>
                    <a:pt x="403" y="566"/>
                    <a:pt x="403" y="565"/>
                    <a:pt x="407" y="561"/>
                  </a:cubicBezTo>
                  <a:cubicBezTo>
                    <a:pt x="414" y="561"/>
                    <a:pt x="414" y="561"/>
                    <a:pt x="414" y="561"/>
                  </a:cubicBezTo>
                  <a:cubicBezTo>
                    <a:pt x="417" y="561"/>
                    <a:pt x="426" y="554"/>
                    <a:pt x="429" y="553"/>
                  </a:cubicBezTo>
                  <a:cubicBezTo>
                    <a:pt x="434" y="552"/>
                    <a:pt x="441" y="550"/>
                    <a:pt x="446" y="548"/>
                  </a:cubicBezTo>
                  <a:cubicBezTo>
                    <a:pt x="446" y="547"/>
                    <a:pt x="446" y="546"/>
                    <a:pt x="446" y="546"/>
                  </a:cubicBezTo>
                  <a:cubicBezTo>
                    <a:pt x="446" y="541"/>
                    <a:pt x="459" y="538"/>
                    <a:pt x="465" y="537"/>
                  </a:cubicBezTo>
                  <a:cubicBezTo>
                    <a:pt x="465" y="534"/>
                    <a:pt x="470" y="531"/>
                    <a:pt x="472" y="531"/>
                  </a:cubicBezTo>
                  <a:cubicBezTo>
                    <a:pt x="475" y="531"/>
                    <a:pt x="475" y="524"/>
                    <a:pt x="478" y="524"/>
                  </a:cubicBezTo>
                  <a:cubicBezTo>
                    <a:pt x="481" y="524"/>
                    <a:pt x="481" y="520"/>
                    <a:pt x="482" y="518"/>
                  </a:cubicBezTo>
                  <a:cubicBezTo>
                    <a:pt x="483" y="515"/>
                    <a:pt x="485" y="514"/>
                    <a:pt x="488" y="514"/>
                  </a:cubicBezTo>
                  <a:cubicBezTo>
                    <a:pt x="488" y="508"/>
                    <a:pt x="495" y="507"/>
                    <a:pt x="495" y="501"/>
                  </a:cubicBezTo>
                  <a:cubicBezTo>
                    <a:pt x="495" y="499"/>
                    <a:pt x="491" y="500"/>
                    <a:pt x="491" y="498"/>
                  </a:cubicBezTo>
                  <a:cubicBezTo>
                    <a:pt x="491" y="498"/>
                    <a:pt x="491" y="498"/>
                    <a:pt x="491" y="498"/>
                  </a:cubicBezTo>
                  <a:cubicBezTo>
                    <a:pt x="491" y="497"/>
                    <a:pt x="488" y="493"/>
                    <a:pt x="486" y="493"/>
                  </a:cubicBezTo>
                  <a:cubicBezTo>
                    <a:pt x="479" y="491"/>
                    <a:pt x="475" y="489"/>
                    <a:pt x="471" y="483"/>
                  </a:cubicBezTo>
                  <a:cubicBezTo>
                    <a:pt x="471" y="474"/>
                    <a:pt x="471" y="474"/>
                    <a:pt x="471" y="474"/>
                  </a:cubicBezTo>
                  <a:cubicBezTo>
                    <a:pt x="463" y="481"/>
                    <a:pt x="462" y="490"/>
                    <a:pt x="447" y="490"/>
                  </a:cubicBezTo>
                  <a:cubicBezTo>
                    <a:pt x="444" y="490"/>
                    <a:pt x="438" y="488"/>
                    <a:pt x="438" y="485"/>
                  </a:cubicBezTo>
                  <a:cubicBezTo>
                    <a:pt x="438" y="482"/>
                    <a:pt x="440" y="481"/>
                    <a:pt x="440" y="478"/>
                  </a:cubicBezTo>
                  <a:cubicBezTo>
                    <a:pt x="440" y="477"/>
                    <a:pt x="440" y="476"/>
                    <a:pt x="440" y="475"/>
                  </a:cubicBezTo>
                  <a:cubicBezTo>
                    <a:pt x="438" y="476"/>
                    <a:pt x="438" y="479"/>
                    <a:pt x="435" y="479"/>
                  </a:cubicBezTo>
                  <a:cubicBezTo>
                    <a:pt x="435" y="477"/>
                    <a:pt x="434" y="477"/>
                    <a:pt x="434" y="474"/>
                  </a:cubicBezTo>
                  <a:cubicBezTo>
                    <a:pt x="429" y="473"/>
                    <a:pt x="422" y="463"/>
                    <a:pt x="421" y="458"/>
                  </a:cubicBezTo>
                  <a:cubicBezTo>
                    <a:pt x="420" y="456"/>
                    <a:pt x="420" y="455"/>
                    <a:pt x="420" y="453"/>
                  </a:cubicBezTo>
                  <a:cubicBezTo>
                    <a:pt x="420" y="450"/>
                    <a:pt x="422" y="445"/>
                    <a:pt x="425" y="445"/>
                  </a:cubicBezTo>
                  <a:cubicBezTo>
                    <a:pt x="431" y="445"/>
                    <a:pt x="436" y="452"/>
                    <a:pt x="439" y="457"/>
                  </a:cubicBezTo>
                  <a:cubicBezTo>
                    <a:pt x="439" y="458"/>
                    <a:pt x="439" y="460"/>
                    <a:pt x="440" y="462"/>
                  </a:cubicBezTo>
                  <a:cubicBezTo>
                    <a:pt x="442" y="464"/>
                    <a:pt x="446" y="463"/>
                    <a:pt x="449" y="466"/>
                  </a:cubicBezTo>
                  <a:cubicBezTo>
                    <a:pt x="451" y="468"/>
                    <a:pt x="453" y="469"/>
                    <a:pt x="456" y="473"/>
                  </a:cubicBezTo>
                  <a:cubicBezTo>
                    <a:pt x="468" y="473"/>
                    <a:pt x="468" y="473"/>
                    <a:pt x="468" y="473"/>
                  </a:cubicBezTo>
                  <a:cubicBezTo>
                    <a:pt x="469" y="469"/>
                    <a:pt x="470" y="469"/>
                    <a:pt x="473" y="469"/>
                  </a:cubicBezTo>
                  <a:cubicBezTo>
                    <a:pt x="477" y="469"/>
                    <a:pt x="477" y="475"/>
                    <a:pt x="480" y="478"/>
                  </a:cubicBezTo>
                  <a:cubicBezTo>
                    <a:pt x="480" y="478"/>
                    <a:pt x="486" y="479"/>
                    <a:pt x="487" y="479"/>
                  </a:cubicBezTo>
                  <a:cubicBezTo>
                    <a:pt x="494" y="479"/>
                    <a:pt x="504" y="481"/>
                    <a:pt x="508" y="481"/>
                  </a:cubicBezTo>
                  <a:cubicBezTo>
                    <a:pt x="508" y="481"/>
                    <a:pt x="509" y="481"/>
                    <a:pt x="509" y="481"/>
                  </a:cubicBezTo>
                  <a:cubicBezTo>
                    <a:pt x="517" y="481"/>
                    <a:pt x="517" y="481"/>
                    <a:pt x="517" y="481"/>
                  </a:cubicBezTo>
                  <a:cubicBezTo>
                    <a:pt x="517" y="481"/>
                    <a:pt x="518" y="480"/>
                    <a:pt x="519" y="480"/>
                  </a:cubicBezTo>
                  <a:cubicBezTo>
                    <a:pt x="525" y="482"/>
                    <a:pt x="525" y="482"/>
                    <a:pt x="525" y="482"/>
                  </a:cubicBezTo>
                  <a:cubicBezTo>
                    <a:pt x="527" y="482"/>
                    <a:pt x="528" y="480"/>
                    <a:pt x="531" y="480"/>
                  </a:cubicBezTo>
                  <a:cubicBezTo>
                    <a:pt x="533" y="480"/>
                    <a:pt x="535" y="479"/>
                    <a:pt x="537" y="480"/>
                  </a:cubicBezTo>
                  <a:cubicBezTo>
                    <a:pt x="540" y="481"/>
                    <a:pt x="541" y="486"/>
                    <a:pt x="543" y="489"/>
                  </a:cubicBezTo>
                  <a:cubicBezTo>
                    <a:pt x="546" y="493"/>
                    <a:pt x="552" y="497"/>
                    <a:pt x="557" y="497"/>
                  </a:cubicBezTo>
                  <a:cubicBezTo>
                    <a:pt x="558" y="497"/>
                    <a:pt x="560" y="497"/>
                    <a:pt x="562" y="498"/>
                  </a:cubicBezTo>
                  <a:cubicBezTo>
                    <a:pt x="561" y="498"/>
                    <a:pt x="561" y="501"/>
                    <a:pt x="559" y="501"/>
                  </a:cubicBezTo>
                  <a:cubicBezTo>
                    <a:pt x="557" y="502"/>
                    <a:pt x="555" y="501"/>
                    <a:pt x="553" y="502"/>
                  </a:cubicBezTo>
                  <a:cubicBezTo>
                    <a:pt x="557" y="505"/>
                    <a:pt x="559" y="512"/>
                    <a:pt x="566" y="512"/>
                  </a:cubicBezTo>
                  <a:cubicBezTo>
                    <a:pt x="572" y="512"/>
                    <a:pt x="572" y="505"/>
                    <a:pt x="575" y="501"/>
                  </a:cubicBezTo>
                  <a:cubicBezTo>
                    <a:pt x="577" y="501"/>
                    <a:pt x="577" y="501"/>
                    <a:pt x="577" y="501"/>
                  </a:cubicBezTo>
                  <a:cubicBezTo>
                    <a:pt x="577" y="501"/>
                    <a:pt x="576" y="504"/>
                    <a:pt x="576" y="504"/>
                  </a:cubicBezTo>
                  <a:cubicBezTo>
                    <a:pt x="576" y="507"/>
                    <a:pt x="578" y="510"/>
                    <a:pt x="578" y="514"/>
                  </a:cubicBezTo>
                  <a:cubicBezTo>
                    <a:pt x="578" y="517"/>
                    <a:pt x="577" y="517"/>
                    <a:pt x="577" y="520"/>
                  </a:cubicBezTo>
                  <a:cubicBezTo>
                    <a:pt x="577" y="520"/>
                    <a:pt x="577" y="520"/>
                    <a:pt x="577" y="520"/>
                  </a:cubicBezTo>
                  <a:cubicBezTo>
                    <a:pt x="577" y="521"/>
                    <a:pt x="577" y="523"/>
                    <a:pt x="577" y="524"/>
                  </a:cubicBezTo>
                  <a:cubicBezTo>
                    <a:pt x="577" y="528"/>
                    <a:pt x="580" y="532"/>
                    <a:pt x="581" y="537"/>
                  </a:cubicBezTo>
                  <a:cubicBezTo>
                    <a:pt x="583" y="542"/>
                    <a:pt x="587" y="549"/>
                    <a:pt x="588" y="553"/>
                  </a:cubicBezTo>
                  <a:cubicBezTo>
                    <a:pt x="589" y="556"/>
                    <a:pt x="589" y="557"/>
                    <a:pt x="591" y="560"/>
                  </a:cubicBezTo>
                  <a:cubicBezTo>
                    <a:pt x="592" y="563"/>
                    <a:pt x="591" y="566"/>
                    <a:pt x="593" y="569"/>
                  </a:cubicBezTo>
                  <a:cubicBezTo>
                    <a:pt x="594" y="571"/>
                    <a:pt x="597" y="573"/>
                    <a:pt x="598" y="576"/>
                  </a:cubicBezTo>
                  <a:cubicBezTo>
                    <a:pt x="600" y="581"/>
                    <a:pt x="602" y="586"/>
                    <a:pt x="604" y="591"/>
                  </a:cubicBezTo>
                  <a:cubicBezTo>
                    <a:pt x="604" y="592"/>
                    <a:pt x="605" y="593"/>
                    <a:pt x="606" y="593"/>
                  </a:cubicBezTo>
                  <a:cubicBezTo>
                    <a:pt x="606" y="595"/>
                    <a:pt x="608" y="596"/>
                    <a:pt x="609" y="596"/>
                  </a:cubicBezTo>
                  <a:cubicBezTo>
                    <a:pt x="611" y="596"/>
                    <a:pt x="611" y="593"/>
                    <a:pt x="612" y="591"/>
                  </a:cubicBezTo>
                  <a:cubicBezTo>
                    <a:pt x="614" y="589"/>
                    <a:pt x="614" y="590"/>
                    <a:pt x="617" y="588"/>
                  </a:cubicBezTo>
                  <a:cubicBezTo>
                    <a:pt x="619" y="588"/>
                    <a:pt x="618" y="582"/>
                    <a:pt x="621" y="581"/>
                  </a:cubicBezTo>
                  <a:cubicBezTo>
                    <a:pt x="622" y="581"/>
                    <a:pt x="623" y="581"/>
                    <a:pt x="623" y="580"/>
                  </a:cubicBezTo>
                  <a:cubicBezTo>
                    <a:pt x="624" y="580"/>
                    <a:pt x="624" y="580"/>
                    <a:pt x="624" y="580"/>
                  </a:cubicBezTo>
                  <a:cubicBezTo>
                    <a:pt x="623" y="574"/>
                    <a:pt x="623" y="574"/>
                    <a:pt x="623" y="574"/>
                  </a:cubicBezTo>
                  <a:cubicBezTo>
                    <a:pt x="623" y="569"/>
                    <a:pt x="626" y="566"/>
                    <a:pt x="626" y="560"/>
                  </a:cubicBezTo>
                  <a:cubicBezTo>
                    <a:pt x="626" y="557"/>
                    <a:pt x="624" y="554"/>
                    <a:pt x="624" y="550"/>
                  </a:cubicBezTo>
                  <a:cubicBezTo>
                    <a:pt x="624" y="545"/>
                    <a:pt x="629" y="545"/>
                    <a:pt x="633" y="543"/>
                  </a:cubicBezTo>
                  <a:cubicBezTo>
                    <a:pt x="635" y="543"/>
                    <a:pt x="637" y="540"/>
                    <a:pt x="639" y="538"/>
                  </a:cubicBezTo>
                  <a:cubicBezTo>
                    <a:pt x="643" y="534"/>
                    <a:pt x="648" y="530"/>
                    <a:pt x="652" y="525"/>
                  </a:cubicBezTo>
                  <a:cubicBezTo>
                    <a:pt x="656" y="521"/>
                    <a:pt x="662" y="520"/>
                    <a:pt x="666" y="516"/>
                  </a:cubicBezTo>
                  <a:cubicBezTo>
                    <a:pt x="668" y="514"/>
                    <a:pt x="668" y="512"/>
                    <a:pt x="669" y="508"/>
                  </a:cubicBezTo>
                  <a:cubicBezTo>
                    <a:pt x="670" y="506"/>
                    <a:pt x="674" y="506"/>
                    <a:pt x="676" y="503"/>
                  </a:cubicBezTo>
                  <a:cubicBezTo>
                    <a:pt x="678" y="504"/>
                    <a:pt x="678" y="505"/>
                    <a:pt x="682" y="505"/>
                  </a:cubicBezTo>
                  <a:cubicBezTo>
                    <a:pt x="687" y="505"/>
                    <a:pt x="694" y="504"/>
                    <a:pt x="694" y="497"/>
                  </a:cubicBezTo>
                  <a:cubicBezTo>
                    <a:pt x="697" y="498"/>
                    <a:pt x="701" y="499"/>
                    <a:pt x="702" y="502"/>
                  </a:cubicBezTo>
                  <a:cubicBezTo>
                    <a:pt x="703" y="505"/>
                    <a:pt x="702" y="508"/>
                    <a:pt x="704" y="511"/>
                  </a:cubicBezTo>
                  <a:cubicBezTo>
                    <a:pt x="706" y="514"/>
                    <a:pt x="709" y="516"/>
                    <a:pt x="712" y="518"/>
                  </a:cubicBezTo>
                  <a:cubicBezTo>
                    <a:pt x="714" y="522"/>
                    <a:pt x="717" y="526"/>
                    <a:pt x="718" y="530"/>
                  </a:cubicBezTo>
                  <a:cubicBezTo>
                    <a:pt x="718" y="532"/>
                    <a:pt x="720" y="532"/>
                    <a:pt x="720" y="533"/>
                  </a:cubicBezTo>
                  <a:cubicBezTo>
                    <a:pt x="720" y="536"/>
                    <a:pt x="718" y="537"/>
                    <a:pt x="718" y="540"/>
                  </a:cubicBezTo>
                  <a:cubicBezTo>
                    <a:pt x="718" y="543"/>
                    <a:pt x="719" y="546"/>
                    <a:pt x="722" y="546"/>
                  </a:cubicBezTo>
                  <a:cubicBezTo>
                    <a:pt x="728" y="546"/>
                    <a:pt x="730" y="539"/>
                    <a:pt x="734" y="535"/>
                  </a:cubicBezTo>
                  <a:cubicBezTo>
                    <a:pt x="735" y="537"/>
                    <a:pt x="735" y="538"/>
                    <a:pt x="736" y="539"/>
                  </a:cubicBezTo>
                  <a:cubicBezTo>
                    <a:pt x="736" y="540"/>
                    <a:pt x="738" y="539"/>
                    <a:pt x="739" y="540"/>
                  </a:cubicBezTo>
                  <a:cubicBezTo>
                    <a:pt x="741" y="544"/>
                    <a:pt x="738" y="550"/>
                    <a:pt x="741" y="550"/>
                  </a:cubicBezTo>
                  <a:cubicBezTo>
                    <a:pt x="741" y="558"/>
                    <a:pt x="747" y="563"/>
                    <a:pt x="747" y="573"/>
                  </a:cubicBezTo>
                  <a:cubicBezTo>
                    <a:pt x="747" y="575"/>
                    <a:pt x="743" y="581"/>
                    <a:pt x="747" y="581"/>
                  </a:cubicBezTo>
                  <a:cubicBezTo>
                    <a:pt x="745" y="581"/>
                    <a:pt x="745" y="581"/>
                    <a:pt x="745" y="581"/>
                  </a:cubicBezTo>
                  <a:cubicBezTo>
                    <a:pt x="745" y="581"/>
                    <a:pt x="745" y="581"/>
                    <a:pt x="745" y="581"/>
                  </a:cubicBezTo>
                  <a:cubicBezTo>
                    <a:pt x="744" y="585"/>
                    <a:pt x="743" y="588"/>
                    <a:pt x="743" y="591"/>
                  </a:cubicBezTo>
                  <a:cubicBezTo>
                    <a:pt x="743" y="591"/>
                    <a:pt x="743" y="592"/>
                    <a:pt x="743" y="592"/>
                  </a:cubicBezTo>
                  <a:cubicBezTo>
                    <a:pt x="747" y="593"/>
                    <a:pt x="744" y="592"/>
                    <a:pt x="746" y="592"/>
                  </a:cubicBezTo>
                  <a:cubicBezTo>
                    <a:pt x="750" y="592"/>
                    <a:pt x="752" y="600"/>
                    <a:pt x="753" y="603"/>
                  </a:cubicBezTo>
                  <a:cubicBezTo>
                    <a:pt x="756" y="609"/>
                    <a:pt x="756" y="613"/>
                    <a:pt x="758" y="620"/>
                  </a:cubicBezTo>
                  <a:cubicBezTo>
                    <a:pt x="761" y="627"/>
                    <a:pt x="767" y="634"/>
                    <a:pt x="774" y="637"/>
                  </a:cubicBezTo>
                  <a:cubicBezTo>
                    <a:pt x="776" y="637"/>
                    <a:pt x="776" y="639"/>
                    <a:pt x="778" y="639"/>
                  </a:cubicBezTo>
                  <a:cubicBezTo>
                    <a:pt x="779" y="639"/>
                    <a:pt x="779" y="638"/>
                    <a:pt x="780" y="638"/>
                  </a:cubicBezTo>
                  <a:cubicBezTo>
                    <a:pt x="781" y="638"/>
                    <a:pt x="781" y="638"/>
                    <a:pt x="783" y="637"/>
                  </a:cubicBezTo>
                  <a:cubicBezTo>
                    <a:pt x="782" y="635"/>
                    <a:pt x="782" y="634"/>
                    <a:pt x="781" y="631"/>
                  </a:cubicBezTo>
                  <a:cubicBezTo>
                    <a:pt x="780" y="628"/>
                    <a:pt x="777" y="627"/>
                    <a:pt x="777" y="623"/>
                  </a:cubicBezTo>
                  <a:cubicBezTo>
                    <a:pt x="777" y="621"/>
                    <a:pt x="777" y="621"/>
                    <a:pt x="777" y="618"/>
                  </a:cubicBezTo>
                  <a:cubicBezTo>
                    <a:pt x="777" y="607"/>
                    <a:pt x="764" y="606"/>
                    <a:pt x="758" y="600"/>
                  </a:cubicBezTo>
                  <a:cubicBezTo>
                    <a:pt x="756" y="598"/>
                    <a:pt x="756" y="593"/>
                    <a:pt x="755" y="593"/>
                  </a:cubicBezTo>
                  <a:cubicBezTo>
                    <a:pt x="756" y="593"/>
                    <a:pt x="756" y="593"/>
                    <a:pt x="756" y="593"/>
                  </a:cubicBezTo>
                  <a:cubicBezTo>
                    <a:pt x="756" y="585"/>
                    <a:pt x="748" y="589"/>
                    <a:pt x="748" y="582"/>
                  </a:cubicBezTo>
                  <a:cubicBezTo>
                    <a:pt x="748" y="576"/>
                    <a:pt x="755" y="574"/>
                    <a:pt x="755" y="567"/>
                  </a:cubicBezTo>
                  <a:cubicBezTo>
                    <a:pt x="755" y="565"/>
                    <a:pt x="754" y="565"/>
                    <a:pt x="754" y="562"/>
                  </a:cubicBezTo>
                  <a:cubicBezTo>
                    <a:pt x="754" y="561"/>
                    <a:pt x="753" y="560"/>
                    <a:pt x="755" y="560"/>
                  </a:cubicBezTo>
                  <a:cubicBezTo>
                    <a:pt x="757" y="560"/>
                    <a:pt x="760" y="560"/>
                    <a:pt x="761" y="563"/>
                  </a:cubicBezTo>
                  <a:cubicBezTo>
                    <a:pt x="761" y="563"/>
                    <a:pt x="762" y="566"/>
                    <a:pt x="762" y="566"/>
                  </a:cubicBezTo>
                  <a:cubicBezTo>
                    <a:pt x="766" y="567"/>
                    <a:pt x="769" y="567"/>
                    <a:pt x="772" y="570"/>
                  </a:cubicBezTo>
                  <a:cubicBezTo>
                    <a:pt x="775" y="573"/>
                    <a:pt x="772" y="576"/>
                    <a:pt x="777" y="576"/>
                  </a:cubicBezTo>
                  <a:cubicBezTo>
                    <a:pt x="777" y="580"/>
                    <a:pt x="782" y="581"/>
                    <a:pt x="785" y="581"/>
                  </a:cubicBezTo>
                  <a:cubicBezTo>
                    <a:pt x="785" y="582"/>
                    <a:pt x="786" y="584"/>
                    <a:pt x="787" y="584"/>
                  </a:cubicBezTo>
                  <a:cubicBezTo>
                    <a:pt x="786" y="585"/>
                    <a:pt x="786" y="586"/>
                    <a:pt x="786" y="588"/>
                  </a:cubicBezTo>
                  <a:cubicBezTo>
                    <a:pt x="786" y="589"/>
                    <a:pt x="788" y="592"/>
                    <a:pt x="789" y="592"/>
                  </a:cubicBezTo>
                  <a:cubicBezTo>
                    <a:pt x="789" y="592"/>
                    <a:pt x="795" y="589"/>
                    <a:pt x="795" y="586"/>
                  </a:cubicBezTo>
                  <a:cubicBezTo>
                    <a:pt x="795" y="586"/>
                    <a:pt x="795" y="586"/>
                    <a:pt x="795" y="586"/>
                  </a:cubicBezTo>
                  <a:cubicBezTo>
                    <a:pt x="797" y="586"/>
                    <a:pt x="797" y="582"/>
                    <a:pt x="799" y="581"/>
                  </a:cubicBezTo>
                  <a:cubicBezTo>
                    <a:pt x="805" y="578"/>
                    <a:pt x="806" y="576"/>
                    <a:pt x="813" y="574"/>
                  </a:cubicBezTo>
                  <a:cubicBezTo>
                    <a:pt x="813" y="570"/>
                    <a:pt x="815" y="568"/>
                    <a:pt x="815" y="562"/>
                  </a:cubicBezTo>
                  <a:cubicBezTo>
                    <a:pt x="815" y="555"/>
                    <a:pt x="812" y="545"/>
                    <a:pt x="806" y="541"/>
                  </a:cubicBezTo>
                  <a:cubicBezTo>
                    <a:pt x="801" y="538"/>
                    <a:pt x="798" y="532"/>
                    <a:pt x="793" y="527"/>
                  </a:cubicBezTo>
                  <a:cubicBezTo>
                    <a:pt x="792" y="526"/>
                    <a:pt x="791" y="525"/>
                    <a:pt x="791" y="523"/>
                  </a:cubicBezTo>
                  <a:cubicBezTo>
                    <a:pt x="791" y="513"/>
                    <a:pt x="802" y="512"/>
                    <a:pt x="807" y="505"/>
                  </a:cubicBezTo>
                  <a:cubicBezTo>
                    <a:pt x="811" y="507"/>
                    <a:pt x="813" y="505"/>
                    <a:pt x="818" y="507"/>
                  </a:cubicBezTo>
                  <a:cubicBezTo>
                    <a:pt x="817" y="508"/>
                    <a:pt x="817" y="513"/>
                    <a:pt x="819" y="513"/>
                  </a:cubicBezTo>
                  <a:cubicBezTo>
                    <a:pt x="821" y="513"/>
                    <a:pt x="820" y="510"/>
                    <a:pt x="822" y="508"/>
                  </a:cubicBezTo>
                  <a:cubicBezTo>
                    <a:pt x="823" y="507"/>
                    <a:pt x="828" y="506"/>
                    <a:pt x="830" y="505"/>
                  </a:cubicBezTo>
                  <a:cubicBezTo>
                    <a:pt x="834" y="503"/>
                    <a:pt x="838" y="504"/>
                    <a:pt x="841" y="501"/>
                  </a:cubicBezTo>
                  <a:cubicBezTo>
                    <a:pt x="841" y="501"/>
                    <a:pt x="843" y="497"/>
                    <a:pt x="844" y="497"/>
                  </a:cubicBezTo>
                  <a:cubicBezTo>
                    <a:pt x="846" y="497"/>
                    <a:pt x="847" y="499"/>
                    <a:pt x="849" y="499"/>
                  </a:cubicBezTo>
                  <a:cubicBezTo>
                    <a:pt x="860" y="499"/>
                    <a:pt x="862" y="492"/>
                    <a:pt x="869" y="489"/>
                  </a:cubicBezTo>
                  <a:cubicBezTo>
                    <a:pt x="870" y="488"/>
                    <a:pt x="871" y="487"/>
                    <a:pt x="872" y="485"/>
                  </a:cubicBezTo>
                  <a:cubicBezTo>
                    <a:pt x="877" y="485"/>
                    <a:pt x="879" y="476"/>
                    <a:pt x="881" y="472"/>
                  </a:cubicBezTo>
                  <a:cubicBezTo>
                    <a:pt x="882" y="469"/>
                    <a:pt x="888" y="460"/>
                    <a:pt x="892" y="459"/>
                  </a:cubicBezTo>
                  <a:cubicBezTo>
                    <a:pt x="892" y="455"/>
                    <a:pt x="895" y="452"/>
                    <a:pt x="895" y="446"/>
                  </a:cubicBezTo>
                  <a:cubicBezTo>
                    <a:pt x="895" y="436"/>
                    <a:pt x="893" y="432"/>
                    <a:pt x="889" y="426"/>
                  </a:cubicBezTo>
                  <a:cubicBezTo>
                    <a:pt x="888" y="425"/>
                    <a:pt x="888" y="422"/>
                    <a:pt x="886" y="421"/>
                  </a:cubicBezTo>
                  <a:cubicBezTo>
                    <a:pt x="886" y="421"/>
                    <a:pt x="886" y="421"/>
                    <a:pt x="886" y="421"/>
                  </a:cubicBezTo>
                  <a:cubicBezTo>
                    <a:pt x="886" y="421"/>
                    <a:pt x="886" y="421"/>
                    <a:pt x="886" y="421"/>
                  </a:cubicBezTo>
                  <a:cubicBezTo>
                    <a:pt x="886" y="421"/>
                    <a:pt x="886" y="417"/>
                    <a:pt x="886" y="417"/>
                  </a:cubicBezTo>
                  <a:cubicBezTo>
                    <a:pt x="884" y="416"/>
                    <a:pt x="880" y="414"/>
                    <a:pt x="880" y="411"/>
                  </a:cubicBezTo>
                  <a:cubicBezTo>
                    <a:pt x="880" y="408"/>
                    <a:pt x="884" y="408"/>
                    <a:pt x="884" y="405"/>
                  </a:cubicBezTo>
                  <a:cubicBezTo>
                    <a:pt x="886" y="399"/>
                    <a:pt x="896" y="399"/>
                    <a:pt x="901" y="395"/>
                  </a:cubicBezTo>
                  <a:cubicBezTo>
                    <a:pt x="899" y="392"/>
                    <a:pt x="896" y="395"/>
                    <a:pt x="892" y="393"/>
                  </a:cubicBezTo>
                  <a:cubicBezTo>
                    <a:pt x="891" y="392"/>
                    <a:pt x="890" y="390"/>
                    <a:pt x="887" y="390"/>
                  </a:cubicBezTo>
                  <a:cubicBezTo>
                    <a:pt x="886" y="390"/>
                    <a:pt x="886" y="395"/>
                    <a:pt x="884" y="395"/>
                  </a:cubicBezTo>
                  <a:cubicBezTo>
                    <a:pt x="882" y="395"/>
                    <a:pt x="880" y="396"/>
                    <a:pt x="878" y="394"/>
                  </a:cubicBezTo>
                  <a:cubicBezTo>
                    <a:pt x="876" y="393"/>
                    <a:pt x="876" y="390"/>
                    <a:pt x="874" y="388"/>
                  </a:cubicBezTo>
                  <a:cubicBezTo>
                    <a:pt x="873" y="388"/>
                    <a:pt x="869" y="387"/>
                    <a:pt x="869" y="384"/>
                  </a:cubicBezTo>
                  <a:cubicBezTo>
                    <a:pt x="869" y="380"/>
                    <a:pt x="876" y="381"/>
                    <a:pt x="879" y="379"/>
                  </a:cubicBezTo>
                  <a:cubicBezTo>
                    <a:pt x="881" y="377"/>
                    <a:pt x="887" y="374"/>
                    <a:pt x="888" y="371"/>
                  </a:cubicBezTo>
                  <a:cubicBezTo>
                    <a:pt x="889" y="370"/>
                    <a:pt x="890" y="368"/>
                    <a:pt x="892" y="368"/>
                  </a:cubicBezTo>
                  <a:cubicBezTo>
                    <a:pt x="894" y="368"/>
                    <a:pt x="896" y="371"/>
                    <a:pt x="896" y="372"/>
                  </a:cubicBezTo>
                  <a:cubicBezTo>
                    <a:pt x="896" y="376"/>
                    <a:pt x="892" y="377"/>
                    <a:pt x="892" y="381"/>
                  </a:cubicBezTo>
                  <a:cubicBezTo>
                    <a:pt x="898" y="381"/>
                    <a:pt x="904" y="374"/>
                    <a:pt x="911" y="374"/>
                  </a:cubicBezTo>
                  <a:cubicBezTo>
                    <a:pt x="914" y="374"/>
                    <a:pt x="915" y="377"/>
                    <a:pt x="918" y="377"/>
                  </a:cubicBezTo>
                  <a:cubicBezTo>
                    <a:pt x="917" y="379"/>
                    <a:pt x="918" y="379"/>
                    <a:pt x="918" y="382"/>
                  </a:cubicBezTo>
                  <a:cubicBezTo>
                    <a:pt x="918" y="384"/>
                    <a:pt x="916" y="384"/>
                    <a:pt x="916" y="387"/>
                  </a:cubicBezTo>
                  <a:cubicBezTo>
                    <a:pt x="916" y="388"/>
                    <a:pt x="916" y="391"/>
                    <a:pt x="918" y="391"/>
                  </a:cubicBezTo>
                  <a:cubicBezTo>
                    <a:pt x="919" y="391"/>
                    <a:pt x="920" y="389"/>
                    <a:pt x="921" y="389"/>
                  </a:cubicBezTo>
                  <a:cubicBezTo>
                    <a:pt x="924" y="389"/>
                    <a:pt x="927" y="391"/>
                    <a:pt x="927" y="394"/>
                  </a:cubicBezTo>
                  <a:cubicBezTo>
                    <a:pt x="927" y="396"/>
                    <a:pt x="927" y="397"/>
                    <a:pt x="923" y="397"/>
                  </a:cubicBezTo>
                  <a:cubicBezTo>
                    <a:pt x="923" y="399"/>
                    <a:pt x="923" y="399"/>
                    <a:pt x="923" y="399"/>
                  </a:cubicBezTo>
                  <a:cubicBezTo>
                    <a:pt x="923" y="400"/>
                    <a:pt x="924" y="401"/>
                    <a:pt x="926" y="401"/>
                  </a:cubicBezTo>
                  <a:cubicBezTo>
                    <a:pt x="926" y="402"/>
                    <a:pt x="927" y="403"/>
                    <a:pt x="927" y="405"/>
                  </a:cubicBezTo>
                  <a:cubicBezTo>
                    <a:pt x="927" y="405"/>
                    <a:pt x="925" y="408"/>
                    <a:pt x="925" y="410"/>
                  </a:cubicBezTo>
                  <a:cubicBezTo>
                    <a:pt x="925" y="411"/>
                    <a:pt x="925" y="413"/>
                    <a:pt x="926" y="413"/>
                  </a:cubicBezTo>
                  <a:cubicBezTo>
                    <a:pt x="926" y="414"/>
                    <a:pt x="925" y="413"/>
                    <a:pt x="925" y="417"/>
                  </a:cubicBezTo>
                  <a:cubicBezTo>
                    <a:pt x="928" y="417"/>
                    <a:pt x="928" y="417"/>
                    <a:pt x="928" y="417"/>
                  </a:cubicBezTo>
                  <a:cubicBezTo>
                    <a:pt x="930" y="413"/>
                    <a:pt x="930" y="415"/>
                    <a:pt x="933" y="414"/>
                  </a:cubicBezTo>
                  <a:cubicBezTo>
                    <a:pt x="933" y="412"/>
                    <a:pt x="938" y="411"/>
                    <a:pt x="940" y="411"/>
                  </a:cubicBezTo>
                  <a:cubicBezTo>
                    <a:pt x="943" y="410"/>
                    <a:pt x="944" y="407"/>
                    <a:pt x="944" y="402"/>
                  </a:cubicBezTo>
                  <a:cubicBezTo>
                    <a:pt x="944" y="393"/>
                    <a:pt x="941" y="388"/>
                    <a:pt x="936" y="383"/>
                  </a:cubicBezTo>
                  <a:cubicBezTo>
                    <a:pt x="934" y="381"/>
                    <a:pt x="932" y="379"/>
                    <a:pt x="932" y="375"/>
                  </a:cubicBezTo>
                  <a:cubicBezTo>
                    <a:pt x="935" y="375"/>
                    <a:pt x="937" y="373"/>
                    <a:pt x="939" y="371"/>
                  </a:cubicBezTo>
                  <a:cubicBezTo>
                    <a:pt x="940" y="370"/>
                    <a:pt x="944" y="367"/>
                    <a:pt x="945" y="366"/>
                  </a:cubicBezTo>
                  <a:cubicBezTo>
                    <a:pt x="948" y="360"/>
                    <a:pt x="950" y="356"/>
                    <a:pt x="956" y="352"/>
                  </a:cubicBezTo>
                  <a:cubicBezTo>
                    <a:pt x="956" y="352"/>
                    <a:pt x="964" y="354"/>
                    <a:pt x="971" y="354"/>
                  </a:cubicBezTo>
                  <a:cubicBezTo>
                    <a:pt x="984" y="354"/>
                    <a:pt x="997" y="327"/>
                    <a:pt x="1006" y="318"/>
                  </a:cubicBezTo>
                  <a:cubicBezTo>
                    <a:pt x="1009" y="314"/>
                    <a:pt x="1014" y="306"/>
                    <a:pt x="1016" y="301"/>
                  </a:cubicBezTo>
                  <a:cubicBezTo>
                    <a:pt x="1017" y="294"/>
                    <a:pt x="1015" y="290"/>
                    <a:pt x="1018" y="284"/>
                  </a:cubicBezTo>
                  <a:cubicBezTo>
                    <a:pt x="1019" y="281"/>
                    <a:pt x="1022" y="276"/>
                    <a:pt x="1022" y="271"/>
                  </a:cubicBezTo>
                  <a:cubicBezTo>
                    <a:pt x="1022" y="265"/>
                    <a:pt x="1012" y="253"/>
                    <a:pt x="1008" y="256"/>
                  </a:cubicBezTo>
                  <a:cubicBezTo>
                    <a:pt x="994" y="267"/>
                    <a:pt x="987" y="251"/>
                    <a:pt x="987" y="250"/>
                  </a:cubicBezTo>
                  <a:cubicBezTo>
                    <a:pt x="987" y="243"/>
                    <a:pt x="1000" y="236"/>
                    <a:pt x="1004" y="231"/>
                  </a:cubicBezTo>
                  <a:cubicBezTo>
                    <a:pt x="1011" y="224"/>
                    <a:pt x="1021" y="213"/>
                    <a:pt x="1030" y="210"/>
                  </a:cubicBezTo>
                  <a:cubicBezTo>
                    <a:pt x="1039" y="208"/>
                    <a:pt x="1066" y="205"/>
                    <a:pt x="1073" y="205"/>
                  </a:cubicBezTo>
                  <a:cubicBezTo>
                    <a:pt x="1083" y="205"/>
                    <a:pt x="1087" y="209"/>
                    <a:pt x="1093" y="209"/>
                  </a:cubicBezTo>
                  <a:cubicBezTo>
                    <a:pt x="1096" y="209"/>
                    <a:pt x="1098" y="209"/>
                    <a:pt x="1105" y="209"/>
                  </a:cubicBezTo>
                  <a:cubicBezTo>
                    <a:pt x="1109" y="193"/>
                    <a:pt x="1116" y="186"/>
                    <a:pt x="1131" y="186"/>
                  </a:cubicBezTo>
                  <a:cubicBezTo>
                    <a:pt x="1135" y="186"/>
                    <a:pt x="1137" y="185"/>
                    <a:pt x="1145" y="186"/>
                  </a:cubicBezTo>
                  <a:cubicBezTo>
                    <a:pt x="1141" y="189"/>
                    <a:pt x="1139" y="209"/>
                    <a:pt x="1164" y="178"/>
                  </a:cubicBezTo>
                  <a:cubicBezTo>
                    <a:pt x="1167" y="178"/>
                    <a:pt x="1179" y="183"/>
                    <a:pt x="1161" y="194"/>
                  </a:cubicBezTo>
                  <a:cubicBezTo>
                    <a:pt x="1155" y="198"/>
                    <a:pt x="1149" y="196"/>
                    <a:pt x="1145" y="202"/>
                  </a:cubicBezTo>
                  <a:cubicBezTo>
                    <a:pt x="1140" y="209"/>
                    <a:pt x="1136" y="217"/>
                    <a:pt x="1129" y="221"/>
                  </a:cubicBezTo>
                  <a:cubicBezTo>
                    <a:pt x="1123" y="224"/>
                    <a:pt x="1115" y="230"/>
                    <a:pt x="1115" y="239"/>
                  </a:cubicBezTo>
                  <a:cubicBezTo>
                    <a:pt x="1115" y="248"/>
                    <a:pt x="1118" y="275"/>
                    <a:pt x="1124" y="280"/>
                  </a:cubicBezTo>
                  <a:cubicBezTo>
                    <a:pt x="1129" y="273"/>
                    <a:pt x="1132" y="261"/>
                    <a:pt x="1141" y="259"/>
                  </a:cubicBezTo>
                  <a:cubicBezTo>
                    <a:pt x="1140" y="252"/>
                    <a:pt x="1151" y="251"/>
                    <a:pt x="1151" y="246"/>
                  </a:cubicBezTo>
                  <a:cubicBezTo>
                    <a:pt x="1151" y="239"/>
                    <a:pt x="1158" y="237"/>
                    <a:pt x="1158" y="233"/>
                  </a:cubicBezTo>
                  <a:cubicBezTo>
                    <a:pt x="1158" y="230"/>
                    <a:pt x="1156" y="227"/>
                    <a:pt x="1158" y="222"/>
                  </a:cubicBezTo>
                  <a:cubicBezTo>
                    <a:pt x="1177" y="183"/>
                    <a:pt x="1194" y="204"/>
                    <a:pt x="1200" y="204"/>
                  </a:cubicBezTo>
                  <a:cubicBezTo>
                    <a:pt x="1221" y="204"/>
                    <a:pt x="1235" y="179"/>
                    <a:pt x="1253" y="178"/>
                  </a:cubicBezTo>
                  <a:cubicBezTo>
                    <a:pt x="1286" y="178"/>
                    <a:pt x="1259" y="165"/>
                    <a:pt x="1259" y="161"/>
                  </a:cubicBezTo>
                  <a:cubicBezTo>
                    <a:pt x="1259" y="151"/>
                    <a:pt x="1273" y="153"/>
                    <a:pt x="1275" y="148"/>
                  </a:cubicBezTo>
                  <a:cubicBezTo>
                    <a:pt x="1276" y="145"/>
                    <a:pt x="1274" y="140"/>
                    <a:pt x="1279" y="140"/>
                  </a:cubicBezTo>
                  <a:cubicBezTo>
                    <a:pt x="1293" y="140"/>
                    <a:pt x="1305" y="159"/>
                    <a:pt x="1315" y="159"/>
                  </a:cubicBezTo>
                  <a:cubicBezTo>
                    <a:pt x="1319" y="159"/>
                    <a:pt x="1320" y="151"/>
                    <a:pt x="1323" y="148"/>
                  </a:cubicBezTo>
                  <a:cubicBezTo>
                    <a:pt x="1327" y="143"/>
                    <a:pt x="1330" y="143"/>
                    <a:pt x="1336" y="141"/>
                  </a:cubicBezTo>
                  <a:cubicBezTo>
                    <a:pt x="1328" y="131"/>
                    <a:pt x="1302" y="124"/>
                    <a:pt x="1289" y="117"/>
                  </a:cubicBezTo>
                  <a:close/>
                  <a:moveTo>
                    <a:pt x="335" y="450"/>
                  </a:moveTo>
                  <a:cubicBezTo>
                    <a:pt x="335" y="450"/>
                    <a:pt x="335" y="450"/>
                    <a:pt x="335" y="450"/>
                  </a:cubicBezTo>
                  <a:cubicBezTo>
                    <a:pt x="335" y="450"/>
                    <a:pt x="335" y="450"/>
                    <a:pt x="335" y="450"/>
                  </a:cubicBezTo>
                  <a:cubicBezTo>
                    <a:pt x="335" y="450"/>
                    <a:pt x="335" y="450"/>
                    <a:pt x="335" y="450"/>
                  </a:cubicBezTo>
                  <a:close/>
                  <a:moveTo>
                    <a:pt x="438" y="344"/>
                  </a:moveTo>
                  <a:cubicBezTo>
                    <a:pt x="443" y="352"/>
                    <a:pt x="449" y="355"/>
                    <a:pt x="449" y="363"/>
                  </a:cubicBezTo>
                  <a:cubicBezTo>
                    <a:pt x="451" y="362"/>
                    <a:pt x="455" y="360"/>
                    <a:pt x="456" y="360"/>
                  </a:cubicBezTo>
                  <a:cubicBezTo>
                    <a:pt x="457" y="364"/>
                    <a:pt x="460" y="365"/>
                    <a:pt x="460" y="369"/>
                  </a:cubicBezTo>
                  <a:cubicBezTo>
                    <a:pt x="453" y="369"/>
                    <a:pt x="453" y="369"/>
                    <a:pt x="453" y="369"/>
                  </a:cubicBezTo>
                  <a:cubicBezTo>
                    <a:pt x="451" y="369"/>
                    <a:pt x="449" y="371"/>
                    <a:pt x="449" y="374"/>
                  </a:cubicBezTo>
                  <a:cubicBezTo>
                    <a:pt x="454" y="375"/>
                    <a:pt x="457" y="380"/>
                    <a:pt x="457" y="384"/>
                  </a:cubicBezTo>
                  <a:cubicBezTo>
                    <a:pt x="457" y="386"/>
                    <a:pt x="456" y="387"/>
                    <a:pt x="456" y="389"/>
                  </a:cubicBezTo>
                  <a:cubicBezTo>
                    <a:pt x="456" y="391"/>
                    <a:pt x="459" y="394"/>
                    <a:pt x="459" y="394"/>
                  </a:cubicBezTo>
                  <a:cubicBezTo>
                    <a:pt x="459" y="396"/>
                    <a:pt x="459" y="396"/>
                    <a:pt x="459" y="398"/>
                  </a:cubicBezTo>
                  <a:cubicBezTo>
                    <a:pt x="455" y="399"/>
                    <a:pt x="451" y="399"/>
                    <a:pt x="448" y="399"/>
                  </a:cubicBezTo>
                  <a:cubicBezTo>
                    <a:pt x="445" y="399"/>
                    <a:pt x="439" y="400"/>
                    <a:pt x="437" y="398"/>
                  </a:cubicBezTo>
                  <a:cubicBezTo>
                    <a:pt x="435" y="396"/>
                    <a:pt x="435" y="394"/>
                    <a:pt x="433" y="394"/>
                  </a:cubicBezTo>
                  <a:cubicBezTo>
                    <a:pt x="430" y="393"/>
                    <a:pt x="427" y="395"/>
                    <a:pt x="426" y="392"/>
                  </a:cubicBezTo>
                  <a:cubicBezTo>
                    <a:pt x="425" y="389"/>
                    <a:pt x="427" y="388"/>
                    <a:pt x="425" y="385"/>
                  </a:cubicBezTo>
                  <a:cubicBezTo>
                    <a:pt x="424" y="383"/>
                    <a:pt x="422" y="383"/>
                    <a:pt x="422" y="381"/>
                  </a:cubicBezTo>
                  <a:cubicBezTo>
                    <a:pt x="425" y="382"/>
                    <a:pt x="425" y="382"/>
                    <a:pt x="425" y="382"/>
                  </a:cubicBezTo>
                  <a:cubicBezTo>
                    <a:pt x="428" y="378"/>
                    <a:pt x="428" y="372"/>
                    <a:pt x="431" y="371"/>
                  </a:cubicBezTo>
                  <a:cubicBezTo>
                    <a:pt x="425" y="367"/>
                    <a:pt x="416" y="354"/>
                    <a:pt x="416" y="346"/>
                  </a:cubicBezTo>
                  <a:cubicBezTo>
                    <a:pt x="416" y="344"/>
                    <a:pt x="411" y="340"/>
                    <a:pt x="411" y="337"/>
                  </a:cubicBezTo>
                  <a:cubicBezTo>
                    <a:pt x="411" y="336"/>
                    <a:pt x="415" y="327"/>
                    <a:pt x="417" y="326"/>
                  </a:cubicBezTo>
                  <a:cubicBezTo>
                    <a:pt x="418" y="327"/>
                    <a:pt x="424" y="323"/>
                    <a:pt x="425" y="323"/>
                  </a:cubicBezTo>
                  <a:cubicBezTo>
                    <a:pt x="431" y="320"/>
                    <a:pt x="435" y="319"/>
                    <a:pt x="442" y="319"/>
                  </a:cubicBezTo>
                  <a:cubicBezTo>
                    <a:pt x="454" y="319"/>
                    <a:pt x="456" y="325"/>
                    <a:pt x="461" y="331"/>
                  </a:cubicBezTo>
                  <a:cubicBezTo>
                    <a:pt x="458" y="334"/>
                    <a:pt x="453" y="332"/>
                    <a:pt x="449" y="332"/>
                  </a:cubicBezTo>
                  <a:cubicBezTo>
                    <a:pt x="443" y="332"/>
                    <a:pt x="434" y="338"/>
                    <a:pt x="433" y="337"/>
                  </a:cubicBezTo>
                  <a:cubicBezTo>
                    <a:pt x="433" y="342"/>
                    <a:pt x="437" y="342"/>
                    <a:pt x="438" y="344"/>
                  </a:cubicBezTo>
                  <a:close/>
                  <a:moveTo>
                    <a:pt x="507" y="407"/>
                  </a:moveTo>
                  <a:cubicBezTo>
                    <a:pt x="507" y="407"/>
                    <a:pt x="507" y="408"/>
                    <a:pt x="506" y="408"/>
                  </a:cubicBezTo>
                  <a:cubicBezTo>
                    <a:pt x="506" y="407"/>
                    <a:pt x="506" y="406"/>
                    <a:pt x="506" y="404"/>
                  </a:cubicBezTo>
                  <a:cubicBezTo>
                    <a:pt x="506" y="405"/>
                    <a:pt x="506" y="406"/>
                    <a:pt x="506" y="408"/>
                  </a:cubicBezTo>
                  <a:cubicBezTo>
                    <a:pt x="509" y="405"/>
                    <a:pt x="511" y="409"/>
                    <a:pt x="513" y="409"/>
                  </a:cubicBezTo>
                  <a:cubicBezTo>
                    <a:pt x="511" y="409"/>
                    <a:pt x="510" y="407"/>
                    <a:pt x="507" y="407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0" name="Freeform 67"/>
            <p:cNvSpPr/>
            <p:nvPr/>
          </p:nvSpPr>
          <p:spPr bwMode="auto">
            <a:xfrm>
              <a:off x="8153424" y="2369277"/>
              <a:ext cx="75126" cy="29216"/>
            </a:xfrm>
            <a:custGeom>
              <a:avLst/>
              <a:gdLst>
                <a:gd name="T0" fmla="*/ 3 w 23"/>
                <a:gd name="T1" fmla="*/ 9 h 9"/>
                <a:gd name="T2" fmla="*/ 23 w 23"/>
                <a:gd name="T3" fmla="*/ 5 h 9"/>
                <a:gd name="T4" fmla="*/ 11 w 23"/>
                <a:gd name="T5" fmla="*/ 0 h 9"/>
                <a:gd name="T6" fmla="*/ 0 w 23"/>
                <a:gd name="T7" fmla="*/ 7 h 9"/>
                <a:gd name="T8" fmla="*/ 3 w 2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">
                  <a:moveTo>
                    <a:pt x="3" y="9"/>
                  </a:moveTo>
                  <a:cubicBezTo>
                    <a:pt x="5" y="9"/>
                    <a:pt x="23" y="8"/>
                    <a:pt x="23" y="5"/>
                  </a:cubicBezTo>
                  <a:cubicBezTo>
                    <a:pt x="23" y="2"/>
                    <a:pt x="14" y="0"/>
                    <a:pt x="11" y="0"/>
                  </a:cubicBezTo>
                  <a:cubicBezTo>
                    <a:pt x="7" y="0"/>
                    <a:pt x="0" y="4"/>
                    <a:pt x="0" y="7"/>
                  </a:cubicBezTo>
                  <a:cubicBezTo>
                    <a:pt x="0" y="8"/>
                    <a:pt x="1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1" name="Freeform 68"/>
            <p:cNvSpPr/>
            <p:nvPr/>
          </p:nvSpPr>
          <p:spPr bwMode="auto">
            <a:xfrm>
              <a:off x="7929438" y="2434666"/>
              <a:ext cx="29216" cy="13912"/>
            </a:xfrm>
            <a:custGeom>
              <a:avLst/>
              <a:gdLst>
                <a:gd name="T0" fmla="*/ 9 w 9"/>
                <a:gd name="T1" fmla="*/ 2 h 4"/>
                <a:gd name="T2" fmla="*/ 7 w 9"/>
                <a:gd name="T3" fmla="*/ 0 h 4"/>
                <a:gd name="T4" fmla="*/ 0 w 9"/>
                <a:gd name="T5" fmla="*/ 0 h 4"/>
                <a:gd name="T6" fmla="*/ 6 w 9"/>
                <a:gd name="T7" fmla="*/ 4 h 4"/>
                <a:gd name="T8" fmla="*/ 9 w 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9" y="2"/>
                  </a:moveTo>
                  <a:cubicBezTo>
                    <a:pt x="9" y="1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4"/>
                    <a:pt x="6" y="4"/>
                  </a:cubicBezTo>
                  <a:cubicBezTo>
                    <a:pt x="8" y="4"/>
                    <a:pt x="9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2" name="Freeform 69"/>
            <p:cNvSpPr/>
            <p:nvPr/>
          </p:nvSpPr>
          <p:spPr bwMode="auto">
            <a:xfrm>
              <a:off x="7235221" y="2191197"/>
              <a:ext cx="12521" cy="19477"/>
            </a:xfrm>
            <a:custGeom>
              <a:avLst/>
              <a:gdLst>
                <a:gd name="T0" fmla="*/ 2 w 4"/>
                <a:gd name="T1" fmla="*/ 6 h 6"/>
                <a:gd name="T2" fmla="*/ 4 w 4"/>
                <a:gd name="T3" fmla="*/ 3 h 6"/>
                <a:gd name="T4" fmla="*/ 4 w 4"/>
                <a:gd name="T5" fmla="*/ 3 h 6"/>
                <a:gd name="T6" fmla="*/ 4 w 4"/>
                <a:gd name="T7" fmla="*/ 3 h 6"/>
                <a:gd name="T8" fmla="*/ 4 w 4"/>
                <a:gd name="T9" fmla="*/ 2 h 6"/>
                <a:gd name="T10" fmla="*/ 3 w 4"/>
                <a:gd name="T11" fmla="*/ 2 h 6"/>
                <a:gd name="T12" fmla="*/ 2 w 4"/>
                <a:gd name="T13" fmla="*/ 0 h 6"/>
                <a:gd name="T14" fmla="*/ 0 w 4"/>
                <a:gd name="T15" fmla="*/ 4 h 6"/>
                <a:gd name="T16" fmla="*/ 2 w 4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cubicBezTo>
                    <a:pt x="3" y="6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5"/>
                    <a:pt x="0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3" name="Freeform 70"/>
            <p:cNvSpPr/>
            <p:nvPr/>
          </p:nvSpPr>
          <p:spPr bwMode="auto">
            <a:xfrm>
              <a:off x="6760816" y="2260760"/>
              <a:ext cx="6956" cy="556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1 h 2"/>
                <a:gd name="T4" fmla="*/ 0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4" name="Freeform 71"/>
            <p:cNvSpPr/>
            <p:nvPr/>
          </p:nvSpPr>
          <p:spPr bwMode="auto">
            <a:xfrm>
              <a:off x="6731600" y="2246847"/>
              <a:ext cx="36172" cy="19477"/>
            </a:xfrm>
            <a:custGeom>
              <a:avLst/>
              <a:gdLst>
                <a:gd name="T0" fmla="*/ 5 w 11"/>
                <a:gd name="T1" fmla="*/ 0 h 6"/>
                <a:gd name="T2" fmla="*/ 0 w 11"/>
                <a:gd name="T3" fmla="*/ 3 h 6"/>
                <a:gd name="T4" fmla="*/ 5 w 11"/>
                <a:gd name="T5" fmla="*/ 6 h 6"/>
                <a:gd name="T6" fmla="*/ 10 w 11"/>
                <a:gd name="T7" fmla="*/ 5 h 6"/>
                <a:gd name="T8" fmla="*/ 11 w 11"/>
                <a:gd name="T9" fmla="*/ 3 h 6"/>
                <a:gd name="T10" fmla="*/ 5 w 11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5" y="0"/>
                  </a:moveTo>
                  <a:cubicBezTo>
                    <a:pt x="3" y="0"/>
                    <a:pt x="0" y="1"/>
                    <a:pt x="0" y="3"/>
                  </a:cubicBezTo>
                  <a:cubicBezTo>
                    <a:pt x="0" y="5"/>
                    <a:pt x="3" y="6"/>
                    <a:pt x="5" y="6"/>
                  </a:cubicBezTo>
                  <a:cubicBezTo>
                    <a:pt x="7" y="6"/>
                    <a:pt x="9" y="5"/>
                    <a:pt x="10" y="5"/>
                  </a:cubicBezTo>
                  <a:cubicBezTo>
                    <a:pt x="10" y="4"/>
                    <a:pt x="11" y="4"/>
                    <a:pt x="11" y="3"/>
                  </a:cubicBezTo>
                  <a:cubicBezTo>
                    <a:pt x="11" y="1"/>
                    <a:pt x="9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5" name="Freeform 72"/>
            <p:cNvSpPr/>
            <p:nvPr/>
          </p:nvSpPr>
          <p:spPr bwMode="auto">
            <a:xfrm>
              <a:off x="6467269" y="2027030"/>
              <a:ext cx="132166" cy="75127"/>
            </a:xfrm>
            <a:custGeom>
              <a:avLst/>
              <a:gdLst>
                <a:gd name="T0" fmla="*/ 0 w 40"/>
                <a:gd name="T1" fmla="*/ 20 h 23"/>
                <a:gd name="T2" fmla="*/ 4 w 40"/>
                <a:gd name="T3" fmla="*/ 23 h 23"/>
                <a:gd name="T4" fmla="*/ 16 w 40"/>
                <a:gd name="T5" fmla="*/ 20 h 23"/>
                <a:gd name="T6" fmla="*/ 24 w 40"/>
                <a:gd name="T7" fmla="*/ 19 h 23"/>
                <a:gd name="T8" fmla="*/ 40 w 40"/>
                <a:gd name="T9" fmla="*/ 13 h 23"/>
                <a:gd name="T10" fmla="*/ 27 w 40"/>
                <a:gd name="T11" fmla="*/ 4 h 23"/>
                <a:gd name="T12" fmla="*/ 23 w 40"/>
                <a:gd name="T13" fmla="*/ 6 h 23"/>
                <a:gd name="T14" fmla="*/ 24 w 40"/>
                <a:gd name="T15" fmla="*/ 0 h 23"/>
                <a:gd name="T16" fmla="*/ 21 w 40"/>
                <a:gd name="T17" fmla="*/ 0 h 23"/>
                <a:gd name="T18" fmla="*/ 5 w 40"/>
                <a:gd name="T19" fmla="*/ 14 h 23"/>
                <a:gd name="T20" fmla="*/ 0 w 40"/>
                <a:gd name="T2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23">
                  <a:moveTo>
                    <a:pt x="0" y="20"/>
                  </a:moveTo>
                  <a:cubicBezTo>
                    <a:pt x="0" y="22"/>
                    <a:pt x="1" y="23"/>
                    <a:pt x="4" y="2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23" y="19"/>
                    <a:pt x="24" y="19"/>
                  </a:cubicBezTo>
                  <a:cubicBezTo>
                    <a:pt x="28" y="19"/>
                    <a:pt x="40" y="18"/>
                    <a:pt x="40" y="13"/>
                  </a:cubicBezTo>
                  <a:cubicBezTo>
                    <a:pt x="40" y="10"/>
                    <a:pt x="30" y="4"/>
                    <a:pt x="27" y="4"/>
                  </a:cubicBezTo>
                  <a:cubicBezTo>
                    <a:pt x="26" y="4"/>
                    <a:pt x="25" y="5"/>
                    <a:pt x="23" y="6"/>
                  </a:cubicBezTo>
                  <a:cubicBezTo>
                    <a:pt x="25" y="4"/>
                    <a:pt x="24" y="4"/>
                    <a:pt x="24" y="0"/>
                  </a:cubicBezTo>
                  <a:cubicBezTo>
                    <a:pt x="23" y="0"/>
                    <a:pt x="23" y="0"/>
                    <a:pt x="21" y="0"/>
                  </a:cubicBezTo>
                  <a:cubicBezTo>
                    <a:pt x="12" y="0"/>
                    <a:pt x="10" y="9"/>
                    <a:pt x="5" y="14"/>
                  </a:cubicBezTo>
                  <a:cubicBezTo>
                    <a:pt x="3" y="16"/>
                    <a:pt x="0" y="1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6" name="Freeform 73"/>
            <p:cNvSpPr/>
            <p:nvPr/>
          </p:nvSpPr>
          <p:spPr bwMode="auto">
            <a:xfrm>
              <a:off x="6290584" y="1993640"/>
              <a:ext cx="48693" cy="26434"/>
            </a:xfrm>
            <a:custGeom>
              <a:avLst/>
              <a:gdLst>
                <a:gd name="T0" fmla="*/ 0 w 15"/>
                <a:gd name="T1" fmla="*/ 3 h 8"/>
                <a:gd name="T2" fmla="*/ 4 w 15"/>
                <a:gd name="T3" fmla="*/ 8 h 8"/>
                <a:gd name="T4" fmla="*/ 15 w 15"/>
                <a:gd name="T5" fmla="*/ 4 h 8"/>
                <a:gd name="T6" fmla="*/ 6 w 15"/>
                <a:gd name="T7" fmla="*/ 0 h 8"/>
                <a:gd name="T8" fmla="*/ 0 w 15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0" y="3"/>
                  </a:moveTo>
                  <a:cubicBezTo>
                    <a:pt x="0" y="5"/>
                    <a:pt x="3" y="8"/>
                    <a:pt x="4" y="8"/>
                  </a:cubicBezTo>
                  <a:cubicBezTo>
                    <a:pt x="7" y="8"/>
                    <a:pt x="14" y="8"/>
                    <a:pt x="15" y="4"/>
                  </a:cubicBezTo>
                  <a:cubicBezTo>
                    <a:pt x="13" y="3"/>
                    <a:pt x="7" y="0"/>
                    <a:pt x="6" y="0"/>
                  </a:cubicBezTo>
                  <a:cubicBezTo>
                    <a:pt x="4" y="0"/>
                    <a:pt x="0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7" name="Freeform 74"/>
            <p:cNvSpPr/>
            <p:nvPr/>
          </p:nvSpPr>
          <p:spPr bwMode="auto">
            <a:xfrm>
              <a:off x="6307279" y="1937990"/>
              <a:ext cx="176685" cy="125212"/>
            </a:xfrm>
            <a:custGeom>
              <a:avLst/>
              <a:gdLst>
                <a:gd name="T0" fmla="*/ 26 w 54"/>
                <a:gd name="T1" fmla="*/ 19 h 38"/>
                <a:gd name="T2" fmla="*/ 9 w 54"/>
                <a:gd name="T3" fmla="*/ 26 h 38"/>
                <a:gd name="T4" fmla="*/ 21 w 54"/>
                <a:gd name="T5" fmla="*/ 34 h 38"/>
                <a:gd name="T6" fmla="*/ 46 w 54"/>
                <a:gd name="T7" fmla="*/ 38 h 38"/>
                <a:gd name="T8" fmla="*/ 51 w 54"/>
                <a:gd name="T9" fmla="*/ 35 h 38"/>
                <a:gd name="T10" fmla="*/ 47 w 54"/>
                <a:gd name="T11" fmla="*/ 32 h 38"/>
                <a:gd name="T12" fmla="*/ 52 w 54"/>
                <a:gd name="T13" fmla="*/ 29 h 38"/>
                <a:gd name="T14" fmla="*/ 54 w 54"/>
                <a:gd name="T15" fmla="*/ 24 h 38"/>
                <a:gd name="T16" fmla="*/ 46 w 54"/>
                <a:gd name="T17" fmla="*/ 19 h 38"/>
                <a:gd name="T18" fmla="*/ 41 w 54"/>
                <a:gd name="T19" fmla="*/ 19 h 38"/>
                <a:gd name="T20" fmla="*/ 35 w 54"/>
                <a:gd name="T21" fmla="*/ 17 h 38"/>
                <a:gd name="T22" fmla="*/ 30 w 54"/>
                <a:gd name="T23" fmla="*/ 18 h 38"/>
                <a:gd name="T24" fmla="*/ 34 w 54"/>
                <a:gd name="T25" fmla="*/ 14 h 38"/>
                <a:gd name="T26" fmla="*/ 34 w 54"/>
                <a:gd name="T27" fmla="*/ 9 h 38"/>
                <a:gd name="T28" fmla="*/ 37 w 54"/>
                <a:gd name="T29" fmla="*/ 9 h 38"/>
                <a:gd name="T30" fmla="*/ 23 w 54"/>
                <a:gd name="T31" fmla="*/ 0 h 38"/>
                <a:gd name="T32" fmla="*/ 0 w 54"/>
                <a:gd name="T33" fmla="*/ 14 h 38"/>
                <a:gd name="T34" fmla="*/ 16 w 54"/>
                <a:gd name="T35" fmla="*/ 18 h 38"/>
                <a:gd name="T36" fmla="*/ 26 w 54"/>
                <a:gd name="T37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" h="38">
                  <a:moveTo>
                    <a:pt x="26" y="19"/>
                  </a:moveTo>
                  <a:cubicBezTo>
                    <a:pt x="18" y="21"/>
                    <a:pt x="16" y="24"/>
                    <a:pt x="9" y="26"/>
                  </a:cubicBezTo>
                  <a:cubicBezTo>
                    <a:pt x="12" y="28"/>
                    <a:pt x="18" y="34"/>
                    <a:pt x="21" y="34"/>
                  </a:cubicBezTo>
                  <a:cubicBezTo>
                    <a:pt x="29" y="34"/>
                    <a:pt x="36" y="38"/>
                    <a:pt x="46" y="38"/>
                  </a:cubicBezTo>
                  <a:cubicBezTo>
                    <a:pt x="48" y="38"/>
                    <a:pt x="51" y="37"/>
                    <a:pt x="51" y="35"/>
                  </a:cubicBezTo>
                  <a:cubicBezTo>
                    <a:pt x="51" y="33"/>
                    <a:pt x="49" y="33"/>
                    <a:pt x="47" y="32"/>
                  </a:cubicBezTo>
                  <a:cubicBezTo>
                    <a:pt x="49" y="32"/>
                    <a:pt x="52" y="32"/>
                    <a:pt x="52" y="29"/>
                  </a:cubicBezTo>
                  <a:cubicBezTo>
                    <a:pt x="52" y="27"/>
                    <a:pt x="51" y="26"/>
                    <a:pt x="54" y="24"/>
                  </a:cubicBezTo>
                  <a:cubicBezTo>
                    <a:pt x="51" y="21"/>
                    <a:pt x="51" y="19"/>
                    <a:pt x="46" y="19"/>
                  </a:cubicBezTo>
                  <a:cubicBezTo>
                    <a:pt x="44" y="19"/>
                    <a:pt x="43" y="19"/>
                    <a:pt x="41" y="19"/>
                  </a:cubicBezTo>
                  <a:cubicBezTo>
                    <a:pt x="39" y="19"/>
                    <a:pt x="37" y="17"/>
                    <a:pt x="35" y="17"/>
                  </a:cubicBezTo>
                  <a:cubicBezTo>
                    <a:pt x="33" y="17"/>
                    <a:pt x="32" y="17"/>
                    <a:pt x="30" y="18"/>
                  </a:cubicBezTo>
                  <a:cubicBezTo>
                    <a:pt x="32" y="17"/>
                    <a:pt x="34" y="15"/>
                    <a:pt x="34" y="14"/>
                  </a:cubicBezTo>
                  <a:cubicBezTo>
                    <a:pt x="34" y="13"/>
                    <a:pt x="34" y="12"/>
                    <a:pt x="34" y="9"/>
                  </a:cubicBezTo>
                  <a:cubicBezTo>
                    <a:pt x="35" y="9"/>
                    <a:pt x="35" y="10"/>
                    <a:pt x="37" y="9"/>
                  </a:cubicBezTo>
                  <a:cubicBezTo>
                    <a:pt x="33" y="6"/>
                    <a:pt x="30" y="0"/>
                    <a:pt x="23" y="0"/>
                  </a:cubicBezTo>
                  <a:cubicBezTo>
                    <a:pt x="12" y="0"/>
                    <a:pt x="9" y="11"/>
                    <a:pt x="0" y="14"/>
                  </a:cubicBezTo>
                  <a:cubicBezTo>
                    <a:pt x="5" y="17"/>
                    <a:pt x="10" y="18"/>
                    <a:pt x="16" y="18"/>
                  </a:cubicBezTo>
                  <a:cubicBezTo>
                    <a:pt x="17" y="18"/>
                    <a:pt x="23" y="19"/>
                    <a:pt x="26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8" name="Freeform 75"/>
            <p:cNvSpPr/>
            <p:nvPr/>
          </p:nvSpPr>
          <p:spPr bwMode="auto">
            <a:xfrm>
              <a:off x="6382405" y="2135547"/>
              <a:ext cx="23651" cy="16695"/>
            </a:xfrm>
            <a:custGeom>
              <a:avLst/>
              <a:gdLst>
                <a:gd name="T0" fmla="*/ 2 w 7"/>
                <a:gd name="T1" fmla="*/ 5 h 5"/>
                <a:gd name="T2" fmla="*/ 7 w 7"/>
                <a:gd name="T3" fmla="*/ 0 h 5"/>
                <a:gd name="T4" fmla="*/ 3 w 7"/>
                <a:gd name="T5" fmla="*/ 0 h 5"/>
                <a:gd name="T6" fmla="*/ 0 w 7"/>
                <a:gd name="T7" fmla="*/ 3 h 5"/>
                <a:gd name="T8" fmla="*/ 2 w 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2" y="5"/>
                  </a:moveTo>
                  <a:cubicBezTo>
                    <a:pt x="5" y="5"/>
                    <a:pt x="6" y="4"/>
                    <a:pt x="7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9" name="Freeform 76"/>
            <p:cNvSpPr/>
            <p:nvPr/>
          </p:nvSpPr>
          <p:spPr bwMode="auto">
            <a:xfrm>
              <a:off x="6271107" y="1947729"/>
              <a:ext cx="29216" cy="5565"/>
            </a:xfrm>
            <a:custGeom>
              <a:avLst/>
              <a:gdLst>
                <a:gd name="T0" fmla="*/ 9 w 9"/>
                <a:gd name="T1" fmla="*/ 2 h 2"/>
                <a:gd name="T2" fmla="*/ 8 w 9"/>
                <a:gd name="T3" fmla="*/ 0 h 2"/>
                <a:gd name="T4" fmla="*/ 0 w 9"/>
                <a:gd name="T5" fmla="*/ 0 h 2"/>
                <a:gd name="T6" fmla="*/ 9 w 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">
                  <a:moveTo>
                    <a:pt x="9" y="2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6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0" name="Freeform 77"/>
            <p:cNvSpPr/>
            <p:nvPr/>
          </p:nvSpPr>
          <p:spPr bwMode="auto">
            <a:xfrm>
              <a:off x="6623085" y="2085462"/>
              <a:ext cx="22259" cy="13912"/>
            </a:xfrm>
            <a:custGeom>
              <a:avLst/>
              <a:gdLst>
                <a:gd name="T0" fmla="*/ 4 w 7"/>
                <a:gd name="T1" fmla="*/ 4 h 4"/>
                <a:gd name="T2" fmla="*/ 7 w 7"/>
                <a:gd name="T3" fmla="*/ 0 h 4"/>
                <a:gd name="T4" fmla="*/ 0 w 7"/>
                <a:gd name="T5" fmla="*/ 1 h 4"/>
                <a:gd name="T6" fmla="*/ 4 w 7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4" y="4"/>
                  </a:moveTo>
                  <a:cubicBezTo>
                    <a:pt x="6" y="4"/>
                    <a:pt x="7" y="2"/>
                    <a:pt x="7" y="0"/>
                  </a:cubicBezTo>
                  <a:cubicBezTo>
                    <a:pt x="5" y="1"/>
                    <a:pt x="5" y="0"/>
                    <a:pt x="0" y="1"/>
                  </a:cubicBezTo>
                  <a:cubicBezTo>
                    <a:pt x="1" y="2"/>
                    <a:pt x="2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1" name="Freeform 78"/>
            <p:cNvSpPr/>
            <p:nvPr/>
          </p:nvSpPr>
          <p:spPr bwMode="auto">
            <a:xfrm>
              <a:off x="5418291" y="1983901"/>
              <a:ext cx="6956" cy="6956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0 w 2"/>
                <a:gd name="T5" fmla="*/ 1 h 2"/>
                <a:gd name="T6" fmla="*/ 0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2" name="Freeform 79"/>
            <p:cNvSpPr/>
            <p:nvPr/>
          </p:nvSpPr>
          <p:spPr bwMode="auto">
            <a:xfrm>
              <a:off x="5295864" y="1960250"/>
              <a:ext cx="151643" cy="45911"/>
            </a:xfrm>
            <a:custGeom>
              <a:avLst/>
              <a:gdLst>
                <a:gd name="T0" fmla="*/ 15 w 46"/>
                <a:gd name="T1" fmla="*/ 2 h 14"/>
                <a:gd name="T2" fmla="*/ 20 w 46"/>
                <a:gd name="T3" fmla="*/ 4 h 14"/>
                <a:gd name="T4" fmla="*/ 17 w 46"/>
                <a:gd name="T5" fmla="*/ 6 h 14"/>
                <a:gd name="T6" fmla="*/ 21 w 46"/>
                <a:gd name="T7" fmla="*/ 7 h 14"/>
                <a:gd name="T8" fmla="*/ 16 w 46"/>
                <a:gd name="T9" fmla="*/ 9 h 14"/>
                <a:gd name="T10" fmla="*/ 23 w 46"/>
                <a:gd name="T11" fmla="*/ 12 h 14"/>
                <a:gd name="T12" fmla="*/ 23 w 46"/>
                <a:gd name="T13" fmla="*/ 12 h 14"/>
                <a:gd name="T14" fmla="*/ 25 w 46"/>
                <a:gd name="T15" fmla="*/ 14 h 14"/>
                <a:gd name="T16" fmla="*/ 29 w 46"/>
                <a:gd name="T17" fmla="*/ 9 h 14"/>
                <a:gd name="T18" fmla="*/ 37 w 46"/>
                <a:gd name="T19" fmla="*/ 8 h 14"/>
                <a:gd name="T20" fmla="*/ 37 w 46"/>
                <a:gd name="T21" fmla="*/ 6 h 14"/>
                <a:gd name="T22" fmla="*/ 40 w 46"/>
                <a:gd name="T23" fmla="*/ 6 h 14"/>
                <a:gd name="T24" fmla="*/ 46 w 46"/>
                <a:gd name="T25" fmla="*/ 2 h 14"/>
                <a:gd name="T26" fmla="*/ 39 w 46"/>
                <a:gd name="T27" fmla="*/ 0 h 14"/>
                <a:gd name="T28" fmla="*/ 31 w 46"/>
                <a:gd name="T29" fmla="*/ 3 h 14"/>
                <a:gd name="T30" fmla="*/ 18 w 46"/>
                <a:gd name="T31" fmla="*/ 0 h 14"/>
                <a:gd name="T32" fmla="*/ 0 w 46"/>
                <a:gd name="T33" fmla="*/ 4 h 14"/>
                <a:gd name="T34" fmla="*/ 5 w 46"/>
                <a:gd name="T35" fmla="*/ 5 h 14"/>
                <a:gd name="T36" fmla="*/ 15 w 46"/>
                <a:gd name="T3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6" h="14">
                  <a:moveTo>
                    <a:pt x="15" y="2"/>
                  </a:moveTo>
                  <a:cubicBezTo>
                    <a:pt x="17" y="2"/>
                    <a:pt x="18" y="4"/>
                    <a:pt x="20" y="4"/>
                  </a:cubicBezTo>
                  <a:cubicBezTo>
                    <a:pt x="19" y="5"/>
                    <a:pt x="18" y="6"/>
                    <a:pt x="17" y="6"/>
                  </a:cubicBezTo>
                  <a:cubicBezTo>
                    <a:pt x="18" y="7"/>
                    <a:pt x="19" y="7"/>
                    <a:pt x="21" y="7"/>
                  </a:cubicBezTo>
                  <a:cubicBezTo>
                    <a:pt x="19" y="7"/>
                    <a:pt x="18" y="8"/>
                    <a:pt x="16" y="9"/>
                  </a:cubicBezTo>
                  <a:cubicBezTo>
                    <a:pt x="17" y="11"/>
                    <a:pt x="19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4"/>
                    <a:pt x="25" y="14"/>
                  </a:cubicBezTo>
                  <a:cubicBezTo>
                    <a:pt x="27" y="14"/>
                    <a:pt x="27" y="10"/>
                    <a:pt x="29" y="9"/>
                  </a:cubicBezTo>
                  <a:cubicBezTo>
                    <a:pt x="32" y="7"/>
                    <a:pt x="33" y="9"/>
                    <a:pt x="37" y="8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7"/>
                    <a:pt x="39" y="7"/>
                    <a:pt x="40" y="6"/>
                  </a:cubicBezTo>
                  <a:cubicBezTo>
                    <a:pt x="42" y="4"/>
                    <a:pt x="45" y="6"/>
                    <a:pt x="46" y="2"/>
                  </a:cubicBezTo>
                  <a:cubicBezTo>
                    <a:pt x="44" y="2"/>
                    <a:pt x="42" y="0"/>
                    <a:pt x="39" y="0"/>
                  </a:cubicBezTo>
                  <a:cubicBezTo>
                    <a:pt x="36" y="0"/>
                    <a:pt x="34" y="3"/>
                    <a:pt x="31" y="3"/>
                  </a:cubicBezTo>
                  <a:cubicBezTo>
                    <a:pt x="26" y="3"/>
                    <a:pt x="23" y="0"/>
                    <a:pt x="18" y="0"/>
                  </a:cubicBezTo>
                  <a:cubicBezTo>
                    <a:pt x="13" y="0"/>
                    <a:pt x="2" y="1"/>
                    <a:pt x="0" y="4"/>
                  </a:cubicBezTo>
                  <a:cubicBezTo>
                    <a:pt x="2" y="5"/>
                    <a:pt x="3" y="5"/>
                    <a:pt x="5" y="5"/>
                  </a:cubicBezTo>
                  <a:cubicBezTo>
                    <a:pt x="8" y="5"/>
                    <a:pt x="13" y="2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3" name="Freeform 80"/>
            <p:cNvSpPr/>
            <p:nvPr/>
          </p:nvSpPr>
          <p:spPr bwMode="auto">
            <a:xfrm>
              <a:off x="5688187" y="1931034"/>
              <a:ext cx="52866" cy="33390"/>
            </a:xfrm>
            <a:custGeom>
              <a:avLst/>
              <a:gdLst>
                <a:gd name="T0" fmla="*/ 4 w 16"/>
                <a:gd name="T1" fmla="*/ 10 h 10"/>
                <a:gd name="T2" fmla="*/ 16 w 16"/>
                <a:gd name="T3" fmla="*/ 7 h 10"/>
                <a:gd name="T4" fmla="*/ 13 w 16"/>
                <a:gd name="T5" fmla="*/ 0 h 10"/>
                <a:gd name="T6" fmla="*/ 0 w 16"/>
                <a:gd name="T7" fmla="*/ 7 h 10"/>
                <a:gd name="T8" fmla="*/ 4 w 16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0">
                  <a:moveTo>
                    <a:pt x="4" y="10"/>
                  </a:moveTo>
                  <a:cubicBezTo>
                    <a:pt x="6" y="10"/>
                    <a:pt x="14" y="8"/>
                    <a:pt x="16" y="7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0"/>
                    <a:pt x="0" y="4"/>
                    <a:pt x="0" y="7"/>
                  </a:cubicBezTo>
                  <a:cubicBezTo>
                    <a:pt x="0" y="9"/>
                    <a:pt x="1" y="10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4" name="Freeform 81"/>
            <p:cNvSpPr/>
            <p:nvPr/>
          </p:nvSpPr>
          <p:spPr bwMode="auto">
            <a:xfrm>
              <a:off x="5618627" y="1947729"/>
              <a:ext cx="55649" cy="38955"/>
            </a:xfrm>
            <a:custGeom>
              <a:avLst/>
              <a:gdLst>
                <a:gd name="T0" fmla="*/ 12 w 17"/>
                <a:gd name="T1" fmla="*/ 11 h 12"/>
                <a:gd name="T2" fmla="*/ 11 w 17"/>
                <a:gd name="T3" fmla="*/ 8 h 12"/>
                <a:gd name="T4" fmla="*/ 17 w 17"/>
                <a:gd name="T5" fmla="*/ 7 h 12"/>
                <a:gd name="T6" fmla="*/ 17 w 17"/>
                <a:gd name="T7" fmla="*/ 4 h 12"/>
                <a:gd name="T8" fmla="*/ 11 w 17"/>
                <a:gd name="T9" fmla="*/ 3 h 12"/>
                <a:gd name="T10" fmla="*/ 12 w 17"/>
                <a:gd name="T11" fmla="*/ 0 h 12"/>
                <a:gd name="T12" fmla="*/ 5 w 17"/>
                <a:gd name="T13" fmla="*/ 0 h 12"/>
                <a:gd name="T14" fmla="*/ 5 w 17"/>
                <a:gd name="T15" fmla="*/ 4 h 12"/>
                <a:gd name="T16" fmla="*/ 0 w 17"/>
                <a:gd name="T17" fmla="*/ 10 h 12"/>
                <a:gd name="T18" fmla="*/ 12 w 17"/>
                <a:gd name="T1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2">
                  <a:moveTo>
                    <a:pt x="12" y="11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3" y="8"/>
                    <a:pt x="16" y="9"/>
                    <a:pt x="17" y="7"/>
                  </a:cubicBezTo>
                  <a:cubicBezTo>
                    <a:pt x="17" y="6"/>
                    <a:pt x="17" y="6"/>
                    <a:pt x="17" y="4"/>
                  </a:cubicBezTo>
                  <a:cubicBezTo>
                    <a:pt x="15" y="4"/>
                    <a:pt x="12" y="3"/>
                    <a:pt x="11" y="3"/>
                  </a:cubicBezTo>
                  <a:cubicBezTo>
                    <a:pt x="11" y="3"/>
                    <a:pt x="12" y="2"/>
                    <a:pt x="1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4"/>
                    <a:pt x="4" y="2"/>
                    <a:pt x="5" y="4"/>
                  </a:cubicBezTo>
                  <a:cubicBezTo>
                    <a:pt x="2" y="5"/>
                    <a:pt x="0" y="7"/>
                    <a:pt x="0" y="10"/>
                  </a:cubicBezTo>
                  <a:cubicBezTo>
                    <a:pt x="0" y="12"/>
                    <a:pt x="11" y="12"/>
                    <a:pt x="12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5" name="Freeform 82"/>
            <p:cNvSpPr/>
            <p:nvPr/>
          </p:nvSpPr>
          <p:spPr bwMode="auto">
            <a:xfrm>
              <a:off x="5543501" y="1979727"/>
              <a:ext cx="58431" cy="23651"/>
            </a:xfrm>
            <a:custGeom>
              <a:avLst/>
              <a:gdLst>
                <a:gd name="T0" fmla="*/ 12 w 18"/>
                <a:gd name="T1" fmla="*/ 0 h 7"/>
                <a:gd name="T2" fmla="*/ 0 w 18"/>
                <a:gd name="T3" fmla="*/ 5 h 7"/>
                <a:gd name="T4" fmla="*/ 3 w 18"/>
                <a:gd name="T5" fmla="*/ 7 h 7"/>
                <a:gd name="T6" fmla="*/ 6 w 18"/>
                <a:gd name="T7" fmla="*/ 4 h 7"/>
                <a:gd name="T8" fmla="*/ 11 w 18"/>
                <a:gd name="T9" fmla="*/ 7 h 7"/>
                <a:gd name="T10" fmla="*/ 18 w 18"/>
                <a:gd name="T11" fmla="*/ 3 h 7"/>
                <a:gd name="T12" fmla="*/ 12 w 1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9" y="0"/>
                    <a:pt x="0" y="2"/>
                    <a:pt x="0" y="5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5" y="7"/>
                    <a:pt x="6" y="7"/>
                    <a:pt x="6" y="4"/>
                  </a:cubicBezTo>
                  <a:cubicBezTo>
                    <a:pt x="7" y="4"/>
                    <a:pt x="9" y="7"/>
                    <a:pt x="11" y="7"/>
                  </a:cubicBezTo>
                  <a:cubicBezTo>
                    <a:pt x="14" y="7"/>
                    <a:pt x="13" y="3"/>
                    <a:pt x="18" y="3"/>
                  </a:cubicBezTo>
                  <a:cubicBezTo>
                    <a:pt x="17" y="2"/>
                    <a:pt x="15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6" name="Freeform 83"/>
            <p:cNvSpPr/>
            <p:nvPr/>
          </p:nvSpPr>
          <p:spPr bwMode="auto">
            <a:xfrm>
              <a:off x="5510112" y="1914339"/>
              <a:ext cx="89038" cy="59824"/>
            </a:xfrm>
            <a:custGeom>
              <a:avLst/>
              <a:gdLst>
                <a:gd name="T0" fmla="*/ 21 w 27"/>
                <a:gd name="T1" fmla="*/ 16 h 18"/>
                <a:gd name="T2" fmla="*/ 27 w 27"/>
                <a:gd name="T3" fmla="*/ 15 h 18"/>
                <a:gd name="T4" fmla="*/ 14 w 27"/>
                <a:gd name="T5" fmla="*/ 12 h 18"/>
                <a:gd name="T6" fmla="*/ 25 w 27"/>
                <a:gd name="T7" fmla="*/ 6 h 18"/>
                <a:gd name="T8" fmla="*/ 27 w 27"/>
                <a:gd name="T9" fmla="*/ 3 h 18"/>
                <a:gd name="T10" fmla="*/ 26 w 27"/>
                <a:gd name="T11" fmla="*/ 0 h 18"/>
                <a:gd name="T12" fmla="*/ 22 w 27"/>
                <a:gd name="T13" fmla="*/ 4 h 18"/>
                <a:gd name="T14" fmla="*/ 8 w 27"/>
                <a:gd name="T15" fmla="*/ 8 h 18"/>
                <a:gd name="T16" fmla="*/ 8 w 27"/>
                <a:gd name="T17" fmla="*/ 10 h 18"/>
                <a:gd name="T18" fmla="*/ 3 w 27"/>
                <a:gd name="T19" fmla="*/ 10 h 18"/>
                <a:gd name="T20" fmla="*/ 0 w 27"/>
                <a:gd name="T21" fmla="*/ 13 h 18"/>
                <a:gd name="T22" fmla="*/ 11 w 27"/>
                <a:gd name="T23" fmla="*/ 18 h 18"/>
                <a:gd name="T24" fmla="*/ 21 w 27"/>
                <a:gd name="T25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8">
                  <a:moveTo>
                    <a:pt x="21" y="16"/>
                  </a:moveTo>
                  <a:cubicBezTo>
                    <a:pt x="23" y="16"/>
                    <a:pt x="26" y="16"/>
                    <a:pt x="27" y="15"/>
                  </a:cubicBezTo>
                  <a:cubicBezTo>
                    <a:pt x="22" y="13"/>
                    <a:pt x="21" y="12"/>
                    <a:pt x="14" y="12"/>
                  </a:cubicBezTo>
                  <a:cubicBezTo>
                    <a:pt x="17" y="9"/>
                    <a:pt x="21" y="8"/>
                    <a:pt x="25" y="6"/>
                  </a:cubicBezTo>
                  <a:cubicBezTo>
                    <a:pt x="25" y="5"/>
                    <a:pt x="26" y="3"/>
                    <a:pt x="27" y="3"/>
                  </a:cubicBezTo>
                  <a:cubicBezTo>
                    <a:pt x="27" y="2"/>
                    <a:pt x="27" y="0"/>
                    <a:pt x="26" y="0"/>
                  </a:cubicBezTo>
                  <a:cubicBezTo>
                    <a:pt x="24" y="0"/>
                    <a:pt x="22" y="2"/>
                    <a:pt x="22" y="4"/>
                  </a:cubicBezTo>
                  <a:cubicBezTo>
                    <a:pt x="15" y="4"/>
                    <a:pt x="16" y="8"/>
                    <a:pt x="8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4"/>
                    <a:pt x="1" y="12"/>
                    <a:pt x="0" y="13"/>
                  </a:cubicBezTo>
                  <a:cubicBezTo>
                    <a:pt x="1" y="14"/>
                    <a:pt x="10" y="18"/>
                    <a:pt x="11" y="18"/>
                  </a:cubicBezTo>
                  <a:cubicBezTo>
                    <a:pt x="14" y="18"/>
                    <a:pt x="18" y="16"/>
                    <a:pt x="21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7" name="Freeform 84"/>
            <p:cNvSpPr/>
            <p:nvPr/>
          </p:nvSpPr>
          <p:spPr bwMode="auto">
            <a:xfrm>
              <a:off x="4586344" y="2003379"/>
              <a:ext cx="294938" cy="164167"/>
            </a:xfrm>
            <a:custGeom>
              <a:avLst/>
              <a:gdLst>
                <a:gd name="T0" fmla="*/ 6 w 90"/>
                <a:gd name="T1" fmla="*/ 14 h 50"/>
                <a:gd name="T2" fmla="*/ 8 w 90"/>
                <a:gd name="T3" fmla="*/ 15 h 50"/>
                <a:gd name="T4" fmla="*/ 14 w 90"/>
                <a:gd name="T5" fmla="*/ 22 h 50"/>
                <a:gd name="T6" fmla="*/ 12 w 90"/>
                <a:gd name="T7" fmla="*/ 23 h 50"/>
                <a:gd name="T8" fmla="*/ 19 w 90"/>
                <a:gd name="T9" fmla="*/ 26 h 50"/>
                <a:gd name="T10" fmla="*/ 26 w 90"/>
                <a:gd name="T11" fmla="*/ 19 h 50"/>
                <a:gd name="T12" fmla="*/ 28 w 90"/>
                <a:gd name="T13" fmla="*/ 19 h 50"/>
                <a:gd name="T14" fmla="*/ 31 w 90"/>
                <a:gd name="T15" fmla="*/ 23 h 50"/>
                <a:gd name="T16" fmla="*/ 37 w 90"/>
                <a:gd name="T17" fmla="*/ 23 h 50"/>
                <a:gd name="T18" fmla="*/ 26 w 90"/>
                <a:gd name="T19" fmla="*/ 28 h 50"/>
                <a:gd name="T20" fmla="*/ 19 w 90"/>
                <a:gd name="T21" fmla="*/ 30 h 50"/>
                <a:gd name="T22" fmla="*/ 28 w 90"/>
                <a:gd name="T23" fmla="*/ 33 h 50"/>
                <a:gd name="T24" fmla="*/ 38 w 90"/>
                <a:gd name="T25" fmla="*/ 34 h 50"/>
                <a:gd name="T26" fmla="*/ 31 w 90"/>
                <a:gd name="T27" fmla="*/ 36 h 50"/>
                <a:gd name="T28" fmla="*/ 22 w 90"/>
                <a:gd name="T29" fmla="*/ 36 h 50"/>
                <a:gd name="T30" fmla="*/ 40 w 90"/>
                <a:gd name="T31" fmla="*/ 50 h 50"/>
                <a:gd name="T32" fmla="*/ 47 w 90"/>
                <a:gd name="T33" fmla="*/ 38 h 50"/>
                <a:gd name="T34" fmla="*/ 50 w 90"/>
                <a:gd name="T35" fmla="*/ 36 h 50"/>
                <a:gd name="T36" fmla="*/ 62 w 90"/>
                <a:gd name="T37" fmla="*/ 20 h 50"/>
                <a:gd name="T38" fmla="*/ 68 w 90"/>
                <a:gd name="T39" fmla="*/ 23 h 50"/>
                <a:gd name="T40" fmla="*/ 65 w 90"/>
                <a:gd name="T41" fmla="*/ 24 h 50"/>
                <a:gd name="T42" fmla="*/ 69 w 90"/>
                <a:gd name="T43" fmla="*/ 30 h 50"/>
                <a:gd name="T44" fmla="*/ 66 w 90"/>
                <a:gd name="T45" fmla="*/ 36 h 50"/>
                <a:gd name="T46" fmla="*/ 76 w 90"/>
                <a:gd name="T47" fmla="*/ 37 h 50"/>
                <a:gd name="T48" fmla="*/ 76 w 90"/>
                <a:gd name="T49" fmla="*/ 41 h 50"/>
                <a:gd name="T50" fmla="*/ 90 w 90"/>
                <a:gd name="T51" fmla="*/ 34 h 50"/>
                <a:gd name="T52" fmla="*/ 82 w 90"/>
                <a:gd name="T53" fmla="*/ 27 h 50"/>
                <a:gd name="T54" fmla="*/ 74 w 90"/>
                <a:gd name="T55" fmla="*/ 27 h 50"/>
                <a:gd name="T56" fmla="*/ 74 w 90"/>
                <a:gd name="T57" fmla="*/ 23 h 50"/>
                <a:gd name="T58" fmla="*/ 70 w 90"/>
                <a:gd name="T59" fmla="*/ 22 h 50"/>
                <a:gd name="T60" fmla="*/ 73 w 90"/>
                <a:gd name="T61" fmla="*/ 22 h 50"/>
                <a:gd name="T62" fmla="*/ 54 w 90"/>
                <a:gd name="T63" fmla="*/ 12 h 50"/>
                <a:gd name="T64" fmla="*/ 52 w 90"/>
                <a:gd name="T65" fmla="*/ 12 h 50"/>
                <a:gd name="T66" fmla="*/ 49 w 90"/>
                <a:gd name="T67" fmla="*/ 6 h 50"/>
                <a:gd name="T68" fmla="*/ 45 w 90"/>
                <a:gd name="T69" fmla="*/ 9 h 50"/>
                <a:gd name="T70" fmla="*/ 46 w 90"/>
                <a:gd name="T71" fmla="*/ 5 h 50"/>
                <a:gd name="T72" fmla="*/ 37 w 90"/>
                <a:gd name="T73" fmla="*/ 0 h 50"/>
                <a:gd name="T74" fmla="*/ 32 w 90"/>
                <a:gd name="T75" fmla="*/ 4 h 50"/>
                <a:gd name="T76" fmla="*/ 35 w 90"/>
                <a:gd name="T77" fmla="*/ 14 h 50"/>
                <a:gd name="T78" fmla="*/ 25 w 90"/>
                <a:gd name="T79" fmla="*/ 4 h 50"/>
                <a:gd name="T80" fmla="*/ 21 w 90"/>
                <a:gd name="T81" fmla="*/ 7 h 50"/>
                <a:gd name="T82" fmla="*/ 23 w 90"/>
                <a:gd name="T83" fmla="*/ 10 h 50"/>
                <a:gd name="T84" fmla="*/ 17 w 90"/>
                <a:gd name="T85" fmla="*/ 7 h 50"/>
                <a:gd name="T86" fmla="*/ 19 w 90"/>
                <a:gd name="T87" fmla="*/ 4 h 50"/>
                <a:gd name="T88" fmla="*/ 8 w 90"/>
                <a:gd name="T89" fmla="*/ 3 h 50"/>
                <a:gd name="T90" fmla="*/ 0 w 90"/>
                <a:gd name="T91" fmla="*/ 8 h 50"/>
                <a:gd name="T92" fmla="*/ 6 w 90"/>
                <a:gd name="T93" fmla="*/ 1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0" h="50">
                  <a:moveTo>
                    <a:pt x="6" y="14"/>
                  </a:moveTo>
                  <a:cubicBezTo>
                    <a:pt x="6" y="14"/>
                    <a:pt x="7" y="14"/>
                    <a:pt x="8" y="15"/>
                  </a:cubicBezTo>
                  <a:cubicBezTo>
                    <a:pt x="7" y="18"/>
                    <a:pt x="10" y="20"/>
                    <a:pt x="14" y="22"/>
                  </a:cubicBezTo>
                  <a:cubicBezTo>
                    <a:pt x="13" y="22"/>
                    <a:pt x="13" y="22"/>
                    <a:pt x="12" y="23"/>
                  </a:cubicBezTo>
                  <a:cubicBezTo>
                    <a:pt x="13" y="25"/>
                    <a:pt x="16" y="26"/>
                    <a:pt x="19" y="26"/>
                  </a:cubicBezTo>
                  <a:cubicBezTo>
                    <a:pt x="24" y="26"/>
                    <a:pt x="24" y="23"/>
                    <a:pt x="26" y="19"/>
                  </a:cubicBezTo>
                  <a:cubicBezTo>
                    <a:pt x="27" y="19"/>
                    <a:pt x="27" y="19"/>
                    <a:pt x="28" y="19"/>
                  </a:cubicBezTo>
                  <a:cubicBezTo>
                    <a:pt x="29" y="19"/>
                    <a:pt x="31" y="23"/>
                    <a:pt x="31" y="23"/>
                  </a:cubicBezTo>
                  <a:cubicBezTo>
                    <a:pt x="32" y="23"/>
                    <a:pt x="34" y="23"/>
                    <a:pt x="37" y="23"/>
                  </a:cubicBezTo>
                  <a:cubicBezTo>
                    <a:pt x="35" y="23"/>
                    <a:pt x="29" y="27"/>
                    <a:pt x="26" y="28"/>
                  </a:cubicBezTo>
                  <a:cubicBezTo>
                    <a:pt x="25" y="28"/>
                    <a:pt x="19" y="28"/>
                    <a:pt x="19" y="30"/>
                  </a:cubicBezTo>
                  <a:cubicBezTo>
                    <a:pt x="19" y="36"/>
                    <a:pt x="25" y="33"/>
                    <a:pt x="28" y="33"/>
                  </a:cubicBezTo>
                  <a:cubicBezTo>
                    <a:pt x="30" y="33"/>
                    <a:pt x="37" y="33"/>
                    <a:pt x="38" y="34"/>
                  </a:cubicBezTo>
                  <a:cubicBezTo>
                    <a:pt x="35" y="35"/>
                    <a:pt x="33" y="34"/>
                    <a:pt x="31" y="36"/>
                  </a:cubicBezTo>
                  <a:cubicBezTo>
                    <a:pt x="31" y="36"/>
                    <a:pt x="25" y="35"/>
                    <a:pt x="22" y="36"/>
                  </a:cubicBezTo>
                  <a:cubicBezTo>
                    <a:pt x="22" y="44"/>
                    <a:pt x="35" y="46"/>
                    <a:pt x="40" y="50"/>
                  </a:cubicBezTo>
                  <a:cubicBezTo>
                    <a:pt x="43" y="47"/>
                    <a:pt x="43" y="41"/>
                    <a:pt x="47" y="38"/>
                  </a:cubicBezTo>
                  <a:cubicBezTo>
                    <a:pt x="48" y="37"/>
                    <a:pt x="49" y="37"/>
                    <a:pt x="50" y="36"/>
                  </a:cubicBezTo>
                  <a:cubicBezTo>
                    <a:pt x="52" y="30"/>
                    <a:pt x="55" y="20"/>
                    <a:pt x="62" y="20"/>
                  </a:cubicBezTo>
                  <a:cubicBezTo>
                    <a:pt x="62" y="20"/>
                    <a:pt x="64" y="23"/>
                    <a:pt x="68" y="23"/>
                  </a:cubicBezTo>
                  <a:cubicBezTo>
                    <a:pt x="67" y="23"/>
                    <a:pt x="66" y="24"/>
                    <a:pt x="65" y="24"/>
                  </a:cubicBezTo>
                  <a:cubicBezTo>
                    <a:pt x="66" y="26"/>
                    <a:pt x="68" y="30"/>
                    <a:pt x="69" y="30"/>
                  </a:cubicBezTo>
                  <a:cubicBezTo>
                    <a:pt x="69" y="34"/>
                    <a:pt x="66" y="32"/>
                    <a:pt x="66" y="36"/>
                  </a:cubicBezTo>
                  <a:cubicBezTo>
                    <a:pt x="69" y="37"/>
                    <a:pt x="73" y="36"/>
                    <a:pt x="76" y="37"/>
                  </a:cubicBezTo>
                  <a:cubicBezTo>
                    <a:pt x="76" y="38"/>
                    <a:pt x="76" y="39"/>
                    <a:pt x="76" y="41"/>
                  </a:cubicBezTo>
                  <a:cubicBezTo>
                    <a:pt x="82" y="39"/>
                    <a:pt x="84" y="36"/>
                    <a:pt x="90" y="34"/>
                  </a:cubicBezTo>
                  <a:cubicBezTo>
                    <a:pt x="88" y="31"/>
                    <a:pt x="82" y="31"/>
                    <a:pt x="82" y="27"/>
                  </a:cubicBezTo>
                  <a:cubicBezTo>
                    <a:pt x="79" y="27"/>
                    <a:pt x="78" y="27"/>
                    <a:pt x="74" y="27"/>
                  </a:cubicBezTo>
                  <a:cubicBezTo>
                    <a:pt x="75" y="23"/>
                    <a:pt x="75" y="24"/>
                    <a:pt x="74" y="23"/>
                  </a:cubicBezTo>
                  <a:cubicBezTo>
                    <a:pt x="73" y="23"/>
                    <a:pt x="72" y="23"/>
                    <a:pt x="70" y="22"/>
                  </a:cubicBezTo>
                  <a:cubicBezTo>
                    <a:pt x="71" y="22"/>
                    <a:pt x="72" y="22"/>
                    <a:pt x="73" y="22"/>
                  </a:cubicBezTo>
                  <a:cubicBezTo>
                    <a:pt x="70" y="19"/>
                    <a:pt x="58" y="12"/>
                    <a:pt x="54" y="12"/>
                  </a:cubicBezTo>
                  <a:cubicBezTo>
                    <a:pt x="54" y="12"/>
                    <a:pt x="53" y="12"/>
                    <a:pt x="52" y="12"/>
                  </a:cubicBezTo>
                  <a:cubicBezTo>
                    <a:pt x="53" y="10"/>
                    <a:pt x="53" y="6"/>
                    <a:pt x="49" y="6"/>
                  </a:cubicBezTo>
                  <a:cubicBezTo>
                    <a:pt x="48" y="6"/>
                    <a:pt x="47" y="8"/>
                    <a:pt x="45" y="9"/>
                  </a:cubicBezTo>
                  <a:cubicBezTo>
                    <a:pt x="45" y="8"/>
                    <a:pt x="46" y="6"/>
                    <a:pt x="46" y="5"/>
                  </a:cubicBezTo>
                  <a:cubicBezTo>
                    <a:pt x="46" y="2"/>
                    <a:pt x="40" y="0"/>
                    <a:pt x="37" y="0"/>
                  </a:cubicBezTo>
                  <a:cubicBezTo>
                    <a:pt x="34" y="0"/>
                    <a:pt x="32" y="0"/>
                    <a:pt x="32" y="4"/>
                  </a:cubicBezTo>
                  <a:cubicBezTo>
                    <a:pt x="32" y="8"/>
                    <a:pt x="34" y="10"/>
                    <a:pt x="35" y="14"/>
                  </a:cubicBezTo>
                  <a:cubicBezTo>
                    <a:pt x="30" y="12"/>
                    <a:pt x="31" y="4"/>
                    <a:pt x="25" y="4"/>
                  </a:cubicBezTo>
                  <a:cubicBezTo>
                    <a:pt x="23" y="4"/>
                    <a:pt x="21" y="5"/>
                    <a:pt x="21" y="7"/>
                  </a:cubicBezTo>
                  <a:cubicBezTo>
                    <a:pt x="21" y="9"/>
                    <a:pt x="22" y="10"/>
                    <a:pt x="23" y="10"/>
                  </a:cubicBezTo>
                  <a:cubicBezTo>
                    <a:pt x="21" y="9"/>
                    <a:pt x="19" y="9"/>
                    <a:pt x="17" y="7"/>
                  </a:cubicBezTo>
                  <a:cubicBezTo>
                    <a:pt x="17" y="6"/>
                    <a:pt x="18" y="5"/>
                    <a:pt x="19" y="4"/>
                  </a:cubicBezTo>
                  <a:cubicBezTo>
                    <a:pt x="14" y="3"/>
                    <a:pt x="12" y="3"/>
                    <a:pt x="8" y="3"/>
                  </a:cubicBezTo>
                  <a:cubicBezTo>
                    <a:pt x="6" y="3"/>
                    <a:pt x="1" y="7"/>
                    <a:pt x="0" y="8"/>
                  </a:cubicBezTo>
                  <a:cubicBezTo>
                    <a:pt x="2" y="10"/>
                    <a:pt x="4" y="14"/>
                    <a:pt x="6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8" name="Freeform 85"/>
            <p:cNvSpPr/>
            <p:nvPr/>
          </p:nvSpPr>
          <p:spPr bwMode="auto">
            <a:xfrm>
              <a:off x="4740769" y="1974162"/>
              <a:ext cx="193379" cy="75127"/>
            </a:xfrm>
            <a:custGeom>
              <a:avLst/>
              <a:gdLst>
                <a:gd name="T0" fmla="*/ 4 w 59"/>
                <a:gd name="T1" fmla="*/ 10 h 23"/>
                <a:gd name="T2" fmla="*/ 12 w 59"/>
                <a:gd name="T3" fmla="*/ 13 h 23"/>
                <a:gd name="T4" fmla="*/ 22 w 59"/>
                <a:gd name="T5" fmla="*/ 14 h 23"/>
                <a:gd name="T6" fmla="*/ 17 w 59"/>
                <a:gd name="T7" fmla="*/ 15 h 23"/>
                <a:gd name="T8" fmla="*/ 12 w 59"/>
                <a:gd name="T9" fmla="*/ 16 h 23"/>
                <a:gd name="T10" fmla="*/ 15 w 59"/>
                <a:gd name="T11" fmla="*/ 20 h 23"/>
                <a:gd name="T12" fmla="*/ 28 w 59"/>
                <a:gd name="T13" fmla="*/ 20 h 23"/>
                <a:gd name="T14" fmla="*/ 36 w 59"/>
                <a:gd name="T15" fmla="*/ 23 h 23"/>
                <a:gd name="T16" fmla="*/ 59 w 59"/>
                <a:gd name="T17" fmla="*/ 11 h 23"/>
                <a:gd name="T18" fmla="*/ 49 w 59"/>
                <a:gd name="T19" fmla="*/ 4 h 23"/>
                <a:gd name="T20" fmla="*/ 41 w 59"/>
                <a:gd name="T21" fmla="*/ 4 h 23"/>
                <a:gd name="T22" fmla="*/ 35 w 59"/>
                <a:gd name="T23" fmla="*/ 6 h 23"/>
                <a:gd name="T24" fmla="*/ 35 w 59"/>
                <a:gd name="T25" fmla="*/ 0 h 23"/>
                <a:gd name="T26" fmla="*/ 32 w 59"/>
                <a:gd name="T27" fmla="*/ 0 h 23"/>
                <a:gd name="T28" fmla="*/ 26 w 59"/>
                <a:gd name="T29" fmla="*/ 7 h 23"/>
                <a:gd name="T30" fmla="*/ 17 w 59"/>
                <a:gd name="T31" fmla="*/ 4 h 23"/>
                <a:gd name="T32" fmla="*/ 12 w 59"/>
                <a:gd name="T33" fmla="*/ 4 h 23"/>
                <a:gd name="T34" fmla="*/ 11 w 59"/>
                <a:gd name="T35" fmla="*/ 4 h 23"/>
                <a:gd name="T36" fmla="*/ 10 w 59"/>
                <a:gd name="T37" fmla="*/ 4 h 23"/>
                <a:gd name="T38" fmla="*/ 10 w 59"/>
                <a:gd name="T39" fmla="*/ 6 h 23"/>
                <a:gd name="T40" fmla="*/ 4 w 59"/>
                <a:gd name="T41" fmla="*/ 4 h 23"/>
                <a:gd name="T42" fmla="*/ 0 w 59"/>
                <a:gd name="T43" fmla="*/ 4 h 23"/>
                <a:gd name="T44" fmla="*/ 4 w 59"/>
                <a:gd name="T4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" h="23">
                  <a:moveTo>
                    <a:pt x="4" y="10"/>
                  </a:moveTo>
                  <a:cubicBezTo>
                    <a:pt x="3" y="15"/>
                    <a:pt x="8" y="13"/>
                    <a:pt x="12" y="13"/>
                  </a:cubicBezTo>
                  <a:cubicBezTo>
                    <a:pt x="12" y="13"/>
                    <a:pt x="21" y="14"/>
                    <a:pt x="22" y="14"/>
                  </a:cubicBezTo>
                  <a:cubicBezTo>
                    <a:pt x="21" y="14"/>
                    <a:pt x="19" y="14"/>
                    <a:pt x="17" y="15"/>
                  </a:cubicBezTo>
                  <a:cubicBezTo>
                    <a:pt x="16" y="15"/>
                    <a:pt x="14" y="15"/>
                    <a:pt x="12" y="16"/>
                  </a:cubicBezTo>
                  <a:cubicBezTo>
                    <a:pt x="12" y="18"/>
                    <a:pt x="13" y="20"/>
                    <a:pt x="15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9" y="20"/>
                    <a:pt x="32" y="23"/>
                    <a:pt x="36" y="23"/>
                  </a:cubicBezTo>
                  <a:cubicBezTo>
                    <a:pt x="42" y="23"/>
                    <a:pt x="54" y="15"/>
                    <a:pt x="59" y="11"/>
                  </a:cubicBezTo>
                  <a:cubicBezTo>
                    <a:pt x="58" y="8"/>
                    <a:pt x="53" y="4"/>
                    <a:pt x="49" y="4"/>
                  </a:cubicBezTo>
                  <a:cubicBezTo>
                    <a:pt x="46" y="4"/>
                    <a:pt x="47" y="4"/>
                    <a:pt x="41" y="4"/>
                  </a:cubicBezTo>
                  <a:cubicBezTo>
                    <a:pt x="38" y="4"/>
                    <a:pt x="37" y="6"/>
                    <a:pt x="35" y="6"/>
                  </a:cubicBezTo>
                  <a:cubicBezTo>
                    <a:pt x="34" y="4"/>
                    <a:pt x="35" y="4"/>
                    <a:pt x="3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4"/>
                    <a:pt x="29" y="7"/>
                    <a:pt x="26" y="7"/>
                  </a:cubicBezTo>
                  <a:cubicBezTo>
                    <a:pt x="25" y="7"/>
                    <a:pt x="19" y="4"/>
                    <a:pt x="17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6" y="6"/>
                    <a:pt x="5" y="8"/>
                    <a:pt x="4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2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9" name="Freeform 86"/>
            <p:cNvSpPr/>
            <p:nvPr/>
          </p:nvSpPr>
          <p:spPr bwMode="auto">
            <a:xfrm>
              <a:off x="4586344" y="205902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0" name="Freeform 87"/>
            <p:cNvSpPr/>
            <p:nvPr/>
          </p:nvSpPr>
          <p:spPr bwMode="auto">
            <a:xfrm>
              <a:off x="4586344" y="2059029"/>
              <a:ext cx="278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1" name="Freeform 88"/>
            <p:cNvSpPr/>
            <p:nvPr/>
          </p:nvSpPr>
          <p:spPr bwMode="auto">
            <a:xfrm>
              <a:off x="4575214" y="2059029"/>
              <a:ext cx="36172" cy="30607"/>
            </a:xfrm>
            <a:custGeom>
              <a:avLst/>
              <a:gdLst>
                <a:gd name="T0" fmla="*/ 11 w 11"/>
                <a:gd name="T1" fmla="*/ 9 h 9"/>
                <a:gd name="T2" fmla="*/ 3 w 11"/>
                <a:gd name="T3" fmla="*/ 0 h 9"/>
                <a:gd name="T4" fmla="*/ 11 w 11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11" y="9"/>
                  </a:moveTo>
                  <a:cubicBezTo>
                    <a:pt x="9" y="4"/>
                    <a:pt x="6" y="3"/>
                    <a:pt x="3" y="0"/>
                  </a:cubicBezTo>
                  <a:cubicBezTo>
                    <a:pt x="0" y="2"/>
                    <a:pt x="6" y="8"/>
                    <a:pt x="11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2" name="Freeform 89"/>
            <p:cNvSpPr/>
            <p:nvPr/>
          </p:nvSpPr>
          <p:spPr bwMode="auto">
            <a:xfrm>
              <a:off x="4150893" y="2935516"/>
              <a:ext cx="95994" cy="108517"/>
            </a:xfrm>
            <a:custGeom>
              <a:avLst/>
              <a:gdLst>
                <a:gd name="T0" fmla="*/ 0 w 29"/>
                <a:gd name="T1" fmla="*/ 28 h 33"/>
                <a:gd name="T2" fmla="*/ 6 w 29"/>
                <a:gd name="T3" fmla="*/ 33 h 33"/>
                <a:gd name="T4" fmla="*/ 10 w 29"/>
                <a:gd name="T5" fmla="*/ 33 h 33"/>
                <a:gd name="T6" fmla="*/ 18 w 29"/>
                <a:gd name="T7" fmla="*/ 28 h 33"/>
                <a:gd name="T8" fmla="*/ 25 w 29"/>
                <a:gd name="T9" fmla="*/ 26 h 33"/>
                <a:gd name="T10" fmla="*/ 25 w 29"/>
                <a:gd name="T11" fmla="*/ 20 h 33"/>
                <a:gd name="T12" fmla="*/ 25 w 29"/>
                <a:gd name="T13" fmla="*/ 12 h 33"/>
                <a:gd name="T14" fmla="*/ 29 w 29"/>
                <a:gd name="T15" fmla="*/ 9 h 33"/>
                <a:gd name="T16" fmla="*/ 21 w 29"/>
                <a:gd name="T17" fmla="*/ 0 h 33"/>
                <a:gd name="T18" fmla="*/ 17 w 29"/>
                <a:gd name="T19" fmla="*/ 0 h 33"/>
                <a:gd name="T20" fmla="*/ 10 w 29"/>
                <a:gd name="T21" fmla="*/ 4 h 33"/>
                <a:gd name="T22" fmla="*/ 12 w 29"/>
                <a:gd name="T23" fmla="*/ 7 h 33"/>
                <a:gd name="T24" fmla="*/ 5 w 29"/>
                <a:gd name="T25" fmla="*/ 9 h 33"/>
                <a:gd name="T26" fmla="*/ 3 w 29"/>
                <a:gd name="T27" fmla="*/ 12 h 33"/>
                <a:gd name="T28" fmla="*/ 7 w 29"/>
                <a:gd name="T29" fmla="*/ 17 h 33"/>
                <a:gd name="T30" fmla="*/ 0 w 29"/>
                <a:gd name="T31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33">
                  <a:moveTo>
                    <a:pt x="0" y="28"/>
                  </a:moveTo>
                  <a:cubicBezTo>
                    <a:pt x="0" y="31"/>
                    <a:pt x="3" y="33"/>
                    <a:pt x="6" y="33"/>
                  </a:cubicBezTo>
                  <a:cubicBezTo>
                    <a:pt x="7" y="33"/>
                    <a:pt x="9" y="33"/>
                    <a:pt x="10" y="33"/>
                  </a:cubicBezTo>
                  <a:cubicBezTo>
                    <a:pt x="12" y="31"/>
                    <a:pt x="15" y="28"/>
                    <a:pt x="18" y="28"/>
                  </a:cubicBezTo>
                  <a:cubicBezTo>
                    <a:pt x="21" y="28"/>
                    <a:pt x="23" y="28"/>
                    <a:pt x="25" y="26"/>
                  </a:cubicBezTo>
                  <a:cubicBezTo>
                    <a:pt x="26" y="25"/>
                    <a:pt x="25" y="22"/>
                    <a:pt x="25" y="20"/>
                  </a:cubicBezTo>
                  <a:cubicBezTo>
                    <a:pt x="25" y="20"/>
                    <a:pt x="25" y="14"/>
                    <a:pt x="25" y="12"/>
                  </a:cubicBezTo>
                  <a:cubicBezTo>
                    <a:pt x="25" y="11"/>
                    <a:pt x="29" y="11"/>
                    <a:pt x="29" y="9"/>
                  </a:cubicBezTo>
                  <a:cubicBezTo>
                    <a:pt x="29" y="5"/>
                    <a:pt x="26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  <a:cubicBezTo>
                    <a:pt x="15" y="0"/>
                    <a:pt x="10" y="3"/>
                    <a:pt x="10" y="4"/>
                  </a:cubicBezTo>
                  <a:cubicBezTo>
                    <a:pt x="10" y="5"/>
                    <a:pt x="11" y="6"/>
                    <a:pt x="12" y="7"/>
                  </a:cubicBezTo>
                  <a:cubicBezTo>
                    <a:pt x="10" y="8"/>
                    <a:pt x="6" y="9"/>
                    <a:pt x="5" y="9"/>
                  </a:cubicBezTo>
                  <a:cubicBezTo>
                    <a:pt x="4" y="9"/>
                    <a:pt x="3" y="9"/>
                    <a:pt x="3" y="12"/>
                  </a:cubicBezTo>
                  <a:cubicBezTo>
                    <a:pt x="3" y="14"/>
                    <a:pt x="5" y="16"/>
                    <a:pt x="7" y="17"/>
                  </a:cubicBezTo>
                  <a:cubicBezTo>
                    <a:pt x="6" y="22"/>
                    <a:pt x="0" y="23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3" name="Freeform 90"/>
            <p:cNvSpPr/>
            <p:nvPr/>
          </p:nvSpPr>
          <p:spPr bwMode="auto">
            <a:xfrm>
              <a:off x="4213497" y="2840911"/>
              <a:ext cx="19477" cy="15304"/>
            </a:xfrm>
            <a:custGeom>
              <a:avLst/>
              <a:gdLst>
                <a:gd name="T0" fmla="*/ 2 w 6"/>
                <a:gd name="T1" fmla="*/ 5 h 5"/>
                <a:gd name="T2" fmla="*/ 6 w 6"/>
                <a:gd name="T3" fmla="*/ 0 h 5"/>
                <a:gd name="T4" fmla="*/ 0 w 6"/>
                <a:gd name="T5" fmla="*/ 2 h 5"/>
                <a:gd name="T6" fmla="*/ 2 w 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2" y="5"/>
                  </a:moveTo>
                  <a:cubicBezTo>
                    <a:pt x="4" y="5"/>
                    <a:pt x="6" y="2"/>
                    <a:pt x="6" y="0"/>
                  </a:cubicBezTo>
                  <a:cubicBezTo>
                    <a:pt x="4" y="0"/>
                    <a:pt x="0" y="1"/>
                    <a:pt x="0" y="2"/>
                  </a:cubicBezTo>
                  <a:cubicBezTo>
                    <a:pt x="0" y="3"/>
                    <a:pt x="1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4" name="Freeform 91"/>
            <p:cNvSpPr/>
            <p:nvPr/>
          </p:nvSpPr>
          <p:spPr bwMode="auto">
            <a:xfrm>
              <a:off x="4246887" y="3080206"/>
              <a:ext cx="2782" cy="417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5" name="Freeform 92"/>
            <p:cNvSpPr>
              <a:spLocks noEditPoints="1"/>
            </p:cNvSpPr>
            <p:nvPr/>
          </p:nvSpPr>
          <p:spPr bwMode="auto">
            <a:xfrm>
              <a:off x="4227410" y="2829781"/>
              <a:ext cx="173902" cy="250425"/>
            </a:xfrm>
            <a:custGeom>
              <a:avLst/>
              <a:gdLst>
                <a:gd name="T0" fmla="*/ 6 w 53"/>
                <a:gd name="T1" fmla="*/ 16 h 76"/>
                <a:gd name="T2" fmla="*/ 6 w 53"/>
                <a:gd name="T3" fmla="*/ 21 h 76"/>
                <a:gd name="T4" fmla="*/ 6 w 53"/>
                <a:gd name="T5" fmla="*/ 25 h 76"/>
                <a:gd name="T6" fmla="*/ 8 w 53"/>
                <a:gd name="T7" fmla="*/ 28 h 76"/>
                <a:gd name="T8" fmla="*/ 12 w 53"/>
                <a:gd name="T9" fmla="*/ 26 h 76"/>
                <a:gd name="T10" fmla="*/ 9 w 53"/>
                <a:gd name="T11" fmla="*/ 35 h 76"/>
                <a:gd name="T12" fmla="*/ 18 w 53"/>
                <a:gd name="T13" fmla="*/ 36 h 76"/>
                <a:gd name="T14" fmla="*/ 20 w 53"/>
                <a:gd name="T15" fmla="*/ 39 h 76"/>
                <a:gd name="T16" fmla="*/ 26 w 53"/>
                <a:gd name="T17" fmla="*/ 45 h 76"/>
                <a:gd name="T18" fmla="*/ 16 w 53"/>
                <a:gd name="T19" fmla="*/ 56 h 76"/>
                <a:gd name="T20" fmla="*/ 11 w 53"/>
                <a:gd name="T21" fmla="*/ 64 h 76"/>
                <a:gd name="T22" fmla="*/ 19 w 53"/>
                <a:gd name="T23" fmla="*/ 66 h 76"/>
                <a:gd name="T24" fmla="*/ 24 w 53"/>
                <a:gd name="T25" fmla="*/ 65 h 76"/>
                <a:gd name="T26" fmla="*/ 7 w 53"/>
                <a:gd name="T27" fmla="*/ 76 h 76"/>
                <a:gd name="T28" fmla="*/ 13 w 53"/>
                <a:gd name="T29" fmla="*/ 76 h 76"/>
                <a:gd name="T30" fmla="*/ 20 w 53"/>
                <a:gd name="T31" fmla="*/ 72 h 76"/>
                <a:gd name="T32" fmla="*/ 35 w 53"/>
                <a:gd name="T33" fmla="*/ 72 h 76"/>
                <a:gd name="T34" fmla="*/ 50 w 53"/>
                <a:gd name="T35" fmla="*/ 68 h 76"/>
                <a:gd name="T36" fmla="*/ 46 w 53"/>
                <a:gd name="T37" fmla="*/ 66 h 76"/>
                <a:gd name="T38" fmla="*/ 49 w 53"/>
                <a:gd name="T39" fmla="*/ 52 h 76"/>
                <a:gd name="T40" fmla="*/ 46 w 53"/>
                <a:gd name="T41" fmla="*/ 52 h 76"/>
                <a:gd name="T42" fmla="*/ 43 w 53"/>
                <a:gd name="T43" fmla="*/ 46 h 76"/>
                <a:gd name="T44" fmla="*/ 27 w 53"/>
                <a:gd name="T45" fmla="*/ 26 h 76"/>
                <a:gd name="T46" fmla="*/ 24 w 53"/>
                <a:gd name="T47" fmla="*/ 23 h 76"/>
                <a:gd name="T48" fmla="*/ 16 w 53"/>
                <a:gd name="T49" fmla="*/ 8 h 76"/>
                <a:gd name="T50" fmla="*/ 21 w 53"/>
                <a:gd name="T51" fmla="*/ 2 h 76"/>
                <a:gd name="T52" fmla="*/ 12 w 53"/>
                <a:gd name="T53" fmla="*/ 0 h 76"/>
                <a:gd name="T54" fmla="*/ 8 w 53"/>
                <a:gd name="T55" fmla="*/ 7 h 76"/>
                <a:gd name="T56" fmla="*/ 6 w 53"/>
                <a:gd name="T57" fmla="*/ 11 h 76"/>
                <a:gd name="T58" fmla="*/ 3 w 53"/>
                <a:gd name="T59" fmla="*/ 12 h 76"/>
                <a:gd name="T60" fmla="*/ 6 w 53"/>
                <a:gd name="T61" fmla="*/ 15 h 76"/>
                <a:gd name="T62" fmla="*/ 48 w 53"/>
                <a:gd name="T63" fmla="*/ 52 h 76"/>
                <a:gd name="T64" fmla="*/ 46 w 53"/>
                <a:gd name="T65" fmla="*/ 5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3" h="76">
                  <a:moveTo>
                    <a:pt x="6" y="15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17"/>
                    <a:pt x="3" y="18"/>
                    <a:pt x="3" y="19"/>
                  </a:cubicBezTo>
                  <a:cubicBezTo>
                    <a:pt x="3" y="20"/>
                    <a:pt x="6" y="21"/>
                    <a:pt x="6" y="21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5"/>
                  </a:cubicBezTo>
                  <a:cubicBezTo>
                    <a:pt x="6" y="26"/>
                    <a:pt x="6" y="28"/>
                    <a:pt x="6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7"/>
                    <a:pt x="8" y="25"/>
                  </a:cubicBezTo>
                  <a:cubicBezTo>
                    <a:pt x="8" y="25"/>
                    <a:pt x="10" y="26"/>
                    <a:pt x="12" y="26"/>
                  </a:cubicBezTo>
                  <a:cubicBezTo>
                    <a:pt x="11" y="28"/>
                    <a:pt x="12" y="28"/>
                    <a:pt x="12" y="30"/>
                  </a:cubicBezTo>
                  <a:cubicBezTo>
                    <a:pt x="12" y="32"/>
                    <a:pt x="9" y="33"/>
                    <a:pt x="9" y="35"/>
                  </a:cubicBezTo>
                  <a:cubicBezTo>
                    <a:pt x="9" y="37"/>
                    <a:pt x="11" y="37"/>
                    <a:pt x="13" y="37"/>
                  </a:cubicBezTo>
                  <a:cubicBezTo>
                    <a:pt x="15" y="37"/>
                    <a:pt x="16" y="36"/>
                    <a:pt x="18" y="36"/>
                  </a:cubicBezTo>
                  <a:cubicBezTo>
                    <a:pt x="19" y="36"/>
                    <a:pt x="20" y="36"/>
                    <a:pt x="20" y="36"/>
                  </a:cubicBezTo>
                  <a:cubicBezTo>
                    <a:pt x="20" y="37"/>
                    <a:pt x="20" y="38"/>
                    <a:pt x="20" y="39"/>
                  </a:cubicBezTo>
                  <a:cubicBezTo>
                    <a:pt x="20" y="42"/>
                    <a:pt x="22" y="42"/>
                    <a:pt x="26" y="42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2" y="48"/>
                    <a:pt x="19" y="50"/>
                    <a:pt x="15" y="50"/>
                  </a:cubicBezTo>
                  <a:cubicBezTo>
                    <a:pt x="15" y="52"/>
                    <a:pt x="16" y="53"/>
                    <a:pt x="16" y="56"/>
                  </a:cubicBezTo>
                  <a:cubicBezTo>
                    <a:pt x="16" y="60"/>
                    <a:pt x="10" y="60"/>
                    <a:pt x="10" y="63"/>
                  </a:cubicBezTo>
                  <a:cubicBezTo>
                    <a:pt x="10" y="64"/>
                    <a:pt x="10" y="64"/>
                    <a:pt x="11" y="64"/>
                  </a:cubicBezTo>
                  <a:cubicBezTo>
                    <a:pt x="12" y="64"/>
                    <a:pt x="11" y="63"/>
                    <a:pt x="13" y="63"/>
                  </a:cubicBezTo>
                  <a:cubicBezTo>
                    <a:pt x="15" y="63"/>
                    <a:pt x="16" y="66"/>
                    <a:pt x="19" y="66"/>
                  </a:cubicBezTo>
                  <a:cubicBezTo>
                    <a:pt x="21" y="66"/>
                    <a:pt x="22" y="65"/>
                    <a:pt x="23" y="64"/>
                  </a:cubicBezTo>
                  <a:cubicBezTo>
                    <a:pt x="23" y="64"/>
                    <a:pt x="24" y="65"/>
                    <a:pt x="24" y="65"/>
                  </a:cubicBezTo>
                  <a:cubicBezTo>
                    <a:pt x="24" y="68"/>
                    <a:pt x="18" y="67"/>
                    <a:pt x="15" y="68"/>
                  </a:cubicBezTo>
                  <a:cubicBezTo>
                    <a:pt x="14" y="68"/>
                    <a:pt x="11" y="74"/>
                    <a:pt x="7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6"/>
                    <a:pt x="11" y="76"/>
                    <a:pt x="13" y="76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6" y="76"/>
                    <a:pt x="17" y="72"/>
                    <a:pt x="20" y="72"/>
                  </a:cubicBezTo>
                  <a:cubicBezTo>
                    <a:pt x="21" y="72"/>
                    <a:pt x="22" y="74"/>
                    <a:pt x="24" y="74"/>
                  </a:cubicBezTo>
                  <a:cubicBezTo>
                    <a:pt x="27" y="74"/>
                    <a:pt x="33" y="72"/>
                    <a:pt x="35" y="72"/>
                  </a:cubicBezTo>
                  <a:cubicBezTo>
                    <a:pt x="37" y="72"/>
                    <a:pt x="42" y="72"/>
                    <a:pt x="44" y="72"/>
                  </a:cubicBezTo>
                  <a:cubicBezTo>
                    <a:pt x="47" y="72"/>
                    <a:pt x="50" y="70"/>
                    <a:pt x="50" y="68"/>
                  </a:cubicBezTo>
                  <a:cubicBezTo>
                    <a:pt x="50" y="67"/>
                    <a:pt x="50" y="67"/>
                    <a:pt x="50" y="67"/>
                  </a:cubicBezTo>
                  <a:cubicBezTo>
                    <a:pt x="50" y="67"/>
                    <a:pt x="48" y="66"/>
                    <a:pt x="46" y="66"/>
                  </a:cubicBezTo>
                  <a:cubicBezTo>
                    <a:pt x="48" y="63"/>
                    <a:pt x="53" y="61"/>
                    <a:pt x="53" y="57"/>
                  </a:cubicBezTo>
                  <a:cubicBezTo>
                    <a:pt x="53" y="54"/>
                    <a:pt x="51" y="52"/>
                    <a:pt x="49" y="52"/>
                  </a:cubicBezTo>
                  <a:cubicBezTo>
                    <a:pt x="47" y="52"/>
                    <a:pt x="47" y="52"/>
                    <a:pt x="46" y="53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6" y="52"/>
                    <a:pt x="46" y="51"/>
                    <a:pt x="46" y="51"/>
                  </a:cubicBezTo>
                  <a:cubicBezTo>
                    <a:pt x="46" y="49"/>
                    <a:pt x="43" y="48"/>
                    <a:pt x="43" y="46"/>
                  </a:cubicBezTo>
                  <a:cubicBezTo>
                    <a:pt x="43" y="41"/>
                    <a:pt x="37" y="39"/>
                    <a:pt x="34" y="35"/>
                  </a:cubicBezTo>
                  <a:cubicBezTo>
                    <a:pt x="31" y="33"/>
                    <a:pt x="31" y="27"/>
                    <a:pt x="27" y="26"/>
                  </a:cubicBezTo>
                  <a:cubicBezTo>
                    <a:pt x="25" y="25"/>
                    <a:pt x="24" y="26"/>
                    <a:pt x="22" y="26"/>
                  </a:cubicBezTo>
                  <a:cubicBezTo>
                    <a:pt x="22" y="25"/>
                    <a:pt x="23" y="23"/>
                    <a:pt x="24" y="23"/>
                  </a:cubicBezTo>
                  <a:cubicBezTo>
                    <a:pt x="24" y="18"/>
                    <a:pt x="31" y="16"/>
                    <a:pt x="30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7"/>
                  </a:cubicBezTo>
                  <a:cubicBezTo>
                    <a:pt x="16" y="4"/>
                    <a:pt x="21" y="5"/>
                    <a:pt x="21" y="2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7" y="0"/>
                    <a:pt x="15" y="0"/>
                    <a:pt x="12" y="0"/>
                  </a:cubicBezTo>
                  <a:cubicBezTo>
                    <a:pt x="11" y="0"/>
                    <a:pt x="9" y="2"/>
                    <a:pt x="9" y="3"/>
                  </a:cubicBezTo>
                  <a:cubicBezTo>
                    <a:pt x="9" y="4"/>
                    <a:pt x="8" y="5"/>
                    <a:pt x="8" y="7"/>
                  </a:cubicBezTo>
                  <a:cubicBezTo>
                    <a:pt x="6" y="7"/>
                    <a:pt x="5" y="8"/>
                    <a:pt x="5" y="10"/>
                  </a:cubicBezTo>
                  <a:cubicBezTo>
                    <a:pt x="5" y="10"/>
                    <a:pt x="5" y="11"/>
                    <a:pt x="6" y="11"/>
                  </a:cubicBezTo>
                  <a:cubicBezTo>
                    <a:pt x="6" y="11"/>
                    <a:pt x="5" y="13"/>
                    <a:pt x="5" y="13"/>
                  </a:cubicBezTo>
                  <a:cubicBezTo>
                    <a:pt x="5" y="13"/>
                    <a:pt x="3" y="12"/>
                    <a:pt x="3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2" y="14"/>
                    <a:pt x="6" y="15"/>
                  </a:cubicBezTo>
                  <a:close/>
                  <a:moveTo>
                    <a:pt x="46" y="53"/>
                  </a:moveTo>
                  <a:cubicBezTo>
                    <a:pt x="48" y="52"/>
                    <a:pt x="48" y="52"/>
                    <a:pt x="48" y="52"/>
                  </a:cubicBezTo>
                  <a:cubicBezTo>
                    <a:pt x="47" y="53"/>
                    <a:pt x="46" y="53"/>
                    <a:pt x="46" y="54"/>
                  </a:cubicBezTo>
                  <a:lnTo>
                    <a:pt x="46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6" name="Freeform 93"/>
            <p:cNvSpPr/>
            <p:nvPr/>
          </p:nvSpPr>
          <p:spPr bwMode="auto">
            <a:xfrm>
              <a:off x="4263581" y="2961949"/>
              <a:ext cx="9739" cy="9739"/>
            </a:xfrm>
            <a:custGeom>
              <a:avLst/>
              <a:gdLst>
                <a:gd name="T0" fmla="*/ 2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  <a:gd name="T8" fmla="*/ 2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7" name="Freeform 94"/>
            <p:cNvSpPr/>
            <p:nvPr/>
          </p:nvSpPr>
          <p:spPr bwMode="auto">
            <a:xfrm>
              <a:off x="3861519" y="2566835"/>
              <a:ext cx="214247" cy="98779"/>
            </a:xfrm>
            <a:custGeom>
              <a:avLst/>
              <a:gdLst>
                <a:gd name="T0" fmla="*/ 65 w 65"/>
                <a:gd name="T1" fmla="*/ 16 h 30"/>
                <a:gd name="T2" fmla="*/ 65 w 65"/>
                <a:gd name="T3" fmla="*/ 16 h 30"/>
                <a:gd name="T4" fmla="*/ 57 w 65"/>
                <a:gd name="T5" fmla="*/ 5 h 30"/>
                <a:gd name="T6" fmla="*/ 58 w 65"/>
                <a:gd name="T7" fmla="*/ 3 h 30"/>
                <a:gd name="T8" fmla="*/ 53 w 65"/>
                <a:gd name="T9" fmla="*/ 4 h 30"/>
                <a:gd name="T10" fmla="*/ 49 w 65"/>
                <a:gd name="T11" fmla="*/ 1 h 30"/>
                <a:gd name="T12" fmla="*/ 46 w 65"/>
                <a:gd name="T13" fmla="*/ 1 h 30"/>
                <a:gd name="T14" fmla="*/ 45 w 65"/>
                <a:gd name="T15" fmla="*/ 4 h 30"/>
                <a:gd name="T16" fmla="*/ 38 w 65"/>
                <a:gd name="T17" fmla="*/ 5 h 30"/>
                <a:gd name="T18" fmla="*/ 31 w 65"/>
                <a:gd name="T19" fmla="*/ 4 h 30"/>
                <a:gd name="T20" fmla="*/ 31 w 65"/>
                <a:gd name="T21" fmla="*/ 6 h 30"/>
                <a:gd name="T22" fmla="*/ 27 w 65"/>
                <a:gd name="T23" fmla="*/ 5 h 30"/>
                <a:gd name="T24" fmla="*/ 22 w 65"/>
                <a:gd name="T25" fmla="*/ 6 h 30"/>
                <a:gd name="T26" fmla="*/ 19 w 65"/>
                <a:gd name="T27" fmla="*/ 4 h 30"/>
                <a:gd name="T28" fmla="*/ 19 w 65"/>
                <a:gd name="T29" fmla="*/ 7 h 30"/>
                <a:gd name="T30" fmla="*/ 15 w 65"/>
                <a:gd name="T31" fmla="*/ 9 h 30"/>
                <a:gd name="T32" fmla="*/ 11 w 65"/>
                <a:gd name="T33" fmla="*/ 4 h 30"/>
                <a:gd name="T34" fmla="*/ 10 w 65"/>
                <a:gd name="T35" fmla="*/ 0 h 30"/>
                <a:gd name="T36" fmla="*/ 8 w 65"/>
                <a:gd name="T37" fmla="*/ 0 h 30"/>
                <a:gd name="T38" fmla="*/ 5 w 65"/>
                <a:gd name="T39" fmla="*/ 3 h 30"/>
                <a:gd name="T40" fmla="*/ 5 w 65"/>
                <a:gd name="T41" fmla="*/ 5 h 30"/>
                <a:gd name="T42" fmla="*/ 0 w 65"/>
                <a:gd name="T43" fmla="*/ 4 h 30"/>
                <a:gd name="T44" fmla="*/ 11 w 65"/>
                <a:gd name="T45" fmla="*/ 9 h 30"/>
                <a:gd name="T46" fmla="*/ 12 w 65"/>
                <a:gd name="T47" fmla="*/ 11 h 30"/>
                <a:gd name="T48" fmla="*/ 0 w 65"/>
                <a:gd name="T49" fmla="*/ 13 h 30"/>
                <a:gd name="T50" fmla="*/ 10 w 65"/>
                <a:gd name="T51" fmla="*/ 14 h 30"/>
                <a:gd name="T52" fmla="*/ 9 w 65"/>
                <a:gd name="T53" fmla="*/ 21 h 30"/>
                <a:gd name="T54" fmla="*/ 7 w 65"/>
                <a:gd name="T55" fmla="*/ 22 h 30"/>
                <a:gd name="T56" fmla="*/ 17 w 65"/>
                <a:gd name="T57" fmla="*/ 26 h 30"/>
                <a:gd name="T58" fmla="*/ 37 w 65"/>
                <a:gd name="T59" fmla="*/ 30 h 30"/>
                <a:gd name="T60" fmla="*/ 55 w 65"/>
                <a:gd name="T61" fmla="*/ 25 h 30"/>
                <a:gd name="T62" fmla="*/ 65 w 65"/>
                <a:gd name="T63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" h="30">
                  <a:moveTo>
                    <a:pt x="65" y="16"/>
                  </a:moveTo>
                  <a:cubicBezTo>
                    <a:pt x="65" y="16"/>
                    <a:pt x="65" y="16"/>
                    <a:pt x="65" y="16"/>
                  </a:cubicBezTo>
                  <a:cubicBezTo>
                    <a:pt x="65" y="10"/>
                    <a:pt x="57" y="11"/>
                    <a:pt x="57" y="5"/>
                  </a:cubicBezTo>
                  <a:cubicBezTo>
                    <a:pt x="57" y="4"/>
                    <a:pt x="58" y="3"/>
                    <a:pt x="58" y="3"/>
                  </a:cubicBezTo>
                  <a:cubicBezTo>
                    <a:pt x="56" y="3"/>
                    <a:pt x="55" y="4"/>
                    <a:pt x="53" y="4"/>
                  </a:cubicBezTo>
                  <a:cubicBezTo>
                    <a:pt x="51" y="4"/>
                    <a:pt x="49" y="4"/>
                    <a:pt x="49" y="1"/>
                  </a:cubicBezTo>
                  <a:cubicBezTo>
                    <a:pt x="48" y="2"/>
                    <a:pt x="48" y="1"/>
                    <a:pt x="46" y="1"/>
                  </a:cubicBezTo>
                  <a:cubicBezTo>
                    <a:pt x="46" y="2"/>
                    <a:pt x="45" y="2"/>
                    <a:pt x="45" y="4"/>
                  </a:cubicBezTo>
                  <a:cubicBezTo>
                    <a:pt x="43" y="2"/>
                    <a:pt x="41" y="5"/>
                    <a:pt x="38" y="5"/>
                  </a:cubicBezTo>
                  <a:cubicBezTo>
                    <a:pt x="36" y="5"/>
                    <a:pt x="34" y="4"/>
                    <a:pt x="31" y="4"/>
                  </a:cubicBezTo>
                  <a:cubicBezTo>
                    <a:pt x="31" y="5"/>
                    <a:pt x="30" y="6"/>
                    <a:pt x="31" y="6"/>
                  </a:cubicBezTo>
                  <a:cubicBezTo>
                    <a:pt x="30" y="6"/>
                    <a:pt x="29" y="5"/>
                    <a:pt x="27" y="5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0" y="5"/>
                    <a:pt x="19" y="4"/>
                  </a:cubicBezTo>
                  <a:cubicBezTo>
                    <a:pt x="18" y="5"/>
                    <a:pt x="19" y="6"/>
                    <a:pt x="19" y="7"/>
                  </a:cubicBezTo>
                  <a:cubicBezTo>
                    <a:pt x="18" y="7"/>
                    <a:pt x="16" y="9"/>
                    <a:pt x="15" y="9"/>
                  </a:cubicBezTo>
                  <a:cubicBezTo>
                    <a:pt x="13" y="9"/>
                    <a:pt x="11" y="5"/>
                    <a:pt x="11" y="4"/>
                  </a:cubicBezTo>
                  <a:cubicBezTo>
                    <a:pt x="11" y="2"/>
                    <a:pt x="10" y="0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0"/>
                    <a:pt x="5" y="3"/>
                    <a:pt x="5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1" y="4"/>
                    <a:pt x="2" y="4"/>
                    <a:pt x="0" y="4"/>
                  </a:cubicBezTo>
                  <a:cubicBezTo>
                    <a:pt x="1" y="7"/>
                    <a:pt x="9" y="9"/>
                    <a:pt x="11" y="9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0" y="12"/>
                    <a:pt x="4" y="13"/>
                    <a:pt x="0" y="13"/>
                  </a:cubicBezTo>
                  <a:cubicBezTo>
                    <a:pt x="3" y="16"/>
                    <a:pt x="7" y="13"/>
                    <a:pt x="10" y="14"/>
                  </a:cubicBezTo>
                  <a:cubicBezTo>
                    <a:pt x="10" y="17"/>
                    <a:pt x="9" y="18"/>
                    <a:pt x="9" y="21"/>
                  </a:cubicBezTo>
                  <a:cubicBezTo>
                    <a:pt x="8" y="21"/>
                    <a:pt x="8" y="22"/>
                    <a:pt x="7" y="22"/>
                  </a:cubicBezTo>
                  <a:cubicBezTo>
                    <a:pt x="12" y="22"/>
                    <a:pt x="14" y="25"/>
                    <a:pt x="17" y="26"/>
                  </a:cubicBezTo>
                  <a:cubicBezTo>
                    <a:pt x="23" y="28"/>
                    <a:pt x="29" y="30"/>
                    <a:pt x="37" y="30"/>
                  </a:cubicBezTo>
                  <a:cubicBezTo>
                    <a:pt x="45" y="30"/>
                    <a:pt x="49" y="26"/>
                    <a:pt x="55" y="25"/>
                  </a:cubicBezTo>
                  <a:cubicBezTo>
                    <a:pt x="58" y="24"/>
                    <a:pt x="63" y="20"/>
                    <a:pt x="65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8" name="Freeform 95"/>
            <p:cNvSpPr/>
            <p:nvPr/>
          </p:nvSpPr>
          <p:spPr bwMode="auto">
            <a:xfrm>
              <a:off x="2569079" y="3759135"/>
              <a:ext cx="219812" cy="72345"/>
            </a:xfrm>
            <a:custGeom>
              <a:avLst/>
              <a:gdLst>
                <a:gd name="T0" fmla="*/ 67 w 67"/>
                <a:gd name="T1" fmla="*/ 20 h 22"/>
                <a:gd name="T2" fmla="*/ 62 w 67"/>
                <a:gd name="T3" fmla="*/ 15 h 22"/>
                <a:gd name="T4" fmla="*/ 58 w 67"/>
                <a:gd name="T5" fmla="*/ 15 h 22"/>
                <a:gd name="T6" fmla="*/ 58 w 67"/>
                <a:gd name="T7" fmla="*/ 13 h 22"/>
                <a:gd name="T8" fmla="*/ 44 w 67"/>
                <a:gd name="T9" fmla="*/ 8 h 22"/>
                <a:gd name="T10" fmla="*/ 40 w 67"/>
                <a:gd name="T11" fmla="*/ 5 h 22"/>
                <a:gd name="T12" fmla="*/ 18 w 67"/>
                <a:gd name="T13" fmla="*/ 0 h 22"/>
                <a:gd name="T14" fmla="*/ 0 w 67"/>
                <a:gd name="T15" fmla="*/ 10 h 22"/>
                <a:gd name="T16" fmla="*/ 2 w 67"/>
                <a:gd name="T17" fmla="*/ 10 h 22"/>
                <a:gd name="T18" fmla="*/ 14 w 67"/>
                <a:gd name="T19" fmla="*/ 4 h 22"/>
                <a:gd name="T20" fmla="*/ 18 w 67"/>
                <a:gd name="T21" fmla="*/ 4 h 22"/>
                <a:gd name="T22" fmla="*/ 18 w 67"/>
                <a:gd name="T23" fmla="*/ 6 h 22"/>
                <a:gd name="T24" fmla="*/ 25 w 67"/>
                <a:gd name="T25" fmla="*/ 6 h 22"/>
                <a:gd name="T26" fmla="*/ 32 w 67"/>
                <a:gd name="T27" fmla="*/ 10 h 22"/>
                <a:gd name="T28" fmla="*/ 37 w 67"/>
                <a:gd name="T29" fmla="*/ 10 h 22"/>
                <a:gd name="T30" fmla="*/ 40 w 67"/>
                <a:gd name="T31" fmla="*/ 13 h 22"/>
                <a:gd name="T32" fmla="*/ 48 w 67"/>
                <a:gd name="T33" fmla="*/ 17 h 22"/>
                <a:gd name="T34" fmla="*/ 46 w 67"/>
                <a:gd name="T35" fmla="*/ 19 h 22"/>
                <a:gd name="T36" fmla="*/ 46 w 67"/>
                <a:gd name="T37" fmla="*/ 21 h 22"/>
                <a:gd name="T38" fmla="*/ 59 w 67"/>
                <a:gd name="T39" fmla="*/ 22 h 22"/>
                <a:gd name="T40" fmla="*/ 67 w 67"/>
                <a:gd name="T41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" h="22">
                  <a:moveTo>
                    <a:pt x="67" y="20"/>
                  </a:moveTo>
                  <a:cubicBezTo>
                    <a:pt x="65" y="19"/>
                    <a:pt x="64" y="16"/>
                    <a:pt x="62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8" y="14"/>
                    <a:pt x="58" y="14"/>
                    <a:pt x="58" y="13"/>
                  </a:cubicBezTo>
                  <a:cubicBezTo>
                    <a:pt x="53" y="13"/>
                    <a:pt x="47" y="11"/>
                    <a:pt x="44" y="8"/>
                  </a:cubicBezTo>
                  <a:cubicBezTo>
                    <a:pt x="44" y="7"/>
                    <a:pt x="42" y="5"/>
                    <a:pt x="40" y="5"/>
                  </a:cubicBezTo>
                  <a:cubicBezTo>
                    <a:pt x="33" y="5"/>
                    <a:pt x="28" y="0"/>
                    <a:pt x="18" y="0"/>
                  </a:cubicBezTo>
                  <a:cubicBezTo>
                    <a:pt x="8" y="0"/>
                    <a:pt x="3" y="2"/>
                    <a:pt x="0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6"/>
                    <a:pt x="10" y="4"/>
                    <a:pt x="14" y="4"/>
                  </a:cubicBezTo>
                  <a:cubicBezTo>
                    <a:pt x="15" y="4"/>
                    <a:pt x="17" y="3"/>
                    <a:pt x="18" y="4"/>
                  </a:cubicBezTo>
                  <a:cubicBezTo>
                    <a:pt x="17" y="5"/>
                    <a:pt x="17" y="6"/>
                    <a:pt x="18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8" y="6"/>
                    <a:pt x="29" y="10"/>
                    <a:pt x="32" y="10"/>
                  </a:cubicBezTo>
                  <a:cubicBezTo>
                    <a:pt x="34" y="10"/>
                    <a:pt x="35" y="9"/>
                    <a:pt x="37" y="10"/>
                  </a:cubicBezTo>
                  <a:cubicBezTo>
                    <a:pt x="38" y="11"/>
                    <a:pt x="38" y="13"/>
                    <a:pt x="40" y="13"/>
                  </a:cubicBezTo>
                  <a:cubicBezTo>
                    <a:pt x="40" y="16"/>
                    <a:pt x="44" y="16"/>
                    <a:pt x="48" y="17"/>
                  </a:cubicBezTo>
                  <a:cubicBezTo>
                    <a:pt x="48" y="18"/>
                    <a:pt x="46" y="19"/>
                    <a:pt x="46" y="19"/>
                  </a:cubicBezTo>
                  <a:cubicBezTo>
                    <a:pt x="46" y="20"/>
                    <a:pt x="46" y="20"/>
                    <a:pt x="46" y="21"/>
                  </a:cubicBezTo>
                  <a:cubicBezTo>
                    <a:pt x="50" y="21"/>
                    <a:pt x="54" y="22"/>
                    <a:pt x="59" y="22"/>
                  </a:cubicBezTo>
                  <a:cubicBezTo>
                    <a:pt x="61" y="22"/>
                    <a:pt x="65" y="22"/>
                    <a:pt x="67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9" name="Freeform 96"/>
            <p:cNvSpPr/>
            <p:nvPr/>
          </p:nvSpPr>
          <p:spPr bwMode="auto">
            <a:xfrm>
              <a:off x="2598294" y="3785569"/>
              <a:ext cx="12521" cy="13912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1 h 4"/>
                <a:gd name="T4" fmla="*/ 0 w 4"/>
                <a:gd name="T5" fmla="*/ 4 h 4"/>
                <a:gd name="T6" fmla="*/ 3 w 4"/>
                <a:gd name="T7" fmla="*/ 4 h 4"/>
                <a:gd name="T8" fmla="*/ 3 w 4"/>
                <a:gd name="T9" fmla="*/ 0 h 4"/>
                <a:gd name="T10" fmla="*/ 2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4"/>
                    <a:pt x="3" y="4"/>
                    <a:pt x="3" y="4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0" name="Freeform 97"/>
            <p:cNvSpPr/>
            <p:nvPr/>
          </p:nvSpPr>
          <p:spPr bwMode="auto">
            <a:xfrm>
              <a:off x="2709592" y="3862088"/>
              <a:ext cx="36172" cy="15304"/>
            </a:xfrm>
            <a:custGeom>
              <a:avLst/>
              <a:gdLst>
                <a:gd name="T0" fmla="*/ 0 w 11"/>
                <a:gd name="T1" fmla="*/ 1 h 5"/>
                <a:gd name="T2" fmla="*/ 3 w 11"/>
                <a:gd name="T3" fmla="*/ 5 h 5"/>
                <a:gd name="T4" fmla="*/ 11 w 11"/>
                <a:gd name="T5" fmla="*/ 3 h 5"/>
                <a:gd name="T6" fmla="*/ 9 w 11"/>
                <a:gd name="T7" fmla="*/ 1 h 5"/>
                <a:gd name="T8" fmla="*/ 9 w 11"/>
                <a:gd name="T9" fmla="*/ 2 h 5"/>
                <a:gd name="T10" fmla="*/ 2 w 11"/>
                <a:gd name="T11" fmla="*/ 0 h 5"/>
                <a:gd name="T12" fmla="*/ 0 w 11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5">
                  <a:moveTo>
                    <a:pt x="0" y="1"/>
                  </a:moveTo>
                  <a:cubicBezTo>
                    <a:pt x="0" y="3"/>
                    <a:pt x="2" y="5"/>
                    <a:pt x="3" y="5"/>
                  </a:cubicBezTo>
                  <a:cubicBezTo>
                    <a:pt x="6" y="5"/>
                    <a:pt x="8" y="4"/>
                    <a:pt x="11" y="3"/>
                  </a:cubicBezTo>
                  <a:cubicBezTo>
                    <a:pt x="11" y="2"/>
                    <a:pt x="10" y="2"/>
                    <a:pt x="9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5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1" name="Freeform 98"/>
            <p:cNvSpPr/>
            <p:nvPr/>
          </p:nvSpPr>
          <p:spPr bwMode="auto">
            <a:xfrm>
              <a:off x="2943316" y="3857914"/>
              <a:ext cx="29216" cy="13912"/>
            </a:xfrm>
            <a:custGeom>
              <a:avLst/>
              <a:gdLst>
                <a:gd name="T0" fmla="*/ 0 w 9"/>
                <a:gd name="T1" fmla="*/ 2 h 4"/>
                <a:gd name="T2" fmla="*/ 6 w 9"/>
                <a:gd name="T3" fmla="*/ 4 h 4"/>
                <a:gd name="T4" fmla="*/ 9 w 9"/>
                <a:gd name="T5" fmla="*/ 3 h 4"/>
                <a:gd name="T6" fmla="*/ 3 w 9"/>
                <a:gd name="T7" fmla="*/ 0 h 4"/>
                <a:gd name="T8" fmla="*/ 0 w 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0" y="2"/>
                  </a:moveTo>
                  <a:cubicBezTo>
                    <a:pt x="0" y="4"/>
                    <a:pt x="3" y="4"/>
                    <a:pt x="6" y="4"/>
                  </a:cubicBezTo>
                  <a:cubicBezTo>
                    <a:pt x="7" y="4"/>
                    <a:pt x="9" y="4"/>
                    <a:pt x="9" y="3"/>
                  </a:cubicBezTo>
                  <a:cubicBezTo>
                    <a:pt x="9" y="1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2" name="Freeform 99"/>
            <p:cNvSpPr/>
            <p:nvPr/>
          </p:nvSpPr>
          <p:spPr bwMode="auto">
            <a:xfrm>
              <a:off x="2788891" y="3828698"/>
              <a:ext cx="127992" cy="48694"/>
            </a:xfrm>
            <a:custGeom>
              <a:avLst/>
              <a:gdLst>
                <a:gd name="T0" fmla="*/ 0 w 39"/>
                <a:gd name="T1" fmla="*/ 10 h 15"/>
                <a:gd name="T2" fmla="*/ 3 w 39"/>
                <a:gd name="T3" fmla="*/ 13 h 15"/>
                <a:gd name="T4" fmla="*/ 3 w 39"/>
                <a:gd name="T5" fmla="*/ 12 h 15"/>
                <a:gd name="T6" fmla="*/ 6 w 39"/>
                <a:gd name="T7" fmla="*/ 12 h 15"/>
                <a:gd name="T8" fmla="*/ 16 w 39"/>
                <a:gd name="T9" fmla="*/ 12 h 15"/>
                <a:gd name="T10" fmla="*/ 19 w 39"/>
                <a:gd name="T11" fmla="*/ 15 h 15"/>
                <a:gd name="T12" fmla="*/ 24 w 39"/>
                <a:gd name="T13" fmla="*/ 11 h 15"/>
                <a:gd name="T14" fmla="*/ 26 w 39"/>
                <a:gd name="T15" fmla="*/ 12 h 15"/>
                <a:gd name="T16" fmla="*/ 31 w 39"/>
                <a:gd name="T17" fmla="*/ 9 h 15"/>
                <a:gd name="T18" fmla="*/ 39 w 39"/>
                <a:gd name="T19" fmla="*/ 9 h 15"/>
                <a:gd name="T20" fmla="*/ 33 w 39"/>
                <a:gd name="T21" fmla="*/ 5 h 15"/>
                <a:gd name="T22" fmla="*/ 34 w 39"/>
                <a:gd name="T23" fmla="*/ 6 h 15"/>
                <a:gd name="T24" fmla="*/ 21 w 39"/>
                <a:gd name="T25" fmla="*/ 0 h 15"/>
                <a:gd name="T26" fmla="*/ 14 w 39"/>
                <a:gd name="T27" fmla="*/ 1 h 15"/>
                <a:gd name="T28" fmla="*/ 9 w 39"/>
                <a:gd name="T29" fmla="*/ 0 h 15"/>
                <a:gd name="T30" fmla="*/ 7 w 39"/>
                <a:gd name="T31" fmla="*/ 1 h 15"/>
                <a:gd name="T32" fmla="*/ 10 w 39"/>
                <a:gd name="T33" fmla="*/ 4 h 15"/>
                <a:gd name="T34" fmla="*/ 12 w 39"/>
                <a:gd name="T35" fmla="*/ 9 h 15"/>
                <a:gd name="T36" fmla="*/ 2 w 39"/>
                <a:gd name="T37" fmla="*/ 9 h 15"/>
                <a:gd name="T38" fmla="*/ 0 w 39"/>
                <a:gd name="T3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" h="15">
                  <a:moveTo>
                    <a:pt x="0" y="10"/>
                  </a:moveTo>
                  <a:cubicBezTo>
                    <a:pt x="0" y="11"/>
                    <a:pt x="2" y="13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cubicBezTo>
                    <a:pt x="4" y="12"/>
                    <a:pt x="4" y="12"/>
                    <a:pt x="6" y="12"/>
                  </a:cubicBezTo>
                  <a:cubicBezTo>
                    <a:pt x="9" y="12"/>
                    <a:pt x="14" y="11"/>
                    <a:pt x="16" y="12"/>
                  </a:cubicBezTo>
                  <a:cubicBezTo>
                    <a:pt x="17" y="13"/>
                    <a:pt x="17" y="15"/>
                    <a:pt x="19" y="15"/>
                  </a:cubicBezTo>
                  <a:cubicBezTo>
                    <a:pt x="21" y="15"/>
                    <a:pt x="21" y="11"/>
                    <a:pt x="24" y="11"/>
                  </a:cubicBezTo>
                  <a:cubicBezTo>
                    <a:pt x="25" y="11"/>
                    <a:pt x="25" y="12"/>
                    <a:pt x="26" y="12"/>
                  </a:cubicBezTo>
                  <a:cubicBezTo>
                    <a:pt x="28" y="12"/>
                    <a:pt x="29" y="13"/>
                    <a:pt x="31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7" y="9"/>
                    <a:pt x="35" y="7"/>
                    <a:pt x="33" y="5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0" y="4"/>
                    <a:pt x="29" y="0"/>
                    <a:pt x="21" y="0"/>
                  </a:cubicBezTo>
                  <a:cubicBezTo>
                    <a:pt x="19" y="0"/>
                    <a:pt x="17" y="1"/>
                    <a:pt x="14" y="1"/>
                  </a:cubicBezTo>
                  <a:cubicBezTo>
                    <a:pt x="12" y="1"/>
                    <a:pt x="11" y="0"/>
                    <a:pt x="9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3"/>
                    <a:pt x="9" y="4"/>
                    <a:pt x="10" y="4"/>
                  </a:cubicBezTo>
                  <a:cubicBezTo>
                    <a:pt x="10" y="6"/>
                    <a:pt x="10" y="7"/>
                    <a:pt x="12" y="9"/>
                  </a:cubicBezTo>
                  <a:cubicBezTo>
                    <a:pt x="9" y="10"/>
                    <a:pt x="7" y="9"/>
                    <a:pt x="2" y="9"/>
                  </a:cubicBezTo>
                  <a:cubicBezTo>
                    <a:pt x="1" y="9"/>
                    <a:pt x="1" y="1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3" name="Freeform 100"/>
            <p:cNvSpPr/>
            <p:nvPr/>
          </p:nvSpPr>
          <p:spPr bwMode="auto">
            <a:xfrm>
              <a:off x="3058787" y="4033211"/>
              <a:ext cx="16695" cy="16695"/>
            </a:xfrm>
            <a:custGeom>
              <a:avLst/>
              <a:gdLst>
                <a:gd name="T0" fmla="*/ 0 w 5"/>
                <a:gd name="T1" fmla="*/ 4 h 5"/>
                <a:gd name="T2" fmla="*/ 2 w 5"/>
                <a:gd name="T3" fmla="*/ 4 h 5"/>
                <a:gd name="T4" fmla="*/ 5 w 5"/>
                <a:gd name="T5" fmla="*/ 1 h 5"/>
                <a:gd name="T6" fmla="*/ 5 w 5"/>
                <a:gd name="T7" fmla="*/ 0 h 5"/>
                <a:gd name="T8" fmla="*/ 3 w 5"/>
                <a:gd name="T9" fmla="*/ 0 h 5"/>
                <a:gd name="T10" fmla="*/ 0 w 5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0" y="4"/>
                  </a:moveTo>
                  <a:cubicBezTo>
                    <a:pt x="0" y="5"/>
                    <a:pt x="2" y="4"/>
                    <a:pt x="2" y="4"/>
                  </a:cubicBezTo>
                  <a:cubicBezTo>
                    <a:pt x="4" y="4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4" name="Freeform 101"/>
            <p:cNvSpPr/>
            <p:nvPr/>
          </p:nvSpPr>
          <p:spPr bwMode="auto">
            <a:xfrm>
              <a:off x="3292512" y="4253029"/>
              <a:ext cx="48693" cy="43129"/>
            </a:xfrm>
            <a:custGeom>
              <a:avLst/>
              <a:gdLst>
                <a:gd name="T0" fmla="*/ 4 w 15"/>
                <a:gd name="T1" fmla="*/ 0 h 13"/>
                <a:gd name="T2" fmla="*/ 0 w 15"/>
                <a:gd name="T3" fmla="*/ 6 h 13"/>
                <a:gd name="T4" fmla="*/ 9 w 15"/>
                <a:gd name="T5" fmla="*/ 13 h 13"/>
                <a:gd name="T6" fmla="*/ 15 w 15"/>
                <a:gd name="T7" fmla="*/ 6 h 13"/>
                <a:gd name="T8" fmla="*/ 14 w 15"/>
                <a:gd name="T9" fmla="*/ 4 h 13"/>
                <a:gd name="T10" fmla="*/ 10 w 15"/>
                <a:gd name="T11" fmla="*/ 3 h 13"/>
                <a:gd name="T12" fmla="*/ 5 w 15"/>
                <a:gd name="T13" fmla="*/ 0 h 13"/>
                <a:gd name="T14" fmla="*/ 4 w 15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8"/>
                    <a:pt x="6" y="13"/>
                    <a:pt x="9" y="13"/>
                  </a:cubicBezTo>
                  <a:cubicBezTo>
                    <a:pt x="12" y="13"/>
                    <a:pt x="15" y="8"/>
                    <a:pt x="15" y="6"/>
                  </a:cubicBezTo>
                  <a:cubicBezTo>
                    <a:pt x="15" y="5"/>
                    <a:pt x="14" y="4"/>
                    <a:pt x="14" y="4"/>
                  </a:cubicBezTo>
                  <a:cubicBezTo>
                    <a:pt x="12" y="4"/>
                    <a:pt x="10" y="6"/>
                    <a:pt x="10" y="3"/>
                  </a:cubicBezTo>
                  <a:cubicBezTo>
                    <a:pt x="8" y="3"/>
                    <a:pt x="7" y="4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5" name="Freeform 102"/>
            <p:cNvSpPr/>
            <p:nvPr/>
          </p:nvSpPr>
          <p:spPr bwMode="auto">
            <a:xfrm>
              <a:off x="2798630" y="5218556"/>
              <a:ext cx="16695" cy="36172"/>
            </a:xfrm>
            <a:custGeom>
              <a:avLst/>
              <a:gdLst>
                <a:gd name="T0" fmla="*/ 4 w 5"/>
                <a:gd name="T1" fmla="*/ 11 h 11"/>
                <a:gd name="T2" fmla="*/ 4 w 5"/>
                <a:gd name="T3" fmla="*/ 6 h 11"/>
                <a:gd name="T4" fmla="*/ 5 w 5"/>
                <a:gd name="T5" fmla="*/ 4 h 11"/>
                <a:gd name="T6" fmla="*/ 2 w 5"/>
                <a:gd name="T7" fmla="*/ 0 h 11"/>
                <a:gd name="T8" fmla="*/ 0 w 5"/>
                <a:gd name="T9" fmla="*/ 7 h 11"/>
                <a:gd name="T10" fmla="*/ 0 w 5"/>
                <a:gd name="T11" fmla="*/ 10 h 11"/>
                <a:gd name="T12" fmla="*/ 1 w 5"/>
                <a:gd name="T13" fmla="*/ 11 h 11"/>
                <a:gd name="T14" fmla="*/ 4 w 5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1">
                  <a:moveTo>
                    <a:pt x="4" y="11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7"/>
                    <a:pt x="0" y="7"/>
                  </a:cubicBezTo>
                  <a:cubicBezTo>
                    <a:pt x="0" y="7"/>
                    <a:pt x="0" y="8"/>
                    <a:pt x="0" y="10"/>
                  </a:cubicBezTo>
                  <a:cubicBezTo>
                    <a:pt x="0" y="11"/>
                    <a:pt x="0" y="11"/>
                    <a:pt x="1" y="11"/>
                  </a:cubicBezTo>
                  <a:lnTo>
                    <a:pt x="4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6" name="Freeform 103"/>
            <p:cNvSpPr>
              <a:spLocks noEditPoints="1"/>
            </p:cNvSpPr>
            <p:nvPr/>
          </p:nvSpPr>
          <p:spPr bwMode="auto">
            <a:xfrm>
              <a:off x="807798" y="2372060"/>
              <a:ext cx="2826953" cy="3226307"/>
            </a:xfrm>
            <a:custGeom>
              <a:avLst/>
              <a:gdLst>
                <a:gd name="T0" fmla="*/ 776 w 859"/>
                <a:gd name="T1" fmla="*/ 577 h 979"/>
                <a:gd name="T2" fmla="*/ 741 w 859"/>
                <a:gd name="T3" fmla="*/ 539 h 979"/>
                <a:gd name="T4" fmla="*/ 680 w 859"/>
                <a:gd name="T5" fmla="*/ 504 h 979"/>
                <a:gd name="T6" fmla="*/ 622 w 859"/>
                <a:gd name="T7" fmla="*/ 503 h 979"/>
                <a:gd name="T8" fmla="*/ 587 w 859"/>
                <a:gd name="T9" fmla="*/ 516 h 979"/>
                <a:gd name="T10" fmla="*/ 545 w 859"/>
                <a:gd name="T11" fmla="*/ 474 h 979"/>
                <a:gd name="T12" fmla="*/ 511 w 859"/>
                <a:gd name="T13" fmla="*/ 431 h 979"/>
                <a:gd name="T14" fmla="*/ 449 w 859"/>
                <a:gd name="T15" fmla="*/ 413 h 979"/>
                <a:gd name="T16" fmla="*/ 504 w 859"/>
                <a:gd name="T17" fmla="*/ 378 h 979"/>
                <a:gd name="T18" fmla="*/ 564 w 859"/>
                <a:gd name="T19" fmla="*/ 398 h 979"/>
                <a:gd name="T20" fmla="*/ 592 w 859"/>
                <a:gd name="T21" fmla="*/ 329 h 979"/>
                <a:gd name="T22" fmla="*/ 598 w 859"/>
                <a:gd name="T23" fmla="*/ 310 h 979"/>
                <a:gd name="T24" fmla="*/ 625 w 859"/>
                <a:gd name="T25" fmla="*/ 286 h 979"/>
                <a:gd name="T26" fmla="*/ 649 w 859"/>
                <a:gd name="T27" fmla="*/ 259 h 979"/>
                <a:gd name="T28" fmla="*/ 665 w 859"/>
                <a:gd name="T29" fmla="*/ 236 h 979"/>
                <a:gd name="T30" fmla="*/ 717 w 859"/>
                <a:gd name="T31" fmla="*/ 183 h 979"/>
                <a:gd name="T32" fmla="*/ 675 w 859"/>
                <a:gd name="T33" fmla="*/ 140 h 979"/>
                <a:gd name="T34" fmla="*/ 575 w 859"/>
                <a:gd name="T35" fmla="*/ 107 h 979"/>
                <a:gd name="T36" fmla="*/ 530 w 859"/>
                <a:gd name="T37" fmla="*/ 171 h 979"/>
                <a:gd name="T38" fmla="*/ 497 w 859"/>
                <a:gd name="T39" fmla="*/ 92 h 979"/>
                <a:gd name="T40" fmla="*/ 540 w 859"/>
                <a:gd name="T41" fmla="*/ 63 h 979"/>
                <a:gd name="T42" fmla="*/ 521 w 859"/>
                <a:gd name="T43" fmla="*/ 50 h 979"/>
                <a:gd name="T44" fmla="*/ 464 w 859"/>
                <a:gd name="T45" fmla="*/ 5 h 979"/>
                <a:gd name="T46" fmla="*/ 424 w 859"/>
                <a:gd name="T47" fmla="*/ 47 h 979"/>
                <a:gd name="T48" fmla="*/ 335 w 859"/>
                <a:gd name="T49" fmla="*/ 45 h 979"/>
                <a:gd name="T50" fmla="*/ 216 w 859"/>
                <a:gd name="T51" fmla="*/ 29 h 979"/>
                <a:gd name="T52" fmla="*/ 97 w 859"/>
                <a:gd name="T53" fmla="*/ 15 h 979"/>
                <a:gd name="T54" fmla="*/ 19 w 859"/>
                <a:gd name="T55" fmla="*/ 47 h 979"/>
                <a:gd name="T56" fmla="*/ 30 w 859"/>
                <a:gd name="T57" fmla="*/ 85 h 979"/>
                <a:gd name="T58" fmla="*/ 35 w 859"/>
                <a:gd name="T59" fmla="*/ 130 h 979"/>
                <a:gd name="T60" fmla="*/ 76 w 859"/>
                <a:gd name="T61" fmla="*/ 139 h 979"/>
                <a:gd name="T62" fmla="*/ 89 w 859"/>
                <a:gd name="T63" fmla="*/ 138 h 979"/>
                <a:gd name="T64" fmla="*/ 154 w 859"/>
                <a:gd name="T65" fmla="*/ 127 h 979"/>
                <a:gd name="T66" fmla="*/ 214 w 859"/>
                <a:gd name="T67" fmla="*/ 158 h 979"/>
                <a:gd name="T68" fmla="*/ 227 w 859"/>
                <a:gd name="T69" fmla="*/ 171 h 979"/>
                <a:gd name="T70" fmla="*/ 287 w 859"/>
                <a:gd name="T71" fmla="*/ 227 h 979"/>
                <a:gd name="T72" fmla="*/ 300 w 859"/>
                <a:gd name="T73" fmla="*/ 334 h 979"/>
                <a:gd name="T74" fmla="*/ 360 w 859"/>
                <a:gd name="T75" fmla="*/ 412 h 979"/>
                <a:gd name="T76" fmla="*/ 350 w 859"/>
                <a:gd name="T77" fmla="*/ 365 h 979"/>
                <a:gd name="T78" fmla="*/ 404 w 859"/>
                <a:gd name="T79" fmla="*/ 446 h 979"/>
                <a:gd name="T80" fmla="*/ 476 w 859"/>
                <a:gd name="T81" fmla="*/ 471 h 979"/>
                <a:gd name="T82" fmla="*/ 542 w 859"/>
                <a:gd name="T83" fmla="*/ 515 h 979"/>
                <a:gd name="T84" fmla="*/ 579 w 859"/>
                <a:gd name="T85" fmla="*/ 524 h 979"/>
                <a:gd name="T86" fmla="*/ 563 w 859"/>
                <a:gd name="T87" fmla="*/ 591 h 979"/>
                <a:gd name="T88" fmla="*/ 590 w 859"/>
                <a:gd name="T89" fmla="*/ 669 h 979"/>
                <a:gd name="T90" fmla="*/ 621 w 859"/>
                <a:gd name="T91" fmla="*/ 781 h 979"/>
                <a:gd name="T92" fmla="*/ 614 w 859"/>
                <a:gd name="T93" fmla="*/ 862 h 979"/>
                <a:gd name="T94" fmla="*/ 601 w 859"/>
                <a:gd name="T95" fmla="*/ 936 h 979"/>
                <a:gd name="T96" fmla="*/ 645 w 859"/>
                <a:gd name="T97" fmla="*/ 979 h 979"/>
                <a:gd name="T98" fmla="*/ 659 w 859"/>
                <a:gd name="T99" fmla="*/ 910 h 979"/>
                <a:gd name="T100" fmla="*/ 665 w 859"/>
                <a:gd name="T101" fmla="*/ 856 h 979"/>
                <a:gd name="T102" fmla="*/ 706 w 859"/>
                <a:gd name="T103" fmla="*/ 807 h 979"/>
                <a:gd name="T104" fmla="*/ 778 w 859"/>
                <a:gd name="T105" fmla="*/ 736 h 979"/>
                <a:gd name="T106" fmla="*/ 832 w 859"/>
                <a:gd name="T107" fmla="*/ 658 h 979"/>
                <a:gd name="T108" fmla="*/ 566 w 859"/>
                <a:gd name="T109" fmla="*/ 274 h 979"/>
                <a:gd name="T110" fmla="*/ 504 w 859"/>
                <a:gd name="T111" fmla="*/ 234 h 979"/>
                <a:gd name="T112" fmla="*/ 562 w 859"/>
                <a:gd name="T113" fmla="*/ 263 h 979"/>
                <a:gd name="T114" fmla="*/ 514 w 859"/>
                <a:gd name="T115" fmla="*/ 282 h 979"/>
                <a:gd name="T116" fmla="*/ 503 w 859"/>
                <a:gd name="T117" fmla="*/ 245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59" h="979">
                  <a:moveTo>
                    <a:pt x="853" y="606"/>
                  </a:moveTo>
                  <a:cubicBezTo>
                    <a:pt x="850" y="605"/>
                    <a:pt x="848" y="606"/>
                    <a:pt x="844" y="605"/>
                  </a:cubicBezTo>
                  <a:cubicBezTo>
                    <a:pt x="841" y="604"/>
                    <a:pt x="834" y="598"/>
                    <a:pt x="832" y="595"/>
                  </a:cubicBezTo>
                  <a:cubicBezTo>
                    <a:pt x="829" y="593"/>
                    <a:pt x="825" y="592"/>
                    <a:pt x="821" y="591"/>
                  </a:cubicBezTo>
                  <a:cubicBezTo>
                    <a:pt x="813" y="592"/>
                    <a:pt x="813" y="592"/>
                    <a:pt x="813" y="592"/>
                  </a:cubicBezTo>
                  <a:cubicBezTo>
                    <a:pt x="808" y="592"/>
                    <a:pt x="807" y="588"/>
                    <a:pt x="802" y="588"/>
                  </a:cubicBezTo>
                  <a:cubicBezTo>
                    <a:pt x="800" y="588"/>
                    <a:pt x="799" y="591"/>
                    <a:pt x="797" y="591"/>
                  </a:cubicBezTo>
                  <a:cubicBezTo>
                    <a:pt x="796" y="591"/>
                    <a:pt x="796" y="591"/>
                    <a:pt x="796" y="591"/>
                  </a:cubicBezTo>
                  <a:cubicBezTo>
                    <a:pt x="796" y="587"/>
                    <a:pt x="796" y="587"/>
                    <a:pt x="795" y="585"/>
                  </a:cubicBezTo>
                  <a:cubicBezTo>
                    <a:pt x="795" y="583"/>
                    <a:pt x="793" y="584"/>
                    <a:pt x="791" y="583"/>
                  </a:cubicBezTo>
                  <a:cubicBezTo>
                    <a:pt x="788" y="581"/>
                    <a:pt x="780" y="577"/>
                    <a:pt x="776" y="577"/>
                  </a:cubicBezTo>
                  <a:cubicBezTo>
                    <a:pt x="772" y="577"/>
                    <a:pt x="769" y="581"/>
                    <a:pt x="767" y="585"/>
                  </a:cubicBezTo>
                  <a:cubicBezTo>
                    <a:pt x="767" y="586"/>
                    <a:pt x="766" y="589"/>
                    <a:pt x="765" y="589"/>
                  </a:cubicBezTo>
                  <a:cubicBezTo>
                    <a:pt x="764" y="589"/>
                    <a:pt x="764" y="587"/>
                    <a:pt x="764" y="587"/>
                  </a:cubicBezTo>
                  <a:cubicBezTo>
                    <a:pt x="758" y="587"/>
                    <a:pt x="758" y="587"/>
                    <a:pt x="758" y="587"/>
                  </a:cubicBezTo>
                  <a:cubicBezTo>
                    <a:pt x="758" y="583"/>
                    <a:pt x="757" y="582"/>
                    <a:pt x="754" y="581"/>
                  </a:cubicBezTo>
                  <a:cubicBezTo>
                    <a:pt x="753" y="580"/>
                    <a:pt x="751" y="580"/>
                    <a:pt x="751" y="578"/>
                  </a:cubicBezTo>
                  <a:cubicBezTo>
                    <a:pt x="751" y="571"/>
                    <a:pt x="758" y="569"/>
                    <a:pt x="761" y="564"/>
                  </a:cubicBezTo>
                  <a:cubicBezTo>
                    <a:pt x="761" y="562"/>
                    <a:pt x="758" y="562"/>
                    <a:pt x="757" y="560"/>
                  </a:cubicBezTo>
                  <a:cubicBezTo>
                    <a:pt x="756" y="557"/>
                    <a:pt x="753" y="550"/>
                    <a:pt x="753" y="547"/>
                  </a:cubicBezTo>
                  <a:cubicBezTo>
                    <a:pt x="749" y="546"/>
                    <a:pt x="745" y="539"/>
                    <a:pt x="741" y="539"/>
                  </a:cubicBezTo>
                  <a:cubicBezTo>
                    <a:pt x="741" y="539"/>
                    <a:pt x="741" y="539"/>
                    <a:pt x="741" y="539"/>
                  </a:cubicBezTo>
                  <a:cubicBezTo>
                    <a:pt x="741" y="538"/>
                    <a:pt x="741" y="538"/>
                    <a:pt x="741" y="538"/>
                  </a:cubicBezTo>
                  <a:cubicBezTo>
                    <a:pt x="737" y="538"/>
                    <a:pt x="734" y="535"/>
                    <a:pt x="732" y="535"/>
                  </a:cubicBezTo>
                  <a:cubicBezTo>
                    <a:pt x="726" y="535"/>
                    <a:pt x="726" y="535"/>
                    <a:pt x="726" y="535"/>
                  </a:cubicBezTo>
                  <a:cubicBezTo>
                    <a:pt x="720" y="535"/>
                    <a:pt x="711" y="535"/>
                    <a:pt x="709" y="529"/>
                  </a:cubicBezTo>
                  <a:cubicBezTo>
                    <a:pt x="708" y="529"/>
                    <a:pt x="706" y="529"/>
                    <a:pt x="706" y="528"/>
                  </a:cubicBezTo>
                  <a:cubicBezTo>
                    <a:pt x="703" y="522"/>
                    <a:pt x="701" y="523"/>
                    <a:pt x="696" y="519"/>
                  </a:cubicBezTo>
                  <a:cubicBezTo>
                    <a:pt x="690" y="519"/>
                    <a:pt x="690" y="519"/>
                    <a:pt x="690" y="519"/>
                  </a:cubicBezTo>
                  <a:cubicBezTo>
                    <a:pt x="689" y="515"/>
                    <a:pt x="690" y="512"/>
                    <a:pt x="687" y="511"/>
                  </a:cubicBezTo>
                  <a:cubicBezTo>
                    <a:pt x="683" y="510"/>
                    <a:pt x="677" y="509"/>
                    <a:pt x="677" y="506"/>
                  </a:cubicBezTo>
                  <a:cubicBezTo>
                    <a:pt x="677" y="504"/>
                    <a:pt x="677" y="504"/>
                    <a:pt x="677" y="504"/>
                  </a:cubicBezTo>
                  <a:cubicBezTo>
                    <a:pt x="677" y="505"/>
                    <a:pt x="680" y="504"/>
                    <a:pt x="680" y="504"/>
                  </a:cubicBezTo>
                  <a:cubicBezTo>
                    <a:pt x="680" y="504"/>
                    <a:pt x="676" y="503"/>
                    <a:pt x="674" y="503"/>
                  </a:cubicBezTo>
                  <a:cubicBezTo>
                    <a:pt x="674" y="503"/>
                    <a:pt x="669" y="503"/>
                    <a:pt x="669" y="504"/>
                  </a:cubicBezTo>
                  <a:cubicBezTo>
                    <a:pt x="667" y="507"/>
                    <a:pt x="665" y="506"/>
                    <a:pt x="662" y="506"/>
                  </a:cubicBezTo>
                  <a:cubicBezTo>
                    <a:pt x="660" y="506"/>
                    <a:pt x="657" y="507"/>
                    <a:pt x="657" y="503"/>
                  </a:cubicBezTo>
                  <a:cubicBezTo>
                    <a:pt x="655" y="503"/>
                    <a:pt x="648" y="503"/>
                    <a:pt x="645" y="503"/>
                  </a:cubicBezTo>
                  <a:cubicBezTo>
                    <a:pt x="643" y="503"/>
                    <a:pt x="642" y="502"/>
                    <a:pt x="642" y="500"/>
                  </a:cubicBezTo>
                  <a:cubicBezTo>
                    <a:pt x="639" y="499"/>
                    <a:pt x="634" y="499"/>
                    <a:pt x="633" y="495"/>
                  </a:cubicBezTo>
                  <a:cubicBezTo>
                    <a:pt x="629" y="495"/>
                    <a:pt x="629" y="495"/>
                    <a:pt x="629" y="495"/>
                  </a:cubicBezTo>
                  <a:cubicBezTo>
                    <a:pt x="629" y="499"/>
                    <a:pt x="632" y="495"/>
                    <a:pt x="633" y="499"/>
                  </a:cubicBezTo>
                  <a:cubicBezTo>
                    <a:pt x="628" y="499"/>
                    <a:pt x="628" y="499"/>
                    <a:pt x="628" y="499"/>
                  </a:cubicBezTo>
                  <a:cubicBezTo>
                    <a:pt x="626" y="499"/>
                    <a:pt x="622" y="500"/>
                    <a:pt x="622" y="503"/>
                  </a:cubicBezTo>
                  <a:cubicBezTo>
                    <a:pt x="622" y="506"/>
                    <a:pt x="625" y="508"/>
                    <a:pt x="625" y="511"/>
                  </a:cubicBezTo>
                  <a:cubicBezTo>
                    <a:pt x="625" y="512"/>
                    <a:pt x="623" y="514"/>
                    <a:pt x="622" y="514"/>
                  </a:cubicBezTo>
                  <a:cubicBezTo>
                    <a:pt x="620" y="514"/>
                    <a:pt x="619" y="510"/>
                    <a:pt x="619" y="508"/>
                  </a:cubicBezTo>
                  <a:cubicBezTo>
                    <a:pt x="619" y="505"/>
                    <a:pt x="620" y="502"/>
                    <a:pt x="621" y="498"/>
                  </a:cubicBezTo>
                  <a:cubicBezTo>
                    <a:pt x="622" y="498"/>
                    <a:pt x="623" y="497"/>
                    <a:pt x="623" y="496"/>
                  </a:cubicBezTo>
                  <a:cubicBezTo>
                    <a:pt x="623" y="495"/>
                    <a:pt x="622" y="493"/>
                    <a:pt x="621" y="493"/>
                  </a:cubicBezTo>
                  <a:cubicBezTo>
                    <a:pt x="618" y="493"/>
                    <a:pt x="617" y="496"/>
                    <a:pt x="614" y="497"/>
                  </a:cubicBezTo>
                  <a:cubicBezTo>
                    <a:pt x="609" y="499"/>
                    <a:pt x="605" y="500"/>
                    <a:pt x="600" y="502"/>
                  </a:cubicBezTo>
                  <a:cubicBezTo>
                    <a:pt x="597" y="503"/>
                    <a:pt x="595" y="503"/>
                    <a:pt x="594" y="507"/>
                  </a:cubicBezTo>
                  <a:cubicBezTo>
                    <a:pt x="593" y="509"/>
                    <a:pt x="593" y="512"/>
                    <a:pt x="592" y="513"/>
                  </a:cubicBezTo>
                  <a:cubicBezTo>
                    <a:pt x="590" y="513"/>
                    <a:pt x="587" y="514"/>
                    <a:pt x="587" y="516"/>
                  </a:cubicBezTo>
                  <a:cubicBezTo>
                    <a:pt x="587" y="516"/>
                    <a:pt x="585" y="517"/>
                    <a:pt x="585" y="518"/>
                  </a:cubicBezTo>
                  <a:cubicBezTo>
                    <a:pt x="585" y="518"/>
                    <a:pt x="585" y="518"/>
                    <a:pt x="585" y="519"/>
                  </a:cubicBezTo>
                  <a:cubicBezTo>
                    <a:pt x="585" y="519"/>
                    <a:pt x="585" y="519"/>
                    <a:pt x="583" y="519"/>
                  </a:cubicBezTo>
                  <a:cubicBezTo>
                    <a:pt x="583" y="519"/>
                    <a:pt x="583" y="519"/>
                    <a:pt x="583" y="519"/>
                  </a:cubicBezTo>
                  <a:cubicBezTo>
                    <a:pt x="580" y="516"/>
                    <a:pt x="577" y="511"/>
                    <a:pt x="571" y="511"/>
                  </a:cubicBezTo>
                  <a:cubicBezTo>
                    <a:pt x="565" y="511"/>
                    <a:pt x="562" y="516"/>
                    <a:pt x="557" y="516"/>
                  </a:cubicBezTo>
                  <a:cubicBezTo>
                    <a:pt x="553" y="516"/>
                    <a:pt x="552" y="512"/>
                    <a:pt x="550" y="510"/>
                  </a:cubicBezTo>
                  <a:cubicBezTo>
                    <a:pt x="546" y="509"/>
                    <a:pt x="541" y="507"/>
                    <a:pt x="541" y="502"/>
                  </a:cubicBezTo>
                  <a:cubicBezTo>
                    <a:pt x="541" y="498"/>
                    <a:pt x="541" y="493"/>
                    <a:pt x="541" y="488"/>
                  </a:cubicBezTo>
                  <a:cubicBezTo>
                    <a:pt x="545" y="486"/>
                    <a:pt x="545" y="480"/>
                    <a:pt x="545" y="478"/>
                  </a:cubicBezTo>
                  <a:cubicBezTo>
                    <a:pt x="545" y="477"/>
                    <a:pt x="545" y="476"/>
                    <a:pt x="545" y="474"/>
                  </a:cubicBezTo>
                  <a:cubicBezTo>
                    <a:pt x="541" y="474"/>
                    <a:pt x="539" y="470"/>
                    <a:pt x="533" y="470"/>
                  </a:cubicBezTo>
                  <a:cubicBezTo>
                    <a:pt x="525" y="470"/>
                    <a:pt x="519" y="471"/>
                    <a:pt x="512" y="471"/>
                  </a:cubicBezTo>
                  <a:cubicBezTo>
                    <a:pt x="510" y="471"/>
                    <a:pt x="509" y="470"/>
                    <a:pt x="509" y="469"/>
                  </a:cubicBezTo>
                  <a:cubicBezTo>
                    <a:pt x="509" y="468"/>
                    <a:pt x="509" y="468"/>
                    <a:pt x="509" y="467"/>
                  </a:cubicBezTo>
                  <a:cubicBezTo>
                    <a:pt x="509" y="466"/>
                    <a:pt x="513" y="465"/>
                    <a:pt x="513" y="463"/>
                  </a:cubicBezTo>
                  <a:cubicBezTo>
                    <a:pt x="513" y="460"/>
                    <a:pt x="513" y="457"/>
                    <a:pt x="513" y="454"/>
                  </a:cubicBezTo>
                  <a:cubicBezTo>
                    <a:pt x="517" y="451"/>
                    <a:pt x="516" y="450"/>
                    <a:pt x="516" y="446"/>
                  </a:cubicBezTo>
                  <a:cubicBezTo>
                    <a:pt x="516" y="442"/>
                    <a:pt x="521" y="438"/>
                    <a:pt x="521" y="435"/>
                  </a:cubicBezTo>
                  <a:cubicBezTo>
                    <a:pt x="521" y="434"/>
                    <a:pt x="521" y="433"/>
                    <a:pt x="521" y="433"/>
                  </a:cubicBezTo>
                  <a:cubicBezTo>
                    <a:pt x="521" y="433"/>
                    <a:pt x="517" y="432"/>
                    <a:pt x="516" y="432"/>
                  </a:cubicBezTo>
                  <a:cubicBezTo>
                    <a:pt x="515" y="432"/>
                    <a:pt x="513" y="431"/>
                    <a:pt x="511" y="431"/>
                  </a:cubicBezTo>
                  <a:cubicBezTo>
                    <a:pt x="505" y="431"/>
                    <a:pt x="497" y="434"/>
                    <a:pt x="497" y="440"/>
                  </a:cubicBezTo>
                  <a:cubicBezTo>
                    <a:pt x="497" y="444"/>
                    <a:pt x="494" y="447"/>
                    <a:pt x="493" y="449"/>
                  </a:cubicBezTo>
                  <a:cubicBezTo>
                    <a:pt x="492" y="450"/>
                    <a:pt x="491" y="453"/>
                    <a:pt x="490" y="453"/>
                  </a:cubicBezTo>
                  <a:cubicBezTo>
                    <a:pt x="489" y="453"/>
                    <a:pt x="488" y="452"/>
                    <a:pt x="485" y="452"/>
                  </a:cubicBezTo>
                  <a:cubicBezTo>
                    <a:pt x="481" y="452"/>
                    <a:pt x="477" y="455"/>
                    <a:pt x="473" y="455"/>
                  </a:cubicBezTo>
                  <a:cubicBezTo>
                    <a:pt x="471" y="455"/>
                    <a:pt x="471" y="453"/>
                    <a:pt x="469" y="452"/>
                  </a:cubicBezTo>
                  <a:cubicBezTo>
                    <a:pt x="463" y="450"/>
                    <a:pt x="463" y="446"/>
                    <a:pt x="459" y="442"/>
                  </a:cubicBezTo>
                  <a:cubicBezTo>
                    <a:pt x="457" y="441"/>
                    <a:pt x="454" y="437"/>
                    <a:pt x="453" y="436"/>
                  </a:cubicBezTo>
                  <a:cubicBezTo>
                    <a:pt x="453" y="434"/>
                    <a:pt x="453" y="432"/>
                    <a:pt x="452" y="430"/>
                  </a:cubicBezTo>
                  <a:cubicBezTo>
                    <a:pt x="451" y="429"/>
                    <a:pt x="449" y="428"/>
                    <a:pt x="449" y="426"/>
                  </a:cubicBezTo>
                  <a:cubicBezTo>
                    <a:pt x="449" y="413"/>
                    <a:pt x="449" y="413"/>
                    <a:pt x="449" y="413"/>
                  </a:cubicBezTo>
                  <a:cubicBezTo>
                    <a:pt x="453" y="410"/>
                    <a:pt x="452" y="408"/>
                    <a:pt x="452" y="404"/>
                  </a:cubicBezTo>
                  <a:cubicBezTo>
                    <a:pt x="452" y="403"/>
                    <a:pt x="452" y="402"/>
                    <a:pt x="452" y="400"/>
                  </a:cubicBezTo>
                  <a:cubicBezTo>
                    <a:pt x="452" y="400"/>
                    <a:pt x="452" y="400"/>
                    <a:pt x="452" y="400"/>
                  </a:cubicBezTo>
                  <a:cubicBezTo>
                    <a:pt x="452" y="400"/>
                    <a:pt x="452" y="400"/>
                    <a:pt x="453" y="400"/>
                  </a:cubicBezTo>
                  <a:cubicBezTo>
                    <a:pt x="453" y="399"/>
                    <a:pt x="452" y="398"/>
                    <a:pt x="452" y="398"/>
                  </a:cubicBezTo>
                  <a:cubicBezTo>
                    <a:pt x="452" y="391"/>
                    <a:pt x="455" y="385"/>
                    <a:pt x="460" y="383"/>
                  </a:cubicBezTo>
                  <a:cubicBezTo>
                    <a:pt x="462" y="382"/>
                    <a:pt x="464" y="384"/>
                    <a:pt x="466" y="382"/>
                  </a:cubicBezTo>
                  <a:cubicBezTo>
                    <a:pt x="468" y="379"/>
                    <a:pt x="472" y="373"/>
                    <a:pt x="478" y="373"/>
                  </a:cubicBezTo>
                  <a:cubicBezTo>
                    <a:pt x="481" y="373"/>
                    <a:pt x="482" y="376"/>
                    <a:pt x="485" y="376"/>
                  </a:cubicBezTo>
                  <a:cubicBezTo>
                    <a:pt x="486" y="376"/>
                    <a:pt x="487" y="374"/>
                    <a:pt x="488" y="374"/>
                  </a:cubicBezTo>
                  <a:cubicBezTo>
                    <a:pt x="492" y="374"/>
                    <a:pt x="498" y="381"/>
                    <a:pt x="504" y="378"/>
                  </a:cubicBezTo>
                  <a:cubicBezTo>
                    <a:pt x="502" y="377"/>
                    <a:pt x="504" y="374"/>
                    <a:pt x="504" y="371"/>
                  </a:cubicBezTo>
                  <a:cubicBezTo>
                    <a:pt x="502" y="372"/>
                    <a:pt x="503" y="372"/>
                    <a:pt x="501" y="371"/>
                  </a:cubicBezTo>
                  <a:cubicBezTo>
                    <a:pt x="504" y="370"/>
                    <a:pt x="509" y="370"/>
                    <a:pt x="513" y="369"/>
                  </a:cubicBezTo>
                  <a:cubicBezTo>
                    <a:pt x="513" y="370"/>
                    <a:pt x="514" y="371"/>
                    <a:pt x="514" y="371"/>
                  </a:cubicBezTo>
                  <a:cubicBezTo>
                    <a:pt x="516" y="371"/>
                    <a:pt x="517" y="369"/>
                    <a:pt x="520" y="369"/>
                  </a:cubicBezTo>
                  <a:cubicBezTo>
                    <a:pt x="526" y="369"/>
                    <a:pt x="528" y="374"/>
                    <a:pt x="532" y="374"/>
                  </a:cubicBezTo>
                  <a:cubicBezTo>
                    <a:pt x="534" y="374"/>
                    <a:pt x="535" y="372"/>
                    <a:pt x="537" y="372"/>
                  </a:cubicBezTo>
                  <a:cubicBezTo>
                    <a:pt x="547" y="372"/>
                    <a:pt x="544" y="385"/>
                    <a:pt x="548" y="393"/>
                  </a:cubicBezTo>
                  <a:cubicBezTo>
                    <a:pt x="550" y="396"/>
                    <a:pt x="552" y="397"/>
                    <a:pt x="555" y="401"/>
                  </a:cubicBezTo>
                  <a:cubicBezTo>
                    <a:pt x="556" y="403"/>
                    <a:pt x="556" y="407"/>
                    <a:pt x="559" y="407"/>
                  </a:cubicBezTo>
                  <a:cubicBezTo>
                    <a:pt x="563" y="407"/>
                    <a:pt x="564" y="402"/>
                    <a:pt x="564" y="398"/>
                  </a:cubicBezTo>
                  <a:cubicBezTo>
                    <a:pt x="564" y="394"/>
                    <a:pt x="561" y="391"/>
                    <a:pt x="561" y="389"/>
                  </a:cubicBezTo>
                  <a:cubicBezTo>
                    <a:pt x="561" y="387"/>
                    <a:pt x="561" y="387"/>
                    <a:pt x="561" y="387"/>
                  </a:cubicBezTo>
                  <a:cubicBezTo>
                    <a:pt x="561" y="380"/>
                    <a:pt x="555" y="378"/>
                    <a:pt x="555" y="370"/>
                  </a:cubicBezTo>
                  <a:cubicBezTo>
                    <a:pt x="555" y="354"/>
                    <a:pt x="569" y="350"/>
                    <a:pt x="579" y="344"/>
                  </a:cubicBezTo>
                  <a:cubicBezTo>
                    <a:pt x="579" y="343"/>
                    <a:pt x="579" y="343"/>
                    <a:pt x="579" y="343"/>
                  </a:cubicBezTo>
                  <a:cubicBezTo>
                    <a:pt x="580" y="342"/>
                    <a:pt x="580" y="341"/>
                    <a:pt x="583" y="340"/>
                  </a:cubicBezTo>
                  <a:cubicBezTo>
                    <a:pt x="584" y="340"/>
                    <a:pt x="586" y="338"/>
                    <a:pt x="588" y="338"/>
                  </a:cubicBezTo>
                  <a:cubicBezTo>
                    <a:pt x="590" y="337"/>
                    <a:pt x="591" y="336"/>
                    <a:pt x="591" y="335"/>
                  </a:cubicBezTo>
                  <a:cubicBezTo>
                    <a:pt x="589" y="333"/>
                    <a:pt x="589" y="333"/>
                    <a:pt x="589" y="333"/>
                  </a:cubicBezTo>
                  <a:cubicBezTo>
                    <a:pt x="589" y="332"/>
                    <a:pt x="589" y="332"/>
                    <a:pt x="589" y="332"/>
                  </a:cubicBezTo>
                  <a:cubicBezTo>
                    <a:pt x="589" y="332"/>
                    <a:pt x="592" y="332"/>
                    <a:pt x="592" y="329"/>
                  </a:cubicBezTo>
                  <a:cubicBezTo>
                    <a:pt x="591" y="329"/>
                    <a:pt x="590" y="329"/>
                    <a:pt x="590" y="327"/>
                  </a:cubicBezTo>
                  <a:cubicBezTo>
                    <a:pt x="591" y="327"/>
                    <a:pt x="593" y="326"/>
                    <a:pt x="593" y="325"/>
                  </a:cubicBezTo>
                  <a:cubicBezTo>
                    <a:pt x="593" y="324"/>
                    <a:pt x="593" y="323"/>
                    <a:pt x="593" y="323"/>
                  </a:cubicBezTo>
                  <a:cubicBezTo>
                    <a:pt x="593" y="323"/>
                    <a:pt x="591" y="323"/>
                    <a:pt x="590" y="323"/>
                  </a:cubicBezTo>
                  <a:cubicBezTo>
                    <a:pt x="589" y="319"/>
                    <a:pt x="590" y="322"/>
                    <a:pt x="590" y="319"/>
                  </a:cubicBezTo>
                  <a:cubicBezTo>
                    <a:pt x="590" y="317"/>
                    <a:pt x="589" y="313"/>
                    <a:pt x="589" y="311"/>
                  </a:cubicBezTo>
                  <a:cubicBezTo>
                    <a:pt x="589" y="311"/>
                    <a:pt x="589" y="309"/>
                    <a:pt x="590" y="308"/>
                  </a:cubicBezTo>
                  <a:cubicBezTo>
                    <a:pt x="590" y="310"/>
                    <a:pt x="593" y="314"/>
                    <a:pt x="593" y="316"/>
                  </a:cubicBezTo>
                  <a:cubicBezTo>
                    <a:pt x="593" y="316"/>
                    <a:pt x="593" y="317"/>
                    <a:pt x="593" y="318"/>
                  </a:cubicBezTo>
                  <a:cubicBezTo>
                    <a:pt x="593" y="318"/>
                    <a:pt x="593" y="319"/>
                    <a:pt x="593" y="319"/>
                  </a:cubicBezTo>
                  <a:cubicBezTo>
                    <a:pt x="594" y="319"/>
                    <a:pt x="598" y="311"/>
                    <a:pt x="598" y="310"/>
                  </a:cubicBezTo>
                  <a:cubicBezTo>
                    <a:pt x="598" y="308"/>
                    <a:pt x="596" y="308"/>
                    <a:pt x="596" y="306"/>
                  </a:cubicBezTo>
                  <a:cubicBezTo>
                    <a:pt x="597" y="305"/>
                    <a:pt x="597" y="305"/>
                    <a:pt x="597" y="305"/>
                  </a:cubicBezTo>
                  <a:cubicBezTo>
                    <a:pt x="597" y="305"/>
                    <a:pt x="598" y="306"/>
                    <a:pt x="599" y="306"/>
                  </a:cubicBezTo>
                  <a:cubicBezTo>
                    <a:pt x="600" y="306"/>
                    <a:pt x="604" y="299"/>
                    <a:pt x="605" y="297"/>
                  </a:cubicBezTo>
                  <a:cubicBezTo>
                    <a:pt x="605" y="297"/>
                    <a:pt x="603" y="295"/>
                    <a:pt x="603" y="294"/>
                  </a:cubicBezTo>
                  <a:cubicBezTo>
                    <a:pt x="603" y="293"/>
                    <a:pt x="604" y="293"/>
                    <a:pt x="604" y="292"/>
                  </a:cubicBezTo>
                  <a:cubicBezTo>
                    <a:pt x="605" y="292"/>
                    <a:pt x="606" y="293"/>
                    <a:pt x="606" y="293"/>
                  </a:cubicBezTo>
                  <a:cubicBezTo>
                    <a:pt x="609" y="293"/>
                    <a:pt x="612" y="292"/>
                    <a:pt x="615" y="291"/>
                  </a:cubicBezTo>
                  <a:cubicBezTo>
                    <a:pt x="613" y="290"/>
                    <a:pt x="611" y="291"/>
                    <a:pt x="609" y="291"/>
                  </a:cubicBezTo>
                  <a:cubicBezTo>
                    <a:pt x="607" y="291"/>
                    <a:pt x="607" y="291"/>
                    <a:pt x="607" y="291"/>
                  </a:cubicBezTo>
                  <a:cubicBezTo>
                    <a:pt x="611" y="287"/>
                    <a:pt x="620" y="290"/>
                    <a:pt x="625" y="286"/>
                  </a:cubicBezTo>
                  <a:cubicBezTo>
                    <a:pt x="626" y="287"/>
                    <a:pt x="629" y="287"/>
                    <a:pt x="633" y="286"/>
                  </a:cubicBezTo>
                  <a:cubicBezTo>
                    <a:pt x="633" y="284"/>
                    <a:pt x="633" y="284"/>
                    <a:pt x="633" y="284"/>
                  </a:cubicBezTo>
                  <a:cubicBezTo>
                    <a:pt x="633" y="284"/>
                    <a:pt x="630" y="286"/>
                    <a:pt x="630" y="286"/>
                  </a:cubicBezTo>
                  <a:cubicBezTo>
                    <a:pt x="628" y="286"/>
                    <a:pt x="627" y="283"/>
                    <a:pt x="627" y="282"/>
                  </a:cubicBezTo>
                  <a:cubicBezTo>
                    <a:pt x="626" y="282"/>
                    <a:pt x="626" y="280"/>
                    <a:pt x="626" y="280"/>
                  </a:cubicBezTo>
                  <a:cubicBezTo>
                    <a:pt x="626" y="271"/>
                    <a:pt x="633" y="269"/>
                    <a:pt x="637" y="265"/>
                  </a:cubicBezTo>
                  <a:cubicBezTo>
                    <a:pt x="639" y="264"/>
                    <a:pt x="639" y="265"/>
                    <a:pt x="642" y="265"/>
                  </a:cubicBezTo>
                  <a:cubicBezTo>
                    <a:pt x="645" y="265"/>
                    <a:pt x="648" y="264"/>
                    <a:pt x="649" y="261"/>
                  </a:cubicBezTo>
                  <a:cubicBezTo>
                    <a:pt x="649" y="261"/>
                    <a:pt x="649" y="260"/>
                    <a:pt x="649" y="259"/>
                  </a:cubicBezTo>
                  <a:cubicBezTo>
                    <a:pt x="649" y="259"/>
                    <a:pt x="649" y="259"/>
                    <a:pt x="649" y="259"/>
                  </a:cubicBezTo>
                  <a:cubicBezTo>
                    <a:pt x="649" y="259"/>
                    <a:pt x="649" y="259"/>
                    <a:pt x="649" y="259"/>
                  </a:cubicBezTo>
                  <a:cubicBezTo>
                    <a:pt x="649" y="259"/>
                    <a:pt x="650" y="259"/>
                    <a:pt x="651" y="259"/>
                  </a:cubicBezTo>
                  <a:cubicBezTo>
                    <a:pt x="652" y="259"/>
                    <a:pt x="658" y="259"/>
                    <a:pt x="660" y="258"/>
                  </a:cubicBezTo>
                  <a:cubicBezTo>
                    <a:pt x="662" y="257"/>
                    <a:pt x="662" y="254"/>
                    <a:pt x="665" y="253"/>
                  </a:cubicBezTo>
                  <a:cubicBezTo>
                    <a:pt x="665" y="257"/>
                    <a:pt x="665" y="257"/>
                    <a:pt x="668" y="257"/>
                  </a:cubicBezTo>
                  <a:cubicBezTo>
                    <a:pt x="663" y="257"/>
                    <a:pt x="655" y="261"/>
                    <a:pt x="655" y="266"/>
                  </a:cubicBezTo>
                  <a:cubicBezTo>
                    <a:pt x="655" y="268"/>
                    <a:pt x="658" y="271"/>
                    <a:pt x="660" y="271"/>
                  </a:cubicBezTo>
                  <a:cubicBezTo>
                    <a:pt x="661" y="271"/>
                    <a:pt x="666" y="265"/>
                    <a:pt x="670" y="264"/>
                  </a:cubicBezTo>
                  <a:cubicBezTo>
                    <a:pt x="671" y="264"/>
                    <a:pt x="687" y="258"/>
                    <a:pt x="687" y="256"/>
                  </a:cubicBezTo>
                  <a:cubicBezTo>
                    <a:pt x="687" y="253"/>
                    <a:pt x="681" y="253"/>
                    <a:pt x="679" y="253"/>
                  </a:cubicBezTo>
                  <a:cubicBezTo>
                    <a:pt x="673" y="253"/>
                    <a:pt x="662" y="247"/>
                    <a:pt x="662" y="241"/>
                  </a:cubicBezTo>
                  <a:cubicBezTo>
                    <a:pt x="662" y="240"/>
                    <a:pt x="664" y="238"/>
                    <a:pt x="665" y="236"/>
                  </a:cubicBezTo>
                  <a:cubicBezTo>
                    <a:pt x="664" y="236"/>
                    <a:pt x="661" y="235"/>
                    <a:pt x="659" y="235"/>
                  </a:cubicBezTo>
                  <a:cubicBezTo>
                    <a:pt x="660" y="233"/>
                    <a:pt x="669" y="232"/>
                    <a:pt x="669" y="228"/>
                  </a:cubicBezTo>
                  <a:cubicBezTo>
                    <a:pt x="669" y="223"/>
                    <a:pt x="662" y="224"/>
                    <a:pt x="657" y="224"/>
                  </a:cubicBezTo>
                  <a:cubicBezTo>
                    <a:pt x="647" y="224"/>
                    <a:pt x="642" y="231"/>
                    <a:pt x="636" y="232"/>
                  </a:cubicBezTo>
                  <a:cubicBezTo>
                    <a:pt x="638" y="226"/>
                    <a:pt x="643" y="228"/>
                    <a:pt x="648" y="223"/>
                  </a:cubicBezTo>
                  <a:cubicBezTo>
                    <a:pt x="651" y="220"/>
                    <a:pt x="649" y="218"/>
                    <a:pt x="654" y="216"/>
                  </a:cubicBezTo>
                  <a:cubicBezTo>
                    <a:pt x="662" y="214"/>
                    <a:pt x="667" y="215"/>
                    <a:pt x="676" y="215"/>
                  </a:cubicBezTo>
                  <a:cubicBezTo>
                    <a:pt x="687" y="215"/>
                    <a:pt x="694" y="219"/>
                    <a:pt x="700" y="210"/>
                  </a:cubicBezTo>
                  <a:cubicBezTo>
                    <a:pt x="704" y="206"/>
                    <a:pt x="722" y="205"/>
                    <a:pt x="722" y="198"/>
                  </a:cubicBezTo>
                  <a:cubicBezTo>
                    <a:pt x="722" y="192"/>
                    <a:pt x="720" y="190"/>
                    <a:pt x="718" y="187"/>
                  </a:cubicBezTo>
                  <a:cubicBezTo>
                    <a:pt x="717" y="187"/>
                    <a:pt x="717" y="185"/>
                    <a:pt x="717" y="183"/>
                  </a:cubicBezTo>
                  <a:cubicBezTo>
                    <a:pt x="717" y="181"/>
                    <a:pt x="717" y="181"/>
                    <a:pt x="717" y="181"/>
                  </a:cubicBezTo>
                  <a:cubicBezTo>
                    <a:pt x="709" y="184"/>
                    <a:pt x="701" y="187"/>
                    <a:pt x="695" y="187"/>
                  </a:cubicBezTo>
                  <a:cubicBezTo>
                    <a:pt x="694" y="187"/>
                    <a:pt x="693" y="187"/>
                    <a:pt x="693" y="187"/>
                  </a:cubicBezTo>
                  <a:cubicBezTo>
                    <a:pt x="697" y="184"/>
                    <a:pt x="710" y="182"/>
                    <a:pt x="711" y="178"/>
                  </a:cubicBezTo>
                  <a:cubicBezTo>
                    <a:pt x="711" y="177"/>
                    <a:pt x="710" y="177"/>
                    <a:pt x="710" y="175"/>
                  </a:cubicBezTo>
                  <a:cubicBezTo>
                    <a:pt x="704" y="176"/>
                    <a:pt x="693" y="174"/>
                    <a:pt x="693" y="166"/>
                  </a:cubicBezTo>
                  <a:cubicBezTo>
                    <a:pt x="693" y="165"/>
                    <a:pt x="693" y="165"/>
                    <a:pt x="693" y="165"/>
                  </a:cubicBezTo>
                  <a:cubicBezTo>
                    <a:pt x="685" y="165"/>
                    <a:pt x="685" y="162"/>
                    <a:pt x="682" y="160"/>
                  </a:cubicBezTo>
                  <a:cubicBezTo>
                    <a:pt x="683" y="159"/>
                    <a:pt x="685" y="158"/>
                    <a:pt x="685" y="156"/>
                  </a:cubicBezTo>
                  <a:cubicBezTo>
                    <a:pt x="685" y="153"/>
                    <a:pt x="683" y="152"/>
                    <a:pt x="683" y="149"/>
                  </a:cubicBezTo>
                  <a:cubicBezTo>
                    <a:pt x="681" y="149"/>
                    <a:pt x="674" y="144"/>
                    <a:pt x="675" y="140"/>
                  </a:cubicBezTo>
                  <a:cubicBezTo>
                    <a:pt x="678" y="135"/>
                    <a:pt x="668" y="133"/>
                    <a:pt x="667" y="127"/>
                  </a:cubicBezTo>
                  <a:cubicBezTo>
                    <a:pt x="667" y="127"/>
                    <a:pt x="665" y="125"/>
                    <a:pt x="664" y="124"/>
                  </a:cubicBezTo>
                  <a:cubicBezTo>
                    <a:pt x="662" y="126"/>
                    <a:pt x="658" y="128"/>
                    <a:pt x="658" y="131"/>
                  </a:cubicBezTo>
                  <a:cubicBezTo>
                    <a:pt x="658" y="134"/>
                    <a:pt x="651" y="143"/>
                    <a:pt x="645" y="143"/>
                  </a:cubicBezTo>
                  <a:cubicBezTo>
                    <a:pt x="641" y="143"/>
                    <a:pt x="641" y="138"/>
                    <a:pt x="638" y="138"/>
                  </a:cubicBezTo>
                  <a:cubicBezTo>
                    <a:pt x="634" y="138"/>
                    <a:pt x="633" y="126"/>
                    <a:pt x="632" y="122"/>
                  </a:cubicBezTo>
                  <a:cubicBezTo>
                    <a:pt x="631" y="115"/>
                    <a:pt x="619" y="120"/>
                    <a:pt x="619" y="112"/>
                  </a:cubicBezTo>
                  <a:cubicBezTo>
                    <a:pt x="612" y="111"/>
                    <a:pt x="611" y="103"/>
                    <a:pt x="605" y="103"/>
                  </a:cubicBezTo>
                  <a:cubicBezTo>
                    <a:pt x="602" y="103"/>
                    <a:pt x="602" y="105"/>
                    <a:pt x="598" y="105"/>
                  </a:cubicBezTo>
                  <a:cubicBezTo>
                    <a:pt x="592" y="105"/>
                    <a:pt x="588" y="101"/>
                    <a:pt x="581" y="101"/>
                  </a:cubicBezTo>
                  <a:cubicBezTo>
                    <a:pt x="578" y="101"/>
                    <a:pt x="575" y="103"/>
                    <a:pt x="575" y="107"/>
                  </a:cubicBezTo>
                  <a:cubicBezTo>
                    <a:pt x="575" y="109"/>
                    <a:pt x="583" y="113"/>
                    <a:pt x="575" y="117"/>
                  </a:cubicBezTo>
                  <a:cubicBezTo>
                    <a:pt x="572" y="119"/>
                    <a:pt x="579" y="124"/>
                    <a:pt x="580" y="127"/>
                  </a:cubicBezTo>
                  <a:cubicBezTo>
                    <a:pt x="581" y="134"/>
                    <a:pt x="574" y="136"/>
                    <a:pt x="571" y="137"/>
                  </a:cubicBezTo>
                  <a:cubicBezTo>
                    <a:pt x="576" y="146"/>
                    <a:pt x="584" y="149"/>
                    <a:pt x="584" y="164"/>
                  </a:cubicBezTo>
                  <a:cubicBezTo>
                    <a:pt x="584" y="168"/>
                    <a:pt x="571" y="178"/>
                    <a:pt x="566" y="179"/>
                  </a:cubicBezTo>
                  <a:cubicBezTo>
                    <a:pt x="574" y="183"/>
                    <a:pt x="571" y="195"/>
                    <a:pt x="574" y="199"/>
                  </a:cubicBezTo>
                  <a:cubicBezTo>
                    <a:pt x="573" y="200"/>
                    <a:pt x="570" y="202"/>
                    <a:pt x="570" y="204"/>
                  </a:cubicBezTo>
                  <a:cubicBezTo>
                    <a:pt x="567" y="204"/>
                    <a:pt x="565" y="209"/>
                    <a:pt x="563" y="207"/>
                  </a:cubicBezTo>
                  <a:cubicBezTo>
                    <a:pt x="558" y="203"/>
                    <a:pt x="550" y="195"/>
                    <a:pt x="550" y="189"/>
                  </a:cubicBezTo>
                  <a:cubicBezTo>
                    <a:pt x="550" y="181"/>
                    <a:pt x="551" y="175"/>
                    <a:pt x="545" y="171"/>
                  </a:cubicBezTo>
                  <a:cubicBezTo>
                    <a:pt x="530" y="171"/>
                    <a:pt x="530" y="171"/>
                    <a:pt x="530" y="171"/>
                  </a:cubicBezTo>
                  <a:cubicBezTo>
                    <a:pt x="521" y="167"/>
                    <a:pt x="512" y="162"/>
                    <a:pt x="502" y="158"/>
                  </a:cubicBezTo>
                  <a:cubicBezTo>
                    <a:pt x="500" y="157"/>
                    <a:pt x="495" y="154"/>
                    <a:pt x="492" y="154"/>
                  </a:cubicBezTo>
                  <a:cubicBezTo>
                    <a:pt x="488" y="154"/>
                    <a:pt x="487" y="157"/>
                    <a:pt x="483" y="157"/>
                  </a:cubicBezTo>
                  <a:cubicBezTo>
                    <a:pt x="483" y="152"/>
                    <a:pt x="480" y="139"/>
                    <a:pt x="475" y="139"/>
                  </a:cubicBezTo>
                  <a:cubicBezTo>
                    <a:pt x="472" y="139"/>
                    <a:pt x="471" y="141"/>
                    <a:pt x="469" y="141"/>
                  </a:cubicBezTo>
                  <a:cubicBezTo>
                    <a:pt x="470" y="139"/>
                    <a:pt x="469" y="138"/>
                    <a:pt x="469" y="131"/>
                  </a:cubicBezTo>
                  <a:cubicBezTo>
                    <a:pt x="469" y="122"/>
                    <a:pt x="472" y="117"/>
                    <a:pt x="477" y="112"/>
                  </a:cubicBezTo>
                  <a:cubicBezTo>
                    <a:pt x="479" y="110"/>
                    <a:pt x="483" y="101"/>
                    <a:pt x="485" y="100"/>
                  </a:cubicBezTo>
                  <a:cubicBezTo>
                    <a:pt x="488" y="99"/>
                    <a:pt x="495" y="101"/>
                    <a:pt x="495" y="96"/>
                  </a:cubicBezTo>
                  <a:cubicBezTo>
                    <a:pt x="495" y="92"/>
                    <a:pt x="486" y="92"/>
                    <a:pt x="483" y="90"/>
                  </a:cubicBezTo>
                  <a:cubicBezTo>
                    <a:pt x="485" y="91"/>
                    <a:pt x="479" y="86"/>
                    <a:pt x="497" y="92"/>
                  </a:cubicBezTo>
                  <a:cubicBezTo>
                    <a:pt x="502" y="93"/>
                    <a:pt x="499" y="87"/>
                    <a:pt x="502" y="87"/>
                  </a:cubicBezTo>
                  <a:cubicBezTo>
                    <a:pt x="502" y="87"/>
                    <a:pt x="504" y="87"/>
                    <a:pt x="507" y="87"/>
                  </a:cubicBezTo>
                  <a:cubicBezTo>
                    <a:pt x="512" y="87"/>
                    <a:pt x="513" y="81"/>
                    <a:pt x="517" y="79"/>
                  </a:cubicBezTo>
                  <a:cubicBezTo>
                    <a:pt x="517" y="75"/>
                    <a:pt x="517" y="75"/>
                    <a:pt x="517" y="75"/>
                  </a:cubicBezTo>
                  <a:cubicBezTo>
                    <a:pt x="509" y="73"/>
                    <a:pt x="503" y="75"/>
                    <a:pt x="500" y="67"/>
                  </a:cubicBezTo>
                  <a:cubicBezTo>
                    <a:pt x="500" y="67"/>
                    <a:pt x="502" y="67"/>
                    <a:pt x="504" y="67"/>
                  </a:cubicBezTo>
                  <a:cubicBezTo>
                    <a:pt x="507" y="71"/>
                    <a:pt x="510" y="73"/>
                    <a:pt x="514" y="73"/>
                  </a:cubicBezTo>
                  <a:cubicBezTo>
                    <a:pt x="518" y="73"/>
                    <a:pt x="524" y="68"/>
                    <a:pt x="524" y="65"/>
                  </a:cubicBezTo>
                  <a:cubicBezTo>
                    <a:pt x="524" y="64"/>
                    <a:pt x="521" y="60"/>
                    <a:pt x="523" y="60"/>
                  </a:cubicBezTo>
                  <a:cubicBezTo>
                    <a:pt x="528" y="60"/>
                    <a:pt x="529" y="65"/>
                    <a:pt x="533" y="65"/>
                  </a:cubicBezTo>
                  <a:cubicBezTo>
                    <a:pt x="535" y="65"/>
                    <a:pt x="536" y="63"/>
                    <a:pt x="540" y="63"/>
                  </a:cubicBezTo>
                  <a:cubicBezTo>
                    <a:pt x="539" y="62"/>
                    <a:pt x="540" y="58"/>
                    <a:pt x="543" y="62"/>
                  </a:cubicBezTo>
                  <a:cubicBezTo>
                    <a:pt x="544" y="64"/>
                    <a:pt x="556" y="54"/>
                    <a:pt x="556" y="51"/>
                  </a:cubicBezTo>
                  <a:cubicBezTo>
                    <a:pt x="556" y="49"/>
                    <a:pt x="551" y="47"/>
                    <a:pt x="551" y="46"/>
                  </a:cubicBezTo>
                  <a:cubicBezTo>
                    <a:pt x="551" y="44"/>
                    <a:pt x="548" y="41"/>
                    <a:pt x="555" y="37"/>
                  </a:cubicBezTo>
                  <a:cubicBezTo>
                    <a:pt x="556" y="35"/>
                    <a:pt x="555" y="35"/>
                    <a:pt x="555" y="31"/>
                  </a:cubicBezTo>
                  <a:cubicBezTo>
                    <a:pt x="548" y="31"/>
                    <a:pt x="549" y="26"/>
                    <a:pt x="540" y="26"/>
                  </a:cubicBezTo>
                  <a:cubicBezTo>
                    <a:pt x="538" y="26"/>
                    <a:pt x="536" y="24"/>
                    <a:pt x="534" y="24"/>
                  </a:cubicBezTo>
                  <a:cubicBezTo>
                    <a:pt x="532" y="24"/>
                    <a:pt x="529" y="26"/>
                    <a:pt x="529" y="29"/>
                  </a:cubicBezTo>
                  <a:cubicBezTo>
                    <a:pt x="529" y="32"/>
                    <a:pt x="532" y="33"/>
                    <a:pt x="532" y="35"/>
                  </a:cubicBezTo>
                  <a:cubicBezTo>
                    <a:pt x="532" y="37"/>
                    <a:pt x="527" y="37"/>
                    <a:pt x="526" y="39"/>
                  </a:cubicBezTo>
                  <a:cubicBezTo>
                    <a:pt x="524" y="43"/>
                    <a:pt x="525" y="46"/>
                    <a:pt x="521" y="50"/>
                  </a:cubicBezTo>
                  <a:cubicBezTo>
                    <a:pt x="516" y="57"/>
                    <a:pt x="509" y="46"/>
                    <a:pt x="509" y="44"/>
                  </a:cubicBezTo>
                  <a:cubicBezTo>
                    <a:pt x="509" y="41"/>
                    <a:pt x="513" y="42"/>
                    <a:pt x="513" y="38"/>
                  </a:cubicBezTo>
                  <a:cubicBezTo>
                    <a:pt x="513" y="37"/>
                    <a:pt x="507" y="30"/>
                    <a:pt x="505" y="30"/>
                  </a:cubicBezTo>
                  <a:cubicBezTo>
                    <a:pt x="498" y="30"/>
                    <a:pt x="503" y="40"/>
                    <a:pt x="496" y="40"/>
                  </a:cubicBezTo>
                  <a:cubicBezTo>
                    <a:pt x="496" y="36"/>
                    <a:pt x="495" y="34"/>
                    <a:pt x="491" y="31"/>
                  </a:cubicBezTo>
                  <a:cubicBezTo>
                    <a:pt x="491" y="30"/>
                    <a:pt x="492" y="29"/>
                    <a:pt x="493" y="29"/>
                  </a:cubicBezTo>
                  <a:cubicBezTo>
                    <a:pt x="489" y="26"/>
                    <a:pt x="484" y="29"/>
                    <a:pt x="482" y="25"/>
                  </a:cubicBezTo>
                  <a:cubicBezTo>
                    <a:pt x="483" y="24"/>
                    <a:pt x="487" y="23"/>
                    <a:pt x="487" y="20"/>
                  </a:cubicBezTo>
                  <a:cubicBezTo>
                    <a:pt x="487" y="15"/>
                    <a:pt x="481" y="16"/>
                    <a:pt x="480" y="12"/>
                  </a:cubicBezTo>
                  <a:cubicBezTo>
                    <a:pt x="480" y="5"/>
                    <a:pt x="475" y="1"/>
                    <a:pt x="466" y="0"/>
                  </a:cubicBezTo>
                  <a:cubicBezTo>
                    <a:pt x="462" y="0"/>
                    <a:pt x="464" y="3"/>
                    <a:pt x="464" y="5"/>
                  </a:cubicBezTo>
                  <a:cubicBezTo>
                    <a:pt x="461" y="6"/>
                    <a:pt x="458" y="5"/>
                    <a:pt x="458" y="9"/>
                  </a:cubicBezTo>
                  <a:cubicBezTo>
                    <a:pt x="458" y="11"/>
                    <a:pt x="460" y="12"/>
                    <a:pt x="460" y="14"/>
                  </a:cubicBezTo>
                  <a:cubicBezTo>
                    <a:pt x="460" y="17"/>
                    <a:pt x="457" y="17"/>
                    <a:pt x="457" y="20"/>
                  </a:cubicBezTo>
                  <a:cubicBezTo>
                    <a:pt x="457" y="27"/>
                    <a:pt x="472" y="23"/>
                    <a:pt x="472" y="30"/>
                  </a:cubicBezTo>
                  <a:cubicBezTo>
                    <a:pt x="472" y="32"/>
                    <a:pt x="470" y="37"/>
                    <a:pt x="470" y="37"/>
                  </a:cubicBezTo>
                  <a:cubicBezTo>
                    <a:pt x="472" y="36"/>
                    <a:pt x="473" y="36"/>
                    <a:pt x="475" y="35"/>
                  </a:cubicBezTo>
                  <a:cubicBezTo>
                    <a:pt x="478" y="44"/>
                    <a:pt x="463" y="40"/>
                    <a:pt x="463" y="51"/>
                  </a:cubicBezTo>
                  <a:cubicBezTo>
                    <a:pt x="456" y="53"/>
                    <a:pt x="461" y="45"/>
                    <a:pt x="460" y="43"/>
                  </a:cubicBezTo>
                  <a:cubicBezTo>
                    <a:pt x="459" y="42"/>
                    <a:pt x="453" y="40"/>
                    <a:pt x="449" y="40"/>
                  </a:cubicBezTo>
                  <a:cubicBezTo>
                    <a:pt x="445" y="40"/>
                    <a:pt x="444" y="43"/>
                    <a:pt x="444" y="47"/>
                  </a:cubicBezTo>
                  <a:cubicBezTo>
                    <a:pt x="440" y="47"/>
                    <a:pt x="437" y="47"/>
                    <a:pt x="424" y="47"/>
                  </a:cubicBezTo>
                  <a:cubicBezTo>
                    <a:pt x="412" y="47"/>
                    <a:pt x="398" y="43"/>
                    <a:pt x="395" y="34"/>
                  </a:cubicBezTo>
                  <a:cubicBezTo>
                    <a:pt x="391" y="35"/>
                    <a:pt x="377" y="35"/>
                    <a:pt x="377" y="40"/>
                  </a:cubicBezTo>
                  <a:cubicBezTo>
                    <a:pt x="377" y="42"/>
                    <a:pt x="378" y="43"/>
                    <a:pt x="380" y="43"/>
                  </a:cubicBezTo>
                  <a:cubicBezTo>
                    <a:pt x="384" y="43"/>
                    <a:pt x="390" y="41"/>
                    <a:pt x="392" y="39"/>
                  </a:cubicBezTo>
                  <a:cubicBezTo>
                    <a:pt x="393" y="46"/>
                    <a:pt x="382" y="40"/>
                    <a:pt x="382" y="48"/>
                  </a:cubicBezTo>
                  <a:cubicBezTo>
                    <a:pt x="382" y="50"/>
                    <a:pt x="384" y="55"/>
                    <a:pt x="383" y="55"/>
                  </a:cubicBezTo>
                  <a:cubicBezTo>
                    <a:pt x="379" y="55"/>
                    <a:pt x="378" y="50"/>
                    <a:pt x="374" y="48"/>
                  </a:cubicBezTo>
                  <a:cubicBezTo>
                    <a:pt x="370" y="47"/>
                    <a:pt x="370" y="47"/>
                    <a:pt x="370" y="47"/>
                  </a:cubicBezTo>
                  <a:cubicBezTo>
                    <a:pt x="365" y="47"/>
                    <a:pt x="361" y="47"/>
                    <a:pt x="356" y="47"/>
                  </a:cubicBezTo>
                  <a:cubicBezTo>
                    <a:pt x="351" y="47"/>
                    <a:pt x="349" y="48"/>
                    <a:pt x="344" y="48"/>
                  </a:cubicBezTo>
                  <a:cubicBezTo>
                    <a:pt x="335" y="49"/>
                    <a:pt x="335" y="45"/>
                    <a:pt x="335" y="45"/>
                  </a:cubicBezTo>
                  <a:cubicBezTo>
                    <a:pt x="335" y="43"/>
                    <a:pt x="341" y="43"/>
                    <a:pt x="343" y="42"/>
                  </a:cubicBezTo>
                  <a:cubicBezTo>
                    <a:pt x="337" y="33"/>
                    <a:pt x="338" y="34"/>
                    <a:pt x="325" y="35"/>
                  </a:cubicBezTo>
                  <a:cubicBezTo>
                    <a:pt x="311" y="36"/>
                    <a:pt x="304" y="25"/>
                    <a:pt x="290" y="25"/>
                  </a:cubicBezTo>
                  <a:cubicBezTo>
                    <a:pt x="286" y="25"/>
                    <a:pt x="284" y="28"/>
                    <a:pt x="281" y="28"/>
                  </a:cubicBezTo>
                  <a:cubicBezTo>
                    <a:pt x="278" y="28"/>
                    <a:pt x="276" y="24"/>
                    <a:pt x="275" y="22"/>
                  </a:cubicBezTo>
                  <a:cubicBezTo>
                    <a:pt x="271" y="23"/>
                    <a:pt x="271" y="28"/>
                    <a:pt x="266" y="28"/>
                  </a:cubicBezTo>
                  <a:cubicBezTo>
                    <a:pt x="262" y="28"/>
                    <a:pt x="256" y="18"/>
                    <a:pt x="254" y="18"/>
                  </a:cubicBezTo>
                  <a:cubicBezTo>
                    <a:pt x="250" y="18"/>
                    <a:pt x="251" y="24"/>
                    <a:pt x="247" y="24"/>
                  </a:cubicBezTo>
                  <a:cubicBezTo>
                    <a:pt x="245" y="24"/>
                    <a:pt x="243" y="23"/>
                    <a:pt x="243" y="21"/>
                  </a:cubicBezTo>
                  <a:cubicBezTo>
                    <a:pt x="236" y="23"/>
                    <a:pt x="233" y="23"/>
                    <a:pt x="227" y="26"/>
                  </a:cubicBezTo>
                  <a:cubicBezTo>
                    <a:pt x="224" y="26"/>
                    <a:pt x="218" y="30"/>
                    <a:pt x="216" y="29"/>
                  </a:cubicBezTo>
                  <a:cubicBezTo>
                    <a:pt x="210" y="23"/>
                    <a:pt x="211" y="30"/>
                    <a:pt x="209" y="30"/>
                  </a:cubicBezTo>
                  <a:cubicBezTo>
                    <a:pt x="195" y="31"/>
                    <a:pt x="205" y="36"/>
                    <a:pt x="203" y="36"/>
                  </a:cubicBezTo>
                  <a:cubicBezTo>
                    <a:pt x="197" y="36"/>
                    <a:pt x="187" y="35"/>
                    <a:pt x="178" y="29"/>
                  </a:cubicBezTo>
                  <a:cubicBezTo>
                    <a:pt x="177" y="29"/>
                    <a:pt x="175" y="27"/>
                    <a:pt x="175" y="26"/>
                  </a:cubicBezTo>
                  <a:cubicBezTo>
                    <a:pt x="173" y="27"/>
                    <a:pt x="173" y="27"/>
                    <a:pt x="173" y="26"/>
                  </a:cubicBezTo>
                  <a:cubicBezTo>
                    <a:pt x="173" y="27"/>
                    <a:pt x="173" y="27"/>
                    <a:pt x="173" y="27"/>
                  </a:cubicBezTo>
                  <a:cubicBezTo>
                    <a:pt x="165" y="25"/>
                    <a:pt x="165" y="22"/>
                    <a:pt x="158" y="22"/>
                  </a:cubicBezTo>
                  <a:cubicBezTo>
                    <a:pt x="154" y="22"/>
                    <a:pt x="151" y="24"/>
                    <a:pt x="147" y="24"/>
                  </a:cubicBezTo>
                  <a:cubicBezTo>
                    <a:pt x="140" y="24"/>
                    <a:pt x="126" y="23"/>
                    <a:pt x="121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0" y="15"/>
                    <a:pt x="100" y="15"/>
                    <a:pt x="97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4" y="11"/>
                    <a:pt x="83" y="13"/>
                    <a:pt x="80" y="12"/>
                  </a:cubicBezTo>
                  <a:cubicBezTo>
                    <a:pt x="79" y="14"/>
                    <a:pt x="77" y="15"/>
                    <a:pt x="75" y="14"/>
                  </a:cubicBezTo>
                  <a:cubicBezTo>
                    <a:pt x="75" y="13"/>
                    <a:pt x="76" y="13"/>
                    <a:pt x="77" y="11"/>
                  </a:cubicBezTo>
                  <a:cubicBezTo>
                    <a:pt x="74" y="10"/>
                    <a:pt x="73" y="8"/>
                    <a:pt x="70" y="8"/>
                  </a:cubicBezTo>
                  <a:cubicBezTo>
                    <a:pt x="66" y="8"/>
                    <a:pt x="64" y="13"/>
                    <a:pt x="60" y="14"/>
                  </a:cubicBezTo>
                  <a:cubicBezTo>
                    <a:pt x="57" y="15"/>
                    <a:pt x="55" y="13"/>
                    <a:pt x="52" y="14"/>
                  </a:cubicBezTo>
                  <a:cubicBezTo>
                    <a:pt x="40" y="18"/>
                    <a:pt x="29" y="27"/>
                    <a:pt x="23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7" y="42"/>
                    <a:pt x="7" y="42"/>
                  </a:cubicBezTo>
                  <a:cubicBezTo>
                    <a:pt x="7" y="43"/>
                    <a:pt x="16" y="46"/>
                    <a:pt x="19" y="47"/>
                  </a:cubicBezTo>
                  <a:cubicBezTo>
                    <a:pt x="21" y="48"/>
                    <a:pt x="24" y="55"/>
                    <a:pt x="25" y="56"/>
                  </a:cubicBezTo>
                  <a:cubicBezTo>
                    <a:pt x="32" y="59"/>
                    <a:pt x="37" y="60"/>
                    <a:pt x="39" y="67"/>
                  </a:cubicBezTo>
                  <a:cubicBezTo>
                    <a:pt x="36" y="68"/>
                    <a:pt x="36" y="68"/>
                    <a:pt x="33" y="68"/>
                  </a:cubicBezTo>
                  <a:cubicBezTo>
                    <a:pt x="28" y="68"/>
                    <a:pt x="24" y="71"/>
                    <a:pt x="24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5" y="67"/>
                    <a:pt x="6" y="69"/>
                    <a:pt x="0" y="73"/>
                  </a:cubicBezTo>
                  <a:cubicBezTo>
                    <a:pt x="1" y="75"/>
                    <a:pt x="3" y="76"/>
                    <a:pt x="7" y="7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9"/>
                    <a:pt x="9" y="79"/>
                    <a:pt x="9" y="83"/>
                  </a:cubicBezTo>
                  <a:cubicBezTo>
                    <a:pt x="11" y="83"/>
                    <a:pt x="16" y="83"/>
                    <a:pt x="21" y="83"/>
                  </a:cubicBezTo>
                  <a:cubicBezTo>
                    <a:pt x="24" y="83"/>
                    <a:pt x="26" y="85"/>
                    <a:pt x="30" y="85"/>
                  </a:cubicBezTo>
                  <a:cubicBezTo>
                    <a:pt x="35" y="85"/>
                    <a:pt x="37" y="82"/>
                    <a:pt x="41" y="82"/>
                  </a:cubicBezTo>
                  <a:cubicBezTo>
                    <a:pt x="42" y="82"/>
                    <a:pt x="41" y="82"/>
                    <a:pt x="45" y="8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1" y="85"/>
                    <a:pt x="43" y="84"/>
                    <a:pt x="41" y="86"/>
                  </a:cubicBezTo>
                  <a:cubicBezTo>
                    <a:pt x="41" y="86"/>
                    <a:pt x="44" y="90"/>
                    <a:pt x="44" y="91"/>
                  </a:cubicBezTo>
                  <a:cubicBezTo>
                    <a:pt x="44" y="94"/>
                    <a:pt x="29" y="100"/>
                    <a:pt x="27" y="100"/>
                  </a:cubicBezTo>
                  <a:cubicBezTo>
                    <a:pt x="22" y="100"/>
                    <a:pt x="10" y="106"/>
                    <a:pt x="10" y="113"/>
                  </a:cubicBezTo>
                  <a:cubicBezTo>
                    <a:pt x="10" y="116"/>
                    <a:pt x="17" y="117"/>
                    <a:pt x="19" y="122"/>
                  </a:cubicBezTo>
                  <a:cubicBezTo>
                    <a:pt x="18" y="122"/>
                    <a:pt x="16" y="123"/>
                    <a:pt x="15" y="123"/>
                  </a:cubicBezTo>
                  <a:cubicBezTo>
                    <a:pt x="17" y="125"/>
                    <a:pt x="28" y="133"/>
                    <a:pt x="30" y="133"/>
                  </a:cubicBezTo>
                  <a:cubicBezTo>
                    <a:pt x="31" y="133"/>
                    <a:pt x="33" y="130"/>
                    <a:pt x="35" y="130"/>
                  </a:cubicBezTo>
                  <a:cubicBezTo>
                    <a:pt x="37" y="130"/>
                    <a:pt x="37" y="132"/>
                    <a:pt x="37" y="133"/>
                  </a:cubicBezTo>
                  <a:cubicBezTo>
                    <a:pt x="37" y="135"/>
                    <a:pt x="37" y="135"/>
                    <a:pt x="37" y="138"/>
                  </a:cubicBezTo>
                  <a:cubicBezTo>
                    <a:pt x="37" y="139"/>
                    <a:pt x="38" y="144"/>
                    <a:pt x="39" y="144"/>
                  </a:cubicBezTo>
                  <a:cubicBezTo>
                    <a:pt x="40" y="144"/>
                    <a:pt x="41" y="143"/>
                    <a:pt x="42" y="143"/>
                  </a:cubicBezTo>
                  <a:cubicBezTo>
                    <a:pt x="44" y="143"/>
                    <a:pt x="43" y="143"/>
                    <a:pt x="45" y="143"/>
                  </a:cubicBezTo>
                  <a:cubicBezTo>
                    <a:pt x="45" y="139"/>
                    <a:pt x="45" y="140"/>
                    <a:pt x="45" y="139"/>
                  </a:cubicBezTo>
                  <a:cubicBezTo>
                    <a:pt x="49" y="142"/>
                    <a:pt x="51" y="143"/>
                    <a:pt x="56" y="145"/>
                  </a:cubicBezTo>
                  <a:cubicBezTo>
                    <a:pt x="57" y="143"/>
                    <a:pt x="57" y="142"/>
                    <a:pt x="58" y="140"/>
                  </a:cubicBezTo>
                  <a:cubicBezTo>
                    <a:pt x="60" y="141"/>
                    <a:pt x="61" y="142"/>
                    <a:pt x="64" y="142"/>
                  </a:cubicBezTo>
                  <a:cubicBezTo>
                    <a:pt x="67" y="142"/>
                    <a:pt x="69" y="139"/>
                    <a:pt x="72" y="139"/>
                  </a:cubicBezTo>
                  <a:cubicBezTo>
                    <a:pt x="76" y="139"/>
                    <a:pt x="76" y="139"/>
                    <a:pt x="76" y="139"/>
                  </a:cubicBezTo>
                  <a:cubicBezTo>
                    <a:pt x="70" y="143"/>
                    <a:pt x="70" y="149"/>
                    <a:pt x="65" y="153"/>
                  </a:cubicBezTo>
                  <a:cubicBezTo>
                    <a:pt x="60" y="156"/>
                    <a:pt x="51" y="160"/>
                    <a:pt x="47" y="165"/>
                  </a:cubicBezTo>
                  <a:cubicBezTo>
                    <a:pt x="44" y="169"/>
                    <a:pt x="40" y="166"/>
                    <a:pt x="36" y="169"/>
                  </a:cubicBezTo>
                  <a:cubicBezTo>
                    <a:pt x="34" y="170"/>
                    <a:pt x="32" y="175"/>
                    <a:pt x="29" y="176"/>
                  </a:cubicBezTo>
                  <a:cubicBezTo>
                    <a:pt x="25" y="178"/>
                    <a:pt x="21" y="177"/>
                    <a:pt x="18" y="181"/>
                  </a:cubicBezTo>
                  <a:cubicBezTo>
                    <a:pt x="28" y="184"/>
                    <a:pt x="32" y="174"/>
                    <a:pt x="40" y="173"/>
                  </a:cubicBezTo>
                  <a:cubicBezTo>
                    <a:pt x="47" y="172"/>
                    <a:pt x="55" y="169"/>
                    <a:pt x="58" y="166"/>
                  </a:cubicBezTo>
                  <a:cubicBezTo>
                    <a:pt x="62" y="162"/>
                    <a:pt x="70" y="160"/>
                    <a:pt x="73" y="156"/>
                  </a:cubicBezTo>
                  <a:cubicBezTo>
                    <a:pt x="75" y="153"/>
                    <a:pt x="76" y="151"/>
                    <a:pt x="79" y="150"/>
                  </a:cubicBezTo>
                  <a:cubicBezTo>
                    <a:pt x="84" y="148"/>
                    <a:pt x="89" y="146"/>
                    <a:pt x="89" y="141"/>
                  </a:cubicBezTo>
                  <a:cubicBezTo>
                    <a:pt x="89" y="140"/>
                    <a:pt x="89" y="139"/>
                    <a:pt x="89" y="138"/>
                  </a:cubicBezTo>
                  <a:cubicBezTo>
                    <a:pt x="89" y="130"/>
                    <a:pt x="104" y="119"/>
                    <a:pt x="109" y="119"/>
                  </a:cubicBezTo>
                  <a:cubicBezTo>
                    <a:pt x="110" y="119"/>
                    <a:pt x="110" y="119"/>
                    <a:pt x="112" y="119"/>
                  </a:cubicBezTo>
                  <a:cubicBezTo>
                    <a:pt x="112" y="119"/>
                    <a:pt x="112" y="120"/>
                    <a:pt x="112" y="121"/>
                  </a:cubicBezTo>
                  <a:cubicBezTo>
                    <a:pt x="105" y="123"/>
                    <a:pt x="102" y="126"/>
                    <a:pt x="102" y="131"/>
                  </a:cubicBezTo>
                  <a:cubicBezTo>
                    <a:pt x="102" y="132"/>
                    <a:pt x="101" y="132"/>
                    <a:pt x="102" y="134"/>
                  </a:cubicBezTo>
                  <a:cubicBezTo>
                    <a:pt x="102" y="134"/>
                    <a:pt x="100" y="134"/>
                    <a:pt x="100" y="135"/>
                  </a:cubicBezTo>
                  <a:cubicBezTo>
                    <a:pt x="100" y="136"/>
                    <a:pt x="102" y="137"/>
                    <a:pt x="103" y="137"/>
                  </a:cubicBezTo>
                  <a:cubicBezTo>
                    <a:pt x="108" y="137"/>
                    <a:pt x="122" y="129"/>
                    <a:pt x="125" y="124"/>
                  </a:cubicBezTo>
                  <a:cubicBezTo>
                    <a:pt x="124" y="123"/>
                    <a:pt x="124" y="123"/>
                    <a:pt x="123" y="121"/>
                  </a:cubicBezTo>
                  <a:cubicBezTo>
                    <a:pt x="125" y="120"/>
                    <a:pt x="130" y="118"/>
                    <a:pt x="132" y="117"/>
                  </a:cubicBezTo>
                  <a:cubicBezTo>
                    <a:pt x="136" y="125"/>
                    <a:pt x="146" y="127"/>
                    <a:pt x="154" y="127"/>
                  </a:cubicBezTo>
                  <a:cubicBezTo>
                    <a:pt x="166" y="127"/>
                    <a:pt x="166" y="127"/>
                    <a:pt x="166" y="127"/>
                  </a:cubicBezTo>
                  <a:cubicBezTo>
                    <a:pt x="173" y="131"/>
                    <a:pt x="181" y="132"/>
                    <a:pt x="186" y="136"/>
                  </a:cubicBezTo>
                  <a:cubicBezTo>
                    <a:pt x="189" y="138"/>
                    <a:pt x="192" y="145"/>
                    <a:pt x="197" y="145"/>
                  </a:cubicBezTo>
                  <a:cubicBezTo>
                    <a:pt x="199" y="145"/>
                    <a:pt x="200" y="143"/>
                    <a:pt x="200" y="141"/>
                  </a:cubicBezTo>
                  <a:cubicBezTo>
                    <a:pt x="202" y="143"/>
                    <a:pt x="204" y="145"/>
                    <a:pt x="207" y="145"/>
                  </a:cubicBezTo>
                  <a:cubicBezTo>
                    <a:pt x="208" y="143"/>
                    <a:pt x="210" y="145"/>
                    <a:pt x="211" y="146"/>
                  </a:cubicBezTo>
                  <a:cubicBezTo>
                    <a:pt x="211" y="147"/>
                    <a:pt x="209" y="148"/>
                    <a:pt x="209" y="151"/>
                  </a:cubicBezTo>
                  <a:cubicBezTo>
                    <a:pt x="209" y="153"/>
                    <a:pt x="211" y="155"/>
                    <a:pt x="212" y="155"/>
                  </a:cubicBezTo>
                  <a:cubicBezTo>
                    <a:pt x="215" y="155"/>
                    <a:pt x="213" y="152"/>
                    <a:pt x="217" y="152"/>
                  </a:cubicBezTo>
                  <a:cubicBezTo>
                    <a:pt x="217" y="152"/>
                    <a:pt x="217" y="153"/>
                    <a:pt x="217" y="155"/>
                  </a:cubicBezTo>
                  <a:cubicBezTo>
                    <a:pt x="217" y="156"/>
                    <a:pt x="214" y="157"/>
                    <a:pt x="214" y="158"/>
                  </a:cubicBezTo>
                  <a:cubicBezTo>
                    <a:pt x="214" y="160"/>
                    <a:pt x="215" y="162"/>
                    <a:pt x="218" y="162"/>
                  </a:cubicBezTo>
                  <a:cubicBezTo>
                    <a:pt x="222" y="162"/>
                    <a:pt x="225" y="162"/>
                    <a:pt x="225" y="165"/>
                  </a:cubicBezTo>
                  <a:cubicBezTo>
                    <a:pt x="225" y="167"/>
                    <a:pt x="225" y="167"/>
                    <a:pt x="225" y="169"/>
                  </a:cubicBezTo>
                  <a:cubicBezTo>
                    <a:pt x="225" y="169"/>
                    <a:pt x="225" y="170"/>
                    <a:pt x="226" y="170"/>
                  </a:cubicBezTo>
                  <a:cubicBezTo>
                    <a:pt x="224" y="169"/>
                    <a:pt x="223" y="167"/>
                    <a:pt x="223" y="164"/>
                  </a:cubicBezTo>
                  <a:cubicBezTo>
                    <a:pt x="218" y="163"/>
                    <a:pt x="217" y="163"/>
                    <a:pt x="217" y="168"/>
                  </a:cubicBezTo>
                  <a:cubicBezTo>
                    <a:pt x="220" y="166"/>
                    <a:pt x="218" y="168"/>
                    <a:pt x="222" y="168"/>
                  </a:cubicBezTo>
                  <a:cubicBezTo>
                    <a:pt x="221" y="169"/>
                    <a:pt x="222" y="171"/>
                    <a:pt x="222" y="173"/>
                  </a:cubicBezTo>
                  <a:cubicBezTo>
                    <a:pt x="222" y="173"/>
                    <a:pt x="225" y="178"/>
                    <a:pt x="227" y="178"/>
                  </a:cubicBezTo>
                  <a:cubicBezTo>
                    <a:pt x="228" y="178"/>
                    <a:pt x="228" y="177"/>
                    <a:pt x="228" y="175"/>
                  </a:cubicBezTo>
                  <a:cubicBezTo>
                    <a:pt x="228" y="174"/>
                    <a:pt x="228" y="172"/>
                    <a:pt x="227" y="171"/>
                  </a:cubicBezTo>
                  <a:cubicBezTo>
                    <a:pt x="229" y="173"/>
                    <a:pt x="232" y="175"/>
                    <a:pt x="235" y="175"/>
                  </a:cubicBezTo>
                  <a:cubicBezTo>
                    <a:pt x="236" y="175"/>
                    <a:pt x="236" y="175"/>
                    <a:pt x="238" y="175"/>
                  </a:cubicBezTo>
                  <a:cubicBezTo>
                    <a:pt x="238" y="176"/>
                    <a:pt x="239" y="177"/>
                    <a:pt x="239" y="178"/>
                  </a:cubicBezTo>
                  <a:cubicBezTo>
                    <a:pt x="239" y="181"/>
                    <a:pt x="238" y="187"/>
                    <a:pt x="241" y="188"/>
                  </a:cubicBezTo>
                  <a:cubicBezTo>
                    <a:pt x="243" y="189"/>
                    <a:pt x="245" y="189"/>
                    <a:pt x="246" y="190"/>
                  </a:cubicBezTo>
                  <a:cubicBezTo>
                    <a:pt x="248" y="192"/>
                    <a:pt x="246" y="195"/>
                    <a:pt x="249" y="197"/>
                  </a:cubicBezTo>
                  <a:cubicBezTo>
                    <a:pt x="249" y="197"/>
                    <a:pt x="255" y="201"/>
                    <a:pt x="255" y="201"/>
                  </a:cubicBezTo>
                  <a:cubicBezTo>
                    <a:pt x="256" y="206"/>
                    <a:pt x="257" y="213"/>
                    <a:pt x="265" y="213"/>
                  </a:cubicBezTo>
                  <a:cubicBezTo>
                    <a:pt x="266" y="217"/>
                    <a:pt x="274" y="214"/>
                    <a:pt x="276" y="220"/>
                  </a:cubicBezTo>
                  <a:cubicBezTo>
                    <a:pt x="276" y="222"/>
                    <a:pt x="282" y="223"/>
                    <a:pt x="284" y="225"/>
                  </a:cubicBezTo>
                  <a:cubicBezTo>
                    <a:pt x="285" y="226"/>
                    <a:pt x="286" y="227"/>
                    <a:pt x="287" y="227"/>
                  </a:cubicBezTo>
                  <a:cubicBezTo>
                    <a:pt x="287" y="227"/>
                    <a:pt x="287" y="227"/>
                    <a:pt x="287" y="227"/>
                  </a:cubicBezTo>
                  <a:cubicBezTo>
                    <a:pt x="288" y="227"/>
                    <a:pt x="290" y="230"/>
                    <a:pt x="290" y="232"/>
                  </a:cubicBezTo>
                  <a:cubicBezTo>
                    <a:pt x="290" y="234"/>
                    <a:pt x="288" y="237"/>
                    <a:pt x="286" y="238"/>
                  </a:cubicBezTo>
                  <a:cubicBezTo>
                    <a:pt x="285" y="236"/>
                    <a:pt x="283" y="234"/>
                    <a:pt x="280" y="234"/>
                  </a:cubicBezTo>
                  <a:cubicBezTo>
                    <a:pt x="279" y="234"/>
                    <a:pt x="276" y="234"/>
                    <a:pt x="276" y="236"/>
                  </a:cubicBezTo>
                  <a:cubicBezTo>
                    <a:pt x="276" y="241"/>
                    <a:pt x="282" y="243"/>
                    <a:pt x="282" y="248"/>
                  </a:cubicBezTo>
                  <a:cubicBezTo>
                    <a:pt x="282" y="255"/>
                    <a:pt x="276" y="267"/>
                    <a:pt x="278" y="273"/>
                  </a:cubicBezTo>
                  <a:cubicBezTo>
                    <a:pt x="280" y="279"/>
                    <a:pt x="278" y="287"/>
                    <a:pt x="281" y="292"/>
                  </a:cubicBezTo>
                  <a:cubicBezTo>
                    <a:pt x="279" y="293"/>
                    <a:pt x="277" y="294"/>
                    <a:pt x="278" y="296"/>
                  </a:cubicBezTo>
                  <a:cubicBezTo>
                    <a:pt x="282" y="303"/>
                    <a:pt x="287" y="313"/>
                    <a:pt x="292" y="314"/>
                  </a:cubicBezTo>
                  <a:cubicBezTo>
                    <a:pt x="291" y="323"/>
                    <a:pt x="297" y="326"/>
                    <a:pt x="300" y="334"/>
                  </a:cubicBezTo>
                  <a:cubicBezTo>
                    <a:pt x="301" y="335"/>
                    <a:pt x="300" y="339"/>
                    <a:pt x="302" y="339"/>
                  </a:cubicBezTo>
                  <a:cubicBezTo>
                    <a:pt x="310" y="343"/>
                    <a:pt x="322" y="347"/>
                    <a:pt x="325" y="355"/>
                  </a:cubicBezTo>
                  <a:cubicBezTo>
                    <a:pt x="325" y="355"/>
                    <a:pt x="325" y="355"/>
                    <a:pt x="325" y="355"/>
                  </a:cubicBezTo>
                  <a:cubicBezTo>
                    <a:pt x="325" y="360"/>
                    <a:pt x="328" y="362"/>
                    <a:pt x="331" y="366"/>
                  </a:cubicBezTo>
                  <a:cubicBezTo>
                    <a:pt x="332" y="368"/>
                    <a:pt x="332" y="375"/>
                    <a:pt x="334" y="376"/>
                  </a:cubicBezTo>
                  <a:cubicBezTo>
                    <a:pt x="338" y="379"/>
                    <a:pt x="342" y="384"/>
                    <a:pt x="345" y="389"/>
                  </a:cubicBezTo>
                  <a:cubicBezTo>
                    <a:pt x="347" y="391"/>
                    <a:pt x="342" y="391"/>
                    <a:pt x="341" y="391"/>
                  </a:cubicBezTo>
                  <a:cubicBezTo>
                    <a:pt x="343" y="394"/>
                    <a:pt x="348" y="393"/>
                    <a:pt x="351" y="396"/>
                  </a:cubicBezTo>
                  <a:cubicBezTo>
                    <a:pt x="353" y="399"/>
                    <a:pt x="357" y="401"/>
                    <a:pt x="357" y="404"/>
                  </a:cubicBezTo>
                  <a:cubicBezTo>
                    <a:pt x="357" y="410"/>
                    <a:pt x="357" y="410"/>
                    <a:pt x="357" y="410"/>
                  </a:cubicBezTo>
                  <a:cubicBezTo>
                    <a:pt x="357" y="411"/>
                    <a:pt x="358" y="411"/>
                    <a:pt x="360" y="412"/>
                  </a:cubicBezTo>
                  <a:cubicBezTo>
                    <a:pt x="362" y="413"/>
                    <a:pt x="365" y="419"/>
                    <a:pt x="369" y="419"/>
                  </a:cubicBezTo>
                  <a:cubicBezTo>
                    <a:pt x="369" y="420"/>
                    <a:pt x="372" y="423"/>
                    <a:pt x="372" y="423"/>
                  </a:cubicBezTo>
                  <a:cubicBezTo>
                    <a:pt x="373" y="423"/>
                    <a:pt x="374" y="421"/>
                    <a:pt x="374" y="420"/>
                  </a:cubicBezTo>
                  <a:cubicBezTo>
                    <a:pt x="374" y="418"/>
                    <a:pt x="371" y="414"/>
                    <a:pt x="370" y="416"/>
                  </a:cubicBezTo>
                  <a:cubicBezTo>
                    <a:pt x="365" y="413"/>
                    <a:pt x="364" y="408"/>
                    <a:pt x="362" y="402"/>
                  </a:cubicBezTo>
                  <a:cubicBezTo>
                    <a:pt x="361" y="397"/>
                    <a:pt x="356" y="395"/>
                    <a:pt x="355" y="390"/>
                  </a:cubicBezTo>
                  <a:cubicBezTo>
                    <a:pt x="353" y="386"/>
                    <a:pt x="353" y="384"/>
                    <a:pt x="350" y="380"/>
                  </a:cubicBezTo>
                  <a:cubicBezTo>
                    <a:pt x="348" y="378"/>
                    <a:pt x="345" y="378"/>
                    <a:pt x="343" y="375"/>
                  </a:cubicBezTo>
                  <a:cubicBezTo>
                    <a:pt x="341" y="371"/>
                    <a:pt x="339" y="368"/>
                    <a:pt x="339" y="363"/>
                  </a:cubicBezTo>
                  <a:cubicBezTo>
                    <a:pt x="339" y="362"/>
                    <a:pt x="339" y="361"/>
                    <a:pt x="339" y="360"/>
                  </a:cubicBezTo>
                  <a:cubicBezTo>
                    <a:pt x="342" y="363"/>
                    <a:pt x="346" y="363"/>
                    <a:pt x="350" y="365"/>
                  </a:cubicBezTo>
                  <a:cubicBezTo>
                    <a:pt x="352" y="366"/>
                    <a:pt x="351" y="371"/>
                    <a:pt x="353" y="373"/>
                  </a:cubicBezTo>
                  <a:cubicBezTo>
                    <a:pt x="355" y="375"/>
                    <a:pt x="355" y="379"/>
                    <a:pt x="357" y="381"/>
                  </a:cubicBezTo>
                  <a:cubicBezTo>
                    <a:pt x="359" y="383"/>
                    <a:pt x="361" y="386"/>
                    <a:pt x="364" y="389"/>
                  </a:cubicBezTo>
                  <a:cubicBezTo>
                    <a:pt x="365" y="388"/>
                    <a:pt x="365" y="388"/>
                    <a:pt x="367" y="389"/>
                  </a:cubicBezTo>
                  <a:cubicBezTo>
                    <a:pt x="367" y="394"/>
                    <a:pt x="374" y="394"/>
                    <a:pt x="376" y="398"/>
                  </a:cubicBezTo>
                  <a:cubicBezTo>
                    <a:pt x="377" y="401"/>
                    <a:pt x="375" y="403"/>
                    <a:pt x="377" y="405"/>
                  </a:cubicBezTo>
                  <a:cubicBezTo>
                    <a:pt x="380" y="407"/>
                    <a:pt x="383" y="408"/>
                    <a:pt x="385" y="411"/>
                  </a:cubicBezTo>
                  <a:cubicBezTo>
                    <a:pt x="390" y="415"/>
                    <a:pt x="398" y="422"/>
                    <a:pt x="401" y="430"/>
                  </a:cubicBezTo>
                  <a:cubicBezTo>
                    <a:pt x="401" y="432"/>
                    <a:pt x="403" y="433"/>
                    <a:pt x="403" y="435"/>
                  </a:cubicBezTo>
                  <a:cubicBezTo>
                    <a:pt x="403" y="438"/>
                    <a:pt x="401" y="439"/>
                    <a:pt x="401" y="442"/>
                  </a:cubicBezTo>
                  <a:cubicBezTo>
                    <a:pt x="401" y="444"/>
                    <a:pt x="402" y="446"/>
                    <a:pt x="404" y="446"/>
                  </a:cubicBezTo>
                  <a:cubicBezTo>
                    <a:pt x="405" y="449"/>
                    <a:pt x="412" y="451"/>
                    <a:pt x="415" y="454"/>
                  </a:cubicBezTo>
                  <a:cubicBezTo>
                    <a:pt x="415" y="454"/>
                    <a:pt x="416" y="454"/>
                    <a:pt x="417" y="455"/>
                  </a:cubicBezTo>
                  <a:cubicBezTo>
                    <a:pt x="420" y="457"/>
                    <a:pt x="422" y="456"/>
                    <a:pt x="425" y="457"/>
                  </a:cubicBezTo>
                  <a:cubicBezTo>
                    <a:pt x="428" y="459"/>
                    <a:pt x="429" y="462"/>
                    <a:pt x="432" y="463"/>
                  </a:cubicBezTo>
                  <a:cubicBezTo>
                    <a:pt x="434" y="463"/>
                    <a:pt x="436" y="462"/>
                    <a:pt x="438" y="463"/>
                  </a:cubicBezTo>
                  <a:cubicBezTo>
                    <a:pt x="441" y="464"/>
                    <a:pt x="448" y="470"/>
                    <a:pt x="451" y="470"/>
                  </a:cubicBezTo>
                  <a:cubicBezTo>
                    <a:pt x="453" y="470"/>
                    <a:pt x="454" y="469"/>
                    <a:pt x="456" y="470"/>
                  </a:cubicBezTo>
                  <a:cubicBezTo>
                    <a:pt x="457" y="471"/>
                    <a:pt x="459" y="472"/>
                    <a:pt x="461" y="472"/>
                  </a:cubicBezTo>
                  <a:cubicBezTo>
                    <a:pt x="465" y="472"/>
                    <a:pt x="465" y="468"/>
                    <a:pt x="469" y="468"/>
                  </a:cubicBezTo>
                  <a:cubicBezTo>
                    <a:pt x="471" y="468"/>
                    <a:pt x="472" y="467"/>
                    <a:pt x="474" y="471"/>
                  </a:cubicBezTo>
                  <a:cubicBezTo>
                    <a:pt x="476" y="471"/>
                    <a:pt x="476" y="471"/>
                    <a:pt x="476" y="471"/>
                  </a:cubicBezTo>
                  <a:cubicBezTo>
                    <a:pt x="482" y="471"/>
                    <a:pt x="483" y="478"/>
                    <a:pt x="490" y="482"/>
                  </a:cubicBezTo>
                  <a:cubicBezTo>
                    <a:pt x="494" y="484"/>
                    <a:pt x="497" y="483"/>
                    <a:pt x="502" y="485"/>
                  </a:cubicBezTo>
                  <a:cubicBezTo>
                    <a:pt x="505" y="486"/>
                    <a:pt x="507" y="488"/>
                    <a:pt x="511" y="488"/>
                  </a:cubicBezTo>
                  <a:cubicBezTo>
                    <a:pt x="513" y="488"/>
                    <a:pt x="514" y="487"/>
                    <a:pt x="516" y="487"/>
                  </a:cubicBezTo>
                  <a:cubicBezTo>
                    <a:pt x="516" y="487"/>
                    <a:pt x="516" y="487"/>
                    <a:pt x="517" y="487"/>
                  </a:cubicBezTo>
                  <a:cubicBezTo>
                    <a:pt x="518" y="491"/>
                    <a:pt x="522" y="494"/>
                    <a:pt x="526" y="498"/>
                  </a:cubicBezTo>
                  <a:cubicBezTo>
                    <a:pt x="527" y="499"/>
                    <a:pt x="528" y="500"/>
                    <a:pt x="529" y="502"/>
                  </a:cubicBezTo>
                  <a:cubicBezTo>
                    <a:pt x="530" y="505"/>
                    <a:pt x="528" y="507"/>
                    <a:pt x="531" y="511"/>
                  </a:cubicBezTo>
                  <a:cubicBezTo>
                    <a:pt x="533" y="511"/>
                    <a:pt x="533" y="511"/>
                    <a:pt x="533" y="511"/>
                  </a:cubicBezTo>
                  <a:cubicBezTo>
                    <a:pt x="533" y="511"/>
                    <a:pt x="533" y="510"/>
                    <a:pt x="533" y="509"/>
                  </a:cubicBezTo>
                  <a:cubicBezTo>
                    <a:pt x="533" y="509"/>
                    <a:pt x="541" y="514"/>
                    <a:pt x="542" y="515"/>
                  </a:cubicBezTo>
                  <a:cubicBezTo>
                    <a:pt x="543" y="517"/>
                    <a:pt x="543" y="519"/>
                    <a:pt x="546" y="520"/>
                  </a:cubicBezTo>
                  <a:cubicBezTo>
                    <a:pt x="546" y="520"/>
                    <a:pt x="547" y="521"/>
                    <a:pt x="547" y="521"/>
                  </a:cubicBezTo>
                  <a:cubicBezTo>
                    <a:pt x="549" y="521"/>
                    <a:pt x="552" y="520"/>
                    <a:pt x="554" y="521"/>
                  </a:cubicBezTo>
                  <a:cubicBezTo>
                    <a:pt x="556" y="523"/>
                    <a:pt x="558" y="527"/>
                    <a:pt x="562" y="527"/>
                  </a:cubicBezTo>
                  <a:cubicBezTo>
                    <a:pt x="563" y="527"/>
                    <a:pt x="565" y="526"/>
                    <a:pt x="565" y="524"/>
                  </a:cubicBezTo>
                  <a:cubicBezTo>
                    <a:pt x="565" y="524"/>
                    <a:pt x="563" y="523"/>
                    <a:pt x="563" y="522"/>
                  </a:cubicBezTo>
                  <a:cubicBezTo>
                    <a:pt x="563" y="520"/>
                    <a:pt x="570" y="516"/>
                    <a:pt x="571" y="516"/>
                  </a:cubicBezTo>
                  <a:cubicBezTo>
                    <a:pt x="574" y="516"/>
                    <a:pt x="574" y="519"/>
                    <a:pt x="577" y="520"/>
                  </a:cubicBezTo>
                  <a:cubicBezTo>
                    <a:pt x="576" y="521"/>
                    <a:pt x="575" y="521"/>
                    <a:pt x="575" y="522"/>
                  </a:cubicBezTo>
                  <a:cubicBezTo>
                    <a:pt x="575" y="523"/>
                    <a:pt x="578" y="524"/>
                    <a:pt x="578" y="524"/>
                  </a:cubicBezTo>
                  <a:cubicBezTo>
                    <a:pt x="578" y="524"/>
                    <a:pt x="578" y="524"/>
                    <a:pt x="579" y="524"/>
                  </a:cubicBezTo>
                  <a:cubicBezTo>
                    <a:pt x="578" y="524"/>
                    <a:pt x="578" y="525"/>
                    <a:pt x="578" y="525"/>
                  </a:cubicBezTo>
                  <a:cubicBezTo>
                    <a:pt x="578" y="529"/>
                    <a:pt x="582" y="529"/>
                    <a:pt x="582" y="533"/>
                  </a:cubicBezTo>
                  <a:cubicBezTo>
                    <a:pt x="582" y="536"/>
                    <a:pt x="580" y="537"/>
                    <a:pt x="580" y="539"/>
                  </a:cubicBezTo>
                  <a:cubicBezTo>
                    <a:pt x="580" y="541"/>
                    <a:pt x="581" y="542"/>
                    <a:pt x="581" y="544"/>
                  </a:cubicBezTo>
                  <a:cubicBezTo>
                    <a:pt x="581" y="545"/>
                    <a:pt x="581" y="545"/>
                    <a:pt x="581" y="545"/>
                  </a:cubicBezTo>
                  <a:cubicBezTo>
                    <a:pt x="581" y="547"/>
                    <a:pt x="581" y="547"/>
                    <a:pt x="581" y="547"/>
                  </a:cubicBezTo>
                  <a:cubicBezTo>
                    <a:pt x="581" y="548"/>
                    <a:pt x="582" y="549"/>
                    <a:pt x="583" y="549"/>
                  </a:cubicBezTo>
                  <a:cubicBezTo>
                    <a:pt x="582" y="556"/>
                    <a:pt x="576" y="554"/>
                    <a:pt x="574" y="559"/>
                  </a:cubicBezTo>
                  <a:cubicBezTo>
                    <a:pt x="572" y="563"/>
                    <a:pt x="571" y="569"/>
                    <a:pt x="564" y="569"/>
                  </a:cubicBezTo>
                  <a:cubicBezTo>
                    <a:pt x="565" y="579"/>
                    <a:pt x="560" y="578"/>
                    <a:pt x="560" y="583"/>
                  </a:cubicBezTo>
                  <a:cubicBezTo>
                    <a:pt x="560" y="586"/>
                    <a:pt x="560" y="591"/>
                    <a:pt x="563" y="591"/>
                  </a:cubicBezTo>
                  <a:cubicBezTo>
                    <a:pt x="565" y="591"/>
                    <a:pt x="565" y="590"/>
                    <a:pt x="567" y="591"/>
                  </a:cubicBezTo>
                  <a:cubicBezTo>
                    <a:pt x="566" y="595"/>
                    <a:pt x="562" y="595"/>
                    <a:pt x="560" y="599"/>
                  </a:cubicBezTo>
                  <a:cubicBezTo>
                    <a:pt x="559" y="600"/>
                    <a:pt x="557" y="603"/>
                    <a:pt x="557" y="606"/>
                  </a:cubicBezTo>
                  <a:cubicBezTo>
                    <a:pt x="557" y="610"/>
                    <a:pt x="560" y="614"/>
                    <a:pt x="563" y="617"/>
                  </a:cubicBezTo>
                  <a:cubicBezTo>
                    <a:pt x="564" y="618"/>
                    <a:pt x="566" y="617"/>
                    <a:pt x="566" y="619"/>
                  </a:cubicBezTo>
                  <a:cubicBezTo>
                    <a:pt x="567" y="620"/>
                    <a:pt x="567" y="623"/>
                    <a:pt x="569" y="625"/>
                  </a:cubicBezTo>
                  <a:cubicBezTo>
                    <a:pt x="570" y="626"/>
                    <a:pt x="571" y="625"/>
                    <a:pt x="572" y="627"/>
                  </a:cubicBezTo>
                  <a:cubicBezTo>
                    <a:pt x="574" y="631"/>
                    <a:pt x="575" y="634"/>
                    <a:pt x="577" y="639"/>
                  </a:cubicBezTo>
                  <a:cubicBezTo>
                    <a:pt x="579" y="644"/>
                    <a:pt x="583" y="648"/>
                    <a:pt x="585" y="654"/>
                  </a:cubicBezTo>
                  <a:cubicBezTo>
                    <a:pt x="586" y="657"/>
                    <a:pt x="589" y="659"/>
                    <a:pt x="589" y="662"/>
                  </a:cubicBezTo>
                  <a:cubicBezTo>
                    <a:pt x="589" y="665"/>
                    <a:pt x="588" y="667"/>
                    <a:pt x="590" y="669"/>
                  </a:cubicBezTo>
                  <a:cubicBezTo>
                    <a:pt x="594" y="673"/>
                    <a:pt x="597" y="676"/>
                    <a:pt x="604" y="678"/>
                  </a:cubicBezTo>
                  <a:cubicBezTo>
                    <a:pt x="607" y="679"/>
                    <a:pt x="608" y="680"/>
                    <a:pt x="611" y="683"/>
                  </a:cubicBezTo>
                  <a:cubicBezTo>
                    <a:pt x="614" y="685"/>
                    <a:pt x="616" y="685"/>
                    <a:pt x="619" y="687"/>
                  </a:cubicBezTo>
                  <a:cubicBezTo>
                    <a:pt x="623" y="689"/>
                    <a:pt x="627" y="692"/>
                    <a:pt x="629" y="698"/>
                  </a:cubicBezTo>
                  <a:cubicBezTo>
                    <a:pt x="630" y="700"/>
                    <a:pt x="631" y="713"/>
                    <a:pt x="631" y="716"/>
                  </a:cubicBezTo>
                  <a:cubicBezTo>
                    <a:pt x="631" y="719"/>
                    <a:pt x="629" y="725"/>
                    <a:pt x="629" y="729"/>
                  </a:cubicBezTo>
                  <a:cubicBezTo>
                    <a:pt x="629" y="731"/>
                    <a:pt x="629" y="731"/>
                    <a:pt x="629" y="739"/>
                  </a:cubicBezTo>
                  <a:cubicBezTo>
                    <a:pt x="629" y="741"/>
                    <a:pt x="629" y="745"/>
                    <a:pt x="629" y="746"/>
                  </a:cubicBezTo>
                  <a:cubicBezTo>
                    <a:pt x="629" y="747"/>
                    <a:pt x="629" y="748"/>
                    <a:pt x="629" y="749"/>
                  </a:cubicBezTo>
                  <a:cubicBezTo>
                    <a:pt x="629" y="756"/>
                    <a:pt x="623" y="762"/>
                    <a:pt x="623" y="771"/>
                  </a:cubicBezTo>
                  <a:cubicBezTo>
                    <a:pt x="623" y="774"/>
                    <a:pt x="620" y="777"/>
                    <a:pt x="621" y="781"/>
                  </a:cubicBezTo>
                  <a:cubicBezTo>
                    <a:pt x="621" y="798"/>
                    <a:pt x="621" y="798"/>
                    <a:pt x="621" y="798"/>
                  </a:cubicBezTo>
                  <a:cubicBezTo>
                    <a:pt x="620" y="804"/>
                    <a:pt x="620" y="808"/>
                    <a:pt x="618" y="813"/>
                  </a:cubicBezTo>
                  <a:cubicBezTo>
                    <a:pt x="618" y="814"/>
                    <a:pt x="617" y="814"/>
                    <a:pt x="616" y="814"/>
                  </a:cubicBezTo>
                  <a:cubicBezTo>
                    <a:pt x="615" y="816"/>
                    <a:pt x="615" y="819"/>
                    <a:pt x="614" y="821"/>
                  </a:cubicBezTo>
                  <a:cubicBezTo>
                    <a:pt x="612" y="824"/>
                    <a:pt x="609" y="829"/>
                    <a:pt x="609" y="834"/>
                  </a:cubicBezTo>
                  <a:cubicBezTo>
                    <a:pt x="609" y="836"/>
                    <a:pt x="609" y="842"/>
                    <a:pt x="610" y="842"/>
                  </a:cubicBezTo>
                  <a:cubicBezTo>
                    <a:pt x="610" y="842"/>
                    <a:pt x="611" y="843"/>
                    <a:pt x="611" y="845"/>
                  </a:cubicBezTo>
                  <a:cubicBezTo>
                    <a:pt x="611" y="846"/>
                    <a:pt x="610" y="846"/>
                    <a:pt x="609" y="846"/>
                  </a:cubicBezTo>
                  <a:cubicBezTo>
                    <a:pt x="608" y="850"/>
                    <a:pt x="606" y="852"/>
                    <a:pt x="606" y="856"/>
                  </a:cubicBezTo>
                  <a:cubicBezTo>
                    <a:pt x="606" y="859"/>
                    <a:pt x="608" y="864"/>
                    <a:pt x="610" y="864"/>
                  </a:cubicBezTo>
                  <a:cubicBezTo>
                    <a:pt x="611" y="864"/>
                    <a:pt x="612" y="862"/>
                    <a:pt x="614" y="862"/>
                  </a:cubicBezTo>
                  <a:cubicBezTo>
                    <a:pt x="615" y="861"/>
                    <a:pt x="613" y="862"/>
                    <a:pt x="617" y="862"/>
                  </a:cubicBezTo>
                  <a:cubicBezTo>
                    <a:pt x="617" y="865"/>
                    <a:pt x="617" y="865"/>
                    <a:pt x="617" y="865"/>
                  </a:cubicBezTo>
                  <a:cubicBezTo>
                    <a:pt x="609" y="899"/>
                    <a:pt x="609" y="899"/>
                    <a:pt x="609" y="899"/>
                  </a:cubicBezTo>
                  <a:cubicBezTo>
                    <a:pt x="605" y="899"/>
                    <a:pt x="606" y="893"/>
                    <a:pt x="602" y="893"/>
                  </a:cubicBezTo>
                  <a:cubicBezTo>
                    <a:pt x="601" y="893"/>
                    <a:pt x="600" y="895"/>
                    <a:pt x="600" y="895"/>
                  </a:cubicBezTo>
                  <a:cubicBezTo>
                    <a:pt x="601" y="895"/>
                    <a:pt x="601" y="895"/>
                    <a:pt x="601" y="895"/>
                  </a:cubicBezTo>
                  <a:cubicBezTo>
                    <a:pt x="601" y="899"/>
                    <a:pt x="601" y="899"/>
                    <a:pt x="601" y="899"/>
                  </a:cubicBezTo>
                  <a:cubicBezTo>
                    <a:pt x="601" y="902"/>
                    <a:pt x="603" y="905"/>
                    <a:pt x="603" y="907"/>
                  </a:cubicBezTo>
                  <a:cubicBezTo>
                    <a:pt x="603" y="911"/>
                    <a:pt x="598" y="912"/>
                    <a:pt x="598" y="916"/>
                  </a:cubicBezTo>
                  <a:cubicBezTo>
                    <a:pt x="598" y="920"/>
                    <a:pt x="601" y="928"/>
                    <a:pt x="601" y="933"/>
                  </a:cubicBezTo>
                  <a:cubicBezTo>
                    <a:pt x="601" y="934"/>
                    <a:pt x="601" y="935"/>
                    <a:pt x="601" y="936"/>
                  </a:cubicBezTo>
                  <a:cubicBezTo>
                    <a:pt x="601" y="941"/>
                    <a:pt x="607" y="940"/>
                    <a:pt x="607" y="946"/>
                  </a:cubicBezTo>
                  <a:cubicBezTo>
                    <a:pt x="607" y="947"/>
                    <a:pt x="606" y="948"/>
                    <a:pt x="605" y="950"/>
                  </a:cubicBezTo>
                  <a:cubicBezTo>
                    <a:pt x="606" y="950"/>
                    <a:pt x="606" y="950"/>
                    <a:pt x="607" y="951"/>
                  </a:cubicBezTo>
                  <a:cubicBezTo>
                    <a:pt x="607" y="953"/>
                    <a:pt x="603" y="953"/>
                    <a:pt x="603" y="955"/>
                  </a:cubicBezTo>
                  <a:cubicBezTo>
                    <a:pt x="603" y="955"/>
                    <a:pt x="604" y="956"/>
                    <a:pt x="605" y="957"/>
                  </a:cubicBezTo>
                  <a:cubicBezTo>
                    <a:pt x="608" y="960"/>
                    <a:pt x="610" y="964"/>
                    <a:pt x="616" y="964"/>
                  </a:cubicBezTo>
                  <a:cubicBezTo>
                    <a:pt x="616" y="965"/>
                    <a:pt x="617" y="967"/>
                    <a:pt x="618" y="967"/>
                  </a:cubicBezTo>
                  <a:cubicBezTo>
                    <a:pt x="620" y="967"/>
                    <a:pt x="621" y="967"/>
                    <a:pt x="623" y="967"/>
                  </a:cubicBezTo>
                  <a:cubicBezTo>
                    <a:pt x="623" y="971"/>
                    <a:pt x="628" y="971"/>
                    <a:pt x="631" y="972"/>
                  </a:cubicBezTo>
                  <a:cubicBezTo>
                    <a:pt x="635" y="973"/>
                    <a:pt x="633" y="979"/>
                    <a:pt x="638" y="979"/>
                  </a:cubicBezTo>
                  <a:cubicBezTo>
                    <a:pt x="640" y="979"/>
                    <a:pt x="642" y="979"/>
                    <a:pt x="645" y="979"/>
                  </a:cubicBezTo>
                  <a:cubicBezTo>
                    <a:pt x="645" y="979"/>
                    <a:pt x="646" y="979"/>
                    <a:pt x="647" y="979"/>
                  </a:cubicBezTo>
                  <a:cubicBezTo>
                    <a:pt x="648" y="979"/>
                    <a:pt x="648" y="979"/>
                    <a:pt x="649" y="979"/>
                  </a:cubicBezTo>
                  <a:cubicBezTo>
                    <a:pt x="651" y="979"/>
                    <a:pt x="657" y="974"/>
                    <a:pt x="660" y="974"/>
                  </a:cubicBezTo>
                  <a:cubicBezTo>
                    <a:pt x="662" y="974"/>
                    <a:pt x="663" y="974"/>
                    <a:pt x="664" y="973"/>
                  </a:cubicBezTo>
                  <a:cubicBezTo>
                    <a:pt x="658" y="970"/>
                    <a:pt x="652" y="968"/>
                    <a:pt x="647" y="963"/>
                  </a:cubicBezTo>
                  <a:cubicBezTo>
                    <a:pt x="644" y="960"/>
                    <a:pt x="644" y="949"/>
                    <a:pt x="640" y="947"/>
                  </a:cubicBezTo>
                  <a:cubicBezTo>
                    <a:pt x="639" y="947"/>
                    <a:pt x="637" y="944"/>
                    <a:pt x="637" y="942"/>
                  </a:cubicBezTo>
                  <a:cubicBezTo>
                    <a:pt x="637" y="937"/>
                    <a:pt x="638" y="934"/>
                    <a:pt x="640" y="931"/>
                  </a:cubicBezTo>
                  <a:cubicBezTo>
                    <a:pt x="643" y="929"/>
                    <a:pt x="646" y="931"/>
                    <a:pt x="648" y="928"/>
                  </a:cubicBezTo>
                  <a:cubicBezTo>
                    <a:pt x="649" y="925"/>
                    <a:pt x="648" y="922"/>
                    <a:pt x="650" y="920"/>
                  </a:cubicBezTo>
                  <a:cubicBezTo>
                    <a:pt x="653" y="917"/>
                    <a:pt x="659" y="916"/>
                    <a:pt x="659" y="910"/>
                  </a:cubicBezTo>
                  <a:cubicBezTo>
                    <a:pt x="659" y="903"/>
                    <a:pt x="649" y="906"/>
                    <a:pt x="649" y="897"/>
                  </a:cubicBezTo>
                  <a:cubicBezTo>
                    <a:pt x="649" y="893"/>
                    <a:pt x="652" y="890"/>
                    <a:pt x="656" y="889"/>
                  </a:cubicBezTo>
                  <a:cubicBezTo>
                    <a:pt x="657" y="889"/>
                    <a:pt x="661" y="889"/>
                    <a:pt x="662" y="886"/>
                  </a:cubicBezTo>
                  <a:cubicBezTo>
                    <a:pt x="663" y="880"/>
                    <a:pt x="663" y="876"/>
                    <a:pt x="667" y="872"/>
                  </a:cubicBezTo>
                  <a:cubicBezTo>
                    <a:pt x="666" y="872"/>
                    <a:pt x="665" y="871"/>
                    <a:pt x="665" y="869"/>
                  </a:cubicBezTo>
                  <a:cubicBezTo>
                    <a:pt x="667" y="869"/>
                    <a:pt x="668" y="871"/>
                    <a:pt x="671" y="871"/>
                  </a:cubicBezTo>
                  <a:cubicBezTo>
                    <a:pt x="671" y="871"/>
                    <a:pt x="673" y="869"/>
                    <a:pt x="673" y="868"/>
                  </a:cubicBezTo>
                  <a:cubicBezTo>
                    <a:pt x="673" y="867"/>
                    <a:pt x="672" y="867"/>
                    <a:pt x="671" y="866"/>
                  </a:cubicBezTo>
                  <a:cubicBezTo>
                    <a:pt x="670" y="866"/>
                    <a:pt x="669" y="867"/>
                    <a:pt x="668" y="867"/>
                  </a:cubicBezTo>
                  <a:cubicBezTo>
                    <a:pt x="666" y="867"/>
                    <a:pt x="663" y="861"/>
                    <a:pt x="663" y="858"/>
                  </a:cubicBezTo>
                  <a:cubicBezTo>
                    <a:pt x="663" y="857"/>
                    <a:pt x="664" y="856"/>
                    <a:pt x="665" y="856"/>
                  </a:cubicBezTo>
                  <a:cubicBezTo>
                    <a:pt x="670" y="856"/>
                    <a:pt x="671" y="859"/>
                    <a:pt x="676" y="859"/>
                  </a:cubicBezTo>
                  <a:cubicBezTo>
                    <a:pt x="677" y="859"/>
                    <a:pt x="681" y="857"/>
                    <a:pt x="681" y="856"/>
                  </a:cubicBezTo>
                  <a:cubicBezTo>
                    <a:pt x="681" y="855"/>
                    <a:pt x="681" y="854"/>
                    <a:pt x="681" y="854"/>
                  </a:cubicBezTo>
                  <a:cubicBezTo>
                    <a:pt x="681" y="851"/>
                    <a:pt x="680" y="844"/>
                    <a:pt x="683" y="841"/>
                  </a:cubicBezTo>
                  <a:cubicBezTo>
                    <a:pt x="685" y="839"/>
                    <a:pt x="692" y="841"/>
                    <a:pt x="696" y="840"/>
                  </a:cubicBezTo>
                  <a:cubicBezTo>
                    <a:pt x="702" y="838"/>
                    <a:pt x="706" y="839"/>
                    <a:pt x="710" y="836"/>
                  </a:cubicBezTo>
                  <a:cubicBezTo>
                    <a:pt x="712" y="833"/>
                    <a:pt x="714" y="832"/>
                    <a:pt x="716" y="829"/>
                  </a:cubicBezTo>
                  <a:cubicBezTo>
                    <a:pt x="717" y="827"/>
                    <a:pt x="717" y="825"/>
                    <a:pt x="717" y="823"/>
                  </a:cubicBezTo>
                  <a:cubicBezTo>
                    <a:pt x="717" y="820"/>
                    <a:pt x="713" y="820"/>
                    <a:pt x="713" y="818"/>
                  </a:cubicBezTo>
                  <a:cubicBezTo>
                    <a:pt x="712" y="815"/>
                    <a:pt x="712" y="812"/>
                    <a:pt x="710" y="811"/>
                  </a:cubicBezTo>
                  <a:cubicBezTo>
                    <a:pt x="709" y="810"/>
                    <a:pt x="706" y="809"/>
                    <a:pt x="706" y="807"/>
                  </a:cubicBezTo>
                  <a:cubicBezTo>
                    <a:pt x="706" y="806"/>
                    <a:pt x="707" y="806"/>
                    <a:pt x="708" y="806"/>
                  </a:cubicBezTo>
                  <a:cubicBezTo>
                    <a:pt x="711" y="806"/>
                    <a:pt x="714" y="808"/>
                    <a:pt x="717" y="808"/>
                  </a:cubicBezTo>
                  <a:cubicBezTo>
                    <a:pt x="719" y="808"/>
                    <a:pt x="724" y="811"/>
                    <a:pt x="728" y="811"/>
                  </a:cubicBezTo>
                  <a:cubicBezTo>
                    <a:pt x="738" y="811"/>
                    <a:pt x="740" y="800"/>
                    <a:pt x="744" y="793"/>
                  </a:cubicBezTo>
                  <a:cubicBezTo>
                    <a:pt x="748" y="787"/>
                    <a:pt x="753" y="786"/>
                    <a:pt x="757" y="780"/>
                  </a:cubicBezTo>
                  <a:cubicBezTo>
                    <a:pt x="759" y="777"/>
                    <a:pt x="757" y="775"/>
                    <a:pt x="761" y="773"/>
                  </a:cubicBezTo>
                  <a:cubicBezTo>
                    <a:pt x="761" y="773"/>
                    <a:pt x="761" y="773"/>
                    <a:pt x="761" y="773"/>
                  </a:cubicBezTo>
                  <a:cubicBezTo>
                    <a:pt x="761" y="768"/>
                    <a:pt x="765" y="764"/>
                    <a:pt x="769" y="762"/>
                  </a:cubicBezTo>
                  <a:cubicBezTo>
                    <a:pt x="769" y="751"/>
                    <a:pt x="769" y="751"/>
                    <a:pt x="769" y="751"/>
                  </a:cubicBezTo>
                  <a:cubicBezTo>
                    <a:pt x="769" y="747"/>
                    <a:pt x="769" y="744"/>
                    <a:pt x="772" y="741"/>
                  </a:cubicBezTo>
                  <a:cubicBezTo>
                    <a:pt x="773" y="739"/>
                    <a:pt x="776" y="739"/>
                    <a:pt x="778" y="736"/>
                  </a:cubicBezTo>
                  <a:cubicBezTo>
                    <a:pt x="782" y="730"/>
                    <a:pt x="788" y="733"/>
                    <a:pt x="793" y="727"/>
                  </a:cubicBezTo>
                  <a:cubicBezTo>
                    <a:pt x="794" y="727"/>
                    <a:pt x="794" y="726"/>
                    <a:pt x="796" y="725"/>
                  </a:cubicBezTo>
                  <a:cubicBezTo>
                    <a:pt x="799" y="723"/>
                    <a:pt x="802" y="724"/>
                    <a:pt x="807" y="724"/>
                  </a:cubicBezTo>
                  <a:cubicBezTo>
                    <a:pt x="810" y="724"/>
                    <a:pt x="815" y="720"/>
                    <a:pt x="817" y="718"/>
                  </a:cubicBezTo>
                  <a:cubicBezTo>
                    <a:pt x="817" y="717"/>
                    <a:pt x="817" y="714"/>
                    <a:pt x="818" y="713"/>
                  </a:cubicBezTo>
                  <a:cubicBezTo>
                    <a:pt x="821" y="708"/>
                    <a:pt x="822" y="706"/>
                    <a:pt x="826" y="701"/>
                  </a:cubicBezTo>
                  <a:cubicBezTo>
                    <a:pt x="826" y="700"/>
                    <a:pt x="827" y="695"/>
                    <a:pt x="827" y="693"/>
                  </a:cubicBezTo>
                  <a:cubicBezTo>
                    <a:pt x="827" y="691"/>
                    <a:pt x="829" y="689"/>
                    <a:pt x="830" y="688"/>
                  </a:cubicBezTo>
                  <a:cubicBezTo>
                    <a:pt x="830" y="687"/>
                    <a:pt x="831" y="686"/>
                    <a:pt x="831" y="685"/>
                  </a:cubicBezTo>
                  <a:cubicBezTo>
                    <a:pt x="831" y="682"/>
                    <a:pt x="832" y="678"/>
                    <a:pt x="832" y="674"/>
                  </a:cubicBezTo>
                  <a:cubicBezTo>
                    <a:pt x="832" y="669"/>
                    <a:pt x="829" y="661"/>
                    <a:pt x="832" y="658"/>
                  </a:cubicBezTo>
                  <a:cubicBezTo>
                    <a:pt x="835" y="656"/>
                    <a:pt x="837" y="655"/>
                    <a:pt x="840" y="652"/>
                  </a:cubicBezTo>
                  <a:cubicBezTo>
                    <a:pt x="841" y="650"/>
                    <a:pt x="842" y="649"/>
                    <a:pt x="843" y="647"/>
                  </a:cubicBezTo>
                  <a:cubicBezTo>
                    <a:pt x="849" y="638"/>
                    <a:pt x="859" y="634"/>
                    <a:pt x="859" y="617"/>
                  </a:cubicBezTo>
                  <a:cubicBezTo>
                    <a:pt x="859" y="612"/>
                    <a:pt x="857" y="607"/>
                    <a:pt x="853" y="606"/>
                  </a:cubicBezTo>
                  <a:close/>
                  <a:moveTo>
                    <a:pt x="566" y="281"/>
                  </a:moveTo>
                  <a:cubicBezTo>
                    <a:pt x="567" y="280"/>
                    <a:pt x="568" y="280"/>
                    <a:pt x="568" y="279"/>
                  </a:cubicBezTo>
                  <a:cubicBezTo>
                    <a:pt x="568" y="280"/>
                    <a:pt x="567" y="280"/>
                    <a:pt x="566" y="281"/>
                  </a:cubicBezTo>
                  <a:close/>
                  <a:moveTo>
                    <a:pt x="569" y="272"/>
                  </a:moveTo>
                  <a:cubicBezTo>
                    <a:pt x="574" y="270"/>
                    <a:pt x="584" y="267"/>
                    <a:pt x="590" y="267"/>
                  </a:cubicBezTo>
                  <a:cubicBezTo>
                    <a:pt x="590" y="276"/>
                    <a:pt x="575" y="274"/>
                    <a:pt x="569" y="274"/>
                  </a:cubicBezTo>
                  <a:cubicBezTo>
                    <a:pt x="568" y="274"/>
                    <a:pt x="568" y="274"/>
                    <a:pt x="566" y="274"/>
                  </a:cubicBezTo>
                  <a:cubicBezTo>
                    <a:pt x="566" y="274"/>
                    <a:pt x="567" y="275"/>
                    <a:pt x="567" y="275"/>
                  </a:cubicBezTo>
                  <a:cubicBezTo>
                    <a:pt x="567" y="275"/>
                    <a:pt x="566" y="274"/>
                    <a:pt x="566" y="273"/>
                  </a:cubicBezTo>
                  <a:cubicBezTo>
                    <a:pt x="566" y="272"/>
                    <a:pt x="568" y="272"/>
                    <a:pt x="569" y="272"/>
                  </a:cubicBezTo>
                  <a:close/>
                  <a:moveTo>
                    <a:pt x="565" y="281"/>
                  </a:moveTo>
                  <a:cubicBezTo>
                    <a:pt x="560" y="284"/>
                    <a:pt x="552" y="287"/>
                    <a:pt x="547" y="287"/>
                  </a:cubicBezTo>
                  <a:cubicBezTo>
                    <a:pt x="545" y="287"/>
                    <a:pt x="544" y="284"/>
                    <a:pt x="544" y="282"/>
                  </a:cubicBezTo>
                  <a:cubicBezTo>
                    <a:pt x="545" y="283"/>
                    <a:pt x="546" y="284"/>
                    <a:pt x="548" y="284"/>
                  </a:cubicBezTo>
                  <a:cubicBezTo>
                    <a:pt x="550" y="284"/>
                    <a:pt x="550" y="283"/>
                    <a:pt x="551" y="282"/>
                  </a:cubicBezTo>
                  <a:cubicBezTo>
                    <a:pt x="553" y="280"/>
                    <a:pt x="556" y="280"/>
                    <a:pt x="559" y="280"/>
                  </a:cubicBezTo>
                  <a:cubicBezTo>
                    <a:pt x="562" y="280"/>
                    <a:pt x="564" y="282"/>
                    <a:pt x="565" y="281"/>
                  </a:cubicBezTo>
                  <a:close/>
                  <a:moveTo>
                    <a:pt x="504" y="234"/>
                  </a:moveTo>
                  <a:cubicBezTo>
                    <a:pt x="507" y="233"/>
                    <a:pt x="507" y="234"/>
                    <a:pt x="510" y="233"/>
                  </a:cubicBezTo>
                  <a:cubicBezTo>
                    <a:pt x="512" y="232"/>
                    <a:pt x="511" y="228"/>
                    <a:pt x="513" y="228"/>
                  </a:cubicBezTo>
                  <a:cubicBezTo>
                    <a:pt x="516" y="228"/>
                    <a:pt x="518" y="233"/>
                    <a:pt x="519" y="234"/>
                  </a:cubicBezTo>
                  <a:cubicBezTo>
                    <a:pt x="519" y="233"/>
                    <a:pt x="519" y="231"/>
                    <a:pt x="519" y="231"/>
                  </a:cubicBezTo>
                  <a:cubicBezTo>
                    <a:pt x="520" y="231"/>
                    <a:pt x="520" y="231"/>
                    <a:pt x="521" y="231"/>
                  </a:cubicBezTo>
                  <a:cubicBezTo>
                    <a:pt x="522" y="231"/>
                    <a:pt x="532" y="238"/>
                    <a:pt x="532" y="239"/>
                  </a:cubicBezTo>
                  <a:cubicBezTo>
                    <a:pt x="533" y="242"/>
                    <a:pt x="532" y="243"/>
                    <a:pt x="534" y="245"/>
                  </a:cubicBezTo>
                  <a:cubicBezTo>
                    <a:pt x="539" y="250"/>
                    <a:pt x="546" y="251"/>
                    <a:pt x="552" y="251"/>
                  </a:cubicBezTo>
                  <a:cubicBezTo>
                    <a:pt x="558" y="251"/>
                    <a:pt x="558" y="251"/>
                    <a:pt x="558" y="251"/>
                  </a:cubicBezTo>
                  <a:cubicBezTo>
                    <a:pt x="560" y="255"/>
                    <a:pt x="564" y="256"/>
                    <a:pt x="564" y="259"/>
                  </a:cubicBezTo>
                  <a:cubicBezTo>
                    <a:pt x="564" y="261"/>
                    <a:pt x="563" y="263"/>
                    <a:pt x="562" y="263"/>
                  </a:cubicBezTo>
                  <a:cubicBezTo>
                    <a:pt x="559" y="263"/>
                    <a:pt x="556" y="260"/>
                    <a:pt x="555" y="259"/>
                  </a:cubicBezTo>
                  <a:cubicBezTo>
                    <a:pt x="554" y="263"/>
                    <a:pt x="552" y="274"/>
                    <a:pt x="549" y="274"/>
                  </a:cubicBezTo>
                  <a:cubicBezTo>
                    <a:pt x="547" y="272"/>
                    <a:pt x="547" y="270"/>
                    <a:pt x="546" y="267"/>
                  </a:cubicBezTo>
                  <a:cubicBezTo>
                    <a:pt x="544" y="267"/>
                    <a:pt x="544" y="268"/>
                    <a:pt x="541" y="268"/>
                  </a:cubicBezTo>
                  <a:cubicBezTo>
                    <a:pt x="542" y="265"/>
                    <a:pt x="544" y="263"/>
                    <a:pt x="544" y="260"/>
                  </a:cubicBezTo>
                  <a:cubicBezTo>
                    <a:pt x="544" y="257"/>
                    <a:pt x="536" y="253"/>
                    <a:pt x="534" y="253"/>
                  </a:cubicBezTo>
                  <a:cubicBezTo>
                    <a:pt x="530" y="253"/>
                    <a:pt x="535" y="259"/>
                    <a:pt x="526" y="259"/>
                  </a:cubicBezTo>
                  <a:cubicBezTo>
                    <a:pt x="524" y="259"/>
                    <a:pt x="525" y="266"/>
                    <a:pt x="525" y="269"/>
                  </a:cubicBezTo>
                  <a:cubicBezTo>
                    <a:pt x="525" y="269"/>
                    <a:pt x="525" y="274"/>
                    <a:pt x="525" y="276"/>
                  </a:cubicBezTo>
                  <a:cubicBezTo>
                    <a:pt x="525" y="279"/>
                    <a:pt x="523" y="286"/>
                    <a:pt x="519" y="286"/>
                  </a:cubicBezTo>
                  <a:cubicBezTo>
                    <a:pt x="517" y="286"/>
                    <a:pt x="514" y="284"/>
                    <a:pt x="514" y="282"/>
                  </a:cubicBezTo>
                  <a:cubicBezTo>
                    <a:pt x="514" y="276"/>
                    <a:pt x="515" y="264"/>
                    <a:pt x="519" y="259"/>
                  </a:cubicBezTo>
                  <a:cubicBezTo>
                    <a:pt x="517" y="259"/>
                    <a:pt x="516" y="261"/>
                    <a:pt x="514" y="262"/>
                  </a:cubicBezTo>
                  <a:cubicBezTo>
                    <a:pt x="514" y="258"/>
                    <a:pt x="522" y="251"/>
                    <a:pt x="527" y="251"/>
                  </a:cubicBezTo>
                  <a:cubicBezTo>
                    <a:pt x="529" y="251"/>
                    <a:pt x="533" y="253"/>
                    <a:pt x="537" y="251"/>
                  </a:cubicBezTo>
                  <a:cubicBezTo>
                    <a:pt x="537" y="249"/>
                    <a:pt x="537" y="249"/>
                    <a:pt x="537" y="249"/>
                  </a:cubicBezTo>
                  <a:cubicBezTo>
                    <a:pt x="533" y="249"/>
                    <a:pt x="530" y="246"/>
                    <a:pt x="525" y="246"/>
                  </a:cubicBezTo>
                  <a:cubicBezTo>
                    <a:pt x="522" y="246"/>
                    <a:pt x="522" y="249"/>
                    <a:pt x="519" y="249"/>
                  </a:cubicBezTo>
                  <a:cubicBezTo>
                    <a:pt x="517" y="249"/>
                    <a:pt x="515" y="247"/>
                    <a:pt x="515" y="247"/>
                  </a:cubicBezTo>
                  <a:cubicBezTo>
                    <a:pt x="511" y="247"/>
                    <a:pt x="511" y="247"/>
                    <a:pt x="511" y="247"/>
                  </a:cubicBezTo>
                  <a:cubicBezTo>
                    <a:pt x="512" y="243"/>
                    <a:pt x="513" y="244"/>
                    <a:pt x="513" y="240"/>
                  </a:cubicBezTo>
                  <a:cubicBezTo>
                    <a:pt x="510" y="241"/>
                    <a:pt x="506" y="245"/>
                    <a:pt x="503" y="245"/>
                  </a:cubicBezTo>
                  <a:cubicBezTo>
                    <a:pt x="501" y="245"/>
                    <a:pt x="501" y="248"/>
                    <a:pt x="497" y="248"/>
                  </a:cubicBezTo>
                  <a:cubicBezTo>
                    <a:pt x="495" y="248"/>
                    <a:pt x="494" y="247"/>
                    <a:pt x="494" y="245"/>
                  </a:cubicBezTo>
                  <a:cubicBezTo>
                    <a:pt x="492" y="246"/>
                    <a:pt x="491" y="247"/>
                    <a:pt x="490" y="247"/>
                  </a:cubicBezTo>
                  <a:cubicBezTo>
                    <a:pt x="486" y="247"/>
                    <a:pt x="486" y="247"/>
                    <a:pt x="486" y="247"/>
                  </a:cubicBezTo>
                  <a:cubicBezTo>
                    <a:pt x="491" y="239"/>
                    <a:pt x="498" y="238"/>
                    <a:pt x="504" y="234"/>
                  </a:cubicBezTo>
                  <a:close/>
                  <a:moveTo>
                    <a:pt x="582" y="520"/>
                  </a:moveTo>
                  <a:cubicBezTo>
                    <a:pt x="582" y="520"/>
                    <a:pt x="582" y="520"/>
                    <a:pt x="583" y="520"/>
                  </a:cubicBezTo>
                  <a:cubicBezTo>
                    <a:pt x="582" y="520"/>
                    <a:pt x="582" y="520"/>
                    <a:pt x="582" y="5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7" name="Freeform 104"/>
            <p:cNvSpPr/>
            <p:nvPr/>
          </p:nvSpPr>
          <p:spPr bwMode="auto">
            <a:xfrm>
              <a:off x="1877644" y="35421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8" name="Freeform 105"/>
            <p:cNvSpPr/>
            <p:nvPr/>
          </p:nvSpPr>
          <p:spPr bwMode="auto">
            <a:xfrm>
              <a:off x="2704027" y="3716007"/>
              <a:ext cx="9739" cy="13912"/>
            </a:xfrm>
            <a:custGeom>
              <a:avLst/>
              <a:gdLst>
                <a:gd name="T0" fmla="*/ 0 w 3"/>
                <a:gd name="T1" fmla="*/ 0 h 4"/>
                <a:gd name="T2" fmla="*/ 2 w 3"/>
                <a:gd name="T3" fmla="*/ 4 h 4"/>
                <a:gd name="T4" fmla="*/ 3 w 3"/>
                <a:gd name="T5" fmla="*/ 3 h 4"/>
                <a:gd name="T6" fmla="*/ 1 w 3"/>
                <a:gd name="T7" fmla="*/ 0 h 4"/>
                <a:gd name="T8" fmla="*/ 0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0" y="2"/>
                    <a:pt x="0" y="4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9" name="Freeform 106"/>
            <p:cNvSpPr/>
            <p:nvPr/>
          </p:nvSpPr>
          <p:spPr bwMode="auto">
            <a:xfrm>
              <a:off x="2690115" y="3674269"/>
              <a:ext cx="19477" cy="5565"/>
            </a:xfrm>
            <a:custGeom>
              <a:avLst/>
              <a:gdLst>
                <a:gd name="T0" fmla="*/ 3 w 6"/>
                <a:gd name="T1" fmla="*/ 0 h 2"/>
                <a:gd name="T2" fmla="*/ 0 w 6"/>
                <a:gd name="T3" fmla="*/ 2 h 2"/>
                <a:gd name="T4" fmla="*/ 6 w 6"/>
                <a:gd name="T5" fmla="*/ 2 h 2"/>
                <a:gd name="T6" fmla="*/ 3 w 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">
                  <a:moveTo>
                    <a:pt x="3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0" name="Freeform 107"/>
            <p:cNvSpPr/>
            <p:nvPr/>
          </p:nvSpPr>
          <p:spPr bwMode="auto">
            <a:xfrm>
              <a:off x="2723504" y="3684008"/>
              <a:ext cx="5565" cy="556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1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1" y="2"/>
                    <a:pt x="2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1" name="Freeform 108"/>
            <p:cNvSpPr/>
            <p:nvPr/>
          </p:nvSpPr>
          <p:spPr bwMode="auto">
            <a:xfrm>
              <a:off x="2798630" y="3795308"/>
              <a:ext cx="16695" cy="9739"/>
            </a:xfrm>
            <a:custGeom>
              <a:avLst/>
              <a:gdLst>
                <a:gd name="T0" fmla="*/ 5 w 5"/>
                <a:gd name="T1" fmla="*/ 2 h 3"/>
                <a:gd name="T2" fmla="*/ 5 w 5"/>
                <a:gd name="T3" fmla="*/ 0 h 3"/>
                <a:gd name="T4" fmla="*/ 0 w 5"/>
                <a:gd name="T5" fmla="*/ 2 h 3"/>
                <a:gd name="T6" fmla="*/ 0 w 5"/>
                <a:gd name="T7" fmla="*/ 3 h 3"/>
                <a:gd name="T8" fmla="*/ 1 w 5"/>
                <a:gd name="T9" fmla="*/ 3 h 3"/>
                <a:gd name="T10" fmla="*/ 5 w 5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2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2" y="3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2" name="Freeform 109"/>
            <p:cNvSpPr/>
            <p:nvPr/>
          </p:nvSpPr>
          <p:spPr bwMode="auto">
            <a:xfrm>
              <a:off x="1465844" y="2853432"/>
              <a:ext cx="40345" cy="59824"/>
            </a:xfrm>
            <a:custGeom>
              <a:avLst/>
              <a:gdLst>
                <a:gd name="T0" fmla="*/ 10 w 12"/>
                <a:gd name="T1" fmla="*/ 9 h 18"/>
                <a:gd name="T2" fmla="*/ 8 w 12"/>
                <a:gd name="T3" fmla="*/ 9 h 18"/>
                <a:gd name="T4" fmla="*/ 8 w 12"/>
                <a:gd name="T5" fmla="*/ 0 h 18"/>
                <a:gd name="T6" fmla="*/ 3 w 12"/>
                <a:gd name="T7" fmla="*/ 0 h 18"/>
                <a:gd name="T8" fmla="*/ 0 w 12"/>
                <a:gd name="T9" fmla="*/ 2 h 18"/>
                <a:gd name="T10" fmla="*/ 6 w 12"/>
                <a:gd name="T11" fmla="*/ 9 h 18"/>
                <a:gd name="T12" fmla="*/ 10 w 12"/>
                <a:gd name="T13" fmla="*/ 18 h 18"/>
                <a:gd name="T14" fmla="*/ 10 w 12"/>
                <a:gd name="T15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0" y="9"/>
                  </a:moveTo>
                  <a:cubicBezTo>
                    <a:pt x="10" y="9"/>
                    <a:pt x="8" y="10"/>
                    <a:pt x="8" y="9"/>
                  </a:cubicBezTo>
                  <a:cubicBezTo>
                    <a:pt x="7" y="5"/>
                    <a:pt x="8" y="5"/>
                    <a:pt x="8" y="0"/>
                  </a:cubicBezTo>
                  <a:cubicBezTo>
                    <a:pt x="5" y="1"/>
                    <a:pt x="7" y="0"/>
                    <a:pt x="3" y="0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0" y="5"/>
                    <a:pt x="3" y="8"/>
                    <a:pt x="6" y="9"/>
                  </a:cubicBezTo>
                  <a:cubicBezTo>
                    <a:pt x="6" y="12"/>
                    <a:pt x="7" y="15"/>
                    <a:pt x="10" y="18"/>
                  </a:cubicBezTo>
                  <a:cubicBezTo>
                    <a:pt x="12" y="15"/>
                    <a:pt x="10" y="12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3" name="Freeform 110"/>
            <p:cNvSpPr/>
            <p:nvPr/>
          </p:nvSpPr>
          <p:spPr bwMode="auto">
            <a:xfrm>
              <a:off x="1827560" y="2292759"/>
              <a:ext cx="392323" cy="208687"/>
            </a:xfrm>
            <a:custGeom>
              <a:avLst/>
              <a:gdLst>
                <a:gd name="T0" fmla="*/ 110 w 119"/>
                <a:gd name="T1" fmla="*/ 49 h 63"/>
                <a:gd name="T2" fmla="*/ 119 w 119"/>
                <a:gd name="T3" fmla="*/ 47 h 63"/>
                <a:gd name="T4" fmla="*/ 96 w 119"/>
                <a:gd name="T5" fmla="*/ 31 h 63"/>
                <a:gd name="T6" fmla="*/ 90 w 119"/>
                <a:gd name="T7" fmla="*/ 12 h 63"/>
                <a:gd name="T8" fmla="*/ 94 w 119"/>
                <a:gd name="T9" fmla="*/ 4 h 63"/>
                <a:gd name="T10" fmla="*/ 87 w 119"/>
                <a:gd name="T11" fmla="*/ 0 h 63"/>
                <a:gd name="T12" fmla="*/ 80 w 119"/>
                <a:gd name="T13" fmla="*/ 3 h 63"/>
                <a:gd name="T14" fmla="*/ 80 w 119"/>
                <a:gd name="T15" fmla="*/ 6 h 63"/>
                <a:gd name="T16" fmla="*/ 74 w 119"/>
                <a:gd name="T17" fmla="*/ 6 h 63"/>
                <a:gd name="T18" fmla="*/ 70 w 119"/>
                <a:gd name="T19" fmla="*/ 9 h 63"/>
                <a:gd name="T20" fmla="*/ 75 w 119"/>
                <a:gd name="T21" fmla="*/ 24 h 63"/>
                <a:gd name="T22" fmla="*/ 72 w 119"/>
                <a:gd name="T23" fmla="*/ 26 h 63"/>
                <a:gd name="T24" fmla="*/ 68 w 119"/>
                <a:gd name="T25" fmla="*/ 17 h 63"/>
                <a:gd name="T26" fmla="*/ 60 w 119"/>
                <a:gd name="T27" fmla="*/ 11 h 63"/>
                <a:gd name="T28" fmla="*/ 56 w 119"/>
                <a:gd name="T29" fmla="*/ 11 h 63"/>
                <a:gd name="T30" fmla="*/ 57 w 119"/>
                <a:gd name="T31" fmla="*/ 15 h 63"/>
                <a:gd name="T32" fmla="*/ 50 w 119"/>
                <a:gd name="T33" fmla="*/ 17 h 63"/>
                <a:gd name="T34" fmla="*/ 40 w 119"/>
                <a:gd name="T35" fmla="*/ 10 h 63"/>
                <a:gd name="T36" fmla="*/ 33 w 119"/>
                <a:gd name="T37" fmla="*/ 14 h 63"/>
                <a:gd name="T38" fmla="*/ 29 w 119"/>
                <a:gd name="T39" fmla="*/ 6 h 63"/>
                <a:gd name="T40" fmla="*/ 0 w 119"/>
                <a:gd name="T41" fmla="*/ 26 h 63"/>
                <a:gd name="T42" fmla="*/ 7 w 119"/>
                <a:gd name="T43" fmla="*/ 30 h 63"/>
                <a:gd name="T44" fmla="*/ 15 w 119"/>
                <a:gd name="T45" fmla="*/ 30 h 63"/>
                <a:gd name="T46" fmla="*/ 6 w 119"/>
                <a:gd name="T47" fmla="*/ 35 h 63"/>
                <a:gd name="T48" fmla="*/ 23 w 119"/>
                <a:gd name="T49" fmla="*/ 39 h 63"/>
                <a:gd name="T50" fmla="*/ 35 w 119"/>
                <a:gd name="T51" fmla="*/ 39 h 63"/>
                <a:gd name="T52" fmla="*/ 41 w 119"/>
                <a:gd name="T53" fmla="*/ 41 h 63"/>
                <a:gd name="T54" fmla="*/ 33 w 119"/>
                <a:gd name="T55" fmla="*/ 42 h 63"/>
                <a:gd name="T56" fmla="*/ 11 w 119"/>
                <a:gd name="T57" fmla="*/ 47 h 63"/>
                <a:gd name="T58" fmla="*/ 22 w 119"/>
                <a:gd name="T59" fmla="*/ 55 h 63"/>
                <a:gd name="T60" fmla="*/ 34 w 119"/>
                <a:gd name="T61" fmla="*/ 57 h 63"/>
                <a:gd name="T62" fmla="*/ 39 w 119"/>
                <a:gd name="T63" fmla="*/ 63 h 63"/>
                <a:gd name="T64" fmla="*/ 59 w 119"/>
                <a:gd name="T65" fmla="*/ 63 h 63"/>
                <a:gd name="T66" fmla="*/ 75 w 119"/>
                <a:gd name="T67" fmla="*/ 58 h 63"/>
                <a:gd name="T68" fmla="*/ 81 w 119"/>
                <a:gd name="T69" fmla="*/ 54 h 63"/>
                <a:gd name="T70" fmla="*/ 100 w 119"/>
                <a:gd name="T71" fmla="*/ 60 h 63"/>
                <a:gd name="T72" fmla="*/ 113 w 119"/>
                <a:gd name="T73" fmla="*/ 56 h 63"/>
                <a:gd name="T74" fmla="*/ 110 w 119"/>
                <a:gd name="T75" fmla="*/ 53 h 63"/>
                <a:gd name="T76" fmla="*/ 107 w 119"/>
                <a:gd name="T77" fmla="*/ 51 h 63"/>
                <a:gd name="T78" fmla="*/ 110 w 119"/>
                <a:gd name="T79" fmla="*/ 4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9" h="63">
                  <a:moveTo>
                    <a:pt x="110" y="49"/>
                  </a:moveTo>
                  <a:cubicBezTo>
                    <a:pt x="114" y="49"/>
                    <a:pt x="115" y="50"/>
                    <a:pt x="119" y="47"/>
                  </a:cubicBezTo>
                  <a:cubicBezTo>
                    <a:pt x="115" y="43"/>
                    <a:pt x="96" y="38"/>
                    <a:pt x="96" y="31"/>
                  </a:cubicBezTo>
                  <a:cubicBezTo>
                    <a:pt x="96" y="25"/>
                    <a:pt x="90" y="20"/>
                    <a:pt x="90" y="12"/>
                  </a:cubicBezTo>
                  <a:cubicBezTo>
                    <a:pt x="90" y="10"/>
                    <a:pt x="94" y="8"/>
                    <a:pt x="94" y="4"/>
                  </a:cubicBezTo>
                  <a:cubicBezTo>
                    <a:pt x="94" y="1"/>
                    <a:pt x="91" y="0"/>
                    <a:pt x="87" y="0"/>
                  </a:cubicBezTo>
                  <a:cubicBezTo>
                    <a:pt x="83" y="0"/>
                    <a:pt x="80" y="1"/>
                    <a:pt x="80" y="3"/>
                  </a:cubicBezTo>
                  <a:cubicBezTo>
                    <a:pt x="80" y="4"/>
                    <a:pt x="80" y="5"/>
                    <a:pt x="80" y="6"/>
                  </a:cubicBezTo>
                  <a:cubicBezTo>
                    <a:pt x="76" y="7"/>
                    <a:pt x="78" y="6"/>
                    <a:pt x="74" y="6"/>
                  </a:cubicBezTo>
                  <a:cubicBezTo>
                    <a:pt x="72" y="6"/>
                    <a:pt x="70" y="7"/>
                    <a:pt x="70" y="9"/>
                  </a:cubicBezTo>
                  <a:cubicBezTo>
                    <a:pt x="70" y="11"/>
                    <a:pt x="73" y="21"/>
                    <a:pt x="75" y="24"/>
                  </a:cubicBezTo>
                  <a:cubicBezTo>
                    <a:pt x="74" y="25"/>
                    <a:pt x="74" y="26"/>
                    <a:pt x="72" y="26"/>
                  </a:cubicBezTo>
                  <a:cubicBezTo>
                    <a:pt x="68" y="26"/>
                    <a:pt x="69" y="20"/>
                    <a:pt x="68" y="17"/>
                  </a:cubicBezTo>
                  <a:cubicBezTo>
                    <a:pt x="67" y="15"/>
                    <a:pt x="64" y="11"/>
                    <a:pt x="60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3"/>
                    <a:pt x="57" y="15"/>
                  </a:cubicBezTo>
                  <a:cubicBezTo>
                    <a:pt x="54" y="16"/>
                    <a:pt x="52" y="16"/>
                    <a:pt x="50" y="17"/>
                  </a:cubicBezTo>
                  <a:cubicBezTo>
                    <a:pt x="48" y="13"/>
                    <a:pt x="46" y="10"/>
                    <a:pt x="40" y="10"/>
                  </a:cubicBezTo>
                  <a:cubicBezTo>
                    <a:pt x="36" y="10"/>
                    <a:pt x="34" y="13"/>
                    <a:pt x="33" y="14"/>
                  </a:cubicBezTo>
                  <a:cubicBezTo>
                    <a:pt x="32" y="13"/>
                    <a:pt x="32" y="6"/>
                    <a:pt x="29" y="6"/>
                  </a:cubicBezTo>
                  <a:cubicBezTo>
                    <a:pt x="21" y="6"/>
                    <a:pt x="0" y="14"/>
                    <a:pt x="0" y="26"/>
                  </a:cubicBezTo>
                  <a:cubicBezTo>
                    <a:pt x="0" y="27"/>
                    <a:pt x="4" y="30"/>
                    <a:pt x="7" y="30"/>
                  </a:cubicBezTo>
                  <a:cubicBezTo>
                    <a:pt x="10" y="30"/>
                    <a:pt x="11" y="29"/>
                    <a:pt x="15" y="30"/>
                  </a:cubicBezTo>
                  <a:cubicBezTo>
                    <a:pt x="12" y="32"/>
                    <a:pt x="6" y="30"/>
                    <a:pt x="6" y="35"/>
                  </a:cubicBezTo>
                  <a:cubicBezTo>
                    <a:pt x="6" y="41"/>
                    <a:pt x="18" y="39"/>
                    <a:pt x="23" y="39"/>
                  </a:cubicBezTo>
                  <a:cubicBezTo>
                    <a:pt x="25" y="39"/>
                    <a:pt x="31" y="39"/>
                    <a:pt x="35" y="39"/>
                  </a:cubicBezTo>
                  <a:cubicBezTo>
                    <a:pt x="37" y="39"/>
                    <a:pt x="39" y="40"/>
                    <a:pt x="41" y="41"/>
                  </a:cubicBezTo>
                  <a:cubicBezTo>
                    <a:pt x="38" y="42"/>
                    <a:pt x="37" y="42"/>
                    <a:pt x="33" y="42"/>
                  </a:cubicBezTo>
                  <a:cubicBezTo>
                    <a:pt x="24" y="42"/>
                    <a:pt x="17" y="43"/>
                    <a:pt x="11" y="47"/>
                  </a:cubicBezTo>
                  <a:cubicBezTo>
                    <a:pt x="13" y="50"/>
                    <a:pt x="17" y="55"/>
                    <a:pt x="22" y="55"/>
                  </a:cubicBezTo>
                  <a:cubicBezTo>
                    <a:pt x="25" y="55"/>
                    <a:pt x="32" y="55"/>
                    <a:pt x="34" y="57"/>
                  </a:cubicBezTo>
                  <a:cubicBezTo>
                    <a:pt x="37" y="59"/>
                    <a:pt x="35" y="63"/>
                    <a:pt x="39" y="63"/>
                  </a:cubicBezTo>
                  <a:cubicBezTo>
                    <a:pt x="45" y="63"/>
                    <a:pt x="49" y="63"/>
                    <a:pt x="59" y="63"/>
                  </a:cubicBezTo>
                  <a:cubicBezTo>
                    <a:pt x="64" y="59"/>
                    <a:pt x="69" y="61"/>
                    <a:pt x="75" y="58"/>
                  </a:cubicBezTo>
                  <a:cubicBezTo>
                    <a:pt x="79" y="56"/>
                    <a:pt x="77" y="54"/>
                    <a:pt x="81" y="54"/>
                  </a:cubicBezTo>
                  <a:cubicBezTo>
                    <a:pt x="88" y="54"/>
                    <a:pt x="91" y="60"/>
                    <a:pt x="100" y="60"/>
                  </a:cubicBezTo>
                  <a:cubicBezTo>
                    <a:pt x="105" y="60"/>
                    <a:pt x="111" y="60"/>
                    <a:pt x="113" y="56"/>
                  </a:cubicBezTo>
                  <a:cubicBezTo>
                    <a:pt x="112" y="55"/>
                    <a:pt x="111" y="55"/>
                    <a:pt x="110" y="53"/>
                  </a:cubicBezTo>
                  <a:cubicBezTo>
                    <a:pt x="109" y="53"/>
                    <a:pt x="107" y="53"/>
                    <a:pt x="107" y="51"/>
                  </a:cubicBezTo>
                  <a:cubicBezTo>
                    <a:pt x="107" y="49"/>
                    <a:pt x="108" y="49"/>
                    <a:pt x="110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4" name="Freeform 111"/>
            <p:cNvSpPr/>
            <p:nvPr/>
          </p:nvSpPr>
          <p:spPr bwMode="auto">
            <a:xfrm>
              <a:off x="1682874" y="2256586"/>
              <a:ext cx="221204" cy="146081"/>
            </a:xfrm>
            <a:custGeom>
              <a:avLst/>
              <a:gdLst>
                <a:gd name="T0" fmla="*/ 11 w 67"/>
                <a:gd name="T1" fmla="*/ 38 h 44"/>
                <a:gd name="T2" fmla="*/ 15 w 67"/>
                <a:gd name="T3" fmla="*/ 42 h 44"/>
                <a:gd name="T4" fmla="*/ 18 w 67"/>
                <a:gd name="T5" fmla="*/ 44 h 44"/>
                <a:gd name="T6" fmla="*/ 35 w 67"/>
                <a:gd name="T7" fmla="*/ 37 h 44"/>
                <a:gd name="T8" fmla="*/ 52 w 67"/>
                <a:gd name="T9" fmla="*/ 20 h 44"/>
                <a:gd name="T10" fmla="*/ 67 w 67"/>
                <a:gd name="T11" fmla="*/ 15 h 44"/>
                <a:gd name="T12" fmla="*/ 51 w 67"/>
                <a:gd name="T13" fmla="*/ 5 h 44"/>
                <a:gd name="T14" fmla="*/ 43 w 67"/>
                <a:gd name="T15" fmla="*/ 6 h 44"/>
                <a:gd name="T16" fmla="*/ 31 w 67"/>
                <a:gd name="T17" fmla="*/ 1 h 44"/>
                <a:gd name="T18" fmla="*/ 22 w 67"/>
                <a:gd name="T19" fmla="*/ 3 h 44"/>
                <a:gd name="T20" fmla="*/ 8 w 67"/>
                <a:gd name="T21" fmla="*/ 3 h 44"/>
                <a:gd name="T22" fmla="*/ 12 w 67"/>
                <a:gd name="T23" fmla="*/ 11 h 44"/>
                <a:gd name="T24" fmla="*/ 0 w 67"/>
                <a:gd name="T25" fmla="*/ 33 h 44"/>
                <a:gd name="T26" fmla="*/ 11 w 67"/>
                <a:gd name="T2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7" h="44">
                  <a:moveTo>
                    <a:pt x="11" y="38"/>
                  </a:moveTo>
                  <a:cubicBezTo>
                    <a:pt x="12" y="39"/>
                    <a:pt x="13" y="42"/>
                    <a:pt x="15" y="42"/>
                  </a:cubicBezTo>
                  <a:cubicBezTo>
                    <a:pt x="16" y="42"/>
                    <a:pt x="16" y="44"/>
                    <a:pt x="18" y="44"/>
                  </a:cubicBezTo>
                  <a:cubicBezTo>
                    <a:pt x="20" y="44"/>
                    <a:pt x="35" y="39"/>
                    <a:pt x="35" y="37"/>
                  </a:cubicBezTo>
                  <a:cubicBezTo>
                    <a:pt x="35" y="32"/>
                    <a:pt x="45" y="22"/>
                    <a:pt x="52" y="20"/>
                  </a:cubicBezTo>
                  <a:cubicBezTo>
                    <a:pt x="55" y="19"/>
                    <a:pt x="67" y="18"/>
                    <a:pt x="67" y="15"/>
                  </a:cubicBezTo>
                  <a:cubicBezTo>
                    <a:pt x="67" y="10"/>
                    <a:pt x="56" y="5"/>
                    <a:pt x="51" y="5"/>
                  </a:cubicBezTo>
                  <a:cubicBezTo>
                    <a:pt x="48" y="5"/>
                    <a:pt x="45" y="8"/>
                    <a:pt x="43" y="6"/>
                  </a:cubicBezTo>
                  <a:cubicBezTo>
                    <a:pt x="38" y="6"/>
                    <a:pt x="36" y="3"/>
                    <a:pt x="31" y="1"/>
                  </a:cubicBezTo>
                  <a:cubicBezTo>
                    <a:pt x="27" y="0"/>
                    <a:pt x="24" y="3"/>
                    <a:pt x="22" y="3"/>
                  </a:cubicBezTo>
                  <a:cubicBezTo>
                    <a:pt x="16" y="3"/>
                    <a:pt x="14" y="1"/>
                    <a:pt x="8" y="3"/>
                  </a:cubicBezTo>
                  <a:cubicBezTo>
                    <a:pt x="8" y="6"/>
                    <a:pt x="12" y="9"/>
                    <a:pt x="12" y="11"/>
                  </a:cubicBezTo>
                  <a:cubicBezTo>
                    <a:pt x="12" y="19"/>
                    <a:pt x="0" y="25"/>
                    <a:pt x="0" y="33"/>
                  </a:cubicBezTo>
                  <a:cubicBezTo>
                    <a:pt x="0" y="36"/>
                    <a:pt x="9" y="35"/>
                    <a:pt x="11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5" name="Freeform 112"/>
            <p:cNvSpPr>
              <a:spLocks noEditPoints="1"/>
            </p:cNvSpPr>
            <p:nvPr/>
          </p:nvSpPr>
          <p:spPr bwMode="auto">
            <a:xfrm>
              <a:off x="1858167" y="2157807"/>
              <a:ext cx="260158" cy="108517"/>
            </a:xfrm>
            <a:custGeom>
              <a:avLst/>
              <a:gdLst>
                <a:gd name="T0" fmla="*/ 14 w 79"/>
                <a:gd name="T1" fmla="*/ 8 h 33"/>
                <a:gd name="T2" fmla="*/ 13 w 79"/>
                <a:gd name="T3" fmla="*/ 8 h 33"/>
                <a:gd name="T4" fmla="*/ 8 w 79"/>
                <a:gd name="T5" fmla="*/ 11 h 33"/>
                <a:gd name="T6" fmla="*/ 11 w 79"/>
                <a:gd name="T7" fmla="*/ 12 h 33"/>
                <a:gd name="T8" fmla="*/ 10 w 79"/>
                <a:gd name="T9" fmla="*/ 12 h 33"/>
                <a:gd name="T10" fmla="*/ 6 w 79"/>
                <a:gd name="T11" fmla="*/ 12 h 33"/>
                <a:gd name="T12" fmla="*/ 6 w 79"/>
                <a:gd name="T13" fmla="*/ 15 h 33"/>
                <a:gd name="T14" fmla="*/ 8 w 79"/>
                <a:gd name="T15" fmla="*/ 16 h 33"/>
                <a:gd name="T16" fmla="*/ 6 w 79"/>
                <a:gd name="T17" fmla="*/ 16 h 33"/>
                <a:gd name="T18" fmla="*/ 0 w 79"/>
                <a:gd name="T19" fmla="*/ 18 h 33"/>
                <a:gd name="T20" fmla="*/ 0 w 79"/>
                <a:gd name="T21" fmla="*/ 21 h 33"/>
                <a:gd name="T22" fmla="*/ 3 w 79"/>
                <a:gd name="T23" fmla="*/ 25 h 33"/>
                <a:gd name="T24" fmla="*/ 11 w 79"/>
                <a:gd name="T25" fmla="*/ 26 h 33"/>
                <a:gd name="T26" fmla="*/ 21 w 79"/>
                <a:gd name="T27" fmla="*/ 25 h 33"/>
                <a:gd name="T28" fmla="*/ 23 w 79"/>
                <a:gd name="T29" fmla="*/ 22 h 33"/>
                <a:gd name="T30" fmla="*/ 27 w 79"/>
                <a:gd name="T31" fmla="*/ 27 h 33"/>
                <a:gd name="T32" fmla="*/ 21 w 79"/>
                <a:gd name="T33" fmla="*/ 30 h 33"/>
                <a:gd name="T34" fmla="*/ 27 w 79"/>
                <a:gd name="T35" fmla="*/ 33 h 33"/>
                <a:gd name="T36" fmla="*/ 42 w 79"/>
                <a:gd name="T37" fmla="*/ 30 h 33"/>
                <a:gd name="T38" fmla="*/ 57 w 79"/>
                <a:gd name="T39" fmla="*/ 26 h 33"/>
                <a:gd name="T40" fmla="*/ 72 w 79"/>
                <a:gd name="T41" fmla="*/ 26 h 33"/>
                <a:gd name="T42" fmla="*/ 79 w 79"/>
                <a:gd name="T43" fmla="*/ 16 h 33"/>
                <a:gd name="T44" fmla="*/ 74 w 79"/>
                <a:gd name="T45" fmla="*/ 10 h 33"/>
                <a:gd name="T46" fmla="*/ 68 w 79"/>
                <a:gd name="T47" fmla="*/ 13 h 33"/>
                <a:gd name="T48" fmla="*/ 59 w 79"/>
                <a:gd name="T49" fmla="*/ 4 h 33"/>
                <a:gd name="T50" fmla="*/ 59 w 79"/>
                <a:gd name="T51" fmla="*/ 1 h 33"/>
                <a:gd name="T52" fmla="*/ 55 w 79"/>
                <a:gd name="T53" fmla="*/ 0 h 33"/>
                <a:gd name="T54" fmla="*/ 48 w 79"/>
                <a:gd name="T55" fmla="*/ 7 h 33"/>
                <a:gd name="T56" fmla="*/ 54 w 79"/>
                <a:gd name="T57" fmla="*/ 10 h 33"/>
                <a:gd name="T58" fmla="*/ 54 w 79"/>
                <a:gd name="T59" fmla="*/ 13 h 33"/>
                <a:gd name="T60" fmla="*/ 51 w 79"/>
                <a:gd name="T61" fmla="*/ 14 h 33"/>
                <a:gd name="T62" fmla="*/ 55 w 79"/>
                <a:gd name="T63" fmla="*/ 15 h 33"/>
                <a:gd name="T64" fmla="*/ 50 w 79"/>
                <a:gd name="T65" fmla="*/ 17 h 33"/>
                <a:gd name="T66" fmla="*/ 28 w 79"/>
                <a:gd name="T67" fmla="*/ 8 h 33"/>
                <a:gd name="T68" fmla="*/ 23 w 79"/>
                <a:gd name="T69" fmla="*/ 8 h 33"/>
                <a:gd name="T70" fmla="*/ 19 w 79"/>
                <a:gd name="T71" fmla="*/ 5 h 33"/>
                <a:gd name="T72" fmla="*/ 12 w 79"/>
                <a:gd name="T73" fmla="*/ 5 h 33"/>
                <a:gd name="T74" fmla="*/ 14 w 79"/>
                <a:gd name="T75" fmla="*/ 8 h 33"/>
                <a:gd name="T76" fmla="*/ 20 w 79"/>
                <a:gd name="T77" fmla="*/ 13 h 33"/>
                <a:gd name="T78" fmla="*/ 16 w 79"/>
                <a:gd name="T79" fmla="*/ 13 h 33"/>
                <a:gd name="T80" fmla="*/ 20 w 79"/>
                <a:gd name="T8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9" h="33">
                  <a:moveTo>
                    <a:pt x="14" y="8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1" y="8"/>
                    <a:pt x="9" y="9"/>
                    <a:pt x="8" y="11"/>
                  </a:cubicBezTo>
                  <a:cubicBezTo>
                    <a:pt x="9" y="11"/>
                    <a:pt x="10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7" y="16"/>
                    <a:pt x="8" y="16"/>
                  </a:cubicBezTo>
                  <a:cubicBezTo>
                    <a:pt x="8" y="16"/>
                    <a:pt x="7" y="16"/>
                    <a:pt x="6" y="16"/>
                  </a:cubicBezTo>
                  <a:cubicBezTo>
                    <a:pt x="4" y="16"/>
                    <a:pt x="2" y="17"/>
                    <a:pt x="0" y="18"/>
                  </a:cubicBezTo>
                  <a:cubicBezTo>
                    <a:pt x="1" y="19"/>
                    <a:pt x="0" y="19"/>
                    <a:pt x="0" y="21"/>
                  </a:cubicBezTo>
                  <a:cubicBezTo>
                    <a:pt x="0" y="23"/>
                    <a:pt x="2" y="25"/>
                    <a:pt x="3" y="25"/>
                  </a:cubicBezTo>
                  <a:cubicBezTo>
                    <a:pt x="5" y="25"/>
                    <a:pt x="8" y="26"/>
                    <a:pt x="11" y="26"/>
                  </a:cubicBezTo>
                  <a:cubicBezTo>
                    <a:pt x="14" y="26"/>
                    <a:pt x="17" y="25"/>
                    <a:pt x="21" y="25"/>
                  </a:cubicBezTo>
                  <a:cubicBezTo>
                    <a:pt x="21" y="23"/>
                    <a:pt x="22" y="22"/>
                    <a:pt x="23" y="22"/>
                  </a:cubicBezTo>
                  <a:cubicBezTo>
                    <a:pt x="24" y="24"/>
                    <a:pt x="26" y="25"/>
                    <a:pt x="27" y="27"/>
                  </a:cubicBezTo>
                  <a:cubicBezTo>
                    <a:pt x="24" y="27"/>
                    <a:pt x="21" y="26"/>
                    <a:pt x="21" y="30"/>
                  </a:cubicBezTo>
                  <a:cubicBezTo>
                    <a:pt x="21" y="31"/>
                    <a:pt x="25" y="33"/>
                    <a:pt x="27" y="33"/>
                  </a:cubicBezTo>
                  <a:cubicBezTo>
                    <a:pt x="33" y="33"/>
                    <a:pt x="37" y="31"/>
                    <a:pt x="42" y="30"/>
                  </a:cubicBezTo>
                  <a:cubicBezTo>
                    <a:pt x="43" y="29"/>
                    <a:pt x="57" y="26"/>
                    <a:pt x="57" y="26"/>
                  </a:cubicBezTo>
                  <a:cubicBezTo>
                    <a:pt x="57" y="25"/>
                    <a:pt x="71" y="27"/>
                    <a:pt x="72" y="26"/>
                  </a:cubicBezTo>
                  <a:cubicBezTo>
                    <a:pt x="74" y="26"/>
                    <a:pt x="79" y="19"/>
                    <a:pt x="79" y="16"/>
                  </a:cubicBezTo>
                  <a:cubicBezTo>
                    <a:pt x="79" y="13"/>
                    <a:pt x="77" y="10"/>
                    <a:pt x="74" y="10"/>
                  </a:cubicBezTo>
                  <a:cubicBezTo>
                    <a:pt x="71" y="10"/>
                    <a:pt x="70" y="13"/>
                    <a:pt x="68" y="13"/>
                  </a:cubicBezTo>
                  <a:cubicBezTo>
                    <a:pt x="64" y="13"/>
                    <a:pt x="59" y="8"/>
                    <a:pt x="59" y="4"/>
                  </a:cubicBezTo>
                  <a:cubicBezTo>
                    <a:pt x="59" y="4"/>
                    <a:pt x="59" y="3"/>
                    <a:pt x="59" y="1"/>
                  </a:cubicBezTo>
                  <a:cubicBezTo>
                    <a:pt x="58" y="1"/>
                    <a:pt x="56" y="1"/>
                    <a:pt x="55" y="0"/>
                  </a:cubicBezTo>
                  <a:cubicBezTo>
                    <a:pt x="53" y="1"/>
                    <a:pt x="48" y="3"/>
                    <a:pt x="48" y="7"/>
                  </a:cubicBezTo>
                  <a:cubicBezTo>
                    <a:pt x="48" y="9"/>
                    <a:pt x="50" y="10"/>
                    <a:pt x="54" y="10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0" y="13"/>
                    <a:pt x="51" y="14"/>
                    <a:pt x="51" y="14"/>
                  </a:cubicBezTo>
                  <a:cubicBezTo>
                    <a:pt x="52" y="15"/>
                    <a:pt x="53" y="15"/>
                    <a:pt x="55" y="15"/>
                  </a:cubicBezTo>
                  <a:cubicBezTo>
                    <a:pt x="54" y="17"/>
                    <a:pt x="53" y="17"/>
                    <a:pt x="50" y="17"/>
                  </a:cubicBezTo>
                  <a:cubicBezTo>
                    <a:pt x="40" y="17"/>
                    <a:pt x="35" y="8"/>
                    <a:pt x="28" y="8"/>
                  </a:cubicBezTo>
                  <a:cubicBezTo>
                    <a:pt x="28" y="8"/>
                    <a:pt x="26" y="8"/>
                    <a:pt x="23" y="8"/>
                  </a:cubicBezTo>
                  <a:cubicBezTo>
                    <a:pt x="23" y="8"/>
                    <a:pt x="20" y="5"/>
                    <a:pt x="19" y="5"/>
                  </a:cubicBezTo>
                  <a:cubicBezTo>
                    <a:pt x="17" y="5"/>
                    <a:pt x="16" y="5"/>
                    <a:pt x="12" y="5"/>
                  </a:cubicBezTo>
                  <a:cubicBezTo>
                    <a:pt x="12" y="7"/>
                    <a:pt x="13" y="8"/>
                    <a:pt x="14" y="8"/>
                  </a:cubicBezTo>
                  <a:close/>
                  <a:moveTo>
                    <a:pt x="20" y="13"/>
                  </a:moveTo>
                  <a:cubicBezTo>
                    <a:pt x="19" y="13"/>
                    <a:pt x="18" y="13"/>
                    <a:pt x="16" y="13"/>
                  </a:cubicBezTo>
                  <a:cubicBezTo>
                    <a:pt x="17" y="13"/>
                    <a:pt x="19" y="13"/>
                    <a:pt x="20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6" name="Freeform 113"/>
            <p:cNvSpPr/>
            <p:nvPr/>
          </p:nvSpPr>
          <p:spPr bwMode="auto">
            <a:xfrm>
              <a:off x="1821995" y="2193980"/>
              <a:ext cx="31998" cy="26434"/>
            </a:xfrm>
            <a:custGeom>
              <a:avLst/>
              <a:gdLst>
                <a:gd name="T0" fmla="*/ 0 w 10"/>
                <a:gd name="T1" fmla="*/ 6 h 8"/>
                <a:gd name="T2" fmla="*/ 4 w 10"/>
                <a:gd name="T3" fmla="*/ 8 h 8"/>
                <a:gd name="T4" fmla="*/ 10 w 10"/>
                <a:gd name="T5" fmla="*/ 0 h 8"/>
                <a:gd name="T6" fmla="*/ 0 w 10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0" y="6"/>
                  </a:moveTo>
                  <a:cubicBezTo>
                    <a:pt x="0" y="7"/>
                    <a:pt x="2" y="8"/>
                    <a:pt x="4" y="8"/>
                  </a:cubicBezTo>
                  <a:cubicBezTo>
                    <a:pt x="7" y="8"/>
                    <a:pt x="10" y="4"/>
                    <a:pt x="10" y="0"/>
                  </a:cubicBezTo>
                  <a:cubicBezTo>
                    <a:pt x="8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7" name="Freeform 114"/>
            <p:cNvSpPr/>
            <p:nvPr/>
          </p:nvSpPr>
          <p:spPr bwMode="auto">
            <a:xfrm>
              <a:off x="1913816" y="2157807"/>
              <a:ext cx="26433" cy="9739"/>
            </a:xfrm>
            <a:custGeom>
              <a:avLst/>
              <a:gdLst>
                <a:gd name="T0" fmla="*/ 3 w 8"/>
                <a:gd name="T1" fmla="*/ 3 h 3"/>
                <a:gd name="T2" fmla="*/ 8 w 8"/>
                <a:gd name="T3" fmla="*/ 3 h 3"/>
                <a:gd name="T4" fmla="*/ 8 w 8"/>
                <a:gd name="T5" fmla="*/ 0 h 3"/>
                <a:gd name="T6" fmla="*/ 0 w 8"/>
                <a:gd name="T7" fmla="*/ 0 h 3"/>
                <a:gd name="T8" fmla="*/ 3 w 8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">
                  <a:moveTo>
                    <a:pt x="3" y="3"/>
                  </a:moveTo>
                  <a:cubicBezTo>
                    <a:pt x="3" y="3"/>
                    <a:pt x="8" y="3"/>
                    <a:pt x="8" y="3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8" name="Freeform 115"/>
            <p:cNvSpPr/>
            <p:nvPr/>
          </p:nvSpPr>
          <p:spPr bwMode="auto">
            <a:xfrm>
              <a:off x="1745478" y="2125809"/>
              <a:ext cx="148860" cy="82084"/>
            </a:xfrm>
            <a:custGeom>
              <a:avLst/>
              <a:gdLst>
                <a:gd name="T0" fmla="*/ 6 w 45"/>
                <a:gd name="T1" fmla="*/ 21 h 25"/>
                <a:gd name="T2" fmla="*/ 13 w 45"/>
                <a:gd name="T3" fmla="*/ 21 h 25"/>
                <a:gd name="T4" fmla="*/ 16 w 45"/>
                <a:gd name="T5" fmla="*/ 25 h 25"/>
                <a:gd name="T6" fmla="*/ 21 w 45"/>
                <a:gd name="T7" fmla="*/ 20 h 25"/>
                <a:gd name="T8" fmla="*/ 29 w 45"/>
                <a:gd name="T9" fmla="*/ 13 h 25"/>
                <a:gd name="T10" fmla="*/ 34 w 45"/>
                <a:gd name="T11" fmla="*/ 19 h 25"/>
                <a:gd name="T12" fmla="*/ 44 w 45"/>
                <a:gd name="T13" fmla="*/ 12 h 25"/>
                <a:gd name="T14" fmla="*/ 42 w 45"/>
                <a:gd name="T15" fmla="*/ 7 h 25"/>
                <a:gd name="T16" fmla="*/ 45 w 45"/>
                <a:gd name="T17" fmla="*/ 4 h 25"/>
                <a:gd name="T18" fmla="*/ 32 w 45"/>
                <a:gd name="T19" fmla="*/ 3 h 25"/>
                <a:gd name="T20" fmla="*/ 28 w 45"/>
                <a:gd name="T21" fmla="*/ 3 h 25"/>
                <a:gd name="T22" fmla="*/ 16 w 45"/>
                <a:gd name="T23" fmla="*/ 11 h 25"/>
                <a:gd name="T24" fmla="*/ 5 w 45"/>
                <a:gd name="T25" fmla="*/ 16 h 25"/>
                <a:gd name="T26" fmla="*/ 0 w 45"/>
                <a:gd name="T27" fmla="*/ 20 h 25"/>
                <a:gd name="T28" fmla="*/ 2 w 45"/>
                <a:gd name="T29" fmla="*/ 23 h 25"/>
                <a:gd name="T30" fmla="*/ 6 w 45"/>
                <a:gd name="T31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5">
                  <a:moveTo>
                    <a:pt x="6" y="21"/>
                  </a:moveTo>
                  <a:cubicBezTo>
                    <a:pt x="8" y="21"/>
                    <a:pt x="10" y="23"/>
                    <a:pt x="13" y="21"/>
                  </a:cubicBezTo>
                  <a:cubicBezTo>
                    <a:pt x="13" y="22"/>
                    <a:pt x="15" y="25"/>
                    <a:pt x="16" y="25"/>
                  </a:cubicBezTo>
                  <a:cubicBezTo>
                    <a:pt x="19" y="25"/>
                    <a:pt x="21" y="22"/>
                    <a:pt x="21" y="20"/>
                  </a:cubicBezTo>
                  <a:cubicBezTo>
                    <a:pt x="25" y="20"/>
                    <a:pt x="28" y="17"/>
                    <a:pt x="29" y="13"/>
                  </a:cubicBezTo>
                  <a:cubicBezTo>
                    <a:pt x="31" y="14"/>
                    <a:pt x="31" y="19"/>
                    <a:pt x="34" y="19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0"/>
                    <a:pt x="43" y="10"/>
                    <a:pt x="42" y="7"/>
                  </a:cubicBezTo>
                  <a:cubicBezTo>
                    <a:pt x="44" y="7"/>
                    <a:pt x="45" y="5"/>
                    <a:pt x="45" y="4"/>
                  </a:cubicBezTo>
                  <a:cubicBezTo>
                    <a:pt x="45" y="0"/>
                    <a:pt x="32" y="3"/>
                    <a:pt x="32" y="3"/>
                  </a:cubicBezTo>
                  <a:cubicBezTo>
                    <a:pt x="30" y="3"/>
                    <a:pt x="30" y="3"/>
                    <a:pt x="28" y="3"/>
                  </a:cubicBezTo>
                  <a:cubicBezTo>
                    <a:pt x="21" y="3"/>
                    <a:pt x="20" y="9"/>
                    <a:pt x="16" y="11"/>
                  </a:cubicBezTo>
                  <a:cubicBezTo>
                    <a:pt x="12" y="14"/>
                    <a:pt x="9" y="14"/>
                    <a:pt x="5" y="16"/>
                  </a:cubicBezTo>
                  <a:cubicBezTo>
                    <a:pt x="4" y="16"/>
                    <a:pt x="0" y="19"/>
                    <a:pt x="0" y="20"/>
                  </a:cubicBezTo>
                  <a:cubicBezTo>
                    <a:pt x="0" y="21"/>
                    <a:pt x="2" y="22"/>
                    <a:pt x="2" y="23"/>
                  </a:cubicBezTo>
                  <a:cubicBezTo>
                    <a:pt x="4" y="23"/>
                    <a:pt x="5" y="21"/>
                    <a:pt x="6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9" name="Freeform 116"/>
            <p:cNvSpPr/>
            <p:nvPr/>
          </p:nvSpPr>
          <p:spPr bwMode="auto">
            <a:xfrm>
              <a:off x="1947205" y="2068767"/>
              <a:ext cx="84864" cy="26434"/>
            </a:xfrm>
            <a:custGeom>
              <a:avLst/>
              <a:gdLst>
                <a:gd name="T0" fmla="*/ 10 w 26"/>
                <a:gd name="T1" fmla="*/ 7 h 8"/>
                <a:gd name="T2" fmla="*/ 20 w 26"/>
                <a:gd name="T3" fmla="*/ 7 h 8"/>
                <a:gd name="T4" fmla="*/ 26 w 26"/>
                <a:gd name="T5" fmla="*/ 6 h 8"/>
                <a:gd name="T6" fmla="*/ 16 w 26"/>
                <a:gd name="T7" fmla="*/ 0 h 8"/>
                <a:gd name="T8" fmla="*/ 0 w 26"/>
                <a:gd name="T9" fmla="*/ 8 h 8"/>
                <a:gd name="T10" fmla="*/ 4 w 26"/>
                <a:gd name="T11" fmla="*/ 6 h 8"/>
                <a:gd name="T12" fmla="*/ 10 w 26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8">
                  <a:moveTo>
                    <a:pt x="10" y="7"/>
                  </a:moveTo>
                  <a:cubicBezTo>
                    <a:pt x="15" y="7"/>
                    <a:pt x="13" y="7"/>
                    <a:pt x="20" y="7"/>
                  </a:cubicBezTo>
                  <a:cubicBezTo>
                    <a:pt x="22" y="7"/>
                    <a:pt x="24" y="6"/>
                    <a:pt x="26" y="6"/>
                  </a:cubicBezTo>
                  <a:cubicBezTo>
                    <a:pt x="25" y="3"/>
                    <a:pt x="21" y="0"/>
                    <a:pt x="16" y="0"/>
                  </a:cubicBezTo>
                  <a:cubicBezTo>
                    <a:pt x="13" y="0"/>
                    <a:pt x="0" y="5"/>
                    <a:pt x="0" y="8"/>
                  </a:cubicBezTo>
                  <a:cubicBezTo>
                    <a:pt x="1" y="8"/>
                    <a:pt x="2" y="6"/>
                    <a:pt x="4" y="6"/>
                  </a:cubicBezTo>
                  <a:cubicBezTo>
                    <a:pt x="6" y="6"/>
                    <a:pt x="7" y="7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0" name="Freeform 117"/>
            <p:cNvSpPr/>
            <p:nvPr/>
          </p:nvSpPr>
          <p:spPr bwMode="auto">
            <a:xfrm>
              <a:off x="1947205" y="2102157"/>
              <a:ext cx="75126" cy="38955"/>
            </a:xfrm>
            <a:custGeom>
              <a:avLst/>
              <a:gdLst>
                <a:gd name="T0" fmla="*/ 19 w 23"/>
                <a:gd name="T1" fmla="*/ 0 h 12"/>
                <a:gd name="T2" fmla="*/ 0 w 23"/>
                <a:gd name="T3" fmla="*/ 5 h 12"/>
                <a:gd name="T4" fmla="*/ 7 w 23"/>
                <a:gd name="T5" fmla="*/ 12 h 12"/>
                <a:gd name="T6" fmla="*/ 20 w 23"/>
                <a:gd name="T7" fmla="*/ 5 h 12"/>
                <a:gd name="T8" fmla="*/ 13 w 23"/>
                <a:gd name="T9" fmla="*/ 5 h 12"/>
                <a:gd name="T10" fmla="*/ 23 w 23"/>
                <a:gd name="T11" fmla="*/ 2 h 12"/>
                <a:gd name="T12" fmla="*/ 19 w 2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2">
                  <a:moveTo>
                    <a:pt x="19" y="0"/>
                  </a:moveTo>
                  <a:cubicBezTo>
                    <a:pt x="14" y="0"/>
                    <a:pt x="0" y="0"/>
                    <a:pt x="0" y="5"/>
                  </a:cubicBezTo>
                  <a:cubicBezTo>
                    <a:pt x="0" y="7"/>
                    <a:pt x="4" y="12"/>
                    <a:pt x="7" y="12"/>
                  </a:cubicBezTo>
                  <a:cubicBezTo>
                    <a:pt x="12" y="12"/>
                    <a:pt x="20" y="9"/>
                    <a:pt x="20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7" y="5"/>
                    <a:pt x="20" y="4"/>
                    <a:pt x="23" y="2"/>
                  </a:cubicBezTo>
                  <a:cubicBezTo>
                    <a:pt x="22" y="1"/>
                    <a:pt x="21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1" name="Freeform 118"/>
            <p:cNvSpPr/>
            <p:nvPr/>
          </p:nvSpPr>
          <p:spPr bwMode="auto">
            <a:xfrm>
              <a:off x="1909642" y="2095201"/>
              <a:ext cx="26433" cy="30607"/>
            </a:xfrm>
            <a:custGeom>
              <a:avLst/>
              <a:gdLst>
                <a:gd name="T0" fmla="*/ 5 w 8"/>
                <a:gd name="T1" fmla="*/ 9 h 9"/>
                <a:gd name="T2" fmla="*/ 8 w 8"/>
                <a:gd name="T3" fmla="*/ 6 h 9"/>
                <a:gd name="T4" fmla="*/ 0 w 8"/>
                <a:gd name="T5" fmla="*/ 6 h 9"/>
                <a:gd name="T6" fmla="*/ 5 w 8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5" y="9"/>
                  </a:moveTo>
                  <a:cubicBezTo>
                    <a:pt x="6" y="9"/>
                    <a:pt x="7" y="8"/>
                    <a:pt x="8" y="6"/>
                  </a:cubicBezTo>
                  <a:cubicBezTo>
                    <a:pt x="7" y="6"/>
                    <a:pt x="0" y="0"/>
                    <a:pt x="0" y="6"/>
                  </a:cubicBezTo>
                  <a:cubicBezTo>
                    <a:pt x="0" y="7"/>
                    <a:pt x="3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2" name="Freeform 119"/>
            <p:cNvSpPr/>
            <p:nvPr/>
          </p:nvSpPr>
          <p:spPr bwMode="auto">
            <a:xfrm>
              <a:off x="2193450" y="2289976"/>
              <a:ext cx="121036" cy="105735"/>
            </a:xfrm>
            <a:custGeom>
              <a:avLst/>
              <a:gdLst>
                <a:gd name="T0" fmla="*/ 32 w 37"/>
                <a:gd name="T1" fmla="*/ 15 h 32"/>
                <a:gd name="T2" fmla="*/ 32 w 37"/>
                <a:gd name="T3" fmla="*/ 12 h 32"/>
                <a:gd name="T4" fmla="*/ 24 w 37"/>
                <a:gd name="T5" fmla="*/ 12 h 32"/>
                <a:gd name="T6" fmla="*/ 31 w 37"/>
                <a:gd name="T7" fmla="*/ 3 h 32"/>
                <a:gd name="T8" fmla="*/ 29 w 37"/>
                <a:gd name="T9" fmla="*/ 0 h 32"/>
                <a:gd name="T10" fmla="*/ 20 w 37"/>
                <a:gd name="T11" fmla="*/ 0 h 32"/>
                <a:gd name="T12" fmla="*/ 6 w 37"/>
                <a:gd name="T13" fmla="*/ 3 h 32"/>
                <a:gd name="T14" fmla="*/ 5 w 37"/>
                <a:gd name="T15" fmla="*/ 5 h 32"/>
                <a:gd name="T16" fmla="*/ 12 w 37"/>
                <a:gd name="T17" fmla="*/ 8 h 32"/>
                <a:gd name="T18" fmla="*/ 12 w 37"/>
                <a:gd name="T19" fmla="*/ 16 h 32"/>
                <a:gd name="T20" fmla="*/ 8 w 37"/>
                <a:gd name="T21" fmla="*/ 16 h 32"/>
                <a:gd name="T22" fmla="*/ 0 w 37"/>
                <a:gd name="T23" fmla="*/ 12 h 32"/>
                <a:gd name="T24" fmla="*/ 0 w 37"/>
                <a:gd name="T25" fmla="*/ 16 h 32"/>
                <a:gd name="T26" fmla="*/ 19 w 37"/>
                <a:gd name="T27" fmla="*/ 28 h 32"/>
                <a:gd name="T28" fmla="*/ 24 w 37"/>
                <a:gd name="T29" fmla="*/ 32 h 32"/>
                <a:gd name="T30" fmla="*/ 28 w 37"/>
                <a:gd name="T31" fmla="*/ 28 h 32"/>
                <a:gd name="T32" fmla="*/ 37 w 37"/>
                <a:gd name="T33" fmla="*/ 16 h 32"/>
                <a:gd name="T34" fmla="*/ 32 w 37"/>
                <a:gd name="T35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32">
                  <a:moveTo>
                    <a:pt x="32" y="15"/>
                  </a:moveTo>
                  <a:cubicBezTo>
                    <a:pt x="32" y="13"/>
                    <a:pt x="32" y="15"/>
                    <a:pt x="32" y="12"/>
                  </a:cubicBezTo>
                  <a:cubicBezTo>
                    <a:pt x="32" y="9"/>
                    <a:pt x="26" y="11"/>
                    <a:pt x="24" y="12"/>
                  </a:cubicBezTo>
                  <a:cubicBezTo>
                    <a:pt x="25" y="10"/>
                    <a:pt x="31" y="7"/>
                    <a:pt x="31" y="3"/>
                  </a:cubicBezTo>
                  <a:cubicBezTo>
                    <a:pt x="31" y="2"/>
                    <a:pt x="30" y="0"/>
                    <a:pt x="29" y="0"/>
                  </a:cubicBezTo>
                  <a:cubicBezTo>
                    <a:pt x="29" y="0"/>
                    <a:pt x="24" y="0"/>
                    <a:pt x="20" y="0"/>
                  </a:cubicBezTo>
                  <a:cubicBezTo>
                    <a:pt x="15" y="0"/>
                    <a:pt x="10" y="0"/>
                    <a:pt x="6" y="3"/>
                  </a:cubicBezTo>
                  <a:cubicBezTo>
                    <a:pt x="6" y="4"/>
                    <a:pt x="5" y="5"/>
                    <a:pt x="5" y="5"/>
                  </a:cubicBezTo>
                  <a:cubicBezTo>
                    <a:pt x="5" y="8"/>
                    <a:pt x="8" y="8"/>
                    <a:pt x="12" y="8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1" y="16"/>
                    <a:pt x="8" y="16"/>
                  </a:cubicBezTo>
                  <a:cubicBezTo>
                    <a:pt x="5" y="16"/>
                    <a:pt x="0" y="12"/>
                    <a:pt x="0" y="1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" y="22"/>
                    <a:pt x="13" y="21"/>
                    <a:pt x="19" y="28"/>
                  </a:cubicBezTo>
                  <a:cubicBezTo>
                    <a:pt x="20" y="29"/>
                    <a:pt x="20" y="32"/>
                    <a:pt x="24" y="32"/>
                  </a:cubicBezTo>
                  <a:cubicBezTo>
                    <a:pt x="26" y="32"/>
                    <a:pt x="26" y="29"/>
                    <a:pt x="28" y="28"/>
                  </a:cubicBezTo>
                  <a:cubicBezTo>
                    <a:pt x="35" y="25"/>
                    <a:pt x="36" y="29"/>
                    <a:pt x="37" y="16"/>
                  </a:cubicBezTo>
                  <a:cubicBezTo>
                    <a:pt x="36" y="16"/>
                    <a:pt x="32" y="15"/>
                    <a:pt x="32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3" name="Freeform 120"/>
            <p:cNvSpPr/>
            <p:nvPr/>
          </p:nvSpPr>
          <p:spPr bwMode="auto">
            <a:xfrm>
              <a:off x="2140584" y="2167546"/>
              <a:ext cx="141904" cy="76519"/>
            </a:xfrm>
            <a:custGeom>
              <a:avLst/>
              <a:gdLst>
                <a:gd name="T0" fmla="*/ 0 w 43"/>
                <a:gd name="T1" fmla="*/ 7 h 23"/>
                <a:gd name="T2" fmla="*/ 6 w 43"/>
                <a:gd name="T3" fmla="*/ 10 h 23"/>
                <a:gd name="T4" fmla="*/ 7 w 43"/>
                <a:gd name="T5" fmla="*/ 13 h 23"/>
                <a:gd name="T6" fmla="*/ 10 w 43"/>
                <a:gd name="T7" fmla="*/ 13 h 23"/>
                <a:gd name="T8" fmla="*/ 13 w 43"/>
                <a:gd name="T9" fmla="*/ 15 h 23"/>
                <a:gd name="T10" fmla="*/ 30 w 43"/>
                <a:gd name="T11" fmla="*/ 12 h 23"/>
                <a:gd name="T12" fmla="*/ 32 w 43"/>
                <a:gd name="T13" fmla="*/ 13 h 23"/>
                <a:gd name="T14" fmla="*/ 27 w 43"/>
                <a:gd name="T15" fmla="*/ 16 h 23"/>
                <a:gd name="T16" fmla="*/ 27 w 43"/>
                <a:gd name="T17" fmla="*/ 18 h 23"/>
                <a:gd name="T18" fmla="*/ 25 w 43"/>
                <a:gd name="T19" fmla="*/ 21 h 23"/>
                <a:gd name="T20" fmla="*/ 32 w 43"/>
                <a:gd name="T21" fmla="*/ 22 h 23"/>
                <a:gd name="T22" fmla="*/ 41 w 43"/>
                <a:gd name="T23" fmla="*/ 20 h 23"/>
                <a:gd name="T24" fmla="*/ 43 w 43"/>
                <a:gd name="T25" fmla="*/ 6 h 23"/>
                <a:gd name="T26" fmla="*/ 39 w 43"/>
                <a:gd name="T27" fmla="*/ 1 h 23"/>
                <a:gd name="T28" fmla="*/ 34 w 43"/>
                <a:gd name="T29" fmla="*/ 2 h 23"/>
                <a:gd name="T30" fmla="*/ 24 w 43"/>
                <a:gd name="T31" fmla="*/ 0 h 23"/>
                <a:gd name="T32" fmla="*/ 20 w 43"/>
                <a:gd name="T33" fmla="*/ 0 h 23"/>
                <a:gd name="T34" fmla="*/ 28 w 43"/>
                <a:gd name="T35" fmla="*/ 3 h 23"/>
                <a:gd name="T36" fmla="*/ 28 w 43"/>
                <a:gd name="T37" fmla="*/ 8 h 23"/>
                <a:gd name="T38" fmla="*/ 16 w 43"/>
                <a:gd name="T39" fmla="*/ 3 h 23"/>
                <a:gd name="T40" fmla="*/ 16 w 43"/>
                <a:gd name="T41" fmla="*/ 6 h 23"/>
                <a:gd name="T42" fmla="*/ 20 w 43"/>
                <a:gd name="T43" fmla="*/ 10 h 23"/>
                <a:gd name="T44" fmla="*/ 3 w 43"/>
                <a:gd name="T45" fmla="*/ 1 h 23"/>
                <a:gd name="T46" fmla="*/ 0 w 43"/>
                <a:gd name="T47" fmla="*/ 1 h 23"/>
                <a:gd name="T48" fmla="*/ 1 w 43"/>
                <a:gd name="T49" fmla="*/ 4 h 23"/>
                <a:gd name="T50" fmla="*/ 0 w 43"/>
                <a:gd name="T51" fmla="*/ 3 h 23"/>
                <a:gd name="T52" fmla="*/ 0 w 43"/>
                <a:gd name="T53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" h="23">
                  <a:moveTo>
                    <a:pt x="0" y="7"/>
                  </a:moveTo>
                  <a:cubicBezTo>
                    <a:pt x="4" y="8"/>
                    <a:pt x="4" y="11"/>
                    <a:pt x="6" y="1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2" y="15"/>
                    <a:pt x="13" y="15"/>
                  </a:cubicBezTo>
                  <a:cubicBezTo>
                    <a:pt x="18" y="15"/>
                    <a:pt x="26" y="12"/>
                    <a:pt x="30" y="12"/>
                  </a:cubicBezTo>
                  <a:cubicBezTo>
                    <a:pt x="31" y="12"/>
                    <a:pt x="32" y="12"/>
                    <a:pt x="32" y="13"/>
                  </a:cubicBezTo>
                  <a:cubicBezTo>
                    <a:pt x="31" y="14"/>
                    <a:pt x="27" y="14"/>
                    <a:pt x="27" y="16"/>
                  </a:cubicBezTo>
                  <a:cubicBezTo>
                    <a:pt x="26" y="17"/>
                    <a:pt x="26" y="18"/>
                    <a:pt x="27" y="18"/>
                  </a:cubicBezTo>
                  <a:cubicBezTo>
                    <a:pt x="26" y="19"/>
                    <a:pt x="25" y="20"/>
                    <a:pt x="25" y="21"/>
                  </a:cubicBezTo>
                  <a:cubicBezTo>
                    <a:pt x="25" y="23"/>
                    <a:pt x="31" y="22"/>
                    <a:pt x="32" y="22"/>
                  </a:cubicBezTo>
                  <a:cubicBezTo>
                    <a:pt x="33" y="22"/>
                    <a:pt x="38" y="22"/>
                    <a:pt x="41" y="20"/>
                  </a:cubicBezTo>
                  <a:cubicBezTo>
                    <a:pt x="41" y="14"/>
                    <a:pt x="43" y="11"/>
                    <a:pt x="43" y="6"/>
                  </a:cubicBezTo>
                  <a:cubicBezTo>
                    <a:pt x="43" y="3"/>
                    <a:pt x="43" y="1"/>
                    <a:pt x="39" y="1"/>
                  </a:cubicBezTo>
                  <a:cubicBezTo>
                    <a:pt x="37" y="1"/>
                    <a:pt x="36" y="2"/>
                    <a:pt x="34" y="2"/>
                  </a:cubicBezTo>
                  <a:cubicBezTo>
                    <a:pt x="30" y="2"/>
                    <a:pt x="28" y="0"/>
                    <a:pt x="24" y="0"/>
                  </a:cubicBezTo>
                  <a:cubicBezTo>
                    <a:pt x="22" y="0"/>
                    <a:pt x="22" y="0"/>
                    <a:pt x="20" y="0"/>
                  </a:cubicBezTo>
                  <a:cubicBezTo>
                    <a:pt x="21" y="3"/>
                    <a:pt x="24" y="3"/>
                    <a:pt x="28" y="3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4" y="8"/>
                    <a:pt x="20" y="3"/>
                    <a:pt x="16" y="3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8" y="9"/>
                    <a:pt x="20" y="10"/>
                  </a:cubicBezTo>
                  <a:cubicBezTo>
                    <a:pt x="13" y="12"/>
                    <a:pt x="9" y="1"/>
                    <a:pt x="3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4" name="Freeform 121"/>
            <p:cNvSpPr/>
            <p:nvPr/>
          </p:nvSpPr>
          <p:spPr bwMode="auto">
            <a:xfrm>
              <a:off x="2249099" y="2451361"/>
              <a:ext cx="82082" cy="50085"/>
            </a:xfrm>
            <a:custGeom>
              <a:avLst/>
              <a:gdLst>
                <a:gd name="T0" fmla="*/ 5 w 25"/>
                <a:gd name="T1" fmla="*/ 7 h 15"/>
                <a:gd name="T2" fmla="*/ 0 w 25"/>
                <a:gd name="T3" fmla="*/ 9 h 15"/>
                <a:gd name="T4" fmla="*/ 20 w 25"/>
                <a:gd name="T5" fmla="*/ 15 h 15"/>
                <a:gd name="T6" fmla="*/ 25 w 25"/>
                <a:gd name="T7" fmla="*/ 12 h 15"/>
                <a:gd name="T8" fmla="*/ 11 w 25"/>
                <a:gd name="T9" fmla="*/ 0 h 15"/>
                <a:gd name="T10" fmla="*/ 5 w 25"/>
                <a:gd name="T11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5">
                  <a:moveTo>
                    <a:pt x="5" y="7"/>
                  </a:moveTo>
                  <a:cubicBezTo>
                    <a:pt x="4" y="8"/>
                    <a:pt x="0" y="7"/>
                    <a:pt x="0" y="9"/>
                  </a:cubicBezTo>
                  <a:cubicBezTo>
                    <a:pt x="0" y="9"/>
                    <a:pt x="17" y="15"/>
                    <a:pt x="20" y="15"/>
                  </a:cubicBezTo>
                  <a:cubicBezTo>
                    <a:pt x="22" y="15"/>
                    <a:pt x="23" y="13"/>
                    <a:pt x="25" y="12"/>
                  </a:cubicBezTo>
                  <a:cubicBezTo>
                    <a:pt x="24" y="9"/>
                    <a:pt x="15" y="0"/>
                    <a:pt x="11" y="0"/>
                  </a:cubicBezTo>
                  <a:cubicBezTo>
                    <a:pt x="7" y="0"/>
                    <a:pt x="8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5" name="Freeform 122"/>
            <p:cNvSpPr/>
            <p:nvPr/>
          </p:nvSpPr>
          <p:spPr bwMode="auto">
            <a:xfrm>
              <a:off x="2325616" y="2277455"/>
              <a:ext cx="114080" cy="91822"/>
            </a:xfrm>
            <a:custGeom>
              <a:avLst/>
              <a:gdLst>
                <a:gd name="T0" fmla="*/ 18 w 35"/>
                <a:gd name="T1" fmla="*/ 18 h 28"/>
                <a:gd name="T2" fmla="*/ 31 w 35"/>
                <a:gd name="T3" fmla="*/ 9 h 28"/>
                <a:gd name="T4" fmla="*/ 35 w 35"/>
                <a:gd name="T5" fmla="*/ 6 h 28"/>
                <a:gd name="T6" fmla="*/ 35 w 35"/>
                <a:gd name="T7" fmla="*/ 3 h 28"/>
                <a:gd name="T8" fmla="*/ 13 w 35"/>
                <a:gd name="T9" fmla="*/ 0 h 28"/>
                <a:gd name="T10" fmla="*/ 8 w 35"/>
                <a:gd name="T11" fmla="*/ 3 h 28"/>
                <a:gd name="T12" fmla="*/ 8 w 35"/>
                <a:gd name="T13" fmla="*/ 4 h 28"/>
                <a:gd name="T14" fmla="*/ 0 w 35"/>
                <a:gd name="T15" fmla="*/ 4 h 28"/>
                <a:gd name="T16" fmla="*/ 0 w 35"/>
                <a:gd name="T17" fmla="*/ 9 h 28"/>
                <a:gd name="T18" fmla="*/ 4 w 35"/>
                <a:gd name="T19" fmla="*/ 21 h 28"/>
                <a:gd name="T20" fmla="*/ 5 w 35"/>
                <a:gd name="T21" fmla="*/ 28 h 28"/>
                <a:gd name="T22" fmla="*/ 9 w 35"/>
                <a:gd name="T23" fmla="*/ 28 h 28"/>
                <a:gd name="T24" fmla="*/ 14 w 35"/>
                <a:gd name="T25" fmla="*/ 20 h 28"/>
                <a:gd name="T26" fmla="*/ 11 w 35"/>
                <a:gd name="T27" fmla="*/ 20 h 28"/>
                <a:gd name="T28" fmla="*/ 18 w 35"/>
                <a:gd name="T29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28">
                  <a:moveTo>
                    <a:pt x="18" y="18"/>
                  </a:moveTo>
                  <a:cubicBezTo>
                    <a:pt x="25" y="18"/>
                    <a:pt x="28" y="13"/>
                    <a:pt x="31" y="9"/>
                  </a:cubicBezTo>
                  <a:cubicBezTo>
                    <a:pt x="31" y="9"/>
                    <a:pt x="35" y="6"/>
                    <a:pt x="35" y="6"/>
                  </a:cubicBezTo>
                  <a:cubicBezTo>
                    <a:pt x="35" y="5"/>
                    <a:pt x="35" y="4"/>
                    <a:pt x="35" y="3"/>
                  </a:cubicBezTo>
                  <a:cubicBezTo>
                    <a:pt x="27" y="3"/>
                    <a:pt x="21" y="0"/>
                    <a:pt x="13" y="0"/>
                  </a:cubicBezTo>
                  <a:cubicBezTo>
                    <a:pt x="9" y="0"/>
                    <a:pt x="8" y="2"/>
                    <a:pt x="8" y="3"/>
                  </a:cubicBezTo>
                  <a:cubicBezTo>
                    <a:pt x="8" y="3"/>
                    <a:pt x="8" y="4"/>
                    <a:pt x="8" y="4"/>
                  </a:cubicBezTo>
                  <a:cubicBezTo>
                    <a:pt x="4" y="4"/>
                    <a:pt x="4" y="4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" y="14"/>
                    <a:pt x="1" y="17"/>
                    <a:pt x="4" y="21"/>
                  </a:cubicBezTo>
                  <a:cubicBezTo>
                    <a:pt x="4" y="22"/>
                    <a:pt x="5" y="24"/>
                    <a:pt x="5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4"/>
                    <a:pt x="14" y="24"/>
                    <a:pt x="14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6"/>
                    <a:pt x="13" y="18"/>
                    <a:pt x="18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6" name="Freeform 123"/>
            <p:cNvSpPr/>
            <p:nvPr/>
          </p:nvSpPr>
          <p:spPr bwMode="auto">
            <a:xfrm>
              <a:off x="2104412" y="2118852"/>
              <a:ext cx="36172" cy="29216"/>
            </a:xfrm>
            <a:custGeom>
              <a:avLst/>
              <a:gdLst>
                <a:gd name="T0" fmla="*/ 8 w 11"/>
                <a:gd name="T1" fmla="*/ 9 h 9"/>
                <a:gd name="T2" fmla="*/ 11 w 11"/>
                <a:gd name="T3" fmla="*/ 6 h 9"/>
                <a:gd name="T4" fmla="*/ 0 w 11"/>
                <a:gd name="T5" fmla="*/ 0 h 9"/>
                <a:gd name="T6" fmla="*/ 8 w 11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8" y="9"/>
                  </a:moveTo>
                  <a:cubicBezTo>
                    <a:pt x="10" y="9"/>
                    <a:pt x="11" y="8"/>
                    <a:pt x="11" y="6"/>
                  </a:cubicBezTo>
                  <a:cubicBezTo>
                    <a:pt x="7" y="4"/>
                    <a:pt x="6" y="0"/>
                    <a:pt x="0" y="0"/>
                  </a:cubicBezTo>
                  <a:cubicBezTo>
                    <a:pt x="0" y="3"/>
                    <a:pt x="6" y="9"/>
                    <a:pt x="8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7" name="Freeform 124"/>
            <p:cNvSpPr/>
            <p:nvPr/>
          </p:nvSpPr>
          <p:spPr bwMode="auto">
            <a:xfrm>
              <a:off x="2128063" y="2217631"/>
              <a:ext cx="26433" cy="23651"/>
            </a:xfrm>
            <a:custGeom>
              <a:avLst/>
              <a:gdLst>
                <a:gd name="T0" fmla="*/ 0 w 8"/>
                <a:gd name="T1" fmla="*/ 6 h 7"/>
                <a:gd name="T2" fmla="*/ 5 w 8"/>
                <a:gd name="T3" fmla="*/ 7 h 7"/>
                <a:gd name="T4" fmla="*/ 8 w 8"/>
                <a:gd name="T5" fmla="*/ 4 h 7"/>
                <a:gd name="T6" fmla="*/ 6 w 8"/>
                <a:gd name="T7" fmla="*/ 0 h 7"/>
                <a:gd name="T8" fmla="*/ 0 w 8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0" y="6"/>
                  </a:moveTo>
                  <a:cubicBezTo>
                    <a:pt x="2" y="6"/>
                    <a:pt x="2" y="7"/>
                    <a:pt x="5" y="7"/>
                  </a:cubicBezTo>
                  <a:cubicBezTo>
                    <a:pt x="6" y="7"/>
                    <a:pt x="8" y="6"/>
                    <a:pt x="8" y="4"/>
                  </a:cubicBezTo>
                  <a:cubicBezTo>
                    <a:pt x="8" y="2"/>
                    <a:pt x="7" y="1"/>
                    <a:pt x="6" y="0"/>
                  </a:cubicBezTo>
                  <a:cubicBezTo>
                    <a:pt x="3" y="1"/>
                    <a:pt x="1" y="3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8" name="Freeform 125"/>
            <p:cNvSpPr/>
            <p:nvPr/>
          </p:nvSpPr>
          <p:spPr bwMode="auto">
            <a:xfrm>
              <a:off x="2114151" y="2042334"/>
              <a:ext cx="137730" cy="73736"/>
            </a:xfrm>
            <a:custGeom>
              <a:avLst/>
              <a:gdLst>
                <a:gd name="T0" fmla="*/ 4 w 42"/>
                <a:gd name="T1" fmla="*/ 5 h 22"/>
                <a:gd name="T2" fmla="*/ 3 w 42"/>
                <a:gd name="T3" fmla="*/ 7 h 22"/>
                <a:gd name="T4" fmla="*/ 10 w 42"/>
                <a:gd name="T5" fmla="*/ 7 h 22"/>
                <a:gd name="T6" fmla="*/ 10 w 42"/>
                <a:gd name="T7" fmla="*/ 10 h 22"/>
                <a:gd name="T8" fmla="*/ 4 w 42"/>
                <a:gd name="T9" fmla="*/ 13 h 22"/>
                <a:gd name="T10" fmla="*/ 10 w 42"/>
                <a:gd name="T11" fmla="*/ 15 h 22"/>
                <a:gd name="T12" fmla="*/ 17 w 42"/>
                <a:gd name="T13" fmla="*/ 16 h 22"/>
                <a:gd name="T14" fmla="*/ 28 w 42"/>
                <a:gd name="T15" fmla="*/ 17 h 22"/>
                <a:gd name="T16" fmla="*/ 38 w 42"/>
                <a:gd name="T17" fmla="*/ 22 h 22"/>
                <a:gd name="T18" fmla="*/ 42 w 42"/>
                <a:gd name="T19" fmla="*/ 19 h 22"/>
                <a:gd name="T20" fmla="*/ 36 w 42"/>
                <a:gd name="T21" fmla="*/ 13 h 22"/>
                <a:gd name="T22" fmla="*/ 38 w 42"/>
                <a:gd name="T23" fmla="*/ 11 h 22"/>
                <a:gd name="T24" fmla="*/ 31 w 42"/>
                <a:gd name="T25" fmla="*/ 6 h 22"/>
                <a:gd name="T26" fmla="*/ 27 w 42"/>
                <a:gd name="T27" fmla="*/ 7 h 22"/>
                <a:gd name="T28" fmla="*/ 21 w 42"/>
                <a:gd name="T29" fmla="*/ 2 h 22"/>
                <a:gd name="T30" fmla="*/ 16 w 42"/>
                <a:gd name="T31" fmla="*/ 4 h 22"/>
                <a:gd name="T32" fmla="*/ 7 w 42"/>
                <a:gd name="T33" fmla="*/ 0 h 22"/>
                <a:gd name="T34" fmla="*/ 0 w 42"/>
                <a:gd name="T35" fmla="*/ 2 h 22"/>
                <a:gd name="T36" fmla="*/ 4 w 42"/>
                <a:gd name="T37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" h="22">
                  <a:moveTo>
                    <a:pt x="4" y="5"/>
                  </a:moveTo>
                  <a:cubicBezTo>
                    <a:pt x="4" y="6"/>
                    <a:pt x="3" y="7"/>
                    <a:pt x="3" y="7"/>
                  </a:cubicBezTo>
                  <a:cubicBezTo>
                    <a:pt x="4" y="9"/>
                    <a:pt x="5" y="7"/>
                    <a:pt x="10" y="7"/>
                  </a:cubicBezTo>
                  <a:cubicBezTo>
                    <a:pt x="10" y="8"/>
                    <a:pt x="10" y="10"/>
                    <a:pt x="10" y="10"/>
                  </a:cubicBezTo>
                  <a:cubicBezTo>
                    <a:pt x="8" y="11"/>
                    <a:pt x="6" y="11"/>
                    <a:pt x="4" y="13"/>
                  </a:cubicBezTo>
                  <a:cubicBezTo>
                    <a:pt x="6" y="15"/>
                    <a:pt x="7" y="15"/>
                    <a:pt x="10" y="15"/>
                  </a:cubicBezTo>
                  <a:cubicBezTo>
                    <a:pt x="13" y="15"/>
                    <a:pt x="16" y="14"/>
                    <a:pt x="17" y="16"/>
                  </a:cubicBezTo>
                  <a:cubicBezTo>
                    <a:pt x="21" y="15"/>
                    <a:pt x="24" y="17"/>
                    <a:pt x="28" y="17"/>
                  </a:cubicBezTo>
                  <a:cubicBezTo>
                    <a:pt x="33" y="17"/>
                    <a:pt x="33" y="22"/>
                    <a:pt x="38" y="22"/>
                  </a:cubicBezTo>
                  <a:cubicBezTo>
                    <a:pt x="40" y="22"/>
                    <a:pt x="42" y="22"/>
                    <a:pt x="42" y="19"/>
                  </a:cubicBezTo>
                  <a:cubicBezTo>
                    <a:pt x="42" y="17"/>
                    <a:pt x="38" y="15"/>
                    <a:pt x="36" y="13"/>
                  </a:cubicBezTo>
                  <a:cubicBezTo>
                    <a:pt x="36" y="12"/>
                    <a:pt x="37" y="12"/>
                    <a:pt x="38" y="11"/>
                  </a:cubicBezTo>
                  <a:cubicBezTo>
                    <a:pt x="37" y="10"/>
                    <a:pt x="34" y="6"/>
                    <a:pt x="31" y="6"/>
                  </a:cubicBezTo>
                  <a:cubicBezTo>
                    <a:pt x="29" y="6"/>
                    <a:pt x="29" y="7"/>
                    <a:pt x="27" y="7"/>
                  </a:cubicBezTo>
                  <a:cubicBezTo>
                    <a:pt x="25" y="7"/>
                    <a:pt x="25" y="2"/>
                    <a:pt x="21" y="2"/>
                  </a:cubicBezTo>
                  <a:cubicBezTo>
                    <a:pt x="19" y="2"/>
                    <a:pt x="18" y="4"/>
                    <a:pt x="16" y="4"/>
                  </a:cubicBezTo>
                  <a:cubicBezTo>
                    <a:pt x="13" y="4"/>
                    <a:pt x="12" y="0"/>
                    <a:pt x="7" y="0"/>
                  </a:cubicBezTo>
                  <a:cubicBezTo>
                    <a:pt x="5" y="0"/>
                    <a:pt x="3" y="1"/>
                    <a:pt x="0" y="2"/>
                  </a:cubicBezTo>
                  <a:cubicBezTo>
                    <a:pt x="0" y="5"/>
                    <a:pt x="1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9" name="Freeform 126"/>
            <p:cNvSpPr/>
            <p:nvPr/>
          </p:nvSpPr>
          <p:spPr bwMode="auto">
            <a:xfrm>
              <a:off x="2169799" y="2104940"/>
              <a:ext cx="36172" cy="13912"/>
            </a:xfrm>
            <a:custGeom>
              <a:avLst/>
              <a:gdLst>
                <a:gd name="T0" fmla="*/ 6 w 11"/>
                <a:gd name="T1" fmla="*/ 0 h 4"/>
                <a:gd name="T2" fmla="*/ 4 w 11"/>
                <a:gd name="T3" fmla="*/ 4 h 4"/>
                <a:gd name="T4" fmla="*/ 11 w 11"/>
                <a:gd name="T5" fmla="*/ 2 h 4"/>
                <a:gd name="T6" fmla="*/ 6 w 11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4">
                  <a:moveTo>
                    <a:pt x="6" y="0"/>
                  </a:moveTo>
                  <a:cubicBezTo>
                    <a:pt x="5" y="0"/>
                    <a:pt x="0" y="4"/>
                    <a:pt x="4" y="4"/>
                  </a:cubicBezTo>
                  <a:cubicBezTo>
                    <a:pt x="7" y="4"/>
                    <a:pt x="10" y="4"/>
                    <a:pt x="11" y="2"/>
                  </a:cubicBezTo>
                  <a:cubicBezTo>
                    <a:pt x="9" y="1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0" name="Freeform 127"/>
            <p:cNvSpPr/>
            <p:nvPr/>
          </p:nvSpPr>
          <p:spPr bwMode="auto">
            <a:xfrm>
              <a:off x="2304748" y="2148069"/>
              <a:ext cx="365890" cy="115474"/>
            </a:xfrm>
            <a:custGeom>
              <a:avLst/>
              <a:gdLst>
                <a:gd name="T0" fmla="*/ 50 w 111"/>
                <a:gd name="T1" fmla="*/ 31 h 35"/>
                <a:gd name="T2" fmla="*/ 53 w 111"/>
                <a:gd name="T3" fmla="*/ 31 h 35"/>
                <a:gd name="T4" fmla="*/ 64 w 111"/>
                <a:gd name="T5" fmla="*/ 35 h 35"/>
                <a:gd name="T6" fmla="*/ 82 w 111"/>
                <a:gd name="T7" fmla="*/ 35 h 35"/>
                <a:gd name="T8" fmla="*/ 88 w 111"/>
                <a:gd name="T9" fmla="*/ 32 h 35"/>
                <a:gd name="T10" fmla="*/ 92 w 111"/>
                <a:gd name="T11" fmla="*/ 35 h 35"/>
                <a:gd name="T12" fmla="*/ 111 w 111"/>
                <a:gd name="T13" fmla="*/ 27 h 35"/>
                <a:gd name="T14" fmla="*/ 108 w 111"/>
                <a:gd name="T15" fmla="*/ 27 h 35"/>
                <a:gd name="T16" fmla="*/ 109 w 111"/>
                <a:gd name="T17" fmla="*/ 25 h 35"/>
                <a:gd name="T18" fmla="*/ 111 w 111"/>
                <a:gd name="T19" fmla="*/ 24 h 35"/>
                <a:gd name="T20" fmla="*/ 93 w 111"/>
                <a:gd name="T21" fmla="*/ 18 h 35"/>
                <a:gd name="T22" fmla="*/ 65 w 111"/>
                <a:gd name="T23" fmla="*/ 24 h 35"/>
                <a:gd name="T24" fmla="*/ 49 w 111"/>
                <a:gd name="T25" fmla="*/ 21 h 35"/>
                <a:gd name="T26" fmla="*/ 45 w 111"/>
                <a:gd name="T27" fmla="*/ 20 h 35"/>
                <a:gd name="T28" fmla="*/ 47 w 111"/>
                <a:gd name="T29" fmla="*/ 19 h 35"/>
                <a:gd name="T30" fmla="*/ 37 w 111"/>
                <a:gd name="T31" fmla="*/ 15 h 35"/>
                <a:gd name="T32" fmla="*/ 46 w 111"/>
                <a:gd name="T33" fmla="*/ 15 h 35"/>
                <a:gd name="T34" fmla="*/ 35 w 111"/>
                <a:gd name="T35" fmla="*/ 7 h 35"/>
                <a:gd name="T36" fmla="*/ 31 w 111"/>
                <a:gd name="T37" fmla="*/ 7 h 35"/>
                <a:gd name="T38" fmla="*/ 27 w 111"/>
                <a:gd name="T39" fmla="*/ 9 h 35"/>
                <a:gd name="T40" fmla="*/ 7 w 111"/>
                <a:gd name="T41" fmla="*/ 1 h 35"/>
                <a:gd name="T42" fmla="*/ 0 w 111"/>
                <a:gd name="T43" fmla="*/ 4 h 35"/>
                <a:gd name="T44" fmla="*/ 16 w 111"/>
                <a:gd name="T45" fmla="*/ 12 h 35"/>
                <a:gd name="T46" fmla="*/ 21 w 111"/>
                <a:gd name="T47" fmla="*/ 10 h 35"/>
                <a:gd name="T48" fmla="*/ 30 w 111"/>
                <a:gd name="T49" fmla="*/ 21 h 35"/>
                <a:gd name="T50" fmla="*/ 27 w 111"/>
                <a:gd name="T51" fmla="*/ 25 h 35"/>
                <a:gd name="T52" fmla="*/ 44 w 111"/>
                <a:gd name="T53" fmla="*/ 35 h 35"/>
                <a:gd name="T54" fmla="*/ 50 w 111"/>
                <a:gd name="T55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1" h="35">
                  <a:moveTo>
                    <a:pt x="50" y="31"/>
                  </a:moveTo>
                  <a:cubicBezTo>
                    <a:pt x="53" y="31"/>
                    <a:pt x="53" y="31"/>
                    <a:pt x="53" y="31"/>
                  </a:cubicBezTo>
                  <a:cubicBezTo>
                    <a:pt x="52" y="35"/>
                    <a:pt x="59" y="35"/>
                    <a:pt x="64" y="35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4" y="35"/>
                    <a:pt x="85" y="32"/>
                    <a:pt x="88" y="32"/>
                  </a:cubicBezTo>
                  <a:cubicBezTo>
                    <a:pt x="88" y="33"/>
                    <a:pt x="89" y="35"/>
                    <a:pt x="92" y="35"/>
                  </a:cubicBezTo>
                  <a:cubicBezTo>
                    <a:pt x="100" y="35"/>
                    <a:pt x="110" y="35"/>
                    <a:pt x="111" y="27"/>
                  </a:cubicBezTo>
                  <a:cubicBezTo>
                    <a:pt x="111" y="27"/>
                    <a:pt x="110" y="27"/>
                    <a:pt x="108" y="27"/>
                  </a:cubicBezTo>
                  <a:cubicBezTo>
                    <a:pt x="108" y="26"/>
                    <a:pt x="109" y="25"/>
                    <a:pt x="109" y="25"/>
                  </a:cubicBezTo>
                  <a:cubicBezTo>
                    <a:pt x="110" y="25"/>
                    <a:pt x="111" y="24"/>
                    <a:pt x="111" y="24"/>
                  </a:cubicBezTo>
                  <a:cubicBezTo>
                    <a:pt x="108" y="18"/>
                    <a:pt x="102" y="18"/>
                    <a:pt x="93" y="18"/>
                  </a:cubicBezTo>
                  <a:cubicBezTo>
                    <a:pt x="81" y="18"/>
                    <a:pt x="77" y="24"/>
                    <a:pt x="65" y="24"/>
                  </a:cubicBezTo>
                  <a:cubicBezTo>
                    <a:pt x="59" y="24"/>
                    <a:pt x="54" y="22"/>
                    <a:pt x="49" y="21"/>
                  </a:cubicBezTo>
                  <a:cubicBezTo>
                    <a:pt x="48" y="22"/>
                    <a:pt x="45" y="23"/>
                    <a:pt x="45" y="20"/>
                  </a:cubicBezTo>
                  <a:cubicBezTo>
                    <a:pt x="45" y="19"/>
                    <a:pt x="47" y="20"/>
                    <a:pt x="47" y="19"/>
                  </a:cubicBezTo>
                  <a:cubicBezTo>
                    <a:pt x="44" y="17"/>
                    <a:pt x="38" y="19"/>
                    <a:pt x="3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4" y="11"/>
                    <a:pt x="33" y="11"/>
                    <a:pt x="35" y="7"/>
                  </a:cubicBezTo>
                  <a:cubicBezTo>
                    <a:pt x="35" y="7"/>
                    <a:pt x="33" y="7"/>
                    <a:pt x="31" y="7"/>
                  </a:cubicBezTo>
                  <a:cubicBezTo>
                    <a:pt x="30" y="7"/>
                    <a:pt x="29" y="9"/>
                    <a:pt x="27" y="9"/>
                  </a:cubicBezTo>
                  <a:cubicBezTo>
                    <a:pt x="19" y="9"/>
                    <a:pt x="17" y="1"/>
                    <a:pt x="7" y="1"/>
                  </a:cubicBezTo>
                  <a:cubicBezTo>
                    <a:pt x="4" y="1"/>
                    <a:pt x="0" y="0"/>
                    <a:pt x="0" y="4"/>
                  </a:cubicBezTo>
                  <a:cubicBezTo>
                    <a:pt x="0" y="6"/>
                    <a:pt x="14" y="12"/>
                    <a:pt x="16" y="12"/>
                  </a:cubicBezTo>
                  <a:cubicBezTo>
                    <a:pt x="18" y="12"/>
                    <a:pt x="20" y="11"/>
                    <a:pt x="21" y="10"/>
                  </a:cubicBezTo>
                  <a:cubicBezTo>
                    <a:pt x="25" y="13"/>
                    <a:pt x="26" y="17"/>
                    <a:pt x="30" y="21"/>
                  </a:cubicBezTo>
                  <a:cubicBezTo>
                    <a:pt x="29" y="22"/>
                    <a:pt x="27" y="23"/>
                    <a:pt x="27" y="25"/>
                  </a:cubicBezTo>
                  <a:cubicBezTo>
                    <a:pt x="27" y="29"/>
                    <a:pt x="39" y="35"/>
                    <a:pt x="44" y="35"/>
                  </a:cubicBezTo>
                  <a:cubicBezTo>
                    <a:pt x="46" y="35"/>
                    <a:pt x="49" y="31"/>
                    <a:pt x="5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1" name="Freeform 128"/>
            <p:cNvSpPr/>
            <p:nvPr/>
          </p:nvSpPr>
          <p:spPr bwMode="auto">
            <a:xfrm>
              <a:off x="2311704" y="2210675"/>
              <a:ext cx="62605" cy="50085"/>
            </a:xfrm>
            <a:custGeom>
              <a:avLst/>
              <a:gdLst>
                <a:gd name="T0" fmla="*/ 19 w 19"/>
                <a:gd name="T1" fmla="*/ 7 h 15"/>
                <a:gd name="T2" fmla="*/ 9 w 19"/>
                <a:gd name="T3" fmla="*/ 0 h 15"/>
                <a:gd name="T4" fmla="*/ 3 w 19"/>
                <a:gd name="T5" fmla="*/ 5 h 15"/>
                <a:gd name="T6" fmla="*/ 0 w 19"/>
                <a:gd name="T7" fmla="*/ 9 h 15"/>
                <a:gd name="T8" fmla="*/ 14 w 19"/>
                <a:gd name="T9" fmla="*/ 15 h 15"/>
                <a:gd name="T10" fmla="*/ 19 w 19"/>
                <a:gd name="T11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9" y="7"/>
                  </a:moveTo>
                  <a:cubicBezTo>
                    <a:pt x="19" y="5"/>
                    <a:pt x="13" y="0"/>
                    <a:pt x="9" y="0"/>
                  </a:cubicBezTo>
                  <a:cubicBezTo>
                    <a:pt x="4" y="0"/>
                    <a:pt x="5" y="5"/>
                    <a:pt x="3" y="5"/>
                  </a:cubicBezTo>
                  <a:cubicBezTo>
                    <a:pt x="2" y="5"/>
                    <a:pt x="0" y="6"/>
                    <a:pt x="0" y="9"/>
                  </a:cubicBezTo>
                  <a:cubicBezTo>
                    <a:pt x="0" y="9"/>
                    <a:pt x="13" y="15"/>
                    <a:pt x="14" y="15"/>
                  </a:cubicBezTo>
                  <a:cubicBezTo>
                    <a:pt x="18" y="15"/>
                    <a:pt x="19" y="11"/>
                    <a:pt x="1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2" name="Freeform 129"/>
            <p:cNvSpPr/>
            <p:nvPr/>
          </p:nvSpPr>
          <p:spPr bwMode="auto">
            <a:xfrm>
              <a:off x="2318660" y="2118852"/>
              <a:ext cx="58431" cy="16695"/>
            </a:xfrm>
            <a:custGeom>
              <a:avLst/>
              <a:gdLst>
                <a:gd name="T0" fmla="*/ 15 w 18"/>
                <a:gd name="T1" fmla="*/ 0 h 5"/>
                <a:gd name="T2" fmla="*/ 0 w 18"/>
                <a:gd name="T3" fmla="*/ 2 h 5"/>
                <a:gd name="T4" fmla="*/ 14 w 18"/>
                <a:gd name="T5" fmla="*/ 5 h 5"/>
                <a:gd name="T6" fmla="*/ 18 w 18"/>
                <a:gd name="T7" fmla="*/ 3 h 5"/>
                <a:gd name="T8" fmla="*/ 18 w 18"/>
                <a:gd name="T9" fmla="*/ 0 h 5"/>
                <a:gd name="T10" fmla="*/ 15 w 18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5">
                  <a:moveTo>
                    <a:pt x="15" y="0"/>
                  </a:moveTo>
                  <a:cubicBezTo>
                    <a:pt x="11" y="0"/>
                    <a:pt x="2" y="0"/>
                    <a:pt x="0" y="2"/>
                  </a:cubicBezTo>
                  <a:cubicBezTo>
                    <a:pt x="0" y="2"/>
                    <a:pt x="13" y="5"/>
                    <a:pt x="14" y="5"/>
                  </a:cubicBezTo>
                  <a:cubicBezTo>
                    <a:pt x="16" y="5"/>
                    <a:pt x="18" y="4"/>
                    <a:pt x="18" y="3"/>
                  </a:cubicBezTo>
                  <a:cubicBezTo>
                    <a:pt x="18" y="2"/>
                    <a:pt x="18" y="1"/>
                    <a:pt x="18" y="0"/>
                  </a:cubicBezTo>
                  <a:cubicBezTo>
                    <a:pt x="14" y="0"/>
                    <a:pt x="17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3" name="Freeform 130"/>
            <p:cNvSpPr/>
            <p:nvPr/>
          </p:nvSpPr>
          <p:spPr bwMode="auto">
            <a:xfrm>
              <a:off x="2272750" y="2063202"/>
              <a:ext cx="68170" cy="55650"/>
            </a:xfrm>
            <a:custGeom>
              <a:avLst/>
              <a:gdLst>
                <a:gd name="T0" fmla="*/ 8 w 21"/>
                <a:gd name="T1" fmla="*/ 12 h 17"/>
                <a:gd name="T2" fmla="*/ 6 w 21"/>
                <a:gd name="T3" fmla="*/ 14 h 17"/>
                <a:gd name="T4" fmla="*/ 21 w 21"/>
                <a:gd name="T5" fmla="*/ 14 h 17"/>
                <a:gd name="T6" fmla="*/ 21 w 21"/>
                <a:gd name="T7" fmla="*/ 8 h 17"/>
                <a:gd name="T8" fmla="*/ 13 w 21"/>
                <a:gd name="T9" fmla="*/ 3 h 17"/>
                <a:gd name="T10" fmla="*/ 6 w 21"/>
                <a:gd name="T11" fmla="*/ 0 h 17"/>
                <a:gd name="T12" fmla="*/ 0 w 21"/>
                <a:gd name="T13" fmla="*/ 3 h 17"/>
                <a:gd name="T14" fmla="*/ 8 w 21"/>
                <a:gd name="T1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7">
                  <a:moveTo>
                    <a:pt x="8" y="12"/>
                  </a:moveTo>
                  <a:cubicBezTo>
                    <a:pt x="7" y="12"/>
                    <a:pt x="6" y="13"/>
                    <a:pt x="6" y="14"/>
                  </a:cubicBezTo>
                  <a:cubicBezTo>
                    <a:pt x="6" y="17"/>
                    <a:pt x="13" y="16"/>
                    <a:pt x="21" y="14"/>
                  </a:cubicBezTo>
                  <a:cubicBezTo>
                    <a:pt x="21" y="11"/>
                    <a:pt x="21" y="10"/>
                    <a:pt x="21" y="8"/>
                  </a:cubicBezTo>
                  <a:cubicBezTo>
                    <a:pt x="21" y="4"/>
                    <a:pt x="13" y="9"/>
                    <a:pt x="13" y="3"/>
                  </a:cubicBezTo>
                  <a:cubicBezTo>
                    <a:pt x="11" y="3"/>
                    <a:pt x="6" y="1"/>
                    <a:pt x="6" y="0"/>
                  </a:cubicBezTo>
                  <a:cubicBezTo>
                    <a:pt x="3" y="0"/>
                    <a:pt x="0" y="1"/>
                    <a:pt x="0" y="3"/>
                  </a:cubicBezTo>
                  <a:cubicBezTo>
                    <a:pt x="0" y="8"/>
                    <a:pt x="5" y="9"/>
                    <a:pt x="8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4" name="Freeform 131"/>
            <p:cNvSpPr/>
            <p:nvPr/>
          </p:nvSpPr>
          <p:spPr bwMode="auto">
            <a:xfrm>
              <a:off x="2246316" y="2010335"/>
              <a:ext cx="26433" cy="16695"/>
            </a:xfrm>
            <a:custGeom>
              <a:avLst/>
              <a:gdLst>
                <a:gd name="T0" fmla="*/ 4 w 8"/>
                <a:gd name="T1" fmla="*/ 5 h 5"/>
                <a:gd name="T2" fmla="*/ 8 w 8"/>
                <a:gd name="T3" fmla="*/ 5 h 5"/>
                <a:gd name="T4" fmla="*/ 8 w 8"/>
                <a:gd name="T5" fmla="*/ 0 h 5"/>
                <a:gd name="T6" fmla="*/ 0 w 8"/>
                <a:gd name="T7" fmla="*/ 0 h 5"/>
                <a:gd name="T8" fmla="*/ 4 w 8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4" y="5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3" y="0"/>
                    <a:pt x="0" y="0"/>
                  </a:cubicBezTo>
                  <a:cubicBezTo>
                    <a:pt x="0" y="3"/>
                    <a:pt x="3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5" name="Freeform 132"/>
            <p:cNvSpPr/>
            <p:nvPr/>
          </p:nvSpPr>
          <p:spPr bwMode="auto">
            <a:xfrm>
              <a:off x="2321442" y="1943555"/>
              <a:ext cx="233724" cy="158602"/>
            </a:xfrm>
            <a:custGeom>
              <a:avLst/>
              <a:gdLst>
                <a:gd name="T0" fmla="*/ 10 w 71"/>
                <a:gd name="T1" fmla="*/ 20 h 48"/>
                <a:gd name="T2" fmla="*/ 3 w 71"/>
                <a:gd name="T3" fmla="*/ 17 h 48"/>
                <a:gd name="T4" fmla="*/ 0 w 71"/>
                <a:gd name="T5" fmla="*/ 17 h 48"/>
                <a:gd name="T6" fmla="*/ 13 w 71"/>
                <a:gd name="T7" fmla="*/ 25 h 48"/>
                <a:gd name="T8" fmla="*/ 8 w 71"/>
                <a:gd name="T9" fmla="*/ 28 h 48"/>
                <a:gd name="T10" fmla="*/ 10 w 71"/>
                <a:gd name="T11" fmla="*/ 31 h 48"/>
                <a:gd name="T12" fmla="*/ 15 w 71"/>
                <a:gd name="T13" fmla="*/ 29 h 48"/>
                <a:gd name="T14" fmla="*/ 18 w 71"/>
                <a:gd name="T15" fmla="*/ 32 h 48"/>
                <a:gd name="T16" fmla="*/ 25 w 71"/>
                <a:gd name="T17" fmla="*/ 30 h 48"/>
                <a:gd name="T18" fmla="*/ 34 w 71"/>
                <a:gd name="T19" fmla="*/ 32 h 48"/>
                <a:gd name="T20" fmla="*/ 17 w 71"/>
                <a:gd name="T21" fmla="*/ 36 h 48"/>
                <a:gd name="T22" fmla="*/ 27 w 71"/>
                <a:gd name="T23" fmla="*/ 42 h 48"/>
                <a:gd name="T24" fmla="*/ 24 w 71"/>
                <a:gd name="T25" fmla="*/ 44 h 48"/>
                <a:gd name="T26" fmla="*/ 33 w 71"/>
                <a:gd name="T27" fmla="*/ 48 h 48"/>
                <a:gd name="T28" fmla="*/ 38 w 71"/>
                <a:gd name="T29" fmla="*/ 42 h 48"/>
                <a:gd name="T30" fmla="*/ 45 w 71"/>
                <a:gd name="T31" fmla="*/ 47 h 48"/>
                <a:gd name="T32" fmla="*/ 45 w 71"/>
                <a:gd name="T33" fmla="*/ 45 h 48"/>
                <a:gd name="T34" fmla="*/ 51 w 71"/>
                <a:gd name="T35" fmla="*/ 45 h 48"/>
                <a:gd name="T36" fmla="*/ 48 w 71"/>
                <a:gd name="T37" fmla="*/ 40 h 48"/>
                <a:gd name="T38" fmla="*/ 50 w 71"/>
                <a:gd name="T39" fmla="*/ 36 h 48"/>
                <a:gd name="T40" fmla="*/ 54 w 71"/>
                <a:gd name="T41" fmla="*/ 40 h 48"/>
                <a:gd name="T42" fmla="*/ 65 w 71"/>
                <a:gd name="T43" fmla="*/ 33 h 48"/>
                <a:gd name="T44" fmla="*/ 70 w 71"/>
                <a:gd name="T45" fmla="*/ 32 h 48"/>
                <a:gd name="T46" fmla="*/ 70 w 71"/>
                <a:gd name="T47" fmla="*/ 28 h 48"/>
                <a:gd name="T48" fmla="*/ 59 w 71"/>
                <a:gd name="T49" fmla="*/ 25 h 48"/>
                <a:gd name="T50" fmla="*/ 55 w 71"/>
                <a:gd name="T51" fmla="*/ 25 h 48"/>
                <a:gd name="T52" fmla="*/ 57 w 71"/>
                <a:gd name="T53" fmla="*/ 22 h 48"/>
                <a:gd name="T54" fmla="*/ 54 w 71"/>
                <a:gd name="T55" fmla="*/ 18 h 48"/>
                <a:gd name="T56" fmla="*/ 51 w 71"/>
                <a:gd name="T57" fmla="*/ 13 h 48"/>
                <a:gd name="T58" fmla="*/ 49 w 71"/>
                <a:gd name="T59" fmla="*/ 13 h 48"/>
                <a:gd name="T60" fmla="*/ 49 w 71"/>
                <a:gd name="T61" fmla="*/ 16 h 48"/>
                <a:gd name="T62" fmla="*/ 49 w 71"/>
                <a:gd name="T63" fmla="*/ 21 h 48"/>
                <a:gd name="T64" fmla="*/ 47 w 71"/>
                <a:gd name="T65" fmla="*/ 21 h 48"/>
                <a:gd name="T66" fmla="*/ 43 w 71"/>
                <a:gd name="T67" fmla="*/ 14 h 48"/>
                <a:gd name="T68" fmla="*/ 34 w 71"/>
                <a:gd name="T69" fmla="*/ 13 h 48"/>
                <a:gd name="T70" fmla="*/ 27 w 71"/>
                <a:gd name="T71" fmla="*/ 3 h 48"/>
                <a:gd name="T72" fmla="*/ 12 w 71"/>
                <a:gd name="T73" fmla="*/ 0 h 48"/>
                <a:gd name="T74" fmla="*/ 19 w 71"/>
                <a:gd name="T75" fmla="*/ 5 h 48"/>
                <a:gd name="T76" fmla="*/ 15 w 71"/>
                <a:gd name="T77" fmla="*/ 5 h 48"/>
                <a:gd name="T78" fmla="*/ 7 w 71"/>
                <a:gd name="T79" fmla="*/ 7 h 48"/>
                <a:gd name="T80" fmla="*/ 10 w 71"/>
                <a:gd name="T81" fmla="*/ 11 h 48"/>
                <a:gd name="T82" fmla="*/ 16 w 71"/>
                <a:gd name="T83" fmla="*/ 11 h 48"/>
                <a:gd name="T84" fmla="*/ 14 w 71"/>
                <a:gd name="T85" fmla="*/ 13 h 48"/>
                <a:gd name="T86" fmla="*/ 8 w 71"/>
                <a:gd name="T87" fmla="*/ 11 h 48"/>
                <a:gd name="T88" fmla="*/ 2 w 71"/>
                <a:gd name="T89" fmla="*/ 14 h 48"/>
                <a:gd name="T90" fmla="*/ 12 w 71"/>
                <a:gd name="T91" fmla="*/ 18 h 48"/>
                <a:gd name="T92" fmla="*/ 10 w 71"/>
                <a:gd name="T93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48">
                  <a:moveTo>
                    <a:pt x="10" y="20"/>
                  </a:moveTo>
                  <a:cubicBezTo>
                    <a:pt x="8" y="20"/>
                    <a:pt x="5" y="21"/>
                    <a:pt x="3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25"/>
                    <a:pt x="5" y="25"/>
                    <a:pt x="13" y="25"/>
                  </a:cubicBezTo>
                  <a:cubicBezTo>
                    <a:pt x="12" y="27"/>
                    <a:pt x="10" y="27"/>
                    <a:pt x="8" y="28"/>
                  </a:cubicBezTo>
                  <a:cubicBezTo>
                    <a:pt x="8" y="29"/>
                    <a:pt x="8" y="31"/>
                    <a:pt x="10" y="31"/>
                  </a:cubicBezTo>
                  <a:cubicBezTo>
                    <a:pt x="12" y="31"/>
                    <a:pt x="12" y="30"/>
                    <a:pt x="15" y="29"/>
                  </a:cubicBezTo>
                  <a:cubicBezTo>
                    <a:pt x="15" y="30"/>
                    <a:pt x="15" y="32"/>
                    <a:pt x="18" y="32"/>
                  </a:cubicBezTo>
                  <a:cubicBezTo>
                    <a:pt x="20" y="32"/>
                    <a:pt x="21" y="30"/>
                    <a:pt x="25" y="30"/>
                  </a:cubicBezTo>
                  <a:cubicBezTo>
                    <a:pt x="28" y="30"/>
                    <a:pt x="30" y="31"/>
                    <a:pt x="34" y="32"/>
                  </a:cubicBezTo>
                  <a:cubicBezTo>
                    <a:pt x="31" y="32"/>
                    <a:pt x="17" y="32"/>
                    <a:pt x="17" y="36"/>
                  </a:cubicBezTo>
                  <a:cubicBezTo>
                    <a:pt x="17" y="40"/>
                    <a:pt x="23" y="42"/>
                    <a:pt x="27" y="42"/>
                  </a:cubicBezTo>
                  <a:cubicBezTo>
                    <a:pt x="26" y="43"/>
                    <a:pt x="25" y="43"/>
                    <a:pt x="24" y="44"/>
                  </a:cubicBezTo>
                  <a:cubicBezTo>
                    <a:pt x="24" y="47"/>
                    <a:pt x="29" y="48"/>
                    <a:pt x="33" y="48"/>
                  </a:cubicBezTo>
                  <a:cubicBezTo>
                    <a:pt x="36" y="48"/>
                    <a:pt x="38" y="47"/>
                    <a:pt x="38" y="42"/>
                  </a:cubicBezTo>
                  <a:cubicBezTo>
                    <a:pt x="40" y="44"/>
                    <a:pt x="45" y="47"/>
                    <a:pt x="45" y="47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0" y="41"/>
                    <a:pt x="49" y="42"/>
                    <a:pt x="48" y="40"/>
                  </a:cubicBezTo>
                  <a:cubicBezTo>
                    <a:pt x="49" y="39"/>
                    <a:pt x="49" y="37"/>
                    <a:pt x="50" y="36"/>
                  </a:cubicBezTo>
                  <a:cubicBezTo>
                    <a:pt x="51" y="39"/>
                    <a:pt x="51" y="40"/>
                    <a:pt x="54" y="40"/>
                  </a:cubicBezTo>
                  <a:cubicBezTo>
                    <a:pt x="57" y="40"/>
                    <a:pt x="60" y="33"/>
                    <a:pt x="65" y="33"/>
                  </a:cubicBezTo>
                  <a:cubicBezTo>
                    <a:pt x="66" y="33"/>
                    <a:pt x="69" y="33"/>
                    <a:pt x="70" y="32"/>
                  </a:cubicBezTo>
                  <a:cubicBezTo>
                    <a:pt x="71" y="31"/>
                    <a:pt x="70" y="30"/>
                    <a:pt x="70" y="28"/>
                  </a:cubicBezTo>
                  <a:cubicBezTo>
                    <a:pt x="67" y="28"/>
                    <a:pt x="61" y="25"/>
                    <a:pt x="59" y="25"/>
                  </a:cubicBezTo>
                  <a:cubicBezTo>
                    <a:pt x="59" y="25"/>
                    <a:pt x="55" y="29"/>
                    <a:pt x="55" y="25"/>
                  </a:cubicBezTo>
                  <a:cubicBezTo>
                    <a:pt x="55" y="25"/>
                    <a:pt x="57" y="23"/>
                    <a:pt x="57" y="22"/>
                  </a:cubicBezTo>
                  <a:cubicBezTo>
                    <a:pt x="57" y="20"/>
                    <a:pt x="54" y="19"/>
                    <a:pt x="54" y="18"/>
                  </a:cubicBezTo>
                  <a:cubicBezTo>
                    <a:pt x="54" y="15"/>
                    <a:pt x="54" y="13"/>
                    <a:pt x="51" y="13"/>
                  </a:cubicBezTo>
                  <a:cubicBezTo>
                    <a:pt x="50" y="13"/>
                    <a:pt x="49" y="13"/>
                    <a:pt x="49" y="13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5" y="17"/>
                    <a:pt x="47" y="15"/>
                    <a:pt x="43" y="14"/>
                  </a:cubicBezTo>
                  <a:cubicBezTo>
                    <a:pt x="40" y="12"/>
                    <a:pt x="37" y="14"/>
                    <a:pt x="34" y="13"/>
                  </a:cubicBezTo>
                  <a:cubicBezTo>
                    <a:pt x="30" y="12"/>
                    <a:pt x="31" y="5"/>
                    <a:pt x="27" y="3"/>
                  </a:cubicBezTo>
                  <a:cubicBezTo>
                    <a:pt x="23" y="1"/>
                    <a:pt x="18" y="1"/>
                    <a:pt x="12" y="0"/>
                  </a:cubicBezTo>
                  <a:cubicBezTo>
                    <a:pt x="13" y="4"/>
                    <a:pt x="17" y="5"/>
                    <a:pt x="19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1" y="5"/>
                    <a:pt x="10" y="5"/>
                    <a:pt x="7" y="7"/>
                  </a:cubicBezTo>
                  <a:cubicBezTo>
                    <a:pt x="7" y="7"/>
                    <a:pt x="9" y="11"/>
                    <a:pt x="10" y="11"/>
                  </a:cubicBezTo>
                  <a:cubicBezTo>
                    <a:pt x="11" y="11"/>
                    <a:pt x="14" y="9"/>
                    <a:pt x="16" y="11"/>
                  </a:cubicBezTo>
                  <a:cubicBezTo>
                    <a:pt x="15" y="11"/>
                    <a:pt x="15" y="13"/>
                    <a:pt x="14" y="13"/>
                  </a:cubicBezTo>
                  <a:cubicBezTo>
                    <a:pt x="12" y="13"/>
                    <a:pt x="11" y="11"/>
                    <a:pt x="8" y="11"/>
                  </a:cubicBezTo>
                  <a:cubicBezTo>
                    <a:pt x="5" y="11"/>
                    <a:pt x="2" y="11"/>
                    <a:pt x="2" y="14"/>
                  </a:cubicBezTo>
                  <a:cubicBezTo>
                    <a:pt x="2" y="16"/>
                    <a:pt x="9" y="17"/>
                    <a:pt x="12" y="18"/>
                  </a:cubicBezTo>
                  <a:cubicBezTo>
                    <a:pt x="12" y="18"/>
                    <a:pt x="11" y="20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6" name="Freeform 133"/>
            <p:cNvSpPr/>
            <p:nvPr/>
          </p:nvSpPr>
          <p:spPr bwMode="auto">
            <a:xfrm>
              <a:off x="2506474" y="2596051"/>
              <a:ext cx="154425" cy="95996"/>
            </a:xfrm>
            <a:custGeom>
              <a:avLst/>
              <a:gdLst>
                <a:gd name="T0" fmla="*/ 37 w 47"/>
                <a:gd name="T1" fmla="*/ 17 h 29"/>
                <a:gd name="T2" fmla="*/ 35 w 47"/>
                <a:gd name="T3" fmla="*/ 13 h 29"/>
                <a:gd name="T4" fmla="*/ 19 w 47"/>
                <a:gd name="T5" fmla="*/ 4 h 29"/>
                <a:gd name="T6" fmla="*/ 17 w 47"/>
                <a:gd name="T7" fmla="*/ 6 h 29"/>
                <a:gd name="T8" fmla="*/ 13 w 47"/>
                <a:gd name="T9" fmla="*/ 0 h 29"/>
                <a:gd name="T10" fmla="*/ 5 w 47"/>
                <a:gd name="T11" fmla="*/ 13 h 29"/>
                <a:gd name="T12" fmla="*/ 5 w 47"/>
                <a:gd name="T13" fmla="*/ 17 h 29"/>
                <a:gd name="T14" fmla="*/ 3 w 47"/>
                <a:gd name="T15" fmla="*/ 20 h 29"/>
                <a:gd name="T16" fmla="*/ 0 w 47"/>
                <a:gd name="T17" fmla="*/ 24 h 29"/>
                <a:gd name="T18" fmla="*/ 10 w 47"/>
                <a:gd name="T19" fmla="*/ 24 h 29"/>
                <a:gd name="T20" fmla="*/ 12 w 47"/>
                <a:gd name="T21" fmla="*/ 29 h 29"/>
                <a:gd name="T22" fmla="*/ 14 w 47"/>
                <a:gd name="T23" fmla="*/ 27 h 29"/>
                <a:gd name="T24" fmla="*/ 24 w 47"/>
                <a:gd name="T25" fmla="*/ 18 h 29"/>
                <a:gd name="T26" fmla="*/ 33 w 47"/>
                <a:gd name="T27" fmla="*/ 23 h 29"/>
                <a:gd name="T28" fmla="*/ 39 w 47"/>
                <a:gd name="T29" fmla="*/ 23 h 29"/>
                <a:gd name="T30" fmla="*/ 47 w 47"/>
                <a:gd name="T31" fmla="*/ 21 h 29"/>
                <a:gd name="T32" fmla="*/ 37 w 47"/>
                <a:gd name="T33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29">
                  <a:moveTo>
                    <a:pt x="37" y="17"/>
                  </a:moveTo>
                  <a:cubicBezTo>
                    <a:pt x="36" y="17"/>
                    <a:pt x="37" y="15"/>
                    <a:pt x="35" y="13"/>
                  </a:cubicBezTo>
                  <a:cubicBezTo>
                    <a:pt x="31" y="8"/>
                    <a:pt x="24" y="10"/>
                    <a:pt x="19" y="4"/>
                  </a:cubicBezTo>
                  <a:cubicBezTo>
                    <a:pt x="19" y="5"/>
                    <a:pt x="18" y="5"/>
                    <a:pt x="17" y="6"/>
                  </a:cubicBezTo>
                  <a:cubicBezTo>
                    <a:pt x="16" y="4"/>
                    <a:pt x="14" y="3"/>
                    <a:pt x="13" y="0"/>
                  </a:cubicBezTo>
                  <a:cubicBezTo>
                    <a:pt x="7" y="0"/>
                    <a:pt x="5" y="9"/>
                    <a:pt x="5" y="13"/>
                  </a:cubicBezTo>
                  <a:cubicBezTo>
                    <a:pt x="5" y="15"/>
                    <a:pt x="5" y="15"/>
                    <a:pt x="5" y="17"/>
                  </a:cubicBezTo>
                  <a:cubicBezTo>
                    <a:pt x="5" y="18"/>
                    <a:pt x="5" y="19"/>
                    <a:pt x="3" y="20"/>
                  </a:cubicBezTo>
                  <a:cubicBezTo>
                    <a:pt x="3" y="21"/>
                    <a:pt x="1" y="20"/>
                    <a:pt x="0" y="24"/>
                  </a:cubicBezTo>
                  <a:cubicBezTo>
                    <a:pt x="2" y="24"/>
                    <a:pt x="7" y="23"/>
                    <a:pt x="10" y="24"/>
                  </a:cubicBezTo>
                  <a:cubicBezTo>
                    <a:pt x="10" y="27"/>
                    <a:pt x="9" y="29"/>
                    <a:pt x="12" y="29"/>
                  </a:cubicBezTo>
                  <a:cubicBezTo>
                    <a:pt x="13" y="29"/>
                    <a:pt x="13" y="28"/>
                    <a:pt x="14" y="27"/>
                  </a:cubicBezTo>
                  <a:cubicBezTo>
                    <a:pt x="17" y="28"/>
                    <a:pt x="24" y="23"/>
                    <a:pt x="24" y="18"/>
                  </a:cubicBezTo>
                  <a:cubicBezTo>
                    <a:pt x="26" y="18"/>
                    <a:pt x="33" y="23"/>
                    <a:pt x="33" y="23"/>
                  </a:cubicBezTo>
                  <a:cubicBezTo>
                    <a:pt x="35" y="23"/>
                    <a:pt x="37" y="23"/>
                    <a:pt x="39" y="23"/>
                  </a:cubicBezTo>
                  <a:cubicBezTo>
                    <a:pt x="42" y="23"/>
                    <a:pt x="44" y="23"/>
                    <a:pt x="47" y="21"/>
                  </a:cubicBezTo>
                  <a:cubicBezTo>
                    <a:pt x="45" y="18"/>
                    <a:pt x="41" y="20"/>
                    <a:pt x="37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7" name="Freeform 134"/>
            <p:cNvSpPr/>
            <p:nvPr/>
          </p:nvSpPr>
          <p:spPr bwMode="auto">
            <a:xfrm>
              <a:off x="2723504" y="2501446"/>
              <a:ext cx="45910" cy="41737"/>
            </a:xfrm>
            <a:custGeom>
              <a:avLst/>
              <a:gdLst>
                <a:gd name="T0" fmla="*/ 14 w 14"/>
                <a:gd name="T1" fmla="*/ 8 h 13"/>
                <a:gd name="T2" fmla="*/ 0 w 14"/>
                <a:gd name="T3" fmla="*/ 8 h 13"/>
                <a:gd name="T4" fmla="*/ 6 w 14"/>
                <a:gd name="T5" fmla="*/ 13 h 13"/>
                <a:gd name="T6" fmla="*/ 14 w 14"/>
                <a:gd name="T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14" y="8"/>
                  </a:moveTo>
                  <a:cubicBezTo>
                    <a:pt x="14" y="0"/>
                    <a:pt x="0" y="0"/>
                    <a:pt x="0" y="8"/>
                  </a:cubicBezTo>
                  <a:cubicBezTo>
                    <a:pt x="0" y="12"/>
                    <a:pt x="2" y="13"/>
                    <a:pt x="6" y="13"/>
                  </a:cubicBezTo>
                  <a:cubicBezTo>
                    <a:pt x="8" y="13"/>
                    <a:pt x="14" y="12"/>
                    <a:pt x="1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8" name="Freeform 135"/>
            <p:cNvSpPr/>
            <p:nvPr/>
          </p:nvSpPr>
          <p:spPr bwMode="auto">
            <a:xfrm>
              <a:off x="2588556" y="2694830"/>
              <a:ext cx="36172" cy="30607"/>
            </a:xfrm>
            <a:custGeom>
              <a:avLst/>
              <a:gdLst>
                <a:gd name="T0" fmla="*/ 5 w 11"/>
                <a:gd name="T1" fmla="*/ 0 h 9"/>
                <a:gd name="T2" fmla="*/ 0 w 11"/>
                <a:gd name="T3" fmla="*/ 6 h 9"/>
                <a:gd name="T4" fmla="*/ 0 w 11"/>
                <a:gd name="T5" fmla="*/ 9 h 9"/>
                <a:gd name="T6" fmla="*/ 11 w 11"/>
                <a:gd name="T7" fmla="*/ 1 h 9"/>
                <a:gd name="T8" fmla="*/ 5 w 1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5" y="0"/>
                  </a:moveTo>
                  <a:cubicBezTo>
                    <a:pt x="4" y="2"/>
                    <a:pt x="0" y="4"/>
                    <a:pt x="0" y="6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" y="9"/>
                    <a:pt x="9" y="4"/>
                    <a:pt x="11" y="1"/>
                  </a:cubicBezTo>
                  <a:cubicBezTo>
                    <a:pt x="8" y="0"/>
                    <a:pt x="9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9" name="Freeform 136"/>
            <p:cNvSpPr/>
            <p:nvPr/>
          </p:nvSpPr>
          <p:spPr bwMode="auto">
            <a:xfrm>
              <a:off x="2644205" y="2292759"/>
              <a:ext cx="101559" cy="43129"/>
            </a:xfrm>
            <a:custGeom>
              <a:avLst/>
              <a:gdLst>
                <a:gd name="T0" fmla="*/ 12 w 31"/>
                <a:gd name="T1" fmla="*/ 13 h 13"/>
                <a:gd name="T2" fmla="*/ 20 w 31"/>
                <a:gd name="T3" fmla="*/ 11 h 13"/>
                <a:gd name="T4" fmla="*/ 27 w 31"/>
                <a:gd name="T5" fmla="*/ 12 h 13"/>
                <a:gd name="T6" fmla="*/ 31 w 31"/>
                <a:gd name="T7" fmla="*/ 9 h 13"/>
                <a:gd name="T8" fmla="*/ 15 w 31"/>
                <a:gd name="T9" fmla="*/ 2 h 13"/>
                <a:gd name="T10" fmla="*/ 4 w 31"/>
                <a:gd name="T11" fmla="*/ 0 h 13"/>
                <a:gd name="T12" fmla="*/ 0 w 31"/>
                <a:gd name="T13" fmla="*/ 3 h 13"/>
                <a:gd name="T14" fmla="*/ 5 w 31"/>
                <a:gd name="T15" fmla="*/ 8 h 13"/>
                <a:gd name="T16" fmla="*/ 12 w 3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3">
                  <a:moveTo>
                    <a:pt x="12" y="13"/>
                  </a:moveTo>
                  <a:cubicBezTo>
                    <a:pt x="15" y="13"/>
                    <a:pt x="17" y="11"/>
                    <a:pt x="20" y="11"/>
                  </a:cubicBezTo>
                  <a:cubicBezTo>
                    <a:pt x="22" y="11"/>
                    <a:pt x="24" y="12"/>
                    <a:pt x="27" y="12"/>
                  </a:cubicBezTo>
                  <a:cubicBezTo>
                    <a:pt x="29" y="12"/>
                    <a:pt x="30" y="11"/>
                    <a:pt x="31" y="9"/>
                  </a:cubicBezTo>
                  <a:cubicBezTo>
                    <a:pt x="27" y="7"/>
                    <a:pt x="22" y="2"/>
                    <a:pt x="15" y="2"/>
                  </a:cubicBezTo>
                  <a:cubicBezTo>
                    <a:pt x="11" y="2"/>
                    <a:pt x="9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6"/>
                    <a:pt x="3" y="7"/>
                    <a:pt x="5" y="8"/>
                  </a:cubicBezTo>
                  <a:cubicBezTo>
                    <a:pt x="3" y="12"/>
                    <a:pt x="7" y="13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0" name="Freeform 137"/>
            <p:cNvSpPr/>
            <p:nvPr/>
          </p:nvSpPr>
          <p:spPr bwMode="auto">
            <a:xfrm>
              <a:off x="2653943" y="2715698"/>
              <a:ext cx="23651" cy="25042"/>
            </a:xfrm>
            <a:custGeom>
              <a:avLst/>
              <a:gdLst>
                <a:gd name="T0" fmla="*/ 3 w 7"/>
                <a:gd name="T1" fmla="*/ 8 h 8"/>
                <a:gd name="T2" fmla="*/ 7 w 7"/>
                <a:gd name="T3" fmla="*/ 3 h 8"/>
                <a:gd name="T4" fmla="*/ 0 w 7"/>
                <a:gd name="T5" fmla="*/ 4 h 8"/>
                <a:gd name="T6" fmla="*/ 3 w 7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cubicBezTo>
                    <a:pt x="6" y="8"/>
                    <a:pt x="6" y="4"/>
                    <a:pt x="7" y="3"/>
                  </a:cubicBezTo>
                  <a:cubicBezTo>
                    <a:pt x="5" y="0"/>
                    <a:pt x="0" y="0"/>
                    <a:pt x="0" y="4"/>
                  </a:cubicBezTo>
                  <a:cubicBezTo>
                    <a:pt x="0" y="4"/>
                    <a:pt x="3" y="8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1" name="Freeform 138"/>
            <p:cNvSpPr/>
            <p:nvPr/>
          </p:nvSpPr>
          <p:spPr bwMode="auto">
            <a:xfrm>
              <a:off x="2776370" y="2513967"/>
              <a:ext cx="25042" cy="13912"/>
            </a:xfrm>
            <a:custGeom>
              <a:avLst/>
              <a:gdLst>
                <a:gd name="T0" fmla="*/ 8 w 8"/>
                <a:gd name="T1" fmla="*/ 3 h 4"/>
                <a:gd name="T2" fmla="*/ 3 w 8"/>
                <a:gd name="T3" fmla="*/ 0 h 4"/>
                <a:gd name="T4" fmla="*/ 0 w 8"/>
                <a:gd name="T5" fmla="*/ 2 h 4"/>
                <a:gd name="T6" fmla="*/ 3 w 8"/>
                <a:gd name="T7" fmla="*/ 4 h 4"/>
                <a:gd name="T8" fmla="*/ 8 w 8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8" y="3"/>
                  </a:moveTo>
                  <a:cubicBezTo>
                    <a:pt x="7" y="3"/>
                    <a:pt x="5" y="0"/>
                    <a:pt x="3" y="0"/>
                  </a:cubicBezTo>
                  <a:cubicBezTo>
                    <a:pt x="3" y="0"/>
                    <a:pt x="0" y="1"/>
                    <a:pt x="0" y="2"/>
                  </a:cubicBezTo>
                  <a:cubicBezTo>
                    <a:pt x="0" y="3"/>
                    <a:pt x="2" y="4"/>
                    <a:pt x="3" y="4"/>
                  </a:cubicBezTo>
                  <a:cubicBezTo>
                    <a:pt x="6" y="4"/>
                    <a:pt x="5" y="4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2" name="Freeform 139"/>
            <p:cNvSpPr/>
            <p:nvPr/>
          </p:nvSpPr>
          <p:spPr bwMode="auto">
            <a:xfrm>
              <a:off x="2670638" y="2470838"/>
              <a:ext cx="26433" cy="16695"/>
            </a:xfrm>
            <a:custGeom>
              <a:avLst/>
              <a:gdLst>
                <a:gd name="T0" fmla="*/ 8 w 8"/>
                <a:gd name="T1" fmla="*/ 0 h 5"/>
                <a:gd name="T2" fmla="*/ 3 w 8"/>
                <a:gd name="T3" fmla="*/ 5 h 5"/>
                <a:gd name="T4" fmla="*/ 8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cubicBezTo>
                    <a:pt x="5" y="0"/>
                    <a:pt x="0" y="5"/>
                    <a:pt x="3" y="5"/>
                  </a:cubicBezTo>
                  <a:cubicBezTo>
                    <a:pt x="6" y="5"/>
                    <a:pt x="7" y="2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3" name="Freeform 140"/>
            <p:cNvSpPr/>
            <p:nvPr/>
          </p:nvSpPr>
          <p:spPr bwMode="auto">
            <a:xfrm>
              <a:off x="2446652" y="2292759"/>
              <a:ext cx="612136" cy="442417"/>
            </a:xfrm>
            <a:custGeom>
              <a:avLst/>
              <a:gdLst>
                <a:gd name="T0" fmla="*/ 112 w 186"/>
                <a:gd name="T1" fmla="*/ 27 h 134"/>
                <a:gd name="T2" fmla="*/ 81 w 186"/>
                <a:gd name="T3" fmla="*/ 13 h 134"/>
                <a:gd name="T4" fmla="*/ 67 w 186"/>
                <a:gd name="T5" fmla="*/ 17 h 134"/>
                <a:gd name="T6" fmla="*/ 63 w 186"/>
                <a:gd name="T7" fmla="*/ 15 h 134"/>
                <a:gd name="T8" fmla="*/ 29 w 186"/>
                <a:gd name="T9" fmla="*/ 13 h 134"/>
                <a:gd name="T10" fmla="*/ 26 w 186"/>
                <a:gd name="T11" fmla="*/ 24 h 134"/>
                <a:gd name="T12" fmla="*/ 24 w 186"/>
                <a:gd name="T13" fmla="*/ 16 h 134"/>
                <a:gd name="T14" fmla="*/ 32 w 186"/>
                <a:gd name="T15" fmla="*/ 2 h 134"/>
                <a:gd name="T16" fmla="*/ 6 w 186"/>
                <a:gd name="T17" fmla="*/ 8 h 134"/>
                <a:gd name="T18" fmla="*/ 0 w 186"/>
                <a:gd name="T19" fmla="*/ 24 h 134"/>
                <a:gd name="T20" fmla="*/ 15 w 186"/>
                <a:gd name="T21" fmla="*/ 33 h 134"/>
                <a:gd name="T22" fmla="*/ 5 w 186"/>
                <a:gd name="T23" fmla="*/ 36 h 134"/>
                <a:gd name="T24" fmla="*/ 22 w 186"/>
                <a:gd name="T25" fmla="*/ 43 h 134"/>
                <a:gd name="T26" fmla="*/ 63 w 186"/>
                <a:gd name="T27" fmla="*/ 47 h 134"/>
                <a:gd name="T28" fmla="*/ 75 w 186"/>
                <a:gd name="T29" fmla="*/ 43 h 134"/>
                <a:gd name="T30" fmla="*/ 87 w 186"/>
                <a:gd name="T31" fmla="*/ 58 h 134"/>
                <a:gd name="T32" fmla="*/ 96 w 186"/>
                <a:gd name="T33" fmla="*/ 58 h 134"/>
                <a:gd name="T34" fmla="*/ 108 w 186"/>
                <a:gd name="T35" fmla="*/ 86 h 134"/>
                <a:gd name="T36" fmla="*/ 107 w 186"/>
                <a:gd name="T37" fmla="*/ 93 h 134"/>
                <a:gd name="T38" fmla="*/ 87 w 186"/>
                <a:gd name="T39" fmla="*/ 95 h 134"/>
                <a:gd name="T40" fmla="*/ 87 w 186"/>
                <a:gd name="T41" fmla="*/ 109 h 134"/>
                <a:gd name="T42" fmla="*/ 98 w 186"/>
                <a:gd name="T43" fmla="*/ 108 h 134"/>
                <a:gd name="T44" fmla="*/ 120 w 186"/>
                <a:gd name="T45" fmla="*/ 116 h 134"/>
                <a:gd name="T46" fmla="*/ 152 w 186"/>
                <a:gd name="T47" fmla="*/ 131 h 134"/>
                <a:gd name="T48" fmla="*/ 157 w 186"/>
                <a:gd name="T49" fmla="*/ 131 h 134"/>
                <a:gd name="T50" fmla="*/ 143 w 186"/>
                <a:gd name="T51" fmla="*/ 115 h 134"/>
                <a:gd name="T52" fmla="*/ 168 w 186"/>
                <a:gd name="T53" fmla="*/ 115 h 134"/>
                <a:gd name="T54" fmla="*/ 164 w 186"/>
                <a:gd name="T55" fmla="*/ 107 h 134"/>
                <a:gd name="T56" fmla="*/ 154 w 186"/>
                <a:gd name="T57" fmla="*/ 104 h 134"/>
                <a:gd name="T58" fmla="*/ 147 w 186"/>
                <a:gd name="T59" fmla="*/ 95 h 134"/>
                <a:gd name="T60" fmla="*/ 151 w 186"/>
                <a:gd name="T61" fmla="*/ 91 h 134"/>
                <a:gd name="T62" fmla="*/ 146 w 186"/>
                <a:gd name="T63" fmla="*/ 87 h 134"/>
                <a:gd name="T64" fmla="*/ 172 w 186"/>
                <a:gd name="T65" fmla="*/ 100 h 134"/>
                <a:gd name="T66" fmla="*/ 180 w 186"/>
                <a:gd name="T67" fmla="*/ 91 h 134"/>
                <a:gd name="T68" fmla="*/ 186 w 186"/>
                <a:gd name="T69" fmla="*/ 85 h 134"/>
                <a:gd name="T70" fmla="*/ 176 w 186"/>
                <a:gd name="T71" fmla="*/ 78 h 134"/>
                <a:gd name="T72" fmla="*/ 163 w 186"/>
                <a:gd name="T73" fmla="*/ 69 h 134"/>
                <a:gd name="T74" fmla="*/ 146 w 186"/>
                <a:gd name="T75" fmla="*/ 59 h 134"/>
                <a:gd name="T76" fmla="*/ 150 w 186"/>
                <a:gd name="T77" fmla="*/ 52 h 134"/>
                <a:gd name="T78" fmla="*/ 151 w 186"/>
                <a:gd name="T79" fmla="*/ 48 h 134"/>
                <a:gd name="T80" fmla="*/ 139 w 186"/>
                <a:gd name="T81" fmla="*/ 43 h 134"/>
                <a:gd name="T82" fmla="*/ 124 w 186"/>
                <a:gd name="T83" fmla="*/ 3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6" h="134">
                  <a:moveTo>
                    <a:pt x="117" y="27"/>
                  </a:moveTo>
                  <a:cubicBezTo>
                    <a:pt x="116" y="27"/>
                    <a:pt x="115" y="27"/>
                    <a:pt x="112" y="27"/>
                  </a:cubicBezTo>
                  <a:cubicBezTo>
                    <a:pt x="104" y="27"/>
                    <a:pt x="103" y="20"/>
                    <a:pt x="98" y="16"/>
                  </a:cubicBezTo>
                  <a:cubicBezTo>
                    <a:pt x="95" y="14"/>
                    <a:pt x="85" y="13"/>
                    <a:pt x="81" y="13"/>
                  </a:cubicBezTo>
                  <a:cubicBezTo>
                    <a:pt x="77" y="13"/>
                    <a:pt x="75" y="19"/>
                    <a:pt x="72" y="19"/>
                  </a:cubicBezTo>
                  <a:cubicBezTo>
                    <a:pt x="69" y="19"/>
                    <a:pt x="69" y="17"/>
                    <a:pt x="67" y="17"/>
                  </a:cubicBezTo>
                  <a:cubicBezTo>
                    <a:pt x="65" y="17"/>
                    <a:pt x="63" y="19"/>
                    <a:pt x="63" y="19"/>
                  </a:cubicBezTo>
                  <a:cubicBezTo>
                    <a:pt x="59" y="19"/>
                    <a:pt x="63" y="16"/>
                    <a:pt x="63" y="15"/>
                  </a:cubicBezTo>
                  <a:cubicBezTo>
                    <a:pt x="63" y="10"/>
                    <a:pt x="59" y="2"/>
                    <a:pt x="53" y="2"/>
                  </a:cubicBezTo>
                  <a:cubicBezTo>
                    <a:pt x="44" y="2"/>
                    <a:pt x="29" y="4"/>
                    <a:pt x="29" y="13"/>
                  </a:cubicBezTo>
                  <a:cubicBezTo>
                    <a:pt x="29" y="15"/>
                    <a:pt x="31" y="17"/>
                    <a:pt x="31" y="19"/>
                  </a:cubicBezTo>
                  <a:cubicBezTo>
                    <a:pt x="31" y="21"/>
                    <a:pt x="28" y="24"/>
                    <a:pt x="26" y="24"/>
                  </a:cubicBezTo>
                  <a:cubicBezTo>
                    <a:pt x="24" y="24"/>
                    <a:pt x="24" y="22"/>
                    <a:pt x="24" y="20"/>
                  </a:cubicBezTo>
                  <a:cubicBezTo>
                    <a:pt x="24" y="20"/>
                    <a:pt x="23" y="17"/>
                    <a:pt x="24" y="16"/>
                  </a:cubicBezTo>
                  <a:cubicBezTo>
                    <a:pt x="23" y="16"/>
                    <a:pt x="22" y="15"/>
                    <a:pt x="22" y="14"/>
                  </a:cubicBezTo>
                  <a:cubicBezTo>
                    <a:pt x="22" y="7"/>
                    <a:pt x="30" y="7"/>
                    <a:pt x="32" y="2"/>
                  </a:cubicBezTo>
                  <a:cubicBezTo>
                    <a:pt x="32" y="2"/>
                    <a:pt x="24" y="0"/>
                    <a:pt x="24" y="0"/>
                  </a:cubicBezTo>
                  <a:cubicBezTo>
                    <a:pt x="17" y="0"/>
                    <a:pt x="11" y="3"/>
                    <a:pt x="6" y="8"/>
                  </a:cubicBezTo>
                  <a:cubicBezTo>
                    <a:pt x="5" y="9"/>
                    <a:pt x="6" y="13"/>
                    <a:pt x="5" y="14"/>
                  </a:cubicBezTo>
                  <a:cubicBezTo>
                    <a:pt x="1" y="17"/>
                    <a:pt x="0" y="18"/>
                    <a:pt x="0" y="24"/>
                  </a:cubicBezTo>
                  <a:cubicBezTo>
                    <a:pt x="0" y="26"/>
                    <a:pt x="3" y="31"/>
                    <a:pt x="3" y="31"/>
                  </a:cubicBezTo>
                  <a:cubicBezTo>
                    <a:pt x="3" y="31"/>
                    <a:pt x="15" y="31"/>
                    <a:pt x="15" y="33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1" y="35"/>
                    <a:pt x="8" y="34"/>
                    <a:pt x="5" y="36"/>
                  </a:cubicBezTo>
                  <a:cubicBezTo>
                    <a:pt x="6" y="39"/>
                    <a:pt x="10" y="39"/>
                    <a:pt x="11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7" y="47"/>
                    <a:pt x="28" y="47"/>
                  </a:cubicBezTo>
                  <a:cubicBezTo>
                    <a:pt x="39" y="47"/>
                    <a:pt x="56" y="46"/>
                    <a:pt x="63" y="47"/>
                  </a:cubicBezTo>
                  <a:cubicBezTo>
                    <a:pt x="63" y="48"/>
                    <a:pt x="62" y="52"/>
                    <a:pt x="65" y="52"/>
                  </a:cubicBezTo>
                  <a:cubicBezTo>
                    <a:pt x="69" y="52"/>
                    <a:pt x="72" y="43"/>
                    <a:pt x="75" y="43"/>
                  </a:cubicBezTo>
                  <a:cubicBezTo>
                    <a:pt x="78" y="43"/>
                    <a:pt x="90" y="53"/>
                    <a:pt x="92" y="56"/>
                  </a:cubicBezTo>
                  <a:cubicBezTo>
                    <a:pt x="91" y="56"/>
                    <a:pt x="87" y="56"/>
                    <a:pt x="87" y="58"/>
                  </a:cubicBezTo>
                  <a:cubicBezTo>
                    <a:pt x="87" y="59"/>
                    <a:pt x="88" y="61"/>
                    <a:pt x="89" y="61"/>
                  </a:cubicBezTo>
                  <a:cubicBezTo>
                    <a:pt x="91" y="61"/>
                    <a:pt x="93" y="58"/>
                    <a:pt x="96" y="58"/>
                  </a:cubicBezTo>
                  <a:cubicBezTo>
                    <a:pt x="101" y="58"/>
                    <a:pt x="115" y="70"/>
                    <a:pt x="115" y="75"/>
                  </a:cubicBezTo>
                  <a:cubicBezTo>
                    <a:pt x="115" y="79"/>
                    <a:pt x="110" y="84"/>
                    <a:pt x="108" y="86"/>
                  </a:cubicBezTo>
                  <a:cubicBezTo>
                    <a:pt x="107" y="87"/>
                    <a:pt x="103" y="85"/>
                    <a:pt x="103" y="89"/>
                  </a:cubicBezTo>
                  <a:cubicBezTo>
                    <a:pt x="103" y="91"/>
                    <a:pt x="106" y="92"/>
                    <a:pt x="107" y="93"/>
                  </a:cubicBezTo>
                  <a:cubicBezTo>
                    <a:pt x="104" y="95"/>
                    <a:pt x="98" y="95"/>
                    <a:pt x="96" y="95"/>
                  </a:cubicBezTo>
                  <a:cubicBezTo>
                    <a:pt x="94" y="95"/>
                    <a:pt x="91" y="95"/>
                    <a:pt x="87" y="95"/>
                  </a:cubicBezTo>
                  <a:cubicBezTo>
                    <a:pt x="84" y="95"/>
                    <a:pt x="78" y="100"/>
                    <a:pt x="78" y="102"/>
                  </a:cubicBezTo>
                  <a:cubicBezTo>
                    <a:pt x="78" y="105"/>
                    <a:pt x="85" y="109"/>
                    <a:pt x="87" y="109"/>
                  </a:cubicBezTo>
                  <a:cubicBezTo>
                    <a:pt x="90" y="109"/>
                    <a:pt x="91" y="106"/>
                    <a:pt x="94" y="106"/>
                  </a:cubicBezTo>
                  <a:cubicBezTo>
                    <a:pt x="96" y="106"/>
                    <a:pt x="96" y="108"/>
                    <a:pt x="98" y="108"/>
                  </a:cubicBezTo>
                  <a:cubicBezTo>
                    <a:pt x="100" y="108"/>
                    <a:pt x="101" y="106"/>
                    <a:pt x="103" y="104"/>
                  </a:cubicBezTo>
                  <a:cubicBezTo>
                    <a:pt x="109" y="108"/>
                    <a:pt x="113" y="112"/>
                    <a:pt x="120" y="116"/>
                  </a:cubicBezTo>
                  <a:cubicBezTo>
                    <a:pt x="116" y="123"/>
                    <a:pt x="130" y="123"/>
                    <a:pt x="135" y="126"/>
                  </a:cubicBezTo>
                  <a:cubicBezTo>
                    <a:pt x="141" y="129"/>
                    <a:pt x="145" y="128"/>
                    <a:pt x="152" y="131"/>
                  </a:cubicBezTo>
                  <a:cubicBezTo>
                    <a:pt x="153" y="131"/>
                    <a:pt x="153" y="134"/>
                    <a:pt x="154" y="134"/>
                  </a:cubicBezTo>
                  <a:cubicBezTo>
                    <a:pt x="155" y="134"/>
                    <a:pt x="157" y="133"/>
                    <a:pt x="157" y="131"/>
                  </a:cubicBezTo>
                  <a:cubicBezTo>
                    <a:pt x="157" y="125"/>
                    <a:pt x="144" y="119"/>
                    <a:pt x="140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6" y="119"/>
                    <a:pt x="160" y="124"/>
                    <a:pt x="164" y="124"/>
                  </a:cubicBezTo>
                  <a:cubicBezTo>
                    <a:pt x="165" y="122"/>
                    <a:pt x="168" y="117"/>
                    <a:pt x="168" y="115"/>
                  </a:cubicBezTo>
                  <a:cubicBezTo>
                    <a:pt x="168" y="113"/>
                    <a:pt x="164" y="112"/>
                    <a:pt x="164" y="111"/>
                  </a:cubicBezTo>
                  <a:cubicBezTo>
                    <a:pt x="164" y="110"/>
                    <a:pt x="164" y="107"/>
                    <a:pt x="164" y="107"/>
                  </a:cubicBezTo>
                  <a:cubicBezTo>
                    <a:pt x="162" y="107"/>
                    <a:pt x="162" y="107"/>
                    <a:pt x="160" y="107"/>
                  </a:cubicBezTo>
                  <a:cubicBezTo>
                    <a:pt x="159" y="103"/>
                    <a:pt x="158" y="106"/>
                    <a:pt x="154" y="104"/>
                  </a:cubicBezTo>
                  <a:cubicBezTo>
                    <a:pt x="152" y="103"/>
                    <a:pt x="149" y="95"/>
                    <a:pt x="149" y="95"/>
                  </a:cubicBezTo>
                  <a:cubicBezTo>
                    <a:pt x="147" y="95"/>
                    <a:pt x="147" y="95"/>
                    <a:pt x="147" y="95"/>
                  </a:cubicBezTo>
                  <a:cubicBezTo>
                    <a:pt x="147" y="91"/>
                    <a:pt x="147" y="91"/>
                    <a:pt x="147" y="91"/>
                  </a:cubicBezTo>
                  <a:cubicBezTo>
                    <a:pt x="147" y="91"/>
                    <a:pt x="147" y="91"/>
                    <a:pt x="151" y="91"/>
                  </a:cubicBezTo>
                  <a:cubicBezTo>
                    <a:pt x="151" y="88"/>
                    <a:pt x="151" y="88"/>
                    <a:pt x="151" y="88"/>
                  </a:cubicBezTo>
                  <a:cubicBezTo>
                    <a:pt x="147" y="88"/>
                    <a:pt x="148" y="89"/>
                    <a:pt x="146" y="87"/>
                  </a:cubicBezTo>
                  <a:cubicBezTo>
                    <a:pt x="146" y="87"/>
                    <a:pt x="148" y="85"/>
                    <a:pt x="150" y="85"/>
                  </a:cubicBezTo>
                  <a:cubicBezTo>
                    <a:pt x="160" y="85"/>
                    <a:pt x="161" y="100"/>
                    <a:pt x="172" y="100"/>
                  </a:cubicBezTo>
                  <a:cubicBezTo>
                    <a:pt x="174" y="100"/>
                    <a:pt x="175" y="97"/>
                    <a:pt x="175" y="94"/>
                  </a:cubicBezTo>
                  <a:cubicBezTo>
                    <a:pt x="179" y="94"/>
                    <a:pt x="180" y="92"/>
                    <a:pt x="180" y="91"/>
                  </a:cubicBezTo>
                  <a:cubicBezTo>
                    <a:pt x="180" y="90"/>
                    <a:pt x="180" y="91"/>
                    <a:pt x="180" y="88"/>
                  </a:cubicBezTo>
                  <a:cubicBezTo>
                    <a:pt x="183" y="88"/>
                    <a:pt x="186" y="87"/>
                    <a:pt x="186" y="85"/>
                  </a:cubicBezTo>
                  <a:cubicBezTo>
                    <a:pt x="186" y="81"/>
                    <a:pt x="185" y="79"/>
                    <a:pt x="180" y="79"/>
                  </a:cubicBezTo>
                  <a:cubicBezTo>
                    <a:pt x="179" y="79"/>
                    <a:pt x="177" y="79"/>
                    <a:pt x="176" y="78"/>
                  </a:cubicBezTo>
                  <a:cubicBezTo>
                    <a:pt x="174" y="74"/>
                    <a:pt x="173" y="77"/>
                    <a:pt x="168" y="77"/>
                  </a:cubicBezTo>
                  <a:cubicBezTo>
                    <a:pt x="165" y="77"/>
                    <a:pt x="164" y="73"/>
                    <a:pt x="163" y="69"/>
                  </a:cubicBezTo>
                  <a:cubicBezTo>
                    <a:pt x="159" y="69"/>
                    <a:pt x="152" y="66"/>
                    <a:pt x="152" y="61"/>
                  </a:cubicBezTo>
                  <a:cubicBezTo>
                    <a:pt x="149" y="61"/>
                    <a:pt x="148" y="60"/>
                    <a:pt x="146" y="59"/>
                  </a:cubicBezTo>
                  <a:cubicBezTo>
                    <a:pt x="148" y="56"/>
                    <a:pt x="150" y="56"/>
                    <a:pt x="153" y="54"/>
                  </a:cubicBezTo>
                  <a:cubicBezTo>
                    <a:pt x="152" y="53"/>
                    <a:pt x="151" y="52"/>
                    <a:pt x="150" y="52"/>
                  </a:cubicBezTo>
                  <a:cubicBezTo>
                    <a:pt x="148" y="52"/>
                    <a:pt x="147" y="52"/>
                    <a:pt x="143" y="52"/>
                  </a:cubicBezTo>
                  <a:cubicBezTo>
                    <a:pt x="145" y="49"/>
                    <a:pt x="148" y="49"/>
                    <a:pt x="151" y="48"/>
                  </a:cubicBezTo>
                  <a:cubicBezTo>
                    <a:pt x="150" y="45"/>
                    <a:pt x="148" y="43"/>
                    <a:pt x="145" y="43"/>
                  </a:cubicBezTo>
                  <a:cubicBezTo>
                    <a:pt x="145" y="43"/>
                    <a:pt x="143" y="43"/>
                    <a:pt x="139" y="43"/>
                  </a:cubicBezTo>
                  <a:cubicBezTo>
                    <a:pt x="139" y="39"/>
                    <a:pt x="139" y="39"/>
                    <a:pt x="139" y="39"/>
                  </a:cubicBezTo>
                  <a:cubicBezTo>
                    <a:pt x="135" y="38"/>
                    <a:pt x="130" y="34"/>
                    <a:pt x="124" y="32"/>
                  </a:cubicBezTo>
                  <a:cubicBezTo>
                    <a:pt x="125" y="28"/>
                    <a:pt x="120" y="27"/>
                    <a:pt x="117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4" name="Freeform 141"/>
            <p:cNvSpPr/>
            <p:nvPr/>
          </p:nvSpPr>
          <p:spPr bwMode="auto">
            <a:xfrm>
              <a:off x="2699853" y="2672570"/>
              <a:ext cx="16695" cy="16695"/>
            </a:xfrm>
            <a:custGeom>
              <a:avLst/>
              <a:gdLst>
                <a:gd name="T0" fmla="*/ 0 w 5"/>
                <a:gd name="T1" fmla="*/ 3 h 5"/>
                <a:gd name="T2" fmla="*/ 5 w 5"/>
                <a:gd name="T3" fmla="*/ 3 h 5"/>
                <a:gd name="T4" fmla="*/ 0 w 5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cubicBezTo>
                    <a:pt x="2" y="5"/>
                    <a:pt x="2" y="5"/>
                    <a:pt x="5" y="3"/>
                  </a:cubicBezTo>
                  <a:cubicBezTo>
                    <a:pt x="2" y="2"/>
                    <a:pt x="2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5" name="Freeform 142"/>
            <p:cNvSpPr/>
            <p:nvPr/>
          </p:nvSpPr>
          <p:spPr bwMode="auto">
            <a:xfrm>
              <a:off x="2571861" y="2586312"/>
              <a:ext cx="16695" cy="16695"/>
            </a:xfrm>
            <a:custGeom>
              <a:avLst/>
              <a:gdLst>
                <a:gd name="T0" fmla="*/ 1 w 5"/>
                <a:gd name="T1" fmla="*/ 2 h 5"/>
                <a:gd name="T2" fmla="*/ 5 w 5"/>
                <a:gd name="T3" fmla="*/ 5 h 5"/>
                <a:gd name="T4" fmla="*/ 1 w 5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1" y="2"/>
                  </a:moveTo>
                  <a:cubicBezTo>
                    <a:pt x="0" y="3"/>
                    <a:pt x="2" y="5"/>
                    <a:pt x="5" y="5"/>
                  </a:cubicBezTo>
                  <a:cubicBezTo>
                    <a:pt x="4" y="3"/>
                    <a:pt x="4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6" name="Freeform 143"/>
            <p:cNvSpPr>
              <a:spLocks noEditPoints="1"/>
            </p:cNvSpPr>
            <p:nvPr/>
          </p:nvSpPr>
          <p:spPr bwMode="auto">
            <a:xfrm>
              <a:off x="2410480" y="1848950"/>
              <a:ext cx="655263" cy="345030"/>
            </a:xfrm>
            <a:custGeom>
              <a:avLst/>
              <a:gdLst>
                <a:gd name="T0" fmla="*/ 15 w 199"/>
                <a:gd name="T1" fmla="*/ 26 h 105"/>
                <a:gd name="T2" fmla="*/ 13 w 199"/>
                <a:gd name="T3" fmla="*/ 31 h 105"/>
                <a:gd name="T4" fmla="*/ 26 w 199"/>
                <a:gd name="T5" fmla="*/ 27 h 105"/>
                <a:gd name="T6" fmla="*/ 23 w 199"/>
                <a:gd name="T7" fmla="*/ 34 h 105"/>
                <a:gd name="T8" fmla="*/ 29 w 199"/>
                <a:gd name="T9" fmla="*/ 41 h 105"/>
                <a:gd name="T10" fmla="*/ 37 w 199"/>
                <a:gd name="T11" fmla="*/ 38 h 105"/>
                <a:gd name="T12" fmla="*/ 51 w 199"/>
                <a:gd name="T13" fmla="*/ 41 h 105"/>
                <a:gd name="T14" fmla="*/ 55 w 199"/>
                <a:gd name="T15" fmla="*/ 45 h 105"/>
                <a:gd name="T16" fmla="*/ 50 w 199"/>
                <a:gd name="T17" fmla="*/ 45 h 105"/>
                <a:gd name="T18" fmla="*/ 34 w 199"/>
                <a:gd name="T19" fmla="*/ 45 h 105"/>
                <a:gd name="T20" fmla="*/ 32 w 199"/>
                <a:gd name="T21" fmla="*/ 49 h 105"/>
                <a:gd name="T22" fmla="*/ 36 w 199"/>
                <a:gd name="T23" fmla="*/ 67 h 105"/>
                <a:gd name="T24" fmla="*/ 30 w 199"/>
                <a:gd name="T25" fmla="*/ 78 h 105"/>
                <a:gd name="T26" fmla="*/ 34 w 199"/>
                <a:gd name="T27" fmla="*/ 74 h 105"/>
                <a:gd name="T28" fmla="*/ 47 w 199"/>
                <a:gd name="T29" fmla="*/ 86 h 105"/>
                <a:gd name="T30" fmla="*/ 29 w 199"/>
                <a:gd name="T31" fmla="*/ 80 h 105"/>
                <a:gd name="T32" fmla="*/ 31 w 199"/>
                <a:gd name="T33" fmla="*/ 90 h 105"/>
                <a:gd name="T34" fmla="*/ 17 w 199"/>
                <a:gd name="T35" fmla="*/ 100 h 105"/>
                <a:gd name="T36" fmla="*/ 41 w 199"/>
                <a:gd name="T37" fmla="*/ 104 h 105"/>
                <a:gd name="T38" fmla="*/ 65 w 199"/>
                <a:gd name="T39" fmla="*/ 102 h 105"/>
                <a:gd name="T40" fmla="*/ 90 w 199"/>
                <a:gd name="T41" fmla="*/ 96 h 105"/>
                <a:gd name="T42" fmla="*/ 81 w 199"/>
                <a:gd name="T43" fmla="*/ 94 h 105"/>
                <a:gd name="T44" fmla="*/ 89 w 199"/>
                <a:gd name="T45" fmla="*/ 82 h 105"/>
                <a:gd name="T46" fmla="*/ 111 w 199"/>
                <a:gd name="T47" fmla="*/ 71 h 105"/>
                <a:gd name="T48" fmla="*/ 111 w 199"/>
                <a:gd name="T49" fmla="*/ 62 h 105"/>
                <a:gd name="T50" fmla="*/ 119 w 199"/>
                <a:gd name="T51" fmla="*/ 56 h 105"/>
                <a:gd name="T52" fmla="*/ 152 w 199"/>
                <a:gd name="T53" fmla="*/ 38 h 105"/>
                <a:gd name="T54" fmla="*/ 161 w 199"/>
                <a:gd name="T55" fmla="*/ 26 h 105"/>
                <a:gd name="T56" fmla="*/ 199 w 199"/>
                <a:gd name="T57" fmla="*/ 14 h 105"/>
                <a:gd name="T58" fmla="*/ 180 w 199"/>
                <a:gd name="T59" fmla="*/ 4 h 105"/>
                <a:gd name="T60" fmla="*/ 160 w 199"/>
                <a:gd name="T61" fmla="*/ 7 h 105"/>
                <a:gd name="T62" fmla="*/ 132 w 199"/>
                <a:gd name="T63" fmla="*/ 2 h 105"/>
                <a:gd name="T64" fmla="*/ 119 w 199"/>
                <a:gd name="T65" fmla="*/ 0 h 105"/>
                <a:gd name="T66" fmla="*/ 103 w 199"/>
                <a:gd name="T67" fmla="*/ 1 h 105"/>
                <a:gd name="T68" fmla="*/ 75 w 199"/>
                <a:gd name="T69" fmla="*/ 2 h 105"/>
                <a:gd name="T70" fmla="*/ 65 w 199"/>
                <a:gd name="T71" fmla="*/ 6 h 105"/>
                <a:gd name="T72" fmla="*/ 38 w 199"/>
                <a:gd name="T73" fmla="*/ 11 h 105"/>
                <a:gd name="T74" fmla="*/ 27 w 199"/>
                <a:gd name="T75" fmla="*/ 18 h 105"/>
                <a:gd name="T76" fmla="*/ 0 w 199"/>
                <a:gd name="T77" fmla="*/ 26 h 105"/>
                <a:gd name="T78" fmla="*/ 8 w 199"/>
                <a:gd name="T79" fmla="*/ 26 h 105"/>
                <a:gd name="T80" fmla="*/ 79 w 199"/>
                <a:gd name="T81" fmla="*/ 38 h 105"/>
                <a:gd name="T82" fmla="*/ 68 w 199"/>
                <a:gd name="T83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9" h="105">
                  <a:moveTo>
                    <a:pt x="8" y="26"/>
                  </a:moveTo>
                  <a:cubicBezTo>
                    <a:pt x="15" y="26"/>
                    <a:pt x="15" y="26"/>
                    <a:pt x="15" y="26"/>
                  </a:cubicBezTo>
                  <a:cubicBezTo>
                    <a:pt x="12" y="26"/>
                    <a:pt x="11" y="27"/>
                    <a:pt x="9" y="29"/>
                  </a:cubicBezTo>
                  <a:cubicBezTo>
                    <a:pt x="9" y="29"/>
                    <a:pt x="12" y="31"/>
                    <a:pt x="13" y="31"/>
                  </a:cubicBezTo>
                  <a:cubicBezTo>
                    <a:pt x="17" y="31"/>
                    <a:pt x="17" y="26"/>
                    <a:pt x="22" y="26"/>
                  </a:cubicBezTo>
                  <a:cubicBezTo>
                    <a:pt x="24" y="26"/>
                    <a:pt x="24" y="26"/>
                    <a:pt x="26" y="27"/>
                  </a:cubicBezTo>
                  <a:cubicBezTo>
                    <a:pt x="20" y="28"/>
                    <a:pt x="15" y="28"/>
                    <a:pt x="12" y="34"/>
                  </a:cubicBezTo>
                  <a:cubicBezTo>
                    <a:pt x="14" y="33"/>
                    <a:pt x="19" y="34"/>
                    <a:pt x="23" y="34"/>
                  </a:cubicBezTo>
                  <a:cubicBezTo>
                    <a:pt x="20" y="34"/>
                    <a:pt x="18" y="35"/>
                    <a:pt x="17" y="36"/>
                  </a:cubicBezTo>
                  <a:cubicBezTo>
                    <a:pt x="18" y="38"/>
                    <a:pt x="25" y="41"/>
                    <a:pt x="29" y="41"/>
                  </a:cubicBezTo>
                  <a:cubicBezTo>
                    <a:pt x="31" y="41"/>
                    <a:pt x="33" y="38"/>
                    <a:pt x="34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42"/>
                    <a:pt x="42" y="43"/>
                    <a:pt x="46" y="43"/>
                  </a:cubicBezTo>
                  <a:cubicBezTo>
                    <a:pt x="48" y="43"/>
                    <a:pt x="49" y="41"/>
                    <a:pt x="51" y="41"/>
                  </a:cubicBezTo>
                  <a:cubicBezTo>
                    <a:pt x="53" y="41"/>
                    <a:pt x="54" y="42"/>
                    <a:pt x="57" y="43"/>
                  </a:cubicBezTo>
                  <a:cubicBezTo>
                    <a:pt x="56" y="46"/>
                    <a:pt x="55" y="44"/>
                    <a:pt x="55" y="45"/>
                  </a:cubicBezTo>
                  <a:cubicBezTo>
                    <a:pt x="55" y="47"/>
                    <a:pt x="63" y="52"/>
                    <a:pt x="64" y="53"/>
                  </a:cubicBezTo>
                  <a:cubicBezTo>
                    <a:pt x="57" y="53"/>
                    <a:pt x="55" y="47"/>
                    <a:pt x="50" y="45"/>
                  </a:cubicBezTo>
                  <a:cubicBezTo>
                    <a:pt x="45" y="44"/>
                    <a:pt x="40" y="45"/>
                    <a:pt x="38" y="45"/>
                  </a:cubicBezTo>
                  <a:cubicBezTo>
                    <a:pt x="37" y="45"/>
                    <a:pt x="35" y="44"/>
                    <a:pt x="34" y="45"/>
                  </a:cubicBezTo>
                  <a:cubicBezTo>
                    <a:pt x="35" y="47"/>
                    <a:pt x="35" y="48"/>
                    <a:pt x="38" y="48"/>
                  </a:cubicBezTo>
                  <a:cubicBezTo>
                    <a:pt x="35" y="48"/>
                    <a:pt x="32" y="47"/>
                    <a:pt x="32" y="49"/>
                  </a:cubicBezTo>
                  <a:cubicBezTo>
                    <a:pt x="32" y="54"/>
                    <a:pt x="47" y="54"/>
                    <a:pt x="47" y="61"/>
                  </a:cubicBezTo>
                  <a:cubicBezTo>
                    <a:pt x="47" y="67"/>
                    <a:pt x="42" y="65"/>
                    <a:pt x="36" y="67"/>
                  </a:cubicBezTo>
                  <a:cubicBezTo>
                    <a:pt x="32" y="68"/>
                    <a:pt x="30" y="71"/>
                    <a:pt x="30" y="74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2" y="78"/>
                    <a:pt x="32" y="78"/>
                    <a:pt x="34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7" y="82"/>
                    <a:pt x="44" y="82"/>
                    <a:pt x="47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39" y="86"/>
                    <a:pt x="37" y="80"/>
                    <a:pt x="29" y="80"/>
                  </a:cubicBezTo>
                  <a:cubicBezTo>
                    <a:pt x="27" y="80"/>
                    <a:pt x="24" y="79"/>
                    <a:pt x="24" y="83"/>
                  </a:cubicBezTo>
                  <a:cubicBezTo>
                    <a:pt x="24" y="87"/>
                    <a:pt x="28" y="87"/>
                    <a:pt x="31" y="90"/>
                  </a:cubicBezTo>
                  <a:cubicBezTo>
                    <a:pt x="26" y="93"/>
                    <a:pt x="15" y="90"/>
                    <a:pt x="15" y="99"/>
                  </a:cubicBezTo>
                  <a:cubicBezTo>
                    <a:pt x="15" y="99"/>
                    <a:pt x="15" y="100"/>
                    <a:pt x="17" y="100"/>
                  </a:cubicBezTo>
                  <a:cubicBezTo>
                    <a:pt x="18" y="100"/>
                    <a:pt x="19" y="99"/>
                    <a:pt x="20" y="98"/>
                  </a:cubicBezTo>
                  <a:cubicBezTo>
                    <a:pt x="27" y="101"/>
                    <a:pt x="34" y="104"/>
                    <a:pt x="41" y="104"/>
                  </a:cubicBezTo>
                  <a:cubicBezTo>
                    <a:pt x="44" y="104"/>
                    <a:pt x="46" y="102"/>
                    <a:pt x="48" y="102"/>
                  </a:cubicBezTo>
                  <a:cubicBezTo>
                    <a:pt x="54" y="102"/>
                    <a:pt x="58" y="102"/>
                    <a:pt x="65" y="102"/>
                  </a:cubicBezTo>
                  <a:cubicBezTo>
                    <a:pt x="69" y="102"/>
                    <a:pt x="67" y="105"/>
                    <a:pt x="72" y="105"/>
                  </a:cubicBezTo>
                  <a:cubicBezTo>
                    <a:pt x="78" y="105"/>
                    <a:pt x="90" y="100"/>
                    <a:pt x="90" y="96"/>
                  </a:cubicBezTo>
                  <a:cubicBezTo>
                    <a:pt x="90" y="94"/>
                    <a:pt x="88" y="94"/>
                    <a:pt x="87" y="94"/>
                  </a:cubicBezTo>
                  <a:cubicBezTo>
                    <a:pt x="85" y="94"/>
                    <a:pt x="85" y="94"/>
                    <a:pt x="81" y="94"/>
                  </a:cubicBezTo>
                  <a:cubicBezTo>
                    <a:pt x="81" y="86"/>
                    <a:pt x="91" y="92"/>
                    <a:pt x="91" y="84"/>
                  </a:cubicBezTo>
                  <a:cubicBezTo>
                    <a:pt x="91" y="83"/>
                    <a:pt x="90" y="82"/>
                    <a:pt x="89" y="82"/>
                  </a:cubicBezTo>
                  <a:cubicBezTo>
                    <a:pt x="91" y="82"/>
                    <a:pt x="91" y="82"/>
                    <a:pt x="101" y="82"/>
                  </a:cubicBezTo>
                  <a:cubicBezTo>
                    <a:pt x="105" y="78"/>
                    <a:pt x="106" y="73"/>
                    <a:pt x="111" y="71"/>
                  </a:cubicBezTo>
                  <a:cubicBezTo>
                    <a:pt x="109" y="67"/>
                    <a:pt x="107" y="67"/>
                    <a:pt x="104" y="66"/>
                  </a:cubicBezTo>
                  <a:cubicBezTo>
                    <a:pt x="109" y="66"/>
                    <a:pt x="111" y="66"/>
                    <a:pt x="111" y="62"/>
                  </a:cubicBezTo>
                  <a:cubicBezTo>
                    <a:pt x="105" y="62"/>
                    <a:pt x="105" y="62"/>
                    <a:pt x="105" y="62"/>
                  </a:cubicBezTo>
                  <a:cubicBezTo>
                    <a:pt x="108" y="58"/>
                    <a:pt x="114" y="58"/>
                    <a:pt x="119" y="56"/>
                  </a:cubicBezTo>
                  <a:cubicBezTo>
                    <a:pt x="122" y="55"/>
                    <a:pt x="127" y="57"/>
                    <a:pt x="131" y="55"/>
                  </a:cubicBezTo>
                  <a:cubicBezTo>
                    <a:pt x="137" y="50"/>
                    <a:pt x="143" y="41"/>
                    <a:pt x="152" y="38"/>
                  </a:cubicBezTo>
                  <a:cubicBezTo>
                    <a:pt x="160" y="35"/>
                    <a:pt x="173" y="32"/>
                    <a:pt x="178" y="26"/>
                  </a:cubicBezTo>
                  <a:cubicBezTo>
                    <a:pt x="172" y="26"/>
                    <a:pt x="163" y="28"/>
                    <a:pt x="161" y="26"/>
                  </a:cubicBezTo>
                  <a:cubicBezTo>
                    <a:pt x="173" y="20"/>
                    <a:pt x="184" y="24"/>
                    <a:pt x="193" y="17"/>
                  </a:cubicBezTo>
                  <a:cubicBezTo>
                    <a:pt x="195" y="16"/>
                    <a:pt x="199" y="17"/>
                    <a:pt x="199" y="14"/>
                  </a:cubicBezTo>
                  <a:cubicBezTo>
                    <a:pt x="199" y="10"/>
                    <a:pt x="187" y="11"/>
                    <a:pt x="184" y="8"/>
                  </a:cubicBezTo>
                  <a:cubicBezTo>
                    <a:pt x="183" y="7"/>
                    <a:pt x="183" y="5"/>
                    <a:pt x="180" y="4"/>
                  </a:cubicBezTo>
                  <a:cubicBezTo>
                    <a:pt x="178" y="4"/>
                    <a:pt x="178" y="3"/>
                    <a:pt x="176" y="2"/>
                  </a:cubicBezTo>
                  <a:cubicBezTo>
                    <a:pt x="160" y="7"/>
                    <a:pt x="160" y="7"/>
                    <a:pt x="160" y="7"/>
                  </a:cubicBezTo>
                  <a:cubicBezTo>
                    <a:pt x="160" y="7"/>
                    <a:pt x="161" y="6"/>
                    <a:pt x="162" y="5"/>
                  </a:cubicBezTo>
                  <a:cubicBezTo>
                    <a:pt x="157" y="1"/>
                    <a:pt x="138" y="2"/>
                    <a:pt x="132" y="2"/>
                  </a:cubicBezTo>
                  <a:cubicBezTo>
                    <a:pt x="130" y="2"/>
                    <a:pt x="129" y="2"/>
                    <a:pt x="126" y="2"/>
                  </a:cubicBezTo>
                  <a:cubicBezTo>
                    <a:pt x="124" y="2"/>
                    <a:pt x="123" y="0"/>
                    <a:pt x="119" y="0"/>
                  </a:cubicBezTo>
                  <a:cubicBezTo>
                    <a:pt x="116" y="0"/>
                    <a:pt x="115" y="4"/>
                    <a:pt x="112" y="4"/>
                  </a:cubicBezTo>
                  <a:cubicBezTo>
                    <a:pt x="109" y="4"/>
                    <a:pt x="107" y="1"/>
                    <a:pt x="103" y="1"/>
                  </a:cubicBezTo>
                  <a:cubicBezTo>
                    <a:pt x="102" y="1"/>
                    <a:pt x="101" y="2"/>
                    <a:pt x="101" y="2"/>
                  </a:cubicBezTo>
                  <a:cubicBezTo>
                    <a:pt x="89" y="2"/>
                    <a:pt x="86" y="2"/>
                    <a:pt x="75" y="2"/>
                  </a:cubicBezTo>
                  <a:cubicBezTo>
                    <a:pt x="72" y="2"/>
                    <a:pt x="71" y="3"/>
                    <a:pt x="69" y="5"/>
                  </a:cubicBezTo>
                  <a:cubicBezTo>
                    <a:pt x="66" y="8"/>
                    <a:pt x="69" y="6"/>
                    <a:pt x="65" y="6"/>
                  </a:cubicBezTo>
                  <a:cubicBezTo>
                    <a:pt x="58" y="6"/>
                    <a:pt x="56" y="10"/>
                    <a:pt x="54" y="16"/>
                  </a:cubicBezTo>
                  <a:cubicBezTo>
                    <a:pt x="51" y="15"/>
                    <a:pt x="43" y="11"/>
                    <a:pt x="38" y="11"/>
                  </a:cubicBezTo>
                  <a:cubicBezTo>
                    <a:pt x="34" y="11"/>
                    <a:pt x="37" y="16"/>
                    <a:pt x="29" y="16"/>
                  </a:cubicBezTo>
                  <a:cubicBezTo>
                    <a:pt x="29" y="17"/>
                    <a:pt x="28" y="18"/>
                    <a:pt x="27" y="18"/>
                  </a:cubicBezTo>
                  <a:cubicBezTo>
                    <a:pt x="27" y="18"/>
                    <a:pt x="25" y="18"/>
                    <a:pt x="22" y="18"/>
                  </a:cubicBezTo>
                  <a:cubicBezTo>
                    <a:pt x="16" y="18"/>
                    <a:pt x="1" y="22"/>
                    <a:pt x="0" y="26"/>
                  </a:cubicBezTo>
                  <a:cubicBezTo>
                    <a:pt x="1" y="26"/>
                    <a:pt x="4" y="26"/>
                    <a:pt x="5" y="26"/>
                  </a:cubicBezTo>
                  <a:cubicBezTo>
                    <a:pt x="5" y="26"/>
                    <a:pt x="7" y="26"/>
                    <a:pt x="8" y="26"/>
                  </a:cubicBezTo>
                  <a:close/>
                  <a:moveTo>
                    <a:pt x="76" y="38"/>
                  </a:moveTo>
                  <a:cubicBezTo>
                    <a:pt x="79" y="38"/>
                    <a:pt x="79" y="38"/>
                    <a:pt x="79" y="38"/>
                  </a:cubicBezTo>
                  <a:cubicBezTo>
                    <a:pt x="76" y="42"/>
                    <a:pt x="73" y="42"/>
                    <a:pt x="68" y="42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71" y="41"/>
                    <a:pt x="73" y="40"/>
                    <a:pt x="76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7" name="Freeform 144"/>
            <p:cNvSpPr>
              <a:spLocks noEditPoints="1"/>
            </p:cNvSpPr>
            <p:nvPr/>
          </p:nvSpPr>
          <p:spPr bwMode="auto">
            <a:xfrm>
              <a:off x="2818107" y="1815560"/>
              <a:ext cx="1279920" cy="972483"/>
            </a:xfrm>
            <a:custGeom>
              <a:avLst/>
              <a:gdLst>
                <a:gd name="T0" fmla="*/ 307 w 389"/>
                <a:gd name="T1" fmla="*/ 178 h 295"/>
                <a:gd name="T2" fmla="*/ 326 w 389"/>
                <a:gd name="T3" fmla="*/ 183 h 295"/>
                <a:gd name="T4" fmla="*/ 310 w 389"/>
                <a:gd name="T5" fmla="*/ 152 h 295"/>
                <a:gd name="T6" fmla="*/ 328 w 389"/>
                <a:gd name="T7" fmla="*/ 157 h 295"/>
                <a:gd name="T8" fmla="*/ 326 w 389"/>
                <a:gd name="T9" fmla="*/ 152 h 295"/>
                <a:gd name="T10" fmla="*/ 346 w 389"/>
                <a:gd name="T11" fmla="*/ 133 h 295"/>
                <a:gd name="T12" fmla="*/ 344 w 389"/>
                <a:gd name="T13" fmla="*/ 121 h 295"/>
                <a:gd name="T14" fmla="*/ 338 w 389"/>
                <a:gd name="T15" fmla="*/ 104 h 295"/>
                <a:gd name="T16" fmla="*/ 348 w 389"/>
                <a:gd name="T17" fmla="*/ 91 h 295"/>
                <a:gd name="T18" fmla="*/ 336 w 389"/>
                <a:gd name="T19" fmla="*/ 77 h 295"/>
                <a:gd name="T20" fmla="*/ 356 w 389"/>
                <a:gd name="T21" fmla="*/ 58 h 295"/>
                <a:gd name="T22" fmla="*/ 361 w 389"/>
                <a:gd name="T23" fmla="*/ 48 h 295"/>
                <a:gd name="T24" fmla="*/ 376 w 389"/>
                <a:gd name="T25" fmla="*/ 25 h 295"/>
                <a:gd name="T26" fmla="*/ 352 w 389"/>
                <a:gd name="T27" fmla="*/ 33 h 295"/>
                <a:gd name="T28" fmla="*/ 310 w 389"/>
                <a:gd name="T29" fmla="*/ 52 h 295"/>
                <a:gd name="T30" fmla="*/ 293 w 389"/>
                <a:gd name="T31" fmla="*/ 38 h 295"/>
                <a:gd name="T32" fmla="*/ 306 w 389"/>
                <a:gd name="T33" fmla="*/ 24 h 295"/>
                <a:gd name="T34" fmla="*/ 275 w 389"/>
                <a:gd name="T35" fmla="*/ 0 h 295"/>
                <a:gd name="T36" fmla="*/ 202 w 389"/>
                <a:gd name="T37" fmla="*/ 6 h 295"/>
                <a:gd name="T38" fmla="*/ 183 w 389"/>
                <a:gd name="T39" fmla="*/ 7 h 295"/>
                <a:gd name="T40" fmla="*/ 159 w 389"/>
                <a:gd name="T41" fmla="*/ 18 h 295"/>
                <a:gd name="T42" fmla="*/ 141 w 389"/>
                <a:gd name="T43" fmla="*/ 20 h 295"/>
                <a:gd name="T44" fmla="*/ 134 w 389"/>
                <a:gd name="T45" fmla="*/ 28 h 295"/>
                <a:gd name="T46" fmla="*/ 122 w 389"/>
                <a:gd name="T47" fmla="*/ 28 h 295"/>
                <a:gd name="T48" fmla="*/ 75 w 389"/>
                <a:gd name="T49" fmla="*/ 30 h 295"/>
                <a:gd name="T50" fmla="*/ 37 w 389"/>
                <a:gd name="T51" fmla="*/ 52 h 295"/>
                <a:gd name="T52" fmla="*/ 44 w 389"/>
                <a:gd name="T53" fmla="*/ 72 h 295"/>
                <a:gd name="T54" fmla="*/ 0 w 389"/>
                <a:gd name="T55" fmla="*/ 86 h 295"/>
                <a:gd name="T56" fmla="*/ 22 w 389"/>
                <a:gd name="T57" fmla="*/ 100 h 295"/>
                <a:gd name="T58" fmla="*/ 18 w 389"/>
                <a:gd name="T59" fmla="*/ 104 h 295"/>
                <a:gd name="T60" fmla="*/ 37 w 389"/>
                <a:gd name="T61" fmla="*/ 117 h 295"/>
                <a:gd name="T62" fmla="*/ 42 w 389"/>
                <a:gd name="T63" fmla="*/ 113 h 295"/>
                <a:gd name="T64" fmla="*/ 63 w 389"/>
                <a:gd name="T65" fmla="*/ 112 h 295"/>
                <a:gd name="T66" fmla="*/ 116 w 389"/>
                <a:gd name="T67" fmla="*/ 159 h 295"/>
                <a:gd name="T68" fmla="*/ 123 w 389"/>
                <a:gd name="T69" fmla="*/ 168 h 295"/>
                <a:gd name="T70" fmla="*/ 124 w 389"/>
                <a:gd name="T71" fmla="*/ 181 h 295"/>
                <a:gd name="T72" fmla="*/ 137 w 389"/>
                <a:gd name="T73" fmla="*/ 206 h 295"/>
                <a:gd name="T74" fmla="*/ 122 w 389"/>
                <a:gd name="T75" fmla="*/ 220 h 295"/>
                <a:gd name="T76" fmla="*/ 124 w 389"/>
                <a:gd name="T77" fmla="*/ 231 h 295"/>
                <a:gd name="T78" fmla="*/ 143 w 389"/>
                <a:gd name="T79" fmla="*/ 252 h 295"/>
                <a:gd name="T80" fmla="*/ 154 w 389"/>
                <a:gd name="T81" fmla="*/ 281 h 295"/>
                <a:gd name="T82" fmla="*/ 182 w 389"/>
                <a:gd name="T83" fmla="*/ 295 h 295"/>
                <a:gd name="T84" fmla="*/ 198 w 389"/>
                <a:gd name="T85" fmla="*/ 281 h 295"/>
                <a:gd name="T86" fmla="*/ 206 w 389"/>
                <a:gd name="T87" fmla="*/ 251 h 295"/>
                <a:gd name="T88" fmla="*/ 225 w 389"/>
                <a:gd name="T89" fmla="*/ 236 h 295"/>
                <a:gd name="T90" fmla="*/ 232 w 389"/>
                <a:gd name="T91" fmla="*/ 236 h 295"/>
                <a:gd name="T92" fmla="*/ 262 w 389"/>
                <a:gd name="T93" fmla="*/ 212 h 295"/>
                <a:gd name="T94" fmla="*/ 301 w 389"/>
                <a:gd name="T95" fmla="*/ 203 h 295"/>
                <a:gd name="T96" fmla="*/ 39 w 389"/>
                <a:gd name="T97" fmla="*/ 96 h 295"/>
                <a:gd name="T98" fmla="*/ 42 w 389"/>
                <a:gd name="T99" fmla="*/ 92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9" h="295">
                  <a:moveTo>
                    <a:pt x="327" y="188"/>
                  </a:moveTo>
                  <a:cubicBezTo>
                    <a:pt x="322" y="187"/>
                    <a:pt x="302" y="188"/>
                    <a:pt x="302" y="181"/>
                  </a:cubicBezTo>
                  <a:cubicBezTo>
                    <a:pt x="303" y="181"/>
                    <a:pt x="307" y="180"/>
                    <a:pt x="307" y="178"/>
                  </a:cubicBezTo>
                  <a:cubicBezTo>
                    <a:pt x="307" y="176"/>
                    <a:pt x="305" y="175"/>
                    <a:pt x="305" y="172"/>
                  </a:cubicBezTo>
                  <a:cubicBezTo>
                    <a:pt x="306" y="173"/>
                    <a:pt x="307" y="172"/>
                    <a:pt x="308" y="172"/>
                  </a:cubicBezTo>
                  <a:cubicBezTo>
                    <a:pt x="317" y="172"/>
                    <a:pt x="315" y="183"/>
                    <a:pt x="326" y="183"/>
                  </a:cubicBezTo>
                  <a:cubicBezTo>
                    <a:pt x="328" y="183"/>
                    <a:pt x="332" y="183"/>
                    <a:pt x="332" y="181"/>
                  </a:cubicBezTo>
                  <a:cubicBezTo>
                    <a:pt x="332" y="168"/>
                    <a:pt x="318" y="164"/>
                    <a:pt x="310" y="156"/>
                  </a:cubicBezTo>
                  <a:cubicBezTo>
                    <a:pt x="310" y="152"/>
                    <a:pt x="310" y="152"/>
                    <a:pt x="310" y="152"/>
                  </a:cubicBezTo>
                  <a:cubicBezTo>
                    <a:pt x="310" y="152"/>
                    <a:pt x="311" y="153"/>
                    <a:pt x="313" y="152"/>
                  </a:cubicBezTo>
                  <a:cubicBezTo>
                    <a:pt x="314" y="157"/>
                    <a:pt x="321" y="163"/>
                    <a:pt x="325" y="163"/>
                  </a:cubicBezTo>
                  <a:cubicBezTo>
                    <a:pt x="328" y="163"/>
                    <a:pt x="328" y="160"/>
                    <a:pt x="328" y="157"/>
                  </a:cubicBezTo>
                  <a:cubicBezTo>
                    <a:pt x="328" y="151"/>
                    <a:pt x="318" y="152"/>
                    <a:pt x="316" y="148"/>
                  </a:cubicBezTo>
                  <a:cubicBezTo>
                    <a:pt x="319" y="148"/>
                    <a:pt x="319" y="148"/>
                    <a:pt x="319" y="148"/>
                  </a:cubicBezTo>
                  <a:cubicBezTo>
                    <a:pt x="321" y="148"/>
                    <a:pt x="323" y="151"/>
                    <a:pt x="326" y="152"/>
                  </a:cubicBezTo>
                  <a:cubicBezTo>
                    <a:pt x="328" y="147"/>
                    <a:pt x="337" y="150"/>
                    <a:pt x="338" y="143"/>
                  </a:cubicBezTo>
                  <a:cubicBezTo>
                    <a:pt x="337" y="143"/>
                    <a:pt x="336" y="141"/>
                    <a:pt x="336" y="140"/>
                  </a:cubicBezTo>
                  <a:cubicBezTo>
                    <a:pt x="340" y="139"/>
                    <a:pt x="345" y="137"/>
                    <a:pt x="346" y="133"/>
                  </a:cubicBezTo>
                  <a:cubicBezTo>
                    <a:pt x="343" y="132"/>
                    <a:pt x="337" y="133"/>
                    <a:pt x="337" y="129"/>
                  </a:cubicBezTo>
                  <a:cubicBezTo>
                    <a:pt x="337" y="126"/>
                    <a:pt x="341" y="126"/>
                    <a:pt x="344" y="126"/>
                  </a:cubicBezTo>
                  <a:cubicBezTo>
                    <a:pt x="343" y="124"/>
                    <a:pt x="344" y="123"/>
                    <a:pt x="344" y="121"/>
                  </a:cubicBezTo>
                  <a:cubicBezTo>
                    <a:pt x="344" y="117"/>
                    <a:pt x="341" y="116"/>
                    <a:pt x="341" y="111"/>
                  </a:cubicBezTo>
                  <a:cubicBezTo>
                    <a:pt x="338" y="111"/>
                    <a:pt x="334" y="111"/>
                    <a:pt x="334" y="107"/>
                  </a:cubicBezTo>
                  <a:cubicBezTo>
                    <a:pt x="334" y="106"/>
                    <a:pt x="336" y="104"/>
                    <a:pt x="338" y="104"/>
                  </a:cubicBezTo>
                  <a:cubicBezTo>
                    <a:pt x="342" y="104"/>
                    <a:pt x="354" y="106"/>
                    <a:pt x="354" y="100"/>
                  </a:cubicBezTo>
                  <a:cubicBezTo>
                    <a:pt x="354" y="95"/>
                    <a:pt x="345" y="96"/>
                    <a:pt x="344" y="92"/>
                  </a:cubicBezTo>
                  <a:cubicBezTo>
                    <a:pt x="346" y="92"/>
                    <a:pt x="347" y="92"/>
                    <a:pt x="348" y="91"/>
                  </a:cubicBezTo>
                  <a:cubicBezTo>
                    <a:pt x="346" y="89"/>
                    <a:pt x="343" y="87"/>
                    <a:pt x="339" y="87"/>
                  </a:cubicBezTo>
                  <a:cubicBezTo>
                    <a:pt x="337" y="87"/>
                    <a:pt x="335" y="88"/>
                    <a:pt x="333" y="87"/>
                  </a:cubicBezTo>
                  <a:cubicBezTo>
                    <a:pt x="334" y="84"/>
                    <a:pt x="334" y="79"/>
                    <a:pt x="336" y="77"/>
                  </a:cubicBezTo>
                  <a:cubicBezTo>
                    <a:pt x="341" y="74"/>
                    <a:pt x="345" y="72"/>
                    <a:pt x="345" y="67"/>
                  </a:cubicBezTo>
                  <a:cubicBezTo>
                    <a:pt x="345" y="67"/>
                    <a:pt x="346" y="67"/>
                    <a:pt x="345" y="64"/>
                  </a:cubicBezTo>
                  <a:cubicBezTo>
                    <a:pt x="350" y="63"/>
                    <a:pt x="356" y="62"/>
                    <a:pt x="356" y="58"/>
                  </a:cubicBezTo>
                  <a:cubicBezTo>
                    <a:pt x="356" y="56"/>
                    <a:pt x="357" y="59"/>
                    <a:pt x="356" y="55"/>
                  </a:cubicBezTo>
                  <a:cubicBezTo>
                    <a:pt x="360" y="54"/>
                    <a:pt x="366" y="54"/>
                    <a:pt x="366" y="48"/>
                  </a:cubicBezTo>
                  <a:cubicBezTo>
                    <a:pt x="364" y="50"/>
                    <a:pt x="364" y="50"/>
                    <a:pt x="361" y="48"/>
                  </a:cubicBezTo>
                  <a:cubicBezTo>
                    <a:pt x="371" y="48"/>
                    <a:pt x="376" y="42"/>
                    <a:pt x="384" y="39"/>
                  </a:cubicBezTo>
                  <a:cubicBezTo>
                    <a:pt x="385" y="39"/>
                    <a:pt x="389" y="37"/>
                    <a:pt x="389" y="34"/>
                  </a:cubicBezTo>
                  <a:cubicBezTo>
                    <a:pt x="389" y="31"/>
                    <a:pt x="379" y="25"/>
                    <a:pt x="376" y="25"/>
                  </a:cubicBezTo>
                  <a:cubicBezTo>
                    <a:pt x="373" y="25"/>
                    <a:pt x="372" y="28"/>
                    <a:pt x="371" y="28"/>
                  </a:cubicBezTo>
                  <a:cubicBezTo>
                    <a:pt x="360" y="28"/>
                    <a:pt x="360" y="28"/>
                    <a:pt x="360" y="28"/>
                  </a:cubicBezTo>
                  <a:cubicBezTo>
                    <a:pt x="357" y="32"/>
                    <a:pt x="356" y="31"/>
                    <a:pt x="352" y="33"/>
                  </a:cubicBezTo>
                  <a:cubicBezTo>
                    <a:pt x="351" y="33"/>
                    <a:pt x="347" y="32"/>
                    <a:pt x="347" y="32"/>
                  </a:cubicBezTo>
                  <a:cubicBezTo>
                    <a:pt x="347" y="32"/>
                    <a:pt x="337" y="32"/>
                    <a:pt x="331" y="32"/>
                  </a:cubicBezTo>
                  <a:cubicBezTo>
                    <a:pt x="328" y="36"/>
                    <a:pt x="316" y="50"/>
                    <a:pt x="310" y="52"/>
                  </a:cubicBezTo>
                  <a:cubicBezTo>
                    <a:pt x="311" y="49"/>
                    <a:pt x="326" y="34"/>
                    <a:pt x="326" y="32"/>
                  </a:cubicBezTo>
                  <a:cubicBezTo>
                    <a:pt x="326" y="29"/>
                    <a:pt x="324" y="25"/>
                    <a:pt x="320" y="25"/>
                  </a:cubicBezTo>
                  <a:cubicBezTo>
                    <a:pt x="313" y="25"/>
                    <a:pt x="299" y="38"/>
                    <a:pt x="293" y="38"/>
                  </a:cubicBezTo>
                  <a:cubicBezTo>
                    <a:pt x="292" y="38"/>
                    <a:pt x="302" y="29"/>
                    <a:pt x="302" y="27"/>
                  </a:cubicBezTo>
                  <a:cubicBezTo>
                    <a:pt x="298" y="25"/>
                    <a:pt x="260" y="30"/>
                    <a:pt x="256" y="27"/>
                  </a:cubicBezTo>
                  <a:cubicBezTo>
                    <a:pt x="306" y="24"/>
                    <a:pt x="306" y="24"/>
                    <a:pt x="306" y="24"/>
                  </a:cubicBezTo>
                  <a:cubicBezTo>
                    <a:pt x="312" y="22"/>
                    <a:pt x="327" y="23"/>
                    <a:pt x="328" y="15"/>
                  </a:cubicBezTo>
                  <a:cubicBezTo>
                    <a:pt x="323" y="14"/>
                    <a:pt x="315" y="16"/>
                    <a:pt x="309" y="13"/>
                  </a:cubicBezTo>
                  <a:cubicBezTo>
                    <a:pt x="298" y="9"/>
                    <a:pt x="288" y="0"/>
                    <a:pt x="275" y="0"/>
                  </a:cubicBezTo>
                  <a:cubicBezTo>
                    <a:pt x="263" y="0"/>
                    <a:pt x="255" y="0"/>
                    <a:pt x="242" y="0"/>
                  </a:cubicBezTo>
                  <a:cubicBezTo>
                    <a:pt x="230" y="0"/>
                    <a:pt x="222" y="6"/>
                    <a:pt x="211" y="6"/>
                  </a:cubicBezTo>
                  <a:cubicBezTo>
                    <a:pt x="207" y="6"/>
                    <a:pt x="206" y="6"/>
                    <a:pt x="202" y="6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2" y="8"/>
                    <a:pt x="188" y="7"/>
                    <a:pt x="183" y="7"/>
                  </a:cubicBezTo>
                  <a:cubicBezTo>
                    <a:pt x="175" y="7"/>
                    <a:pt x="170" y="9"/>
                    <a:pt x="164" y="12"/>
                  </a:cubicBezTo>
                  <a:cubicBezTo>
                    <a:pt x="165" y="13"/>
                    <a:pt x="167" y="14"/>
                    <a:pt x="168" y="15"/>
                  </a:cubicBezTo>
                  <a:cubicBezTo>
                    <a:pt x="166" y="16"/>
                    <a:pt x="159" y="15"/>
                    <a:pt x="159" y="18"/>
                  </a:cubicBezTo>
                  <a:cubicBezTo>
                    <a:pt x="159" y="23"/>
                    <a:pt x="168" y="24"/>
                    <a:pt x="172" y="28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56" y="24"/>
                    <a:pt x="151" y="20"/>
                    <a:pt x="141" y="20"/>
                  </a:cubicBezTo>
                  <a:cubicBezTo>
                    <a:pt x="139" y="20"/>
                    <a:pt x="136" y="20"/>
                    <a:pt x="136" y="23"/>
                  </a:cubicBezTo>
                  <a:cubicBezTo>
                    <a:pt x="136" y="25"/>
                    <a:pt x="137" y="24"/>
                    <a:pt x="138" y="28"/>
                  </a:cubicBezTo>
                  <a:cubicBezTo>
                    <a:pt x="138" y="28"/>
                    <a:pt x="135" y="28"/>
                    <a:pt x="134" y="28"/>
                  </a:cubicBezTo>
                  <a:cubicBezTo>
                    <a:pt x="130" y="24"/>
                    <a:pt x="126" y="26"/>
                    <a:pt x="123" y="22"/>
                  </a:cubicBezTo>
                  <a:cubicBezTo>
                    <a:pt x="121" y="24"/>
                    <a:pt x="121" y="24"/>
                    <a:pt x="121" y="24"/>
                  </a:cubicBezTo>
                  <a:cubicBezTo>
                    <a:pt x="121" y="25"/>
                    <a:pt x="122" y="27"/>
                    <a:pt x="122" y="28"/>
                  </a:cubicBezTo>
                  <a:cubicBezTo>
                    <a:pt x="118" y="28"/>
                    <a:pt x="117" y="21"/>
                    <a:pt x="113" y="21"/>
                  </a:cubicBezTo>
                  <a:cubicBezTo>
                    <a:pt x="107" y="21"/>
                    <a:pt x="102" y="25"/>
                    <a:pt x="96" y="27"/>
                  </a:cubicBezTo>
                  <a:cubicBezTo>
                    <a:pt x="87" y="27"/>
                    <a:pt x="84" y="29"/>
                    <a:pt x="75" y="30"/>
                  </a:cubicBezTo>
                  <a:cubicBezTo>
                    <a:pt x="67" y="31"/>
                    <a:pt x="73" y="41"/>
                    <a:pt x="66" y="41"/>
                  </a:cubicBezTo>
                  <a:cubicBezTo>
                    <a:pt x="63" y="41"/>
                    <a:pt x="61" y="41"/>
                    <a:pt x="60" y="40"/>
                  </a:cubicBezTo>
                  <a:cubicBezTo>
                    <a:pt x="55" y="44"/>
                    <a:pt x="45" y="50"/>
                    <a:pt x="37" y="52"/>
                  </a:cubicBezTo>
                  <a:cubicBezTo>
                    <a:pt x="36" y="52"/>
                    <a:pt x="33" y="53"/>
                    <a:pt x="33" y="55"/>
                  </a:cubicBezTo>
                  <a:cubicBezTo>
                    <a:pt x="33" y="60"/>
                    <a:pt x="46" y="59"/>
                    <a:pt x="50" y="60"/>
                  </a:cubicBezTo>
                  <a:cubicBezTo>
                    <a:pt x="50" y="66"/>
                    <a:pt x="47" y="70"/>
                    <a:pt x="44" y="72"/>
                  </a:cubicBezTo>
                  <a:cubicBezTo>
                    <a:pt x="39" y="75"/>
                    <a:pt x="30" y="71"/>
                    <a:pt x="24" y="74"/>
                  </a:cubicBezTo>
                  <a:cubicBezTo>
                    <a:pt x="20" y="75"/>
                    <a:pt x="17" y="77"/>
                    <a:pt x="13" y="79"/>
                  </a:cubicBezTo>
                  <a:cubicBezTo>
                    <a:pt x="8" y="80"/>
                    <a:pt x="0" y="79"/>
                    <a:pt x="0" y="86"/>
                  </a:cubicBezTo>
                  <a:cubicBezTo>
                    <a:pt x="0" y="89"/>
                    <a:pt x="22" y="96"/>
                    <a:pt x="23" y="96"/>
                  </a:cubicBezTo>
                  <a:cubicBezTo>
                    <a:pt x="24" y="96"/>
                    <a:pt x="25" y="96"/>
                    <a:pt x="27" y="96"/>
                  </a:cubicBezTo>
                  <a:cubicBezTo>
                    <a:pt x="25" y="100"/>
                    <a:pt x="25" y="100"/>
                    <a:pt x="22" y="100"/>
                  </a:cubicBezTo>
                  <a:cubicBezTo>
                    <a:pt x="21" y="100"/>
                    <a:pt x="19" y="100"/>
                    <a:pt x="17" y="100"/>
                  </a:cubicBezTo>
                  <a:cubicBezTo>
                    <a:pt x="15" y="100"/>
                    <a:pt x="10" y="101"/>
                    <a:pt x="10" y="104"/>
                  </a:cubicBezTo>
                  <a:cubicBezTo>
                    <a:pt x="14" y="106"/>
                    <a:pt x="13" y="104"/>
                    <a:pt x="18" y="104"/>
                  </a:cubicBezTo>
                  <a:cubicBezTo>
                    <a:pt x="21" y="104"/>
                    <a:pt x="23" y="106"/>
                    <a:pt x="27" y="108"/>
                  </a:cubicBezTo>
                  <a:cubicBezTo>
                    <a:pt x="26" y="110"/>
                    <a:pt x="25" y="110"/>
                    <a:pt x="22" y="111"/>
                  </a:cubicBezTo>
                  <a:cubicBezTo>
                    <a:pt x="25" y="115"/>
                    <a:pt x="32" y="117"/>
                    <a:pt x="37" y="117"/>
                  </a:cubicBezTo>
                  <a:cubicBezTo>
                    <a:pt x="39" y="117"/>
                    <a:pt x="39" y="117"/>
                    <a:pt x="40" y="116"/>
                  </a:cubicBezTo>
                  <a:cubicBezTo>
                    <a:pt x="39" y="116"/>
                    <a:pt x="39" y="115"/>
                    <a:pt x="38" y="114"/>
                  </a:cubicBezTo>
                  <a:cubicBezTo>
                    <a:pt x="39" y="114"/>
                    <a:pt x="40" y="113"/>
                    <a:pt x="42" y="113"/>
                  </a:cubicBezTo>
                  <a:cubicBezTo>
                    <a:pt x="45" y="113"/>
                    <a:pt x="47" y="115"/>
                    <a:pt x="49" y="115"/>
                  </a:cubicBezTo>
                  <a:cubicBezTo>
                    <a:pt x="52" y="115"/>
                    <a:pt x="54" y="112"/>
                    <a:pt x="56" y="112"/>
                  </a:cubicBezTo>
                  <a:cubicBezTo>
                    <a:pt x="59" y="112"/>
                    <a:pt x="59" y="112"/>
                    <a:pt x="63" y="112"/>
                  </a:cubicBezTo>
                  <a:cubicBezTo>
                    <a:pt x="89" y="112"/>
                    <a:pt x="106" y="132"/>
                    <a:pt x="110" y="151"/>
                  </a:cubicBezTo>
                  <a:cubicBezTo>
                    <a:pt x="110" y="155"/>
                    <a:pt x="110" y="155"/>
                    <a:pt x="110" y="155"/>
                  </a:cubicBezTo>
                  <a:cubicBezTo>
                    <a:pt x="114" y="155"/>
                    <a:pt x="116" y="155"/>
                    <a:pt x="116" y="159"/>
                  </a:cubicBezTo>
                  <a:cubicBezTo>
                    <a:pt x="116" y="164"/>
                    <a:pt x="111" y="163"/>
                    <a:pt x="111" y="168"/>
                  </a:cubicBezTo>
                  <a:cubicBezTo>
                    <a:pt x="111" y="172"/>
                    <a:pt x="113" y="172"/>
                    <a:pt x="118" y="172"/>
                  </a:cubicBezTo>
                  <a:cubicBezTo>
                    <a:pt x="121" y="172"/>
                    <a:pt x="121" y="168"/>
                    <a:pt x="123" y="168"/>
                  </a:cubicBezTo>
                  <a:cubicBezTo>
                    <a:pt x="131" y="168"/>
                    <a:pt x="133" y="179"/>
                    <a:pt x="140" y="181"/>
                  </a:cubicBezTo>
                  <a:cubicBezTo>
                    <a:pt x="140" y="183"/>
                    <a:pt x="140" y="185"/>
                    <a:pt x="138" y="185"/>
                  </a:cubicBezTo>
                  <a:cubicBezTo>
                    <a:pt x="132" y="185"/>
                    <a:pt x="129" y="181"/>
                    <a:pt x="124" y="181"/>
                  </a:cubicBezTo>
                  <a:cubicBezTo>
                    <a:pt x="122" y="181"/>
                    <a:pt x="122" y="180"/>
                    <a:pt x="120" y="181"/>
                  </a:cubicBezTo>
                  <a:cubicBezTo>
                    <a:pt x="121" y="188"/>
                    <a:pt x="137" y="189"/>
                    <a:pt x="144" y="191"/>
                  </a:cubicBezTo>
                  <a:cubicBezTo>
                    <a:pt x="142" y="197"/>
                    <a:pt x="138" y="200"/>
                    <a:pt x="137" y="206"/>
                  </a:cubicBezTo>
                  <a:cubicBezTo>
                    <a:pt x="134" y="205"/>
                    <a:pt x="134" y="205"/>
                    <a:pt x="130" y="207"/>
                  </a:cubicBezTo>
                  <a:cubicBezTo>
                    <a:pt x="130" y="207"/>
                    <a:pt x="130" y="207"/>
                    <a:pt x="130" y="207"/>
                  </a:cubicBezTo>
                  <a:cubicBezTo>
                    <a:pt x="126" y="211"/>
                    <a:pt x="126" y="215"/>
                    <a:pt x="122" y="220"/>
                  </a:cubicBezTo>
                  <a:cubicBezTo>
                    <a:pt x="122" y="225"/>
                    <a:pt x="122" y="225"/>
                    <a:pt x="122" y="225"/>
                  </a:cubicBezTo>
                  <a:cubicBezTo>
                    <a:pt x="122" y="224"/>
                    <a:pt x="125" y="224"/>
                    <a:pt x="127" y="225"/>
                  </a:cubicBezTo>
                  <a:cubicBezTo>
                    <a:pt x="126" y="227"/>
                    <a:pt x="124" y="228"/>
                    <a:pt x="124" y="231"/>
                  </a:cubicBezTo>
                  <a:cubicBezTo>
                    <a:pt x="124" y="237"/>
                    <a:pt x="131" y="239"/>
                    <a:pt x="132" y="244"/>
                  </a:cubicBezTo>
                  <a:cubicBezTo>
                    <a:pt x="133" y="246"/>
                    <a:pt x="133" y="250"/>
                    <a:pt x="134" y="251"/>
                  </a:cubicBezTo>
                  <a:cubicBezTo>
                    <a:pt x="138" y="253"/>
                    <a:pt x="139" y="247"/>
                    <a:pt x="143" y="252"/>
                  </a:cubicBezTo>
                  <a:cubicBezTo>
                    <a:pt x="141" y="253"/>
                    <a:pt x="139" y="253"/>
                    <a:pt x="139" y="256"/>
                  </a:cubicBezTo>
                  <a:cubicBezTo>
                    <a:pt x="139" y="263"/>
                    <a:pt x="148" y="273"/>
                    <a:pt x="152" y="276"/>
                  </a:cubicBezTo>
                  <a:cubicBezTo>
                    <a:pt x="153" y="277"/>
                    <a:pt x="153" y="280"/>
                    <a:pt x="154" y="281"/>
                  </a:cubicBezTo>
                  <a:cubicBezTo>
                    <a:pt x="158" y="284"/>
                    <a:pt x="160" y="282"/>
                    <a:pt x="161" y="287"/>
                  </a:cubicBezTo>
                  <a:cubicBezTo>
                    <a:pt x="164" y="287"/>
                    <a:pt x="168" y="284"/>
                    <a:pt x="171" y="284"/>
                  </a:cubicBezTo>
                  <a:cubicBezTo>
                    <a:pt x="177" y="284"/>
                    <a:pt x="176" y="295"/>
                    <a:pt x="182" y="295"/>
                  </a:cubicBezTo>
                  <a:cubicBezTo>
                    <a:pt x="183" y="295"/>
                    <a:pt x="184" y="293"/>
                    <a:pt x="186" y="293"/>
                  </a:cubicBezTo>
                  <a:cubicBezTo>
                    <a:pt x="187" y="294"/>
                    <a:pt x="187" y="295"/>
                    <a:pt x="189" y="295"/>
                  </a:cubicBezTo>
                  <a:cubicBezTo>
                    <a:pt x="195" y="295"/>
                    <a:pt x="192" y="283"/>
                    <a:pt x="198" y="281"/>
                  </a:cubicBezTo>
                  <a:cubicBezTo>
                    <a:pt x="197" y="278"/>
                    <a:pt x="198" y="273"/>
                    <a:pt x="198" y="268"/>
                  </a:cubicBezTo>
                  <a:cubicBezTo>
                    <a:pt x="198" y="262"/>
                    <a:pt x="208" y="264"/>
                    <a:pt x="208" y="257"/>
                  </a:cubicBezTo>
                  <a:cubicBezTo>
                    <a:pt x="208" y="254"/>
                    <a:pt x="206" y="253"/>
                    <a:pt x="206" y="251"/>
                  </a:cubicBezTo>
                  <a:cubicBezTo>
                    <a:pt x="206" y="250"/>
                    <a:pt x="207" y="250"/>
                    <a:pt x="207" y="249"/>
                  </a:cubicBezTo>
                  <a:cubicBezTo>
                    <a:pt x="207" y="248"/>
                    <a:pt x="207" y="247"/>
                    <a:pt x="207" y="246"/>
                  </a:cubicBezTo>
                  <a:cubicBezTo>
                    <a:pt x="207" y="239"/>
                    <a:pt x="220" y="241"/>
                    <a:pt x="225" y="236"/>
                  </a:cubicBezTo>
                  <a:cubicBezTo>
                    <a:pt x="227" y="234"/>
                    <a:pt x="226" y="232"/>
                    <a:pt x="230" y="231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2" y="236"/>
                    <a:pt x="232" y="236"/>
                    <a:pt x="232" y="236"/>
                  </a:cubicBezTo>
                  <a:cubicBezTo>
                    <a:pt x="236" y="232"/>
                    <a:pt x="244" y="233"/>
                    <a:pt x="249" y="229"/>
                  </a:cubicBezTo>
                  <a:cubicBezTo>
                    <a:pt x="252" y="225"/>
                    <a:pt x="252" y="221"/>
                    <a:pt x="257" y="217"/>
                  </a:cubicBezTo>
                  <a:cubicBezTo>
                    <a:pt x="262" y="212"/>
                    <a:pt x="262" y="212"/>
                    <a:pt x="262" y="212"/>
                  </a:cubicBezTo>
                  <a:cubicBezTo>
                    <a:pt x="262" y="211"/>
                    <a:pt x="265" y="212"/>
                    <a:pt x="267" y="208"/>
                  </a:cubicBezTo>
                  <a:cubicBezTo>
                    <a:pt x="277" y="208"/>
                    <a:pt x="277" y="208"/>
                    <a:pt x="277" y="208"/>
                  </a:cubicBezTo>
                  <a:cubicBezTo>
                    <a:pt x="286" y="204"/>
                    <a:pt x="293" y="206"/>
                    <a:pt x="301" y="203"/>
                  </a:cubicBezTo>
                  <a:cubicBezTo>
                    <a:pt x="307" y="201"/>
                    <a:pt x="310" y="195"/>
                    <a:pt x="317" y="192"/>
                  </a:cubicBezTo>
                  <a:cubicBezTo>
                    <a:pt x="321" y="191"/>
                    <a:pt x="324" y="191"/>
                    <a:pt x="327" y="188"/>
                  </a:cubicBezTo>
                  <a:close/>
                  <a:moveTo>
                    <a:pt x="39" y="96"/>
                  </a:moveTo>
                  <a:cubicBezTo>
                    <a:pt x="31" y="96"/>
                    <a:pt x="31" y="96"/>
                    <a:pt x="31" y="96"/>
                  </a:cubicBezTo>
                  <a:cubicBezTo>
                    <a:pt x="32" y="96"/>
                    <a:pt x="33" y="92"/>
                    <a:pt x="33" y="92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2" y="96"/>
                    <a:pt x="42" y="96"/>
                    <a:pt x="39" y="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8" name="Freeform 145"/>
            <p:cNvSpPr/>
            <p:nvPr/>
          </p:nvSpPr>
          <p:spPr bwMode="auto">
            <a:xfrm>
              <a:off x="3200691" y="2427710"/>
              <a:ext cx="62605" cy="47302"/>
            </a:xfrm>
            <a:custGeom>
              <a:avLst/>
              <a:gdLst>
                <a:gd name="T0" fmla="*/ 5 w 19"/>
                <a:gd name="T1" fmla="*/ 14 h 14"/>
                <a:gd name="T2" fmla="*/ 10 w 19"/>
                <a:gd name="T3" fmla="*/ 14 h 14"/>
                <a:gd name="T4" fmla="*/ 19 w 19"/>
                <a:gd name="T5" fmla="*/ 9 h 14"/>
                <a:gd name="T6" fmla="*/ 5 w 19"/>
                <a:gd name="T7" fmla="*/ 0 h 14"/>
                <a:gd name="T8" fmla="*/ 0 w 19"/>
                <a:gd name="T9" fmla="*/ 5 h 14"/>
                <a:gd name="T10" fmla="*/ 5 w 19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4">
                  <a:moveTo>
                    <a:pt x="5" y="14"/>
                  </a:moveTo>
                  <a:cubicBezTo>
                    <a:pt x="10" y="14"/>
                    <a:pt x="10" y="14"/>
                    <a:pt x="10" y="14"/>
                  </a:cubicBezTo>
                  <a:cubicBezTo>
                    <a:pt x="13" y="14"/>
                    <a:pt x="18" y="12"/>
                    <a:pt x="19" y="9"/>
                  </a:cubicBezTo>
                  <a:cubicBezTo>
                    <a:pt x="13" y="7"/>
                    <a:pt x="11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4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9" name="Freeform 146"/>
            <p:cNvSpPr/>
            <p:nvPr/>
          </p:nvSpPr>
          <p:spPr bwMode="auto">
            <a:xfrm>
              <a:off x="3963078" y="2224587"/>
              <a:ext cx="33389" cy="12521"/>
            </a:xfrm>
            <a:custGeom>
              <a:avLst/>
              <a:gdLst>
                <a:gd name="T0" fmla="*/ 2 w 10"/>
                <a:gd name="T1" fmla="*/ 0 h 4"/>
                <a:gd name="T2" fmla="*/ 0 w 10"/>
                <a:gd name="T3" fmla="*/ 2 h 4"/>
                <a:gd name="T4" fmla="*/ 3 w 10"/>
                <a:gd name="T5" fmla="*/ 4 h 4"/>
                <a:gd name="T6" fmla="*/ 10 w 10"/>
                <a:gd name="T7" fmla="*/ 0 h 4"/>
                <a:gd name="T8" fmla="*/ 6 w 10"/>
                <a:gd name="T9" fmla="*/ 0 h 4"/>
                <a:gd name="T10" fmla="*/ 2 w 10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4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3" y="4"/>
                  </a:cubicBezTo>
                  <a:cubicBezTo>
                    <a:pt x="5" y="4"/>
                    <a:pt x="9" y="0"/>
                    <a:pt x="10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0" name="Freeform 147"/>
            <p:cNvSpPr/>
            <p:nvPr/>
          </p:nvSpPr>
          <p:spPr bwMode="auto">
            <a:xfrm>
              <a:off x="3111653" y="3044033"/>
              <a:ext cx="134948" cy="139125"/>
            </a:xfrm>
            <a:custGeom>
              <a:avLst/>
              <a:gdLst>
                <a:gd name="T0" fmla="*/ 23 w 41"/>
                <a:gd name="T1" fmla="*/ 2 h 42"/>
                <a:gd name="T2" fmla="*/ 21 w 41"/>
                <a:gd name="T3" fmla="*/ 0 h 42"/>
                <a:gd name="T4" fmla="*/ 14 w 41"/>
                <a:gd name="T5" fmla="*/ 7 h 42"/>
                <a:gd name="T6" fmla="*/ 2 w 41"/>
                <a:gd name="T7" fmla="*/ 26 h 42"/>
                <a:gd name="T8" fmla="*/ 5 w 41"/>
                <a:gd name="T9" fmla="*/ 27 h 42"/>
                <a:gd name="T10" fmla="*/ 5 w 41"/>
                <a:gd name="T11" fmla="*/ 28 h 42"/>
                <a:gd name="T12" fmla="*/ 0 w 41"/>
                <a:gd name="T13" fmla="*/ 32 h 42"/>
                <a:gd name="T14" fmla="*/ 2 w 41"/>
                <a:gd name="T15" fmla="*/ 35 h 42"/>
                <a:gd name="T16" fmla="*/ 9 w 41"/>
                <a:gd name="T17" fmla="*/ 33 h 42"/>
                <a:gd name="T18" fmla="*/ 15 w 41"/>
                <a:gd name="T19" fmla="*/ 35 h 42"/>
                <a:gd name="T20" fmla="*/ 20 w 41"/>
                <a:gd name="T21" fmla="*/ 34 h 42"/>
                <a:gd name="T22" fmla="*/ 26 w 41"/>
                <a:gd name="T23" fmla="*/ 35 h 42"/>
                <a:gd name="T24" fmla="*/ 24 w 41"/>
                <a:gd name="T25" fmla="*/ 39 h 42"/>
                <a:gd name="T26" fmla="*/ 25 w 41"/>
                <a:gd name="T27" fmla="*/ 39 h 42"/>
                <a:gd name="T28" fmla="*/ 32 w 41"/>
                <a:gd name="T29" fmla="*/ 33 h 42"/>
                <a:gd name="T30" fmla="*/ 34 w 41"/>
                <a:gd name="T31" fmla="*/ 38 h 42"/>
                <a:gd name="T32" fmla="*/ 36 w 41"/>
                <a:gd name="T33" fmla="*/ 39 h 42"/>
                <a:gd name="T34" fmla="*/ 38 w 41"/>
                <a:gd name="T35" fmla="*/ 42 h 42"/>
                <a:gd name="T36" fmla="*/ 41 w 41"/>
                <a:gd name="T37" fmla="*/ 36 h 42"/>
                <a:gd name="T38" fmla="*/ 40 w 41"/>
                <a:gd name="T39" fmla="*/ 31 h 42"/>
                <a:gd name="T40" fmla="*/ 37 w 41"/>
                <a:gd name="T41" fmla="*/ 33 h 42"/>
                <a:gd name="T42" fmla="*/ 35 w 41"/>
                <a:gd name="T43" fmla="*/ 29 h 42"/>
                <a:gd name="T44" fmla="*/ 38 w 41"/>
                <a:gd name="T45" fmla="*/ 26 h 42"/>
                <a:gd name="T46" fmla="*/ 35 w 41"/>
                <a:gd name="T47" fmla="*/ 26 h 42"/>
                <a:gd name="T48" fmla="*/ 35 w 41"/>
                <a:gd name="T49" fmla="*/ 19 h 42"/>
                <a:gd name="T50" fmla="*/ 28 w 41"/>
                <a:gd name="T51" fmla="*/ 19 h 42"/>
                <a:gd name="T52" fmla="*/ 25 w 41"/>
                <a:gd name="T53" fmla="*/ 20 h 42"/>
                <a:gd name="T54" fmla="*/ 25 w 41"/>
                <a:gd name="T55" fmla="*/ 19 h 42"/>
                <a:gd name="T56" fmla="*/ 21 w 41"/>
                <a:gd name="T57" fmla="*/ 19 h 42"/>
                <a:gd name="T58" fmla="*/ 21 w 41"/>
                <a:gd name="T59" fmla="*/ 17 h 42"/>
                <a:gd name="T60" fmla="*/ 23 w 41"/>
                <a:gd name="T61" fmla="*/ 15 h 42"/>
                <a:gd name="T62" fmla="*/ 20 w 41"/>
                <a:gd name="T63" fmla="*/ 14 h 42"/>
                <a:gd name="T64" fmla="*/ 17 w 41"/>
                <a:gd name="T65" fmla="*/ 16 h 42"/>
                <a:gd name="T66" fmla="*/ 17 w 41"/>
                <a:gd name="T67" fmla="*/ 14 h 42"/>
                <a:gd name="T68" fmla="*/ 23 w 41"/>
                <a:gd name="T69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" h="42">
                  <a:moveTo>
                    <a:pt x="23" y="2"/>
                  </a:moveTo>
                  <a:cubicBezTo>
                    <a:pt x="23" y="2"/>
                    <a:pt x="22" y="0"/>
                    <a:pt x="21" y="0"/>
                  </a:cubicBezTo>
                  <a:cubicBezTo>
                    <a:pt x="17" y="0"/>
                    <a:pt x="16" y="4"/>
                    <a:pt x="14" y="7"/>
                  </a:cubicBezTo>
                  <a:cubicBezTo>
                    <a:pt x="10" y="12"/>
                    <a:pt x="9" y="22"/>
                    <a:pt x="2" y="26"/>
                  </a:cubicBezTo>
                  <a:cubicBezTo>
                    <a:pt x="3" y="26"/>
                    <a:pt x="1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0" y="32"/>
                    <a:pt x="0" y="32"/>
                  </a:cubicBezTo>
                  <a:cubicBezTo>
                    <a:pt x="0" y="33"/>
                    <a:pt x="1" y="35"/>
                    <a:pt x="2" y="35"/>
                  </a:cubicBezTo>
                  <a:cubicBezTo>
                    <a:pt x="5" y="35"/>
                    <a:pt x="5" y="33"/>
                    <a:pt x="9" y="33"/>
                  </a:cubicBezTo>
                  <a:cubicBezTo>
                    <a:pt x="11" y="33"/>
                    <a:pt x="12" y="35"/>
                    <a:pt x="15" y="35"/>
                  </a:cubicBezTo>
                  <a:cubicBezTo>
                    <a:pt x="17" y="35"/>
                    <a:pt x="18" y="34"/>
                    <a:pt x="20" y="34"/>
                  </a:cubicBezTo>
                  <a:cubicBezTo>
                    <a:pt x="21" y="36"/>
                    <a:pt x="24" y="35"/>
                    <a:pt x="26" y="35"/>
                  </a:cubicBezTo>
                  <a:cubicBezTo>
                    <a:pt x="26" y="36"/>
                    <a:pt x="24" y="35"/>
                    <a:pt x="24" y="39"/>
                  </a:cubicBezTo>
                  <a:cubicBezTo>
                    <a:pt x="24" y="39"/>
                    <a:pt x="25" y="39"/>
                    <a:pt x="25" y="39"/>
                  </a:cubicBezTo>
                  <a:cubicBezTo>
                    <a:pt x="28" y="39"/>
                    <a:pt x="30" y="35"/>
                    <a:pt x="32" y="33"/>
                  </a:cubicBezTo>
                  <a:cubicBezTo>
                    <a:pt x="33" y="34"/>
                    <a:pt x="32" y="38"/>
                    <a:pt x="34" y="38"/>
                  </a:cubicBezTo>
                  <a:cubicBezTo>
                    <a:pt x="35" y="38"/>
                    <a:pt x="35" y="39"/>
                    <a:pt x="36" y="39"/>
                  </a:cubicBezTo>
                  <a:cubicBezTo>
                    <a:pt x="36" y="40"/>
                    <a:pt x="36" y="42"/>
                    <a:pt x="38" y="42"/>
                  </a:cubicBezTo>
                  <a:cubicBezTo>
                    <a:pt x="40" y="42"/>
                    <a:pt x="41" y="39"/>
                    <a:pt x="41" y="36"/>
                  </a:cubicBezTo>
                  <a:cubicBezTo>
                    <a:pt x="41" y="34"/>
                    <a:pt x="40" y="34"/>
                    <a:pt x="40" y="31"/>
                  </a:cubicBezTo>
                  <a:cubicBezTo>
                    <a:pt x="38" y="32"/>
                    <a:pt x="39" y="33"/>
                    <a:pt x="37" y="33"/>
                  </a:cubicBezTo>
                  <a:cubicBezTo>
                    <a:pt x="37" y="31"/>
                    <a:pt x="35" y="30"/>
                    <a:pt x="35" y="29"/>
                  </a:cubicBezTo>
                  <a:cubicBezTo>
                    <a:pt x="35" y="28"/>
                    <a:pt x="37" y="28"/>
                    <a:pt x="38" y="26"/>
                  </a:cubicBezTo>
                  <a:cubicBezTo>
                    <a:pt x="37" y="26"/>
                    <a:pt x="35" y="26"/>
                    <a:pt x="35" y="26"/>
                  </a:cubicBezTo>
                  <a:cubicBezTo>
                    <a:pt x="35" y="23"/>
                    <a:pt x="35" y="21"/>
                    <a:pt x="35" y="19"/>
                  </a:cubicBezTo>
                  <a:cubicBezTo>
                    <a:pt x="34" y="19"/>
                    <a:pt x="31" y="19"/>
                    <a:pt x="28" y="19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2" y="14"/>
                    <a:pt x="21" y="14"/>
                    <a:pt x="20" y="14"/>
                  </a:cubicBezTo>
                  <a:cubicBezTo>
                    <a:pt x="18" y="14"/>
                    <a:pt x="17" y="16"/>
                    <a:pt x="17" y="16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0"/>
                    <a:pt x="23" y="7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1" name="Freeform 148"/>
            <p:cNvSpPr/>
            <p:nvPr/>
          </p:nvSpPr>
          <p:spPr bwMode="auto">
            <a:xfrm>
              <a:off x="7274175" y="2174502"/>
              <a:ext cx="164164" cy="66780"/>
            </a:xfrm>
            <a:custGeom>
              <a:avLst/>
              <a:gdLst>
                <a:gd name="T0" fmla="*/ 11 w 50"/>
                <a:gd name="T1" fmla="*/ 20 h 20"/>
                <a:gd name="T2" fmla="*/ 16 w 50"/>
                <a:gd name="T3" fmla="*/ 16 h 20"/>
                <a:gd name="T4" fmla="*/ 20 w 50"/>
                <a:gd name="T5" fmla="*/ 18 h 20"/>
                <a:gd name="T6" fmla="*/ 25 w 50"/>
                <a:gd name="T7" fmla="*/ 17 h 20"/>
                <a:gd name="T8" fmla="*/ 30 w 50"/>
                <a:gd name="T9" fmla="*/ 15 h 20"/>
                <a:gd name="T10" fmla="*/ 34 w 50"/>
                <a:gd name="T11" fmla="*/ 17 h 20"/>
                <a:gd name="T12" fmla="*/ 39 w 50"/>
                <a:gd name="T13" fmla="*/ 15 h 20"/>
                <a:gd name="T14" fmla="*/ 46 w 50"/>
                <a:gd name="T15" fmla="*/ 15 h 20"/>
                <a:gd name="T16" fmla="*/ 50 w 50"/>
                <a:gd name="T17" fmla="*/ 8 h 20"/>
                <a:gd name="T18" fmla="*/ 27 w 50"/>
                <a:gd name="T19" fmla="*/ 1 h 20"/>
                <a:gd name="T20" fmla="*/ 24 w 50"/>
                <a:gd name="T21" fmla="*/ 8 h 20"/>
                <a:gd name="T22" fmla="*/ 10 w 50"/>
                <a:gd name="T23" fmla="*/ 0 h 20"/>
                <a:gd name="T24" fmla="*/ 0 w 50"/>
                <a:gd name="T25" fmla="*/ 9 h 20"/>
                <a:gd name="T26" fmla="*/ 11 w 50"/>
                <a:gd name="T2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20">
                  <a:moveTo>
                    <a:pt x="11" y="20"/>
                  </a:moveTo>
                  <a:cubicBezTo>
                    <a:pt x="13" y="20"/>
                    <a:pt x="15" y="18"/>
                    <a:pt x="16" y="16"/>
                  </a:cubicBezTo>
                  <a:cubicBezTo>
                    <a:pt x="17" y="18"/>
                    <a:pt x="18" y="18"/>
                    <a:pt x="20" y="18"/>
                  </a:cubicBezTo>
                  <a:cubicBezTo>
                    <a:pt x="22" y="18"/>
                    <a:pt x="24" y="17"/>
                    <a:pt x="25" y="17"/>
                  </a:cubicBezTo>
                  <a:cubicBezTo>
                    <a:pt x="27" y="17"/>
                    <a:pt x="28" y="15"/>
                    <a:pt x="30" y="15"/>
                  </a:cubicBezTo>
                  <a:cubicBezTo>
                    <a:pt x="31" y="15"/>
                    <a:pt x="32" y="17"/>
                    <a:pt x="34" y="17"/>
                  </a:cubicBezTo>
                  <a:cubicBezTo>
                    <a:pt x="37" y="17"/>
                    <a:pt x="38" y="15"/>
                    <a:pt x="39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5"/>
                    <a:pt x="49" y="11"/>
                    <a:pt x="50" y="8"/>
                  </a:cubicBezTo>
                  <a:cubicBezTo>
                    <a:pt x="45" y="6"/>
                    <a:pt x="32" y="1"/>
                    <a:pt x="27" y="1"/>
                  </a:cubicBezTo>
                  <a:cubicBezTo>
                    <a:pt x="25" y="1"/>
                    <a:pt x="24" y="4"/>
                    <a:pt x="24" y="8"/>
                  </a:cubicBezTo>
                  <a:cubicBezTo>
                    <a:pt x="17" y="8"/>
                    <a:pt x="17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5"/>
                    <a:pt x="5" y="20"/>
                    <a:pt x="11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2" name="Freeform 149"/>
            <p:cNvSpPr/>
            <p:nvPr/>
          </p:nvSpPr>
          <p:spPr bwMode="auto">
            <a:xfrm>
              <a:off x="2624727" y="3002296"/>
              <a:ext cx="26433" cy="12521"/>
            </a:xfrm>
            <a:custGeom>
              <a:avLst/>
              <a:gdLst>
                <a:gd name="T0" fmla="*/ 7 w 8"/>
                <a:gd name="T1" fmla="*/ 4 h 4"/>
                <a:gd name="T2" fmla="*/ 8 w 8"/>
                <a:gd name="T3" fmla="*/ 4 h 4"/>
                <a:gd name="T4" fmla="*/ 0 w 8"/>
                <a:gd name="T5" fmla="*/ 0 h 4"/>
                <a:gd name="T6" fmla="*/ 0 w 8"/>
                <a:gd name="T7" fmla="*/ 2 h 4"/>
                <a:gd name="T8" fmla="*/ 7 w 8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7" y="4"/>
                  </a:moveTo>
                  <a:cubicBezTo>
                    <a:pt x="7" y="4"/>
                    <a:pt x="8" y="4"/>
                    <a:pt x="8" y="4"/>
                  </a:cubicBezTo>
                  <a:cubicBezTo>
                    <a:pt x="8" y="1"/>
                    <a:pt x="4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5" y="4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3" name="Freeform 150"/>
            <p:cNvSpPr/>
            <p:nvPr/>
          </p:nvSpPr>
          <p:spPr bwMode="auto">
            <a:xfrm>
              <a:off x="1641137" y="3074641"/>
              <a:ext cx="91820" cy="58432"/>
            </a:xfrm>
            <a:custGeom>
              <a:avLst/>
              <a:gdLst>
                <a:gd name="T0" fmla="*/ 11 w 28"/>
                <a:gd name="T1" fmla="*/ 10 h 18"/>
                <a:gd name="T2" fmla="*/ 28 w 28"/>
                <a:gd name="T3" fmla="*/ 18 h 18"/>
                <a:gd name="T4" fmla="*/ 28 w 28"/>
                <a:gd name="T5" fmla="*/ 18 h 18"/>
                <a:gd name="T6" fmla="*/ 28 w 28"/>
                <a:gd name="T7" fmla="*/ 18 h 18"/>
                <a:gd name="T8" fmla="*/ 8 w 28"/>
                <a:gd name="T9" fmla="*/ 3 h 18"/>
                <a:gd name="T10" fmla="*/ 2 w 28"/>
                <a:gd name="T11" fmla="*/ 0 h 18"/>
                <a:gd name="T12" fmla="*/ 0 w 28"/>
                <a:gd name="T13" fmla="*/ 2 h 18"/>
                <a:gd name="T14" fmla="*/ 1 w 28"/>
                <a:gd name="T15" fmla="*/ 2 h 18"/>
                <a:gd name="T16" fmla="*/ 4 w 28"/>
                <a:gd name="T17" fmla="*/ 2 h 18"/>
                <a:gd name="T18" fmla="*/ 2 w 28"/>
                <a:gd name="T19" fmla="*/ 4 h 18"/>
                <a:gd name="T20" fmla="*/ 13 w 28"/>
                <a:gd name="T21" fmla="*/ 9 h 18"/>
                <a:gd name="T22" fmla="*/ 11 w 28"/>
                <a:gd name="T23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18">
                  <a:moveTo>
                    <a:pt x="11" y="10"/>
                  </a:moveTo>
                  <a:cubicBezTo>
                    <a:pt x="15" y="13"/>
                    <a:pt x="23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4" y="12"/>
                    <a:pt x="18" y="6"/>
                    <a:pt x="8" y="3"/>
                  </a:cubicBezTo>
                  <a:cubicBezTo>
                    <a:pt x="6" y="3"/>
                    <a:pt x="5" y="0"/>
                    <a:pt x="2" y="0"/>
                  </a:cubicBezTo>
                  <a:cubicBezTo>
                    <a:pt x="1" y="0"/>
                    <a:pt x="1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3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3" y="7"/>
                    <a:pt x="9" y="9"/>
                    <a:pt x="13" y="9"/>
                  </a:cubicBezTo>
                  <a:cubicBezTo>
                    <a:pt x="13" y="9"/>
                    <a:pt x="12" y="9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4" name="Freeform 151"/>
            <p:cNvSpPr/>
            <p:nvPr/>
          </p:nvSpPr>
          <p:spPr bwMode="auto">
            <a:xfrm>
              <a:off x="1535405" y="2978644"/>
              <a:ext cx="38954" cy="52867"/>
            </a:xfrm>
            <a:custGeom>
              <a:avLst/>
              <a:gdLst>
                <a:gd name="T0" fmla="*/ 9 w 12"/>
                <a:gd name="T1" fmla="*/ 9 h 16"/>
                <a:gd name="T2" fmla="*/ 8 w 12"/>
                <a:gd name="T3" fmla="*/ 7 h 16"/>
                <a:gd name="T4" fmla="*/ 8 w 12"/>
                <a:gd name="T5" fmla="*/ 2 h 16"/>
                <a:gd name="T6" fmla="*/ 5 w 12"/>
                <a:gd name="T7" fmla="*/ 5 h 16"/>
                <a:gd name="T8" fmla="*/ 6 w 12"/>
                <a:gd name="T9" fmla="*/ 2 h 16"/>
                <a:gd name="T10" fmla="*/ 0 w 12"/>
                <a:gd name="T11" fmla="*/ 0 h 16"/>
                <a:gd name="T12" fmla="*/ 0 w 12"/>
                <a:gd name="T13" fmla="*/ 2 h 16"/>
                <a:gd name="T14" fmla="*/ 3 w 12"/>
                <a:gd name="T15" fmla="*/ 6 h 16"/>
                <a:gd name="T16" fmla="*/ 7 w 12"/>
                <a:gd name="T17" fmla="*/ 9 h 16"/>
                <a:gd name="T18" fmla="*/ 7 w 12"/>
                <a:gd name="T19" fmla="*/ 12 h 16"/>
                <a:gd name="T20" fmla="*/ 10 w 12"/>
                <a:gd name="T21" fmla="*/ 16 h 16"/>
                <a:gd name="T22" fmla="*/ 8 w 12"/>
                <a:gd name="T23" fmla="*/ 12 h 16"/>
                <a:gd name="T24" fmla="*/ 9 w 12"/>
                <a:gd name="T25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6">
                  <a:moveTo>
                    <a:pt x="9" y="9"/>
                  </a:moveTo>
                  <a:cubicBezTo>
                    <a:pt x="9" y="8"/>
                    <a:pt x="8" y="8"/>
                    <a:pt x="8" y="7"/>
                  </a:cubicBezTo>
                  <a:cubicBezTo>
                    <a:pt x="8" y="4"/>
                    <a:pt x="8" y="3"/>
                    <a:pt x="8" y="2"/>
                  </a:cubicBezTo>
                  <a:cubicBezTo>
                    <a:pt x="8" y="3"/>
                    <a:pt x="7" y="5"/>
                    <a:pt x="5" y="5"/>
                  </a:cubicBezTo>
                  <a:cubicBezTo>
                    <a:pt x="4" y="5"/>
                    <a:pt x="6" y="2"/>
                    <a:pt x="6" y="2"/>
                  </a:cubicBezTo>
                  <a:cubicBezTo>
                    <a:pt x="4" y="2"/>
                    <a:pt x="4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3"/>
                    <a:pt x="2" y="6"/>
                    <a:pt x="3" y="6"/>
                  </a:cubicBezTo>
                  <a:cubicBezTo>
                    <a:pt x="5" y="6"/>
                    <a:pt x="5" y="9"/>
                    <a:pt x="7" y="9"/>
                  </a:cubicBezTo>
                  <a:cubicBezTo>
                    <a:pt x="7" y="10"/>
                    <a:pt x="7" y="10"/>
                    <a:pt x="7" y="12"/>
                  </a:cubicBezTo>
                  <a:cubicBezTo>
                    <a:pt x="7" y="13"/>
                    <a:pt x="8" y="16"/>
                    <a:pt x="10" y="16"/>
                  </a:cubicBezTo>
                  <a:cubicBezTo>
                    <a:pt x="12" y="16"/>
                    <a:pt x="8" y="13"/>
                    <a:pt x="8" y="12"/>
                  </a:cubicBezTo>
                  <a:cubicBezTo>
                    <a:pt x="8" y="11"/>
                    <a:pt x="9" y="10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5" name="Freeform 152"/>
            <p:cNvSpPr/>
            <p:nvPr/>
          </p:nvSpPr>
          <p:spPr bwMode="auto">
            <a:xfrm>
              <a:off x="1087433" y="2870127"/>
              <a:ext cx="40345" cy="26434"/>
            </a:xfrm>
            <a:custGeom>
              <a:avLst/>
              <a:gdLst>
                <a:gd name="T0" fmla="*/ 0 w 12"/>
                <a:gd name="T1" fmla="*/ 2 h 8"/>
                <a:gd name="T2" fmla="*/ 0 w 12"/>
                <a:gd name="T3" fmla="*/ 5 h 8"/>
                <a:gd name="T4" fmla="*/ 4 w 12"/>
                <a:gd name="T5" fmla="*/ 8 h 8"/>
                <a:gd name="T6" fmla="*/ 12 w 12"/>
                <a:gd name="T7" fmla="*/ 2 h 8"/>
                <a:gd name="T8" fmla="*/ 12 w 12"/>
                <a:gd name="T9" fmla="*/ 0 h 8"/>
                <a:gd name="T10" fmla="*/ 10 w 12"/>
                <a:gd name="T11" fmla="*/ 0 h 8"/>
                <a:gd name="T12" fmla="*/ 0 w 12"/>
                <a:gd name="T13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8">
                  <a:moveTo>
                    <a:pt x="0" y="2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2" y="7"/>
                    <a:pt x="4" y="8"/>
                  </a:cubicBezTo>
                  <a:cubicBezTo>
                    <a:pt x="7" y="5"/>
                    <a:pt x="8" y="4"/>
                    <a:pt x="12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6" y="0"/>
                    <a:pt x="4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6" name="Freeform 153"/>
            <p:cNvSpPr/>
            <p:nvPr/>
          </p:nvSpPr>
          <p:spPr bwMode="auto">
            <a:xfrm>
              <a:off x="4628080" y="3393237"/>
              <a:ext cx="55649" cy="40346"/>
            </a:xfrm>
            <a:custGeom>
              <a:avLst/>
              <a:gdLst>
                <a:gd name="T0" fmla="*/ 17 w 17"/>
                <a:gd name="T1" fmla="*/ 2 h 12"/>
                <a:gd name="T2" fmla="*/ 10 w 17"/>
                <a:gd name="T3" fmla="*/ 3 h 12"/>
                <a:gd name="T4" fmla="*/ 0 w 17"/>
                <a:gd name="T5" fmla="*/ 3 h 12"/>
                <a:gd name="T6" fmla="*/ 0 w 17"/>
                <a:gd name="T7" fmla="*/ 4 h 12"/>
                <a:gd name="T8" fmla="*/ 3 w 17"/>
                <a:gd name="T9" fmla="*/ 5 h 12"/>
                <a:gd name="T10" fmla="*/ 13 w 17"/>
                <a:gd name="T11" fmla="*/ 11 h 12"/>
                <a:gd name="T12" fmla="*/ 15 w 17"/>
                <a:gd name="T13" fmla="*/ 12 h 12"/>
                <a:gd name="T14" fmla="*/ 16 w 17"/>
                <a:gd name="T15" fmla="*/ 11 h 12"/>
                <a:gd name="T16" fmla="*/ 15 w 17"/>
                <a:gd name="T17" fmla="*/ 7 h 12"/>
                <a:gd name="T18" fmla="*/ 16 w 17"/>
                <a:gd name="T19" fmla="*/ 4 h 12"/>
                <a:gd name="T20" fmla="*/ 17 w 17"/>
                <a:gd name="T21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2">
                  <a:moveTo>
                    <a:pt x="17" y="2"/>
                  </a:moveTo>
                  <a:cubicBezTo>
                    <a:pt x="14" y="1"/>
                    <a:pt x="13" y="3"/>
                    <a:pt x="10" y="3"/>
                  </a:cubicBezTo>
                  <a:cubicBezTo>
                    <a:pt x="7" y="3"/>
                    <a:pt x="4" y="0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2" y="5"/>
                    <a:pt x="3" y="5"/>
                  </a:cubicBezTo>
                  <a:cubicBezTo>
                    <a:pt x="7" y="6"/>
                    <a:pt x="9" y="10"/>
                    <a:pt x="13" y="11"/>
                  </a:cubicBezTo>
                  <a:cubicBezTo>
                    <a:pt x="13" y="12"/>
                    <a:pt x="14" y="12"/>
                    <a:pt x="15" y="12"/>
                  </a:cubicBezTo>
                  <a:cubicBezTo>
                    <a:pt x="16" y="12"/>
                    <a:pt x="16" y="11"/>
                    <a:pt x="16" y="11"/>
                  </a:cubicBezTo>
                  <a:cubicBezTo>
                    <a:pt x="16" y="9"/>
                    <a:pt x="15" y="8"/>
                    <a:pt x="15" y="7"/>
                  </a:cubicBezTo>
                  <a:cubicBezTo>
                    <a:pt x="15" y="6"/>
                    <a:pt x="16" y="4"/>
                    <a:pt x="16" y="4"/>
                  </a:cubicBezTo>
                  <a:lnTo>
                    <a:pt x="17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7" name="Freeform 154"/>
            <p:cNvSpPr/>
            <p:nvPr/>
          </p:nvSpPr>
          <p:spPr bwMode="auto">
            <a:xfrm>
              <a:off x="4545998" y="3277763"/>
              <a:ext cx="19477" cy="40346"/>
            </a:xfrm>
            <a:custGeom>
              <a:avLst/>
              <a:gdLst>
                <a:gd name="T0" fmla="*/ 4 w 6"/>
                <a:gd name="T1" fmla="*/ 12 h 12"/>
                <a:gd name="T2" fmla="*/ 6 w 6"/>
                <a:gd name="T3" fmla="*/ 2 h 12"/>
                <a:gd name="T4" fmla="*/ 5 w 6"/>
                <a:gd name="T5" fmla="*/ 0 h 12"/>
                <a:gd name="T6" fmla="*/ 1 w 6"/>
                <a:gd name="T7" fmla="*/ 2 h 12"/>
                <a:gd name="T8" fmla="*/ 0 w 6"/>
                <a:gd name="T9" fmla="*/ 3 h 12"/>
                <a:gd name="T10" fmla="*/ 4 w 6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2">
                  <a:moveTo>
                    <a:pt x="4" y="12"/>
                  </a:moveTo>
                  <a:cubicBezTo>
                    <a:pt x="5" y="10"/>
                    <a:pt x="5" y="5"/>
                    <a:pt x="6" y="2"/>
                  </a:cubicBezTo>
                  <a:cubicBezTo>
                    <a:pt x="5" y="2"/>
                    <a:pt x="5" y="1"/>
                    <a:pt x="5" y="0"/>
                  </a:cubicBezTo>
                  <a:cubicBezTo>
                    <a:pt x="4" y="0"/>
                    <a:pt x="3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4"/>
                    <a:pt x="2" y="11"/>
                    <a:pt x="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8" name="Freeform 155"/>
            <p:cNvSpPr/>
            <p:nvPr/>
          </p:nvSpPr>
          <p:spPr bwMode="auto">
            <a:xfrm>
              <a:off x="4539042" y="3320892"/>
              <a:ext cx="33389" cy="57041"/>
            </a:xfrm>
            <a:custGeom>
              <a:avLst/>
              <a:gdLst>
                <a:gd name="T0" fmla="*/ 2 w 10"/>
                <a:gd name="T1" fmla="*/ 8 h 17"/>
                <a:gd name="T2" fmla="*/ 1 w 10"/>
                <a:gd name="T3" fmla="*/ 12 h 17"/>
                <a:gd name="T4" fmla="*/ 3 w 10"/>
                <a:gd name="T5" fmla="*/ 17 h 17"/>
                <a:gd name="T6" fmla="*/ 9 w 10"/>
                <a:gd name="T7" fmla="*/ 11 h 17"/>
                <a:gd name="T8" fmla="*/ 8 w 10"/>
                <a:gd name="T9" fmla="*/ 1 h 17"/>
                <a:gd name="T10" fmla="*/ 5 w 10"/>
                <a:gd name="T11" fmla="*/ 0 h 17"/>
                <a:gd name="T12" fmla="*/ 0 w 10"/>
                <a:gd name="T13" fmla="*/ 3 h 17"/>
                <a:gd name="T14" fmla="*/ 2 w 10"/>
                <a:gd name="T1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7">
                  <a:moveTo>
                    <a:pt x="2" y="8"/>
                  </a:moveTo>
                  <a:cubicBezTo>
                    <a:pt x="2" y="9"/>
                    <a:pt x="1" y="11"/>
                    <a:pt x="1" y="12"/>
                  </a:cubicBezTo>
                  <a:cubicBezTo>
                    <a:pt x="1" y="14"/>
                    <a:pt x="1" y="17"/>
                    <a:pt x="3" y="17"/>
                  </a:cubicBezTo>
                  <a:cubicBezTo>
                    <a:pt x="5" y="17"/>
                    <a:pt x="9" y="14"/>
                    <a:pt x="9" y="11"/>
                  </a:cubicBezTo>
                  <a:cubicBezTo>
                    <a:pt x="9" y="7"/>
                    <a:pt x="10" y="5"/>
                    <a:pt x="8" y="1"/>
                  </a:cubicBezTo>
                  <a:cubicBezTo>
                    <a:pt x="7" y="1"/>
                    <a:pt x="7" y="0"/>
                    <a:pt x="5" y="0"/>
                  </a:cubicBezTo>
                  <a:cubicBezTo>
                    <a:pt x="3" y="0"/>
                    <a:pt x="3" y="2"/>
                    <a:pt x="0" y="3"/>
                  </a:cubicBezTo>
                  <a:cubicBezTo>
                    <a:pt x="0" y="5"/>
                    <a:pt x="2" y="6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9" name="Freeform 156"/>
            <p:cNvSpPr/>
            <p:nvPr/>
          </p:nvSpPr>
          <p:spPr bwMode="auto">
            <a:xfrm>
              <a:off x="4420789" y="3354282"/>
              <a:ext cx="13912" cy="12521"/>
            </a:xfrm>
            <a:custGeom>
              <a:avLst/>
              <a:gdLst>
                <a:gd name="T0" fmla="*/ 4 w 4"/>
                <a:gd name="T1" fmla="*/ 3 h 4"/>
                <a:gd name="T2" fmla="*/ 3 w 4"/>
                <a:gd name="T3" fmla="*/ 0 h 4"/>
                <a:gd name="T4" fmla="*/ 0 w 4"/>
                <a:gd name="T5" fmla="*/ 2 h 4"/>
                <a:gd name="T6" fmla="*/ 3 w 4"/>
                <a:gd name="T7" fmla="*/ 4 h 4"/>
                <a:gd name="T8" fmla="*/ 4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1"/>
                    <a:pt x="0" y="2"/>
                  </a:cubicBezTo>
                  <a:cubicBezTo>
                    <a:pt x="0" y="2"/>
                    <a:pt x="2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0" name="Freeform 157"/>
            <p:cNvSpPr/>
            <p:nvPr/>
          </p:nvSpPr>
          <p:spPr bwMode="auto">
            <a:xfrm>
              <a:off x="4575214" y="2925777"/>
              <a:ext cx="20868" cy="23651"/>
            </a:xfrm>
            <a:custGeom>
              <a:avLst/>
              <a:gdLst>
                <a:gd name="T0" fmla="*/ 6 w 6"/>
                <a:gd name="T1" fmla="*/ 4 h 7"/>
                <a:gd name="T2" fmla="*/ 4 w 6"/>
                <a:gd name="T3" fmla="*/ 0 h 7"/>
                <a:gd name="T4" fmla="*/ 0 w 6"/>
                <a:gd name="T5" fmla="*/ 0 h 7"/>
                <a:gd name="T6" fmla="*/ 0 w 6"/>
                <a:gd name="T7" fmla="*/ 2 h 7"/>
                <a:gd name="T8" fmla="*/ 5 w 6"/>
                <a:gd name="T9" fmla="*/ 5 h 7"/>
                <a:gd name="T10" fmla="*/ 5 w 6"/>
                <a:gd name="T11" fmla="*/ 7 h 7"/>
                <a:gd name="T12" fmla="*/ 6 w 6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6" y="2"/>
                    <a:pt x="4" y="3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4"/>
                    <a:pt x="2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6"/>
                    <a:pt x="6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1" name="Freeform 158"/>
            <p:cNvSpPr/>
            <p:nvPr/>
          </p:nvSpPr>
          <p:spPr bwMode="auto">
            <a:xfrm>
              <a:off x="4598864" y="2902126"/>
              <a:ext cx="33389" cy="50085"/>
            </a:xfrm>
            <a:custGeom>
              <a:avLst/>
              <a:gdLst>
                <a:gd name="T0" fmla="*/ 1 w 10"/>
                <a:gd name="T1" fmla="*/ 14 h 15"/>
                <a:gd name="T2" fmla="*/ 1 w 10"/>
                <a:gd name="T3" fmla="*/ 13 h 15"/>
                <a:gd name="T4" fmla="*/ 0 w 10"/>
                <a:gd name="T5" fmla="*/ 14 h 15"/>
                <a:gd name="T6" fmla="*/ 3 w 10"/>
                <a:gd name="T7" fmla="*/ 15 h 15"/>
                <a:gd name="T8" fmla="*/ 10 w 10"/>
                <a:gd name="T9" fmla="*/ 6 h 15"/>
                <a:gd name="T10" fmla="*/ 4 w 10"/>
                <a:gd name="T11" fmla="*/ 0 h 15"/>
                <a:gd name="T12" fmla="*/ 0 w 10"/>
                <a:gd name="T13" fmla="*/ 7 h 15"/>
                <a:gd name="T14" fmla="*/ 4 w 10"/>
                <a:gd name="T15" fmla="*/ 11 h 15"/>
                <a:gd name="T16" fmla="*/ 1 w 10"/>
                <a:gd name="T17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5">
                  <a:moveTo>
                    <a:pt x="1" y="14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4"/>
                    <a:pt x="0" y="14"/>
                  </a:cubicBezTo>
                  <a:cubicBezTo>
                    <a:pt x="0" y="14"/>
                    <a:pt x="1" y="15"/>
                    <a:pt x="3" y="15"/>
                  </a:cubicBezTo>
                  <a:cubicBezTo>
                    <a:pt x="8" y="15"/>
                    <a:pt x="6" y="7"/>
                    <a:pt x="10" y="6"/>
                  </a:cubicBezTo>
                  <a:cubicBezTo>
                    <a:pt x="9" y="2"/>
                    <a:pt x="9" y="0"/>
                    <a:pt x="4" y="0"/>
                  </a:cubicBezTo>
                  <a:cubicBezTo>
                    <a:pt x="2" y="0"/>
                    <a:pt x="0" y="6"/>
                    <a:pt x="0" y="7"/>
                  </a:cubicBezTo>
                  <a:cubicBezTo>
                    <a:pt x="0" y="9"/>
                    <a:pt x="2" y="10"/>
                    <a:pt x="4" y="11"/>
                  </a:cubicBezTo>
                  <a:cubicBezTo>
                    <a:pt x="4" y="12"/>
                    <a:pt x="3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2" name="Freeform 159"/>
            <p:cNvSpPr/>
            <p:nvPr/>
          </p:nvSpPr>
          <p:spPr bwMode="auto">
            <a:xfrm>
              <a:off x="4743551" y="2850650"/>
              <a:ext cx="19477" cy="26434"/>
            </a:xfrm>
            <a:custGeom>
              <a:avLst/>
              <a:gdLst>
                <a:gd name="T0" fmla="*/ 6 w 6"/>
                <a:gd name="T1" fmla="*/ 0 h 8"/>
                <a:gd name="T2" fmla="*/ 1 w 6"/>
                <a:gd name="T3" fmla="*/ 5 h 8"/>
                <a:gd name="T4" fmla="*/ 1 w 6"/>
                <a:gd name="T5" fmla="*/ 8 h 8"/>
                <a:gd name="T6" fmla="*/ 4 w 6"/>
                <a:gd name="T7" fmla="*/ 3 h 8"/>
                <a:gd name="T8" fmla="*/ 6 w 6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cubicBezTo>
                    <a:pt x="2" y="0"/>
                    <a:pt x="1" y="4"/>
                    <a:pt x="1" y="5"/>
                  </a:cubicBezTo>
                  <a:cubicBezTo>
                    <a:pt x="1" y="7"/>
                    <a:pt x="0" y="8"/>
                    <a:pt x="1" y="8"/>
                  </a:cubicBezTo>
                  <a:cubicBezTo>
                    <a:pt x="2" y="6"/>
                    <a:pt x="4" y="5"/>
                    <a:pt x="4" y="3"/>
                  </a:cubicBezTo>
                  <a:cubicBezTo>
                    <a:pt x="4" y="2"/>
                    <a:pt x="6" y="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3" name="Freeform 160"/>
            <p:cNvSpPr/>
            <p:nvPr/>
          </p:nvSpPr>
          <p:spPr bwMode="auto">
            <a:xfrm>
              <a:off x="4822850" y="2810303"/>
              <a:ext cx="22259" cy="36172"/>
            </a:xfrm>
            <a:custGeom>
              <a:avLst/>
              <a:gdLst>
                <a:gd name="T0" fmla="*/ 2 w 7"/>
                <a:gd name="T1" fmla="*/ 11 h 11"/>
                <a:gd name="T2" fmla="*/ 5 w 7"/>
                <a:gd name="T3" fmla="*/ 8 h 11"/>
                <a:gd name="T4" fmla="*/ 5 w 7"/>
                <a:gd name="T5" fmla="*/ 6 h 11"/>
                <a:gd name="T6" fmla="*/ 7 w 7"/>
                <a:gd name="T7" fmla="*/ 3 h 11"/>
                <a:gd name="T8" fmla="*/ 5 w 7"/>
                <a:gd name="T9" fmla="*/ 0 h 11"/>
                <a:gd name="T10" fmla="*/ 3 w 7"/>
                <a:gd name="T11" fmla="*/ 3 h 11"/>
                <a:gd name="T12" fmla="*/ 5 w 7"/>
                <a:gd name="T13" fmla="*/ 5 h 11"/>
                <a:gd name="T14" fmla="*/ 0 w 7"/>
                <a:gd name="T15" fmla="*/ 7 h 11"/>
                <a:gd name="T16" fmla="*/ 2 w 7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1">
                  <a:moveTo>
                    <a:pt x="2" y="11"/>
                  </a:moveTo>
                  <a:cubicBezTo>
                    <a:pt x="3" y="11"/>
                    <a:pt x="5" y="9"/>
                    <a:pt x="5" y="8"/>
                  </a:cubicBezTo>
                  <a:cubicBezTo>
                    <a:pt x="5" y="8"/>
                    <a:pt x="5" y="7"/>
                    <a:pt x="5" y="6"/>
                  </a:cubicBezTo>
                  <a:cubicBezTo>
                    <a:pt x="5" y="5"/>
                    <a:pt x="7" y="4"/>
                    <a:pt x="7" y="3"/>
                  </a:cubicBezTo>
                  <a:cubicBezTo>
                    <a:pt x="7" y="2"/>
                    <a:pt x="6" y="2"/>
                    <a:pt x="5" y="0"/>
                  </a:cubicBezTo>
                  <a:cubicBezTo>
                    <a:pt x="5" y="0"/>
                    <a:pt x="3" y="2"/>
                    <a:pt x="3" y="3"/>
                  </a:cubicBezTo>
                  <a:cubicBezTo>
                    <a:pt x="3" y="4"/>
                    <a:pt x="4" y="5"/>
                    <a:pt x="5" y="5"/>
                  </a:cubicBezTo>
                  <a:cubicBezTo>
                    <a:pt x="3" y="6"/>
                    <a:pt x="2" y="7"/>
                    <a:pt x="0" y="7"/>
                  </a:cubicBezTo>
                  <a:cubicBezTo>
                    <a:pt x="0" y="9"/>
                    <a:pt x="0" y="11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4" name="Freeform 161"/>
            <p:cNvSpPr/>
            <p:nvPr/>
          </p:nvSpPr>
          <p:spPr bwMode="auto">
            <a:xfrm>
              <a:off x="4868761" y="3462799"/>
              <a:ext cx="45910" cy="13912"/>
            </a:xfrm>
            <a:custGeom>
              <a:avLst/>
              <a:gdLst>
                <a:gd name="T0" fmla="*/ 14 w 14"/>
                <a:gd name="T1" fmla="*/ 3 h 4"/>
                <a:gd name="T2" fmla="*/ 0 w 14"/>
                <a:gd name="T3" fmla="*/ 1 h 4"/>
                <a:gd name="T4" fmla="*/ 9 w 14"/>
                <a:gd name="T5" fmla="*/ 3 h 4"/>
                <a:gd name="T6" fmla="*/ 14 w 1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">
                  <a:moveTo>
                    <a:pt x="14" y="3"/>
                  </a:moveTo>
                  <a:cubicBezTo>
                    <a:pt x="11" y="2"/>
                    <a:pt x="5" y="0"/>
                    <a:pt x="0" y="1"/>
                  </a:cubicBezTo>
                  <a:cubicBezTo>
                    <a:pt x="3" y="3"/>
                    <a:pt x="7" y="3"/>
                    <a:pt x="9" y="3"/>
                  </a:cubicBezTo>
                  <a:cubicBezTo>
                    <a:pt x="10" y="3"/>
                    <a:pt x="12" y="4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5" name="Freeform 162"/>
            <p:cNvSpPr/>
            <p:nvPr/>
          </p:nvSpPr>
          <p:spPr bwMode="auto">
            <a:xfrm>
              <a:off x="5049619" y="3460017"/>
              <a:ext cx="43128" cy="19477"/>
            </a:xfrm>
            <a:custGeom>
              <a:avLst/>
              <a:gdLst>
                <a:gd name="T0" fmla="*/ 13 w 13"/>
                <a:gd name="T1" fmla="*/ 0 h 6"/>
                <a:gd name="T2" fmla="*/ 0 w 13"/>
                <a:gd name="T3" fmla="*/ 4 h 6"/>
                <a:gd name="T4" fmla="*/ 1 w 13"/>
                <a:gd name="T5" fmla="*/ 5 h 6"/>
                <a:gd name="T6" fmla="*/ 3 w 13"/>
                <a:gd name="T7" fmla="*/ 6 h 6"/>
                <a:gd name="T8" fmla="*/ 10 w 13"/>
                <a:gd name="T9" fmla="*/ 4 h 6"/>
                <a:gd name="T10" fmla="*/ 10 w 13"/>
                <a:gd name="T11" fmla="*/ 2 h 6"/>
                <a:gd name="T12" fmla="*/ 13 w 1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6">
                  <a:moveTo>
                    <a:pt x="13" y="0"/>
                  </a:moveTo>
                  <a:cubicBezTo>
                    <a:pt x="9" y="0"/>
                    <a:pt x="3" y="3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1" y="6"/>
                    <a:pt x="2" y="6"/>
                    <a:pt x="3" y="6"/>
                  </a:cubicBezTo>
                  <a:cubicBezTo>
                    <a:pt x="5" y="6"/>
                    <a:pt x="9" y="5"/>
                    <a:pt x="10" y="4"/>
                  </a:cubicBezTo>
                  <a:cubicBezTo>
                    <a:pt x="10" y="3"/>
                    <a:pt x="9" y="2"/>
                    <a:pt x="10" y="2"/>
                  </a:cubicBezTo>
                  <a:cubicBezTo>
                    <a:pt x="11" y="1"/>
                    <a:pt x="13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6" name="Freeform 163"/>
            <p:cNvSpPr/>
            <p:nvPr/>
          </p:nvSpPr>
          <p:spPr bwMode="auto">
            <a:xfrm>
              <a:off x="5490635" y="3983126"/>
              <a:ext cx="23651" cy="9739"/>
            </a:xfrm>
            <a:custGeom>
              <a:avLst/>
              <a:gdLst>
                <a:gd name="T0" fmla="*/ 3 w 7"/>
                <a:gd name="T1" fmla="*/ 3 h 3"/>
                <a:gd name="T2" fmla="*/ 7 w 7"/>
                <a:gd name="T3" fmla="*/ 0 h 3"/>
                <a:gd name="T4" fmla="*/ 0 w 7"/>
                <a:gd name="T5" fmla="*/ 2 h 3"/>
                <a:gd name="T6" fmla="*/ 3 w 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3">
                  <a:moveTo>
                    <a:pt x="3" y="3"/>
                  </a:moveTo>
                  <a:cubicBezTo>
                    <a:pt x="5" y="3"/>
                    <a:pt x="6" y="1"/>
                    <a:pt x="7" y="0"/>
                  </a:cubicBezTo>
                  <a:cubicBezTo>
                    <a:pt x="4" y="0"/>
                    <a:pt x="2" y="1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7" name="Freeform 164"/>
            <p:cNvSpPr/>
            <p:nvPr/>
          </p:nvSpPr>
          <p:spPr bwMode="auto">
            <a:xfrm>
              <a:off x="5375164" y="2454143"/>
              <a:ext cx="43128" cy="33390"/>
            </a:xfrm>
            <a:custGeom>
              <a:avLst/>
              <a:gdLst>
                <a:gd name="T0" fmla="*/ 3 w 13"/>
                <a:gd name="T1" fmla="*/ 2 h 10"/>
                <a:gd name="T2" fmla="*/ 0 w 13"/>
                <a:gd name="T3" fmla="*/ 7 h 10"/>
                <a:gd name="T4" fmla="*/ 4 w 13"/>
                <a:gd name="T5" fmla="*/ 10 h 10"/>
                <a:gd name="T6" fmla="*/ 13 w 13"/>
                <a:gd name="T7" fmla="*/ 6 h 10"/>
                <a:gd name="T8" fmla="*/ 13 w 13"/>
                <a:gd name="T9" fmla="*/ 3 h 10"/>
                <a:gd name="T10" fmla="*/ 6 w 13"/>
                <a:gd name="T11" fmla="*/ 0 h 10"/>
                <a:gd name="T12" fmla="*/ 3 w 13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3" y="2"/>
                  </a:moveTo>
                  <a:cubicBezTo>
                    <a:pt x="3" y="2"/>
                    <a:pt x="0" y="6"/>
                    <a:pt x="0" y="7"/>
                  </a:cubicBezTo>
                  <a:cubicBezTo>
                    <a:pt x="0" y="9"/>
                    <a:pt x="1" y="10"/>
                    <a:pt x="4" y="10"/>
                  </a:cubicBezTo>
                  <a:cubicBezTo>
                    <a:pt x="8" y="10"/>
                    <a:pt x="9" y="8"/>
                    <a:pt x="13" y="6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9" y="3"/>
                    <a:pt x="9" y="0"/>
                    <a:pt x="6" y="0"/>
                  </a:cubicBezTo>
                  <a:cubicBezTo>
                    <a:pt x="4" y="0"/>
                    <a:pt x="4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8" name="Freeform 165"/>
            <p:cNvSpPr/>
            <p:nvPr/>
          </p:nvSpPr>
          <p:spPr bwMode="auto">
            <a:xfrm>
              <a:off x="5599150" y="2415188"/>
              <a:ext cx="36172" cy="36172"/>
            </a:xfrm>
            <a:custGeom>
              <a:avLst/>
              <a:gdLst>
                <a:gd name="T0" fmla="*/ 0 w 11"/>
                <a:gd name="T1" fmla="*/ 4 h 11"/>
                <a:gd name="T2" fmla="*/ 8 w 11"/>
                <a:gd name="T3" fmla="*/ 10 h 11"/>
                <a:gd name="T4" fmla="*/ 11 w 11"/>
                <a:gd name="T5" fmla="*/ 9 h 11"/>
                <a:gd name="T6" fmla="*/ 0 w 11"/>
                <a:gd name="T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1">
                  <a:moveTo>
                    <a:pt x="0" y="4"/>
                  </a:moveTo>
                  <a:cubicBezTo>
                    <a:pt x="0" y="7"/>
                    <a:pt x="5" y="10"/>
                    <a:pt x="8" y="10"/>
                  </a:cubicBezTo>
                  <a:cubicBezTo>
                    <a:pt x="8" y="10"/>
                    <a:pt x="11" y="11"/>
                    <a:pt x="11" y="9"/>
                  </a:cubicBezTo>
                  <a:cubicBezTo>
                    <a:pt x="11" y="4"/>
                    <a:pt x="0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9" name="Freeform 166"/>
            <p:cNvSpPr/>
            <p:nvPr/>
          </p:nvSpPr>
          <p:spPr bwMode="auto">
            <a:xfrm>
              <a:off x="5839830" y="2296932"/>
              <a:ext cx="31998" cy="19477"/>
            </a:xfrm>
            <a:custGeom>
              <a:avLst/>
              <a:gdLst>
                <a:gd name="T0" fmla="*/ 4 w 10"/>
                <a:gd name="T1" fmla="*/ 0 h 6"/>
                <a:gd name="T2" fmla="*/ 0 w 10"/>
                <a:gd name="T3" fmla="*/ 4 h 6"/>
                <a:gd name="T4" fmla="*/ 0 w 10"/>
                <a:gd name="T5" fmla="*/ 6 h 6"/>
                <a:gd name="T6" fmla="*/ 10 w 10"/>
                <a:gd name="T7" fmla="*/ 4 h 6"/>
                <a:gd name="T8" fmla="*/ 4 w 10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4" y="6"/>
                    <a:pt x="9" y="5"/>
                    <a:pt x="10" y="4"/>
                  </a:cubicBezTo>
                  <a:cubicBezTo>
                    <a:pt x="8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0" name="Freeform 167"/>
            <p:cNvSpPr/>
            <p:nvPr/>
          </p:nvSpPr>
          <p:spPr bwMode="auto">
            <a:xfrm>
              <a:off x="7339562" y="2273281"/>
              <a:ext cx="69561" cy="30607"/>
            </a:xfrm>
            <a:custGeom>
              <a:avLst/>
              <a:gdLst>
                <a:gd name="T0" fmla="*/ 14 w 21"/>
                <a:gd name="T1" fmla="*/ 9 h 9"/>
                <a:gd name="T2" fmla="*/ 21 w 21"/>
                <a:gd name="T3" fmla="*/ 9 h 9"/>
                <a:gd name="T4" fmla="*/ 10 w 21"/>
                <a:gd name="T5" fmla="*/ 0 h 9"/>
                <a:gd name="T6" fmla="*/ 0 w 21"/>
                <a:gd name="T7" fmla="*/ 7 h 9"/>
                <a:gd name="T8" fmla="*/ 1 w 21"/>
                <a:gd name="T9" fmla="*/ 6 h 9"/>
                <a:gd name="T10" fmla="*/ 14 w 21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9">
                  <a:moveTo>
                    <a:pt x="14" y="9"/>
                  </a:moveTo>
                  <a:cubicBezTo>
                    <a:pt x="21" y="9"/>
                    <a:pt x="21" y="9"/>
                    <a:pt x="21" y="9"/>
                  </a:cubicBezTo>
                  <a:cubicBezTo>
                    <a:pt x="21" y="5"/>
                    <a:pt x="16" y="0"/>
                    <a:pt x="10" y="0"/>
                  </a:cubicBezTo>
                  <a:cubicBezTo>
                    <a:pt x="5" y="0"/>
                    <a:pt x="2" y="3"/>
                    <a:pt x="0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5" y="7"/>
                    <a:pt x="10" y="5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1" name="Freeform 168"/>
            <p:cNvSpPr/>
            <p:nvPr/>
          </p:nvSpPr>
          <p:spPr bwMode="auto">
            <a:xfrm>
              <a:off x="7471728" y="2203719"/>
              <a:ext cx="94603" cy="33390"/>
            </a:xfrm>
            <a:custGeom>
              <a:avLst/>
              <a:gdLst>
                <a:gd name="T0" fmla="*/ 19 w 29"/>
                <a:gd name="T1" fmla="*/ 10 h 10"/>
                <a:gd name="T2" fmla="*/ 29 w 29"/>
                <a:gd name="T3" fmla="*/ 7 h 10"/>
                <a:gd name="T4" fmla="*/ 27 w 29"/>
                <a:gd name="T5" fmla="*/ 4 h 10"/>
                <a:gd name="T6" fmla="*/ 0 w 29"/>
                <a:gd name="T7" fmla="*/ 0 h 10"/>
                <a:gd name="T8" fmla="*/ 3 w 29"/>
                <a:gd name="T9" fmla="*/ 2 h 10"/>
                <a:gd name="T10" fmla="*/ 19 w 29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0">
                  <a:moveTo>
                    <a:pt x="19" y="10"/>
                  </a:moveTo>
                  <a:cubicBezTo>
                    <a:pt x="23" y="10"/>
                    <a:pt x="29" y="9"/>
                    <a:pt x="29" y="7"/>
                  </a:cubicBezTo>
                  <a:cubicBezTo>
                    <a:pt x="29" y="5"/>
                    <a:pt x="28" y="4"/>
                    <a:pt x="27" y="4"/>
                  </a:cubicBezTo>
                  <a:cubicBezTo>
                    <a:pt x="26" y="4"/>
                    <a:pt x="2" y="1"/>
                    <a:pt x="0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7"/>
                    <a:pt x="13" y="10"/>
                    <a:pt x="19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2" name="Freeform 169"/>
            <p:cNvSpPr/>
            <p:nvPr/>
          </p:nvSpPr>
          <p:spPr bwMode="auto">
            <a:xfrm>
              <a:off x="7336780" y="2251021"/>
              <a:ext cx="19477" cy="22260"/>
            </a:xfrm>
            <a:custGeom>
              <a:avLst/>
              <a:gdLst>
                <a:gd name="T0" fmla="*/ 6 w 6"/>
                <a:gd name="T1" fmla="*/ 4 h 7"/>
                <a:gd name="T2" fmla="*/ 0 w 6"/>
                <a:gd name="T3" fmla="*/ 4 h 7"/>
                <a:gd name="T4" fmla="*/ 3 w 6"/>
                <a:gd name="T5" fmla="*/ 7 h 7"/>
                <a:gd name="T6" fmla="*/ 6 w 6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6" y="1"/>
                    <a:pt x="0" y="0"/>
                    <a:pt x="0" y="4"/>
                  </a:cubicBezTo>
                  <a:cubicBezTo>
                    <a:pt x="0" y="6"/>
                    <a:pt x="0" y="7"/>
                    <a:pt x="3" y="7"/>
                  </a:cubicBezTo>
                  <a:cubicBezTo>
                    <a:pt x="4" y="7"/>
                    <a:pt x="6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3" name="Freeform 170"/>
            <p:cNvSpPr/>
            <p:nvPr/>
          </p:nvSpPr>
          <p:spPr bwMode="auto">
            <a:xfrm>
              <a:off x="2998965" y="3089944"/>
              <a:ext cx="52866" cy="26434"/>
            </a:xfrm>
            <a:custGeom>
              <a:avLst/>
              <a:gdLst>
                <a:gd name="T0" fmla="*/ 16 w 16"/>
                <a:gd name="T1" fmla="*/ 7 h 8"/>
                <a:gd name="T2" fmla="*/ 0 w 16"/>
                <a:gd name="T3" fmla="*/ 1 h 8"/>
                <a:gd name="T4" fmla="*/ 13 w 16"/>
                <a:gd name="T5" fmla="*/ 8 h 8"/>
                <a:gd name="T6" fmla="*/ 16 w 16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16" y="7"/>
                  </a:moveTo>
                  <a:cubicBezTo>
                    <a:pt x="11" y="4"/>
                    <a:pt x="7" y="0"/>
                    <a:pt x="0" y="1"/>
                  </a:cubicBezTo>
                  <a:cubicBezTo>
                    <a:pt x="3" y="3"/>
                    <a:pt x="9" y="8"/>
                    <a:pt x="13" y="8"/>
                  </a:cubicBezTo>
                  <a:cubicBezTo>
                    <a:pt x="15" y="8"/>
                    <a:pt x="16" y="8"/>
                    <a:pt x="16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4" name="Freeform 171"/>
            <p:cNvSpPr/>
            <p:nvPr/>
          </p:nvSpPr>
          <p:spPr bwMode="auto">
            <a:xfrm>
              <a:off x="3003139" y="3176202"/>
              <a:ext cx="45910" cy="23651"/>
            </a:xfrm>
            <a:custGeom>
              <a:avLst/>
              <a:gdLst>
                <a:gd name="T0" fmla="*/ 1 w 14"/>
                <a:gd name="T1" fmla="*/ 0 h 7"/>
                <a:gd name="T2" fmla="*/ 0 w 14"/>
                <a:gd name="T3" fmla="*/ 1 h 7"/>
                <a:gd name="T4" fmla="*/ 11 w 14"/>
                <a:gd name="T5" fmla="*/ 7 h 7"/>
                <a:gd name="T6" fmla="*/ 14 w 14"/>
                <a:gd name="T7" fmla="*/ 5 h 7"/>
                <a:gd name="T8" fmla="*/ 14 w 14"/>
                <a:gd name="T9" fmla="*/ 3 h 7"/>
                <a:gd name="T10" fmla="*/ 6 w 14"/>
                <a:gd name="T11" fmla="*/ 3 h 7"/>
                <a:gd name="T12" fmla="*/ 1 w 14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7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9" y="7"/>
                    <a:pt x="11" y="7"/>
                  </a:cubicBezTo>
                  <a:cubicBezTo>
                    <a:pt x="11" y="7"/>
                    <a:pt x="14" y="6"/>
                    <a:pt x="14" y="5"/>
                  </a:cubicBezTo>
                  <a:cubicBezTo>
                    <a:pt x="14" y="4"/>
                    <a:pt x="14" y="3"/>
                    <a:pt x="14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4" y="3"/>
                    <a:pt x="2" y="2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5" name="Freeform 172"/>
            <p:cNvSpPr/>
            <p:nvPr/>
          </p:nvSpPr>
          <p:spPr bwMode="auto">
            <a:xfrm>
              <a:off x="3061570" y="3176202"/>
              <a:ext cx="26433" cy="33390"/>
            </a:xfrm>
            <a:custGeom>
              <a:avLst/>
              <a:gdLst>
                <a:gd name="T0" fmla="*/ 8 w 8"/>
                <a:gd name="T1" fmla="*/ 7 h 10"/>
                <a:gd name="T2" fmla="*/ 8 w 8"/>
                <a:gd name="T3" fmla="*/ 6 h 10"/>
                <a:gd name="T4" fmla="*/ 7 w 8"/>
                <a:gd name="T5" fmla="*/ 2 h 10"/>
                <a:gd name="T6" fmla="*/ 6 w 8"/>
                <a:gd name="T7" fmla="*/ 0 h 10"/>
                <a:gd name="T8" fmla="*/ 0 w 8"/>
                <a:gd name="T9" fmla="*/ 8 h 10"/>
                <a:gd name="T10" fmla="*/ 4 w 8"/>
                <a:gd name="T11" fmla="*/ 10 h 10"/>
                <a:gd name="T12" fmla="*/ 8 w 8"/>
                <a:gd name="T1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">
                  <a:moveTo>
                    <a:pt x="8" y="7"/>
                  </a:moveTo>
                  <a:cubicBezTo>
                    <a:pt x="8" y="7"/>
                    <a:pt x="8" y="6"/>
                    <a:pt x="8" y="6"/>
                  </a:cubicBezTo>
                  <a:cubicBezTo>
                    <a:pt x="4" y="6"/>
                    <a:pt x="7" y="4"/>
                    <a:pt x="7" y="2"/>
                  </a:cubicBezTo>
                  <a:cubicBezTo>
                    <a:pt x="7" y="1"/>
                    <a:pt x="6" y="1"/>
                    <a:pt x="6" y="0"/>
                  </a:cubicBezTo>
                  <a:cubicBezTo>
                    <a:pt x="3" y="1"/>
                    <a:pt x="0" y="6"/>
                    <a:pt x="0" y="8"/>
                  </a:cubicBezTo>
                  <a:cubicBezTo>
                    <a:pt x="0" y="9"/>
                    <a:pt x="1" y="10"/>
                    <a:pt x="4" y="10"/>
                  </a:cubicBezTo>
                  <a:cubicBezTo>
                    <a:pt x="6" y="10"/>
                    <a:pt x="8" y="9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6" name="Freeform 173"/>
            <p:cNvSpPr/>
            <p:nvPr/>
          </p:nvSpPr>
          <p:spPr bwMode="auto">
            <a:xfrm>
              <a:off x="817537" y="2788043"/>
              <a:ext cx="33389" cy="15304"/>
            </a:xfrm>
            <a:custGeom>
              <a:avLst/>
              <a:gdLst>
                <a:gd name="T0" fmla="*/ 7 w 10"/>
                <a:gd name="T1" fmla="*/ 0 h 5"/>
                <a:gd name="T2" fmla="*/ 3 w 10"/>
                <a:gd name="T3" fmla="*/ 1 h 5"/>
                <a:gd name="T4" fmla="*/ 0 w 10"/>
                <a:gd name="T5" fmla="*/ 1 h 5"/>
                <a:gd name="T6" fmla="*/ 3 w 10"/>
                <a:gd name="T7" fmla="*/ 5 h 5"/>
                <a:gd name="T8" fmla="*/ 10 w 10"/>
                <a:gd name="T9" fmla="*/ 5 h 5"/>
                <a:gd name="T10" fmla="*/ 7 w 10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7" y="0"/>
                  </a:moveTo>
                  <a:cubicBezTo>
                    <a:pt x="5" y="0"/>
                    <a:pt x="4" y="1"/>
                    <a:pt x="3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5"/>
                    <a:pt x="3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1"/>
                    <a:pt x="9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4630252" y="1150729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市场状况分析</a:t>
            </a:r>
            <a:endParaRPr lang="en-US" sz="3600" b="1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4900802" y="868217"/>
            <a:ext cx="2390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spc="60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SUBTITLE HERE</a:t>
            </a:r>
            <a:endParaRPr lang="en-US" sz="1200" spc="6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cxnSp>
        <p:nvCxnSpPr>
          <p:cNvPr id="201" name="Straight Connector 200"/>
          <p:cNvCxnSpPr/>
          <p:nvPr/>
        </p:nvCxnSpPr>
        <p:spPr>
          <a:xfrm>
            <a:off x="5504574" y="1935868"/>
            <a:ext cx="1182855" cy="0"/>
          </a:xfrm>
          <a:prstGeom prst="line">
            <a:avLst/>
          </a:prstGeom>
          <a:ln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Triangle 201"/>
          <p:cNvSpPr/>
          <p:nvPr/>
        </p:nvSpPr>
        <p:spPr>
          <a:xfrm rot="10800000">
            <a:off x="5657694" y="235392"/>
            <a:ext cx="876615" cy="291995"/>
          </a:xfrm>
          <a:prstGeom prst="triangl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3" name="图文框 20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204" name="组合 203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20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06" name="图片 20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92582" y="1112170"/>
            <a:ext cx="6312305" cy="5098116"/>
            <a:chOff x="1265153" y="1146629"/>
            <a:chExt cx="6312305" cy="5098116"/>
          </a:xfrm>
          <a:solidFill>
            <a:schemeClr val="bg1">
              <a:lumMod val="75000"/>
            </a:schemeClr>
          </a:solidFill>
        </p:grpSpPr>
        <p:sp>
          <p:nvSpPr>
            <p:cNvPr id="3" name="Freeform 5"/>
            <p:cNvSpPr/>
            <p:nvPr/>
          </p:nvSpPr>
          <p:spPr bwMode="auto">
            <a:xfrm>
              <a:off x="3913705" y="1209056"/>
              <a:ext cx="2762674" cy="2305134"/>
            </a:xfrm>
            <a:custGeom>
              <a:avLst/>
              <a:gdLst>
                <a:gd name="T0" fmla="*/ 2147483646 w 1883"/>
                <a:gd name="T1" fmla="*/ 2147483646 h 1607"/>
                <a:gd name="T2" fmla="*/ 2147483646 w 1883"/>
                <a:gd name="T3" fmla="*/ 2147483646 h 1607"/>
                <a:gd name="T4" fmla="*/ 2147483646 w 1883"/>
                <a:gd name="T5" fmla="*/ 2147483646 h 1607"/>
                <a:gd name="T6" fmla="*/ 2147483646 w 1883"/>
                <a:gd name="T7" fmla="*/ 2147483646 h 1607"/>
                <a:gd name="T8" fmla="*/ 2147483646 w 1883"/>
                <a:gd name="T9" fmla="*/ 2147483646 h 1607"/>
                <a:gd name="T10" fmla="*/ 2147483646 w 1883"/>
                <a:gd name="T11" fmla="*/ 2147483646 h 1607"/>
                <a:gd name="T12" fmla="*/ 2147483646 w 1883"/>
                <a:gd name="T13" fmla="*/ 2147483646 h 1607"/>
                <a:gd name="T14" fmla="*/ 2147483646 w 1883"/>
                <a:gd name="T15" fmla="*/ 2147483646 h 1607"/>
                <a:gd name="T16" fmla="*/ 2147483646 w 1883"/>
                <a:gd name="T17" fmla="*/ 2147483646 h 1607"/>
                <a:gd name="T18" fmla="*/ 2147483646 w 1883"/>
                <a:gd name="T19" fmla="*/ 2147483646 h 1607"/>
                <a:gd name="T20" fmla="*/ 2147483646 w 1883"/>
                <a:gd name="T21" fmla="*/ 2147483646 h 1607"/>
                <a:gd name="T22" fmla="*/ 2147483646 w 1883"/>
                <a:gd name="T23" fmla="*/ 2147483646 h 1607"/>
                <a:gd name="T24" fmla="*/ 2147483646 w 1883"/>
                <a:gd name="T25" fmla="*/ 2147483646 h 1607"/>
                <a:gd name="T26" fmla="*/ 2147483646 w 1883"/>
                <a:gd name="T27" fmla="*/ 2147483646 h 1607"/>
                <a:gd name="T28" fmla="*/ 2147483646 w 1883"/>
                <a:gd name="T29" fmla="*/ 2147483646 h 1607"/>
                <a:gd name="T30" fmla="*/ 2147483646 w 1883"/>
                <a:gd name="T31" fmla="*/ 2147483646 h 1607"/>
                <a:gd name="T32" fmla="*/ 2147483646 w 1883"/>
                <a:gd name="T33" fmla="*/ 2147483646 h 1607"/>
                <a:gd name="T34" fmla="*/ 2147483646 w 1883"/>
                <a:gd name="T35" fmla="*/ 2147483646 h 1607"/>
                <a:gd name="T36" fmla="*/ 2147483646 w 1883"/>
                <a:gd name="T37" fmla="*/ 2147483646 h 1607"/>
                <a:gd name="T38" fmla="*/ 2147483646 w 1883"/>
                <a:gd name="T39" fmla="*/ 2147483646 h 1607"/>
                <a:gd name="T40" fmla="*/ 2147483646 w 1883"/>
                <a:gd name="T41" fmla="*/ 2147483646 h 1607"/>
                <a:gd name="T42" fmla="*/ 2147483646 w 1883"/>
                <a:gd name="T43" fmla="*/ 2147483646 h 1607"/>
                <a:gd name="T44" fmla="*/ 2147483646 w 1883"/>
                <a:gd name="T45" fmla="*/ 2147483646 h 1607"/>
                <a:gd name="T46" fmla="*/ 2147483646 w 1883"/>
                <a:gd name="T47" fmla="*/ 2147483646 h 1607"/>
                <a:gd name="T48" fmla="*/ 2147483646 w 1883"/>
                <a:gd name="T49" fmla="*/ 2147483646 h 1607"/>
                <a:gd name="T50" fmla="*/ 2147483646 w 1883"/>
                <a:gd name="T51" fmla="*/ 2147483646 h 1607"/>
                <a:gd name="T52" fmla="*/ 2147483646 w 1883"/>
                <a:gd name="T53" fmla="*/ 2147483646 h 1607"/>
                <a:gd name="T54" fmla="*/ 2147483646 w 1883"/>
                <a:gd name="T55" fmla="*/ 2147483646 h 1607"/>
                <a:gd name="T56" fmla="*/ 2147483646 w 1883"/>
                <a:gd name="T57" fmla="*/ 2147483646 h 1607"/>
                <a:gd name="T58" fmla="*/ 2147483646 w 1883"/>
                <a:gd name="T59" fmla="*/ 2147483646 h 1607"/>
                <a:gd name="T60" fmla="*/ 2147483646 w 1883"/>
                <a:gd name="T61" fmla="*/ 2147483646 h 1607"/>
                <a:gd name="T62" fmla="*/ 2147483646 w 1883"/>
                <a:gd name="T63" fmla="*/ 2147483646 h 1607"/>
                <a:gd name="T64" fmla="*/ 2147483646 w 1883"/>
                <a:gd name="T65" fmla="*/ 2147483646 h 1607"/>
                <a:gd name="T66" fmla="*/ 2147483646 w 1883"/>
                <a:gd name="T67" fmla="*/ 2147483646 h 1607"/>
                <a:gd name="T68" fmla="*/ 2147483646 w 1883"/>
                <a:gd name="T69" fmla="*/ 2147483646 h 1607"/>
                <a:gd name="T70" fmla="*/ 2147483646 w 1883"/>
                <a:gd name="T71" fmla="*/ 2147483646 h 1607"/>
                <a:gd name="T72" fmla="*/ 2147483646 w 1883"/>
                <a:gd name="T73" fmla="*/ 2147483646 h 1607"/>
                <a:gd name="T74" fmla="*/ 2147483646 w 1883"/>
                <a:gd name="T75" fmla="*/ 2147483646 h 1607"/>
                <a:gd name="T76" fmla="*/ 2147483646 w 1883"/>
                <a:gd name="T77" fmla="*/ 2147483646 h 1607"/>
                <a:gd name="T78" fmla="*/ 2147483646 w 1883"/>
                <a:gd name="T79" fmla="*/ 2147483646 h 1607"/>
                <a:gd name="T80" fmla="*/ 2147483646 w 1883"/>
                <a:gd name="T81" fmla="*/ 2147483646 h 1607"/>
                <a:gd name="T82" fmla="*/ 2147483646 w 1883"/>
                <a:gd name="T83" fmla="*/ 2147483646 h 1607"/>
                <a:gd name="T84" fmla="*/ 2147483646 w 1883"/>
                <a:gd name="T85" fmla="*/ 2147483646 h 1607"/>
                <a:gd name="T86" fmla="*/ 2147483646 w 1883"/>
                <a:gd name="T87" fmla="*/ 2147483646 h 1607"/>
                <a:gd name="T88" fmla="*/ 2147483646 w 1883"/>
                <a:gd name="T89" fmla="*/ 2147483646 h 1607"/>
                <a:gd name="T90" fmla="*/ 2147483646 w 1883"/>
                <a:gd name="T91" fmla="*/ 2147483646 h 1607"/>
                <a:gd name="T92" fmla="*/ 2147483646 w 1883"/>
                <a:gd name="T93" fmla="*/ 2147483646 h 1607"/>
                <a:gd name="T94" fmla="*/ 2147483646 w 1883"/>
                <a:gd name="T95" fmla="*/ 2147483646 h 1607"/>
                <a:gd name="T96" fmla="*/ 2147483646 w 1883"/>
                <a:gd name="T97" fmla="*/ 2147483646 h 1607"/>
                <a:gd name="T98" fmla="*/ 2147483646 w 1883"/>
                <a:gd name="T99" fmla="*/ 2147483646 h 1607"/>
                <a:gd name="T100" fmla="*/ 2147483646 w 1883"/>
                <a:gd name="T101" fmla="*/ 2147483646 h 1607"/>
                <a:gd name="T102" fmla="*/ 2147483646 w 1883"/>
                <a:gd name="T103" fmla="*/ 2147483646 h 1607"/>
                <a:gd name="T104" fmla="*/ 2147483646 w 1883"/>
                <a:gd name="T105" fmla="*/ 2147483646 h 1607"/>
                <a:gd name="T106" fmla="*/ 2147483646 w 1883"/>
                <a:gd name="T107" fmla="*/ 2147483646 h 1607"/>
                <a:gd name="T108" fmla="*/ 2147483646 w 1883"/>
                <a:gd name="T109" fmla="*/ 2147483646 h 1607"/>
                <a:gd name="T110" fmla="*/ 2147483646 w 1883"/>
                <a:gd name="T111" fmla="*/ 2147483646 h 1607"/>
                <a:gd name="T112" fmla="*/ 2147483646 w 1883"/>
                <a:gd name="T113" fmla="*/ 2147483646 h 1607"/>
                <a:gd name="T114" fmla="*/ 2147483646 w 1883"/>
                <a:gd name="T115" fmla="*/ 2147483646 h 1607"/>
                <a:gd name="T116" fmla="*/ 2147483646 w 1883"/>
                <a:gd name="T117" fmla="*/ 2147483646 h 1607"/>
                <a:gd name="T118" fmla="*/ 2147483646 w 1883"/>
                <a:gd name="T119" fmla="*/ 2147483646 h 1607"/>
                <a:gd name="T120" fmla="*/ 2147483646 w 1883"/>
                <a:gd name="T121" fmla="*/ 2147483646 h 1607"/>
                <a:gd name="T122" fmla="*/ 2147483646 w 1883"/>
                <a:gd name="T123" fmla="*/ 2147483646 h 16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883"/>
                <a:gd name="T187" fmla="*/ 0 h 1607"/>
                <a:gd name="T188" fmla="*/ 1883 w 1883"/>
                <a:gd name="T189" fmla="*/ 1607 h 160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3383520" y="2769702"/>
              <a:ext cx="1766494" cy="1458918"/>
            </a:xfrm>
            <a:custGeom>
              <a:avLst/>
              <a:gdLst>
                <a:gd name="T0" fmla="*/ 2147483646 w 1203"/>
                <a:gd name="T1" fmla="*/ 2147483646 h 1018"/>
                <a:gd name="T2" fmla="*/ 2147483646 w 1203"/>
                <a:gd name="T3" fmla="*/ 2147483646 h 1018"/>
                <a:gd name="T4" fmla="*/ 2147483646 w 1203"/>
                <a:gd name="T5" fmla="*/ 2147483646 h 1018"/>
                <a:gd name="T6" fmla="*/ 2147483646 w 1203"/>
                <a:gd name="T7" fmla="*/ 2147483646 h 1018"/>
                <a:gd name="T8" fmla="*/ 2147483646 w 1203"/>
                <a:gd name="T9" fmla="*/ 2147483646 h 1018"/>
                <a:gd name="T10" fmla="*/ 2147483646 w 1203"/>
                <a:gd name="T11" fmla="*/ 2147483646 h 1018"/>
                <a:gd name="T12" fmla="*/ 2147483646 w 1203"/>
                <a:gd name="T13" fmla="*/ 2147483646 h 1018"/>
                <a:gd name="T14" fmla="*/ 2147483646 w 1203"/>
                <a:gd name="T15" fmla="*/ 2147483646 h 1018"/>
                <a:gd name="T16" fmla="*/ 2147483646 w 1203"/>
                <a:gd name="T17" fmla="*/ 2147483646 h 1018"/>
                <a:gd name="T18" fmla="*/ 2147483646 w 1203"/>
                <a:gd name="T19" fmla="*/ 2147483646 h 1018"/>
                <a:gd name="T20" fmla="*/ 2147483646 w 1203"/>
                <a:gd name="T21" fmla="*/ 2147483646 h 1018"/>
                <a:gd name="T22" fmla="*/ 2147483646 w 1203"/>
                <a:gd name="T23" fmla="*/ 2147483646 h 1018"/>
                <a:gd name="T24" fmla="*/ 2147483646 w 1203"/>
                <a:gd name="T25" fmla="*/ 2147483646 h 1018"/>
                <a:gd name="T26" fmla="*/ 2147483646 w 1203"/>
                <a:gd name="T27" fmla="*/ 2147483646 h 1018"/>
                <a:gd name="T28" fmla="*/ 2147483646 w 1203"/>
                <a:gd name="T29" fmla="*/ 2147483646 h 1018"/>
                <a:gd name="T30" fmla="*/ 2147483646 w 1203"/>
                <a:gd name="T31" fmla="*/ 2147483646 h 1018"/>
                <a:gd name="T32" fmla="*/ 2147483646 w 1203"/>
                <a:gd name="T33" fmla="*/ 2147483646 h 1018"/>
                <a:gd name="T34" fmla="*/ 2147483646 w 1203"/>
                <a:gd name="T35" fmla="*/ 2147483646 h 1018"/>
                <a:gd name="T36" fmla="*/ 2147483646 w 1203"/>
                <a:gd name="T37" fmla="*/ 2147483646 h 1018"/>
                <a:gd name="T38" fmla="*/ 2147483646 w 1203"/>
                <a:gd name="T39" fmla="*/ 2147483646 h 1018"/>
                <a:gd name="T40" fmla="*/ 2147483646 w 1203"/>
                <a:gd name="T41" fmla="*/ 2147483646 h 1018"/>
                <a:gd name="T42" fmla="*/ 2147483646 w 1203"/>
                <a:gd name="T43" fmla="*/ 2147483646 h 1018"/>
                <a:gd name="T44" fmla="*/ 2147483646 w 1203"/>
                <a:gd name="T45" fmla="*/ 2147483646 h 1018"/>
                <a:gd name="T46" fmla="*/ 2147483646 w 1203"/>
                <a:gd name="T47" fmla="*/ 2147483646 h 1018"/>
                <a:gd name="T48" fmla="*/ 2147483646 w 1203"/>
                <a:gd name="T49" fmla="*/ 2147483646 h 1018"/>
                <a:gd name="T50" fmla="*/ 2147483646 w 1203"/>
                <a:gd name="T51" fmla="*/ 2147483646 h 1018"/>
                <a:gd name="T52" fmla="*/ 2147483646 w 1203"/>
                <a:gd name="T53" fmla="*/ 2147483646 h 1018"/>
                <a:gd name="T54" fmla="*/ 2147483646 w 1203"/>
                <a:gd name="T55" fmla="*/ 2147483646 h 1018"/>
                <a:gd name="T56" fmla="*/ 2147483646 w 1203"/>
                <a:gd name="T57" fmla="*/ 2147483646 h 1018"/>
                <a:gd name="T58" fmla="*/ 2147483646 w 1203"/>
                <a:gd name="T59" fmla="*/ 2147483646 h 1018"/>
                <a:gd name="T60" fmla="*/ 2147483646 w 1203"/>
                <a:gd name="T61" fmla="*/ 2147483646 h 1018"/>
                <a:gd name="T62" fmla="*/ 2147483646 w 1203"/>
                <a:gd name="T63" fmla="*/ 2147483646 h 1018"/>
                <a:gd name="T64" fmla="*/ 2147483646 w 1203"/>
                <a:gd name="T65" fmla="*/ 2147483646 h 1018"/>
                <a:gd name="T66" fmla="*/ 2147483646 w 1203"/>
                <a:gd name="T67" fmla="*/ 2147483646 h 1018"/>
                <a:gd name="T68" fmla="*/ 2147483646 w 1203"/>
                <a:gd name="T69" fmla="*/ 2147483646 h 1018"/>
                <a:gd name="T70" fmla="*/ 2147483646 w 1203"/>
                <a:gd name="T71" fmla="*/ 2147483646 h 1018"/>
                <a:gd name="T72" fmla="*/ 2147483646 w 1203"/>
                <a:gd name="T73" fmla="*/ 2147483646 h 1018"/>
                <a:gd name="T74" fmla="*/ 2147483646 w 1203"/>
                <a:gd name="T75" fmla="*/ 2147483646 h 1018"/>
                <a:gd name="T76" fmla="*/ 2147483646 w 1203"/>
                <a:gd name="T77" fmla="*/ 2147483646 h 1018"/>
                <a:gd name="T78" fmla="*/ 2147483646 w 1203"/>
                <a:gd name="T79" fmla="*/ 2147483646 h 1018"/>
                <a:gd name="T80" fmla="*/ 2147483646 w 1203"/>
                <a:gd name="T81" fmla="*/ 2147483646 h 1018"/>
                <a:gd name="T82" fmla="*/ 2147483646 w 1203"/>
                <a:gd name="T83" fmla="*/ 2147483646 h 1018"/>
                <a:gd name="T84" fmla="*/ 2147483646 w 1203"/>
                <a:gd name="T85" fmla="*/ 2147483646 h 1018"/>
                <a:gd name="T86" fmla="*/ 2147483646 w 1203"/>
                <a:gd name="T87" fmla="*/ 2147483646 h 1018"/>
                <a:gd name="T88" fmla="*/ 2147483646 w 1203"/>
                <a:gd name="T89" fmla="*/ 2147483646 h 1018"/>
                <a:gd name="T90" fmla="*/ 2147483646 w 1203"/>
                <a:gd name="T91" fmla="*/ 2147483646 h 1018"/>
                <a:gd name="T92" fmla="*/ 2147483646 w 1203"/>
                <a:gd name="T93" fmla="*/ 2147483646 h 1018"/>
                <a:gd name="T94" fmla="*/ 2147483646 w 1203"/>
                <a:gd name="T95" fmla="*/ 2147483646 h 1018"/>
                <a:gd name="T96" fmla="*/ 2147483646 w 1203"/>
                <a:gd name="T97" fmla="*/ 2147483646 h 1018"/>
                <a:gd name="T98" fmla="*/ 2147483646 w 1203"/>
                <a:gd name="T99" fmla="*/ 2147483646 h 1018"/>
                <a:gd name="T100" fmla="*/ 2147483646 w 1203"/>
                <a:gd name="T101" fmla="*/ 2147483646 h 1018"/>
                <a:gd name="T102" fmla="*/ 2147483646 w 1203"/>
                <a:gd name="T103" fmla="*/ 2147483646 h 1018"/>
                <a:gd name="T104" fmla="*/ 2147483646 w 1203"/>
                <a:gd name="T105" fmla="*/ 2147483646 h 1018"/>
                <a:gd name="T106" fmla="*/ 2147483646 w 1203"/>
                <a:gd name="T107" fmla="*/ 2147483646 h 1018"/>
                <a:gd name="T108" fmla="*/ 2147483646 w 1203"/>
                <a:gd name="T109" fmla="*/ 2147483646 h 10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03"/>
                <a:gd name="T166" fmla="*/ 0 h 1018"/>
                <a:gd name="T167" fmla="*/ 1203 w 1203"/>
                <a:gd name="T168" fmla="*/ 1018 h 101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4636471" y="3276047"/>
              <a:ext cx="356628" cy="575706"/>
            </a:xfrm>
            <a:custGeom>
              <a:avLst/>
              <a:gdLst>
                <a:gd name="T0" fmla="*/ 2147483646 w 242"/>
                <a:gd name="T1" fmla="*/ 2147483646 h 402"/>
                <a:gd name="T2" fmla="*/ 2147483646 w 242"/>
                <a:gd name="T3" fmla="*/ 2147483646 h 402"/>
                <a:gd name="T4" fmla="*/ 2147483646 w 242"/>
                <a:gd name="T5" fmla="*/ 2147483646 h 402"/>
                <a:gd name="T6" fmla="*/ 2147483646 w 242"/>
                <a:gd name="T7" fmla="*/ 2147483646 h 402"/>
                <a:gd name="T8" fmla="*/ 2147483646 w 242"/>
                <a:gd name="T9" fmla="*/ 2147483646 h 402"/>
                <a:gd name="T10" fmla="*/ 2147483646 w 242"/>
                <a:gd name="T11" fmla="*/ 2147483646 h 402"/>
                <a:gd name="T12" fmla="*/ 2147483646 w 242"/>
                <a:gd name="T13" fmla="*/ 2147483646 h 402"/>
                <a:gd name="T14" fmla="*/ 2147483646 w 242"/>
                <a:gd name="T15" fmla="*/ 2147483646 h 402"/>
                <a:gd name="T16" fmla="*/ 2147483646 w 242"/>
                <a:gd name="T17" fmla="*/ 2147483646 h 402"/>
                <a:gd name="T18" fmla="*/ 2147483646 w 242"/>
                <a:gd name="T19" fmla="*/ 2147483646 h 402"/>
                <a:gd name="T20" fmla="*/ 2147483646 w 242"/>
                <a:gd name="T21" fmla="*/ 2147483646 h 402"/>
                <a:gd name="T22" fmla="*/ 2147483646 w 242"/>
                <a:gd name="T23" fmla="*/ 2147483646 h 402"/>
                <a:gd name="T24" fmla="*/ 2147483646 w 242"/>
                <a:gd name="T25" fmla="*/ 2147483646 h 402"/>
                <a:gd name="T26" fmla="*/ 2147483646 w 242"/>
                <a:gd name="T27" fmla="*/ 2147483646 h 402"/>
                <a:gd name="T28" fmla="*/ 2147483646 w 242"/>
                <a:gd name="T29" fmla="*/ 2147483646 h 402"/>
                <a:gd name="T30" fmla="*/ 2147483646 w 242"/>
                <a:gd name="T31" fmla="*/ 2147483646 h 402"/>
                <a:gd name="T32" fmla="*/ 2147483646 w 242"/>
                <a:gd name="T33" fmla="*/ 2147483646 h 402"/>
                <a:gd name="T34" fmla="*/ 2147483646 w 242"/>
                <a:gd name="T35" fmla="*/ 2147483646 h 402"/>
                <a:gd name="T36" fmla="*/ 2147483646 w 242"/>
                <a:gd name="T37" fmla="*/ 2147483646 h 402"/>
                <a:gd name="T38" fmla="*/ 2147483646 w 242"/>
                <a:gd name="T39" fmla="*/ 2147483646 h 402"/>
                <a:gd name="T40" fmla="*/ 2147483646 w 242"/>
                <a:gd name="T41" fmla="*/ 2147483646 h 402"/>
                <a:gd name="T42" fmla="*/ 2147483646 w 242"/>
                <a:gd name="T43" fmla="*/ 2147483646 h 402"/>
                <a:gd name="T44" fmla="*/ 2147483646 w 242"/>
                <a:gd name="T45" fmla="*/ 2147483646 h 402"/>
                <a:gd name="T46" fmla="*/ 2147483646 w 242"/>
                <a:gd name="T47" fmla="*/ 2147483646 h 402"/>
                <a:gd name="T48" fmla="*/ 2147483646 w 242"/>
                <a:gd name="T49" fmla="*/ 2147483646 h 402"/>
                <a:gd name="T50" fmla="*/ 2147483646 w 242"/>
                <a:gd name="T51" fmla="*/ 2147483646 h 402"/>
                <a:gd name="T52" fmla="*/ 2147483646 w 242"/>
                <a:gd name="T53" fmla="*/ 2147483646 h 402"/>
                <a:gd name="T54" fmla="*/ 2147483646 w 242"/>
                <a:gd name="T55" fmla="*/ 2147483646 h 402"/>
                <a:gd name="T56" fmla="*/ 2147483646 w 242"/>
                <a:gd name="T57" fmla="*/ 2147483646 h 402"/>
                <a:gd name="T58" fmla="*/ 2147483646 w 242"/>
                <a:gd name="T59" fmla="*/ 2147483646 h 402"/>
                <a:gd name="T60" fmla="*/ 2147483646 w 242"/>
                <a:gd name="T61" fmla="*/ 2147483646 h 402"/>
                <a:gd name="T62" fmla="*/ 2147483646 w 242"/>
                <a:gd name="T63" fmla="*/ 2147483646 h 402"/>
                <a:gd name="T64" fmla="*/ 2147483646 w 242"/>
                <a:gd name="T65" fmla="*/ 2147483646 h 402"/>
                <a:gd name="T66" fmla="*/ 2147483646 w 242"/>
                <a:gd name="T67" fmla="*/ 2147483646 h 402"/>
                <a:gd name="T68" fmla="*/ 2147483646 w 242"/>
                <a:gd name="T69" fmla="*/ 2147483646 h 402"/>
                <a:gd name="T70" fmla="*/ 2147483646 w 242"/>
                <a:gd name="T71" fmla="*/ 2147483646 h 402"/>
                <a:gd name="T72" fmla="*/ 2147483646 w 242"/>
                <a:gd name="T73" fmla="*/ 2147483646 h 402"/>
                <a:gd name="T74" fmla="*/ 2147483646 w 242"/>
                <a:gd name="T75" fmla="*/ 2147483646 h 402"/>
                <a:gd name="T76" fmla="*/ 2147483646 w 242"/>
                <a:gd name="T77" fmla="*/ 2147483646 h 402"/>
                <a:gd name="T78" fmla="*/ 2147483646 w 242"/>
                <a:gd name="T79" fmla="*/ 2147483646 h 402"/>
                <a:gd name="T80" fmla="*/ 2147483646 w 242"/>
                <a:gd name="T81" fmla="*/ 0 h 40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2"/>
                <a:gd name="T124" fmla="*/ 0 h 402"/>
                <a:gd name="T125" fmla="*/ 242 w 242"/>
                <a:gd name="T126" fmla="*/ 402 h 40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1265153" y="1761640"/>
              <a:ext cx="2524922" cy="1865841"/>
            </a:xfrm>
            <a:custGeom>
              <a:avLst/>
              <a:gdLst>
                <a:gd name="T0" fmla="*/ 2147483646 w 1721"/>
                <a:gd name="T1" fmla="*/ 2147483646 h 1302"/>
                <a:gd name="T2" fmla="*/ 2147483646 w 1721"/>
                <a:gd name="T3" fmla="*/ 2147483646 h 1302"/>
                <a:gd name="T4" fmla="*/ 2147483646 w 1721"/>
                <a:gd name="T5" fmla="*/ 2147483646 h 1302"/>
                <a:gd name="T6" fmla="*/ 2147483646 w 1721"/>
                <a:gd name="T7" fmla="*/ 2147483646 h 1302"/>
                <a:gd name="T8" fmla="*/ 2147483646 w 1721"/>
                <a:gd name="T9" fmla="*/ 2147483646 h 1302"/>
                <a:gd name="T10" fmla="*/ 2147483646 w 1721"/>
                <a:gd name="T11" fmla="*/ 2147483646 h 1302"/>
                <a:gd name="T12" fmla="*/ 2147483646 w 1721"/>
                <a:gd name="T13" fmla="*/ 2147483646 h 1302"/>
                <a:gd name="T14" fmla="*/ 2147483646 w 1721"/>
                <a:gd name="T15" fmla="*/ 2147483646 h 1302"/>
                <a:gd name="T16" fmla="*/ 2147483646 w 1721"/>
                <a:gd name="T17" fmla="*/ 2147483646 h 1302"/>
                <a:gd name="T18" fmla="*/ 2147483646 w 1721"/>
                <a:gd name="T19" fmla="*/ 2147483646 h 1302"/>
                <a:gd name="T20" fmla="*/ 2147483646 w 1721"/>
                <a:gd name="T21" fmla="*/ 2147483646 h 1302"/>
                <a:gd name="T22" fmla="*/ 2147483646 w 1721"/>
                <a:gd name="T23" fmla="*/ 2147483646 h 1302"/>
                <a:gd name="T24" fmla="*/ 2147483646 w 1721"/>
                <a:gd name="T25" fmla="*/ 2147483646 h 1302"/>
                <a:gd name="T26" fmla="*/ 2147483646 w 1721"/>
                <a:gd name="T27" fmla="*/ 2147483646 h 1302"/>
                <a:gd name="T28" fmla="*/ 2147483646 w 1721"/>
                <a:gd name="T29" fmla="*/ 2147483646 h 1302"/>
                <a:gd name="T30" fmla="*/ 2147483646 w 1721"/>
                <a:gd name="T31" fmla="*/ 2147483646 h 1302"/>
                <a:gd name="T32" fmla="*/ 2147483646 w 1721"/>
                <a:gd name="T33" fmla="*/ 2147483646 h 1302"/>
                <a:gd name="T34" fmla="*/ 2147483646 w 1721"/>
                <a:gd name="T35" fmla="*/ 2147483646 h 1302"/>
                <a:gd name="T36" fmla="*/ 2147483646 w 1721"/>
                <a:gd name="T37" fmla="*/ 2147483646 h 1302"/>
                <a:gd name="T38" fmla="*/ 2147483646 w 1721"/>
                <a:gd name="T39" fmla="*/ 2147483646 h 1302"/>
                <a:gd name="T40" fmla="*/ 2147483646 w 1721"/>
                <a:gd name="T41" fmla="*/ 2147483646 h 1302"/>
                <a:gd name="T42" fmla="*/ 2147483646 w 1721"/>
                <a:gd name="T43" fmla="*/ 2147483646 h 1302"/>
                <a:gd name="T44" fmla="*/ 2147483646 w 1721"/>
                <a:gd name="T45" fmla="*/ 2147483646 h 1302"/>
                <a:gd name="T46" fmla="*/ 2147483646 w 1721"/>
                <a:gd name="T47" fmla="*/ 2147483646 h 1302"/>
                <a:gd name="T48" fmla="*/ 2147483646 w 1721"/>
                <a:gd name="T49" fmla="*/ 2147483646 h 1302"/>
                <a:gd name="T50" fmla="*/ 2147483646 w 1721"/>
                <a:gd name="T51" fmla="*/ 2147483646 h 1302"/>
                <a:gd name="T52" fmla="*/ 2147483646 w 1721"/>
                <a:gd name="T53" fmla="*/ 2147483646 h 1302"/>
                <a:gd name="T54" fmla="*/ 2147483646 w 1721"/>
                <a:gd name="T55" fmla="*/ 2147483646 h 1302"/>
                <a:gd name="T56" fmla="*/ 2147483646 w 1721"/>
                <a:gd name="T57" fmla="*/ 2147483646 h 1302"/>
                <a:gd name="T58" fmla="*/ 2147483646 w 1721"/>
                <a:gd name="T59" fmla="*/ 2147483646 h 1302"/>
                <a:gd name="T60" fmla="*/ 2147483646 w 1721"/>
                <a:gd name="T61" fmla="*/ 2147483646 h 1302"/>
                <a:gd name="T62" fmla="*/ 2147483646 w 1721"/>
                <a:gd name="T63" fmla="*/ 2147483646 h 1302"/>
                <a:gd name="T64" fmla="*/ 2147483646 w 1721"/>
                <a:gd name="T65" fmla="*/ 2147483646 h 1302"/>
                <a:gd name="T66" fmla="*/ 2147483646 w 1721"/>
                <a:gd name="T67" fmla="*/ 2147483646 h 1302"/>
                <a:gd name="T68" fmla="*/ 2147483646 w 1721"/>
                <a:gd name="T69" fmla="*/ 2147483646 h 1302"/>
                <a:gd name="T70" fmla="*/ 2147483646 w 1721"/>
                <a:gd name="T71" fmla="*/ 2147483646 h 1302"/>
                <a:gd name="T72" fmla="*/ 2147483646 w 1721"/>
                <a:gd name="T73" fmla="*/ 2147483646 h 1302"/>
                <a:gd name="T74" fmla="*/ 2147483646 w 1721"/>
                <a:gd name="T75" fmla="*/ 2147483646 h 1302"/>
                <a:gd name="T76" fmla="*/ 2147483646 w 1721"/>
                <a:gd name="T77" fmla="*/ 2147483646 h 1302"/>
                <a:gd name="T78" fmla="*/ 2147483646 w 1721"/>
                <a:gd name="T79" fmla="*/ 2147483646 h 1302"/>
                <a:gd name="T80" fmla="*/ 2147483646 w 1721"/>
                <a:gd name="T81" fmla="*/ 2147483646 h 1302"/>
                <a:gd name="T82" fmla="*/ 2147483646 w 1721"/>
                <a:gd name="T83" fmla="*/ 2147483646 h 1302"/>
                <a:gd name="T84" fmla="*/ 2147483646 w 1721"/>
                <a:gd name="T85" fmla="*/ 2147483646 h 1302"/>
                <a:gd name="T86" fmla="*/ 2147483646 w 1721"/>
                <a:gd name="T87" fmla="*/ 2147483646 h 1302"/>
                <a:gd name="T88" fmla="*/ 2147483646 w 1721"/>
                <a:gd name="T89" fmla="*/ 2147483646 h 1302"/>
                <a:gd name="T90" fmla="*/ 2147483646 w 1721"/>
                <a:gd name="T91" fmla="*/ 2147483646 h 1302"/>
                <a:gd name="T92" fmla="*/ 2147483646 w 1721"/>
                <a:gd name="T93" fmla="*/ 2147483646 h 1302"/>
                <a:gd name="T94" fmla="*/ 2147483646 w 1721"/>
                <a:gd name="T95" fmla="*/ 2147483646 h 1302"/>
                <a:gd name="T96" fmla="*/ 2147483646 w 1721"/>
                <a:gd name="T97" fmla="*/ 2147483646 h 1302"/>
                <a:gd name="T98" fmla="*/ 2147483646 w 1721"/>
                <a:gd name="T99" fmla="*/ 2147483646 h 1302"/>
                <a:gd name="T100" fmla="*/ 2147483646 w 1721"/>
                <a:gd name="T101" fmla="*/ 2147483646 h 13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21"/>
                <a:gd name="T154" fmla="*/ 0 h 1302"/>
                <a:gd name="T155" fmla="*/ 1721 w 1721"/>
                <a:gd name="T156" fmla="*/ 1302 h 130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2900883" y="3227492"/>
              <a:ext cx="1573916" cy="1100546"/>
            </a:xfrm>
            <a:custGeom>
              <a:avLst/>
              <a:gdLst>
                <a:gd name="T0" fmla="*/ 2147483646 w 1071"/>
                <a:gd name="T1" fmla="*/ 2147483646 h 769"/>
                <a:gd name="T2" fmla="*/ 2147483646 w 1071"/>
                <a:gd name="T3" fmla="*/ 2147483646 h 769"/>
                <a:gd name="T4" fmla="*/ 2147483646 w 1071"/>
                <a:gd name="T5" fmla="*/ 2147483646 h 769"/>
                <a:gd name="T6" fmla="*/ 2147483646 w 1071"/>
                <a:gd name="T7" fmla="*/ 2147483646 h 769"/>
                <a:gd name="T8" fmla="*/ 2147483646 w 1071"/>
                <a:gd name="T9" fmla="*/ 2147483646 h 769"/>
                <a:gd name="T10" fmla="*/ 2147483646 w 1071"/>
                <a:gd name="T11" fmla="*/ 2147483646 h 769"/>
                <a:gd name="T12" fmla="*/ 2147483646 w 1071"/>
                <a:gd name="T13" fmla="*/ 2147483646 h 769"/>
                <a:gd name="T14" fmla="*/ 2147483646 w 1071"/>
                <a:gd name="T15" fmla="*/ 2147483646 h 769"/>
                <a:gd name="T16" fmla="*/ 2147483646 w 1071"/>
                <a:gd name="T17" fmla="*/ 2147483646 h 769"/>
                <a:gd name="T18" fmla="*/ 2147483646 w 1071"/>
                <a:gd name="T19" fmla="*/ 2147483646 h 769"/>
                <a:gd name="T20" fmla="*/ 2147483646 w 1071"/>
                <a:gd name="T21" fmla="*/ 2147483646 h 769"/>
                <a:gd name="T22" fmla="*/ 2147483646 w 1071"/>
                <a:gd name="T23" fmla="*/ 2147483646 h 769"/>
                <a:gd name="T24" fmla="*/ 2147483646 w 1071"/>
                <a:gd name="T25" fmla="*/ 2147483646 h 769"/>
                <a:gd name="T26" fmla="*/ 2147483646 w 1071"/>
                <a:gd name="T27" fmla="*/ 2147483646 h 769"/>
                <a:gd name="T28" fmla="*/ 2147483646 w 1071"/>
                <a:gd name="T29" fmla="*/ 2147483646 h 769"/>
                <a:gd name="T30" fmla="*/ 2147483646 w 1071"/>
                <a:gd name="T31" fmla="*/ 2147483646 h 769"/>
                <a:gd name="T32" fmla="*/ 2147483646 w 1071"/>
                <a:gd name="T33" fmla="*/ 2147483646 h 769"/>
                <a:gd name="T34" fmla="*/ 2147483646 w 1071"/>
                <a:gd name="T35" fmla="*/ 2147483646 h 769"/>
                <a:gd name="T36" fmla="*/ 2147483646 w 1071"/>
                <a:gd name="T37" fmla="*/ 2147483646 h 769"/>
                <a:gd name="T38" fmla="*/ 2147483646 w 1071"/>
                <a:gd name="T39" fmla="*/ 2147483646 h 769"/>
                <a:gd name="T40" fmla="*/ 2147483646 w 1071"/>
                <a:gd name="T41" fmla="*/ 2147483646 h 769"/>
                <a:gd name="T42" fmla="*/ 2147483646 w 1071"/>
                <a:gd name="T43" fmla="*/ 2147483646 h 769"/>
                <a:gd name="T44" fmla="*/ 2147483646 w 1071"/>
                <a:gd name="T45" fmla="*/ 2147483646 h 769"/>
                <a:gd name="T46" fmla="*/ 2147483646 w 1071"/>
                <a:gd name="T47" fmla="*/ 2147483646 h 769"/>
                <a:gd name="T48" fmla="*/ 2147483646 w 1071"/>
                <a:gd name="T49" fmla="*/ 2147483646 h 769"/>
                <a:gd name="T50" fmla="*/ 2147483646 w 1071"/>
                <a:gd name="T51" fmla="*/ 2147483646 h 769"/>
                <a:gd name="T52" fmla="*/ 2147483646 w 1071"/>
                <a:gd name="T53" fmla="*/ 2147483646 h 769"/>
                <a:gd name="T54" fmla="*/ 2147483646 w 1071"/>
                <a:gd name="T55" fmla="*/ 2147483646 h 769"/>
                <a:gd name="T56" fmla="*/ 2147483646 w 1071"/>
                <a:gd name="T57" fmla="*/ 2147483646 h 769"/>
                <a:gd name="T58" fmla="*/ 2147483646 w 1071"/>
                <a:gd name="T59" fmla="*/ 2147483646 h 769"/>
                <a:gd name="T60" fmla="*/ 2147483646 w 1071"/>
                <a:gd name="T61" fmla="*/ 2147483646 h 769"/>
                <a:gd name="T62" fmla="*/ 2147483646 w 1071"/>
                <a:gd name="T63" fmla="*/ 2147483646 h 769"/>
                <a:gd name="T64" fmla="*/ 2147483646 w 1071"/>
                <a:gd name="T65" fmla="*/ 2147483646 h 769"/>
                <a:gd name="T66" fmla="*/ 2147483646 w 1071"/>
                <a:gd name="T67" fmla="*/ 2147483646 h 769"/>
                <a:gd name="T68" fmla="*/ 2147483646 w 1071"/>
                <a:gd name="T69" fmla="*/ 2147483646 h 769"/>
                <a:gd name="T70" fmla="*/ 2147483646 w 1071"/>
                <a:gd name="T71" fmla="*/ 2147483646 h 769"/>
                <a:gd name="T72" fmla="*/ 2147483646 w 1071"/>
                <a:gd name="T73" fmla="*/ 2147483646 h 769"/>
                <a:gd name="T74" fmla="*/ 2147483646 w 1071"/>
                <a:gd name="T75" fmla="*/ 2147483646 h 769"/>
                <a:gd name="T76" fmla="*/ 2147483646 w 1071"/>
                <a:gd name="T77" fmla="*/ 2147483646 h 769"/>
                <a:gd name="T78" fmla="*/ 2147483646 w 1071"/>
                <a:gd name="T79" fmla="*/ 2147483646 h 769"/>
                <a:gd name="T80" fmla="*/ 2147483646 w 1071"/>
                <a:gd name="T81" fmla="*/ 2147483646 h 769"/>
                <a:gd name="T82" fmla="*/ 2147483646 w 1071"/>
                <a:gd name="T83" fmla="*/ 2147483646 h 769"/>
                <a:gd name="T84" fmla="*/ 2147483646 w 1071"/>
                <a:gd name="T85" fmla="*/ 2147483646 h 769"/>
                <a:gd name="T86" fmla="*/ 2147483646 w 1071"/>
                <a:gd name="T87" fmla="*/ 2147483646 h 769"/>
                <a:gd name="T88" fmla="*/ 2147483646 w 1071"/>
                <a:gd name="T89" fmla="*/ 2147483646 h 769"/>
                <a:gd name="T90" fmla="*/ 2147483646 w 1071"/>
                <a:gd name="T91" fmla="*/ 2147483646 h 769"/>
                <a:gd name="T92" fmla="*/ 2147483646 w 1071"/>
                <a:gd name="T93" fmla="*/ 2147483646 h 769"/>
                <a:gd name="T94" fmla="*/ 2147483646 w 1071"/>
                <a:gd name="T95" fmla="*/ 2147483646 h 769"/>
                <a:gd name="T96" fmla="*/ 2147483646 w 1071"/>
                <a:gd name="T97" fmla="*/ 2147483646 h 769"/>
                <a:gd name="T98" fmla="*/ 2147483646 w 1071"/>
                <a:gd name="T99" fmla="*/ 2147483646 h 769"/>
                <a:gd name="T100" fmla="*/ 2147483646 w 1071"/>
                <a:gd name="T101" fmla="*/ 2147483646 h 769"/>
                <a:gd name="T102" fmla="*/ 2147483646 w 1071"/>
                <a:gd name="T103" fmla="*/ 2147483646 h 769"/>
                <a:gd name="T104" fmla="*/ 2147483646 w 1071"/>
                <a:gd name="T105" fmla="*/ 2147483646 h 769"/>
                <a:gd name="T106" fmla="*/ 2147483646 w 1071"/>
                <a:gd name="T107" fmla="*/ 2147483646 h 76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69"/>
                <a:gd name="T164" fmla="*/ 1071 w 1071"/>
                <a:gd name="T165" fmla="*/ 769 h 76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8" name="Freeform 10"/>
            <p:cNvSpPr/>
            <p:nvPr/>
          </p:nvSpPr>
          <p:spPr bwMode="auto">
            <a:xfrm>
              <a:off x="3804340" y="3999724"/>
              <a:ext cx="1362317" cy="1165283"/>
            </a:xfrm>
            <a:custGeom>
              <a:avLst/>
              <a:gdLst>
                <a:gd name="T0" fmla="*/ 2147483646 w 928"/>
                <a:gd name="T1" fmla="*/ 2147483646 h 814"/>
                <a:gd name="T2" fmla="*/ 2147483646 w 928"/>
                <a:gd name="T3" fmla="*/ 2147483646 h 814"/>
                <a:gd name="T4" fmla="*/ 2147483646 w 928"/>
                <a:gd name="T5" fmla="*/ 2147483646 h 814"/>
                <a:gd name="T6" fmla="*/ 2147483646 w 928"/>
                <a:gd name="T7" fmla="*/ 2147483646 h 814"/>
                <a:gd name="T8" fmla="*/ 2147483646 w 928"/>
                <a:gd name="T9" fmla="*/ 2147483646 h 814"/>
                <a:gd name="T10" fmla="*/ 2147483646 w 928"/>
                <a:gd name="T11" fmla="*/ 2147483646 h 814"/>
                <a:gd name="T12" fmla="*/ 2147483646 w 928"/>
                <a:gd name="T13" fmla="*/ 2147483646 h 814"/>
                <a:gd name="T14" fmla="*/ 2147483646 w 928"/>
                <a:gd name="T15" fmla="*/ 2147483646 h 814"/>
                <a:gd name="T16" fmla="*/ 2147483646 w 928"/>
                <a:gd name="T17" fmla="*/ 2147483646 h 814"/>
                <a:gd name="T18" fmla="*/ 2147483646 w 928"/>
                <a:gd name="T19" fmla="*/ 2147483646 h 814"/>
                <a:gd name="T20" fmla="*/ 2147483646 w 928"/>
                <a:gd name="T21" fmla="*/ 2147483646 h 814"/>
                <a:gd name="T22" fmla="*/ 2147483646 w 928"/>
                <a:gd name="T23" fmla="*/ 2147483646 h 814"/>
                <a:gd name="T24" fmla="*/ 2147483646 w 928"/>
                <a:gd name="T25" fmla="*/ 2147483646 h 814"/>
                <a:gd name="T26" fmla="*/ 2147483646 w 928"/>
                <a:gd name="T27" fmla="*/ 2147483646 h 814"/>
                <a:gd name="T28" fmla="*/ 2147483646 w 928"/>
                <a:gd name="T29" fmla="*/ 2147483646 h 814"/>
                <a:gd name="T30" fmla="*/ 2147483646 w 928"/>
                <a:gd name="T31" fmla="*/ 2147483646 h 814"/>
                <a:gd name="T32" fmla="*/ 2147483646 w 928"/>
                <a:gd name="T33" fmla="*/ 2147483646 h 814"/>
                <a:gd name="T34" fmla="*/ 2147483646 w 928"/>
                <a:gd name="T35" fmla="*/ 2147483646 h 814"/>
                <a:gd name="T36" fmla="*/ 2147483646 w 928"/>
                <a:gd name="T37" fmla="*/ 2147483646 h 814"/>
                <a:gd name="T38" fmla="*/ 2147483646 w 928"/>
                <a:gd name="T39" fmla="*/ 2147483646 h 814"/>
                <a:gd name="T40" fmla="*/ 2147483646 w 928"/>
                <a:gd name="T41" fmla="*/ 2147483646 h 814"/>
                <a:gd name="T42" fmla="*/ 2147483646 w 928"/>
                <a:gd name="T43" fmla="*/ 2147483646 h 814"/>
                <a:gd name="T44" fmla="*/ 2147483646 w 928"/>
                <a:gd name="T45" fmla="*/ 2147483646 h 814"/>
                <a:gd name="T46" fmla="*/ 2147483646 w 928"/>
                <a:gd name="T47" fmla="*/ 2147483646 h 814"/>
                <a:gd name="T48" fmla="*/ 2147483646 w 928"/>
                <a:gd name="T49" fmla="*/ 2147483646 h 814"/>
                <a:gd name="T50" fmla="*/ 2147483646 w 928"/>
                <a:gd name="T51" fmla="*/ 2147483646 h 814"/>
                <a:gd name="T52" fmla="*/ 2147483646 w 928"/>
                <a:gd name="T53" fmla="*/ 2147483646 h 814"/>
                <a:gd name="T54" fmla="*/ 2147483646 w 928"/>
                <a:gd name="T55" fmla="*/ 2147483646 h 814"/>
                <a:gd name="T56" fmla="*/ 2147483646 w 928"/>
                <a:gd name="T57" fmla="*/ 2147483646 h 814"/>
                <a:gd name="T58" fmla="*/ 2147483646 w 928"/>
                <a:gd name="T59" fmla="*/ 2147483646 h 814"/>
                <a:gd name="T60" fmla="*/ 2147483646 w 928"/>
                <a:gd name="T61" fmla="*/ 2147483646 h 814"/>
                <a:gd name="T62" fmla="*/ 2147483646 w 928"/>
                <a:gd name="T63" fmla="*/ 2147483646 h 814"/>
                <a:gd name="T64" fmla="*/ 2147483646 w 928"/>
                <a:gd name="T65" fmla="*/ 2147483646 h 814"/>
                <a:gd name="T66" fmla="*/ 2147483646 w 928"/>
                <a:gd name="T67" fmla="*/ 2147483646 h 814"/>
                <a:gd name="T68" fmla="*/ 2147483646 w 928"/>
                <a:gd name="T69" fmla="*/ 2147483646 h 814"/>
                <a:gd name="T70" fmla="*/ 2147483646 w 928"/>
                <a:gd name="T71" fmla="*/ 2147483646 h 814"/>
                <a:gd name="T72" fmla="*/ 2147483646 w 928"/>
                <a:gd name="T73" fmla="*/ 2147483646 h 814"/>
                <a:gd name="T74" fmla="*/ 2147483646 w 928"/>
                <a:gd name="T75" fmla="*/ 2147483646 h 814"/>
                <a:gd name="T76" fmla="*/ 2147483646 w 928"/>
                <a:gd name="T77" fmla="*/ 2147483646 h 814"/>
                <a:gd name="T78" fmla="*/ 2147483646 w 928"/>
                <a:gd name="T79" fmla="*/ 2147483646 h 814"/>
                <a:gd name="T80" fmla="*/ 2147483646 w 928"/>
                <a:gd name="T81" fmla="*/ 2147483646 h 814"/>
                <a:gd name="T82" fmla="*/ 2147483646 w 928"/>
                <a:gd name="T83" fmla="*/ 2147483646 h 814"/>
                <a:gd name="T84" fmla="*/ 2147483646 w 928"/>
                <a:gd name="T85" fmla="*/ 2147483646 h 814"/>
                <a:gd name="T86" fmla="*/ 2147483646 w 928"/>
                <a:gd name="T87" fmla="*/ 2147483646 h 814"/>
                <a:gd name="T88" fmla="*/ 2147483646 w 928"/>
                <a:gd name="T89" fmla="*/ 2147483646 h 814"/>
                <a:gd name="T90" fmla="*/ 2147483646 w 928"/>
                <a:gd name="T91" fmla="*/ 2147483646 h 814"/>
                <a:gd name="T92" fmla="*/ 2147483646 w 928"/>
                <a:gd name="T93" fmla="*/ 2147483646 h 814"/>
                <a:gd name="T94" fmla="*/ 2147483646 w 928"/>
                <a:gd name="T95" fmla="*/ 2147483646 h 814"/>
                <a:gd name="T96" fmla="*/ 2147483646 w 928"/>
                <a:gd name="T97" fmla="*/ 2147483646 h 814"/>
                <a:gd name="T98" fmla="*/ 2147483646 w 928"/>
                <a:gd name="T99" fmla="*/ 2147483646 h 814"/>
                <a:gd name="T100" fmla="*/ 2147483646 w 928"/>
                <a:gd name="T101" fmla="*/ 2147483646 h 814"/>
                <a:gd name="T102" fmla="*/ 2147483646 w 928"/>
                <a:gd name="T103" fmla="*/ 2147483646 h 814"/>
                <a:gd name="T104" fmla="*/ 2147483646 w 928"/>
                <a:gd name="T105" fmla="*/ 2147483646 h 814"/>
                <a:gd name="T106" fmla="*/ 2147483646 w 928"/>
                <a:gd name="T107" fmla="*/ 2147483646 h 814"/>
                <a:gd name="T108" fmla="*/ 2147483646 w 928"/>
                <a:gd name="T109" fmla="*/ 2147483646 h 814"/>
                <a:gd name="T110" fmla="*/ 2147483646 w 928"/>
                <a:gd name="T111" fmla="*/ 2147483646 h 81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928"/>
                <a:gd name="T169" fmla="*/ 0 h 814"/>
                <a:gd name="T170" fmla="*/ 928 w 928"/>
                <a:gd name="T171" fmla="*/ 814 h 81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1543323" y="3528062"/>
              <a:ext cx="2436953" cy="1442733"/>
            </a:xfrm>
            <a:custGeom>
              <a:avLst/>
              <a:gdLst>
                <a:gd name="T0" fmla="*/ 2147483646 w 1661"/>
                <a:gd name="T1" fmla="*/ 2147483646 h 1007"/>
                <a:gd name="T2" fmla="*/ 2147483646 w 1661"/>
                <a:gd name="T3" fmla="*/ 2147483646 h 1007"/>
                <a:gd name="T4" fmla="*/ 2147483646 w 1661"/>
                <a:gd name="T5" fmla="*/ 2147483646 h 1007"/>
                <a:gd name="T6" fmla="*/ 2147483646 w 1661"/>
                <a:gd name="T7" fmla="*/ 2147483646 h 1007"/>
                <a:gd name="T8" fmla="*/ 2147483646 w 1661"/>
                <a:gd name="T9" fmla="*/ 2147483646 h 1007"/>
                <a:gd name="T10" fmla="*/ 2147483646 w 1661"/>
                <a:gd name="T11" fmla="*/ 2147483646 h 1007"/>
                <a:gd name="T12" fmla="*/ 2147483646 w 1661"/>
                <a:gd name="T13" fmla="*/ 2147483646 h 1007"/>
                <a:gd name="T14" fmla="*/ 2147483646 w 1661"/>
                <a:gd name="T15" fmla="*/ 2147483646 h 1007"/>
                <a:gd name="T16" fmla="*/ 2147483646 w 1661"/>
                <a:gd name="T17" fmla="*/ 2147483646 h 1007"/>
                <a:gd name="T18" fmla="*/ 2147483646 w 1661"/>
                <a:gd name="T19" fmla="*/ 2147483646 h 1007"/>
                <a:gd name="T20" fmla="*/ 2147483646 w 1661"/>
                <a:gd name="T21" fmla="*/ 2147483646 h 1007"/>
                <a:gd name="T22" fmla="*/ 2147483646 w 1661"/>
                <a:gd name="T23" fmla="*/ 2147483646 h 1007"/>
                <a:gd name="T24" fmla="*/ 2147483646 w 1661"/>
                <a:gd name="T25" fmla="*/ 2147483646 h 1007"/>
                <a:gd name="T26" fmla="*/ 2147483646 w 1661"/>
                <a:gd name="T27" fmla="*/ 2147483646 h 1007"/>
                <a:gd name="T28" fmla="*/ 2147483646 w 1661"/>
                <a:gd name="T29" fmla="*/ 2147483646 h 1007"/>
                <a:gd name="T30" fmla="*/ 2147483646 w 1661"/>
                <a:gd name="T31" fmla="*/ 2147483646 h 1007"/>
                <a:gd name="T32" fmla="*/ 2147483646 w 1661"/>
                <a:gd name="T33" fmla="*/ 2147483646 h 1007"/>
                <a:gd name="T34" fmla="*/ 2147483646 w 1661"/>
                <a:gd name="T35" fmla="*/ 2147483646 h 1007"/>
                <a:gd name="T36" fmla="*/ 2147483646 w 1661"/>
                <a:gd name="T37" fmla="*/ 2147483646 h 1007"/>
                <a:gd name="T38" fmla="*/ 2147483646 w 1661"/>
                <a:gd name="T39" fmla="*/ 2147483646 h 1007"/>
                <a:gd name="T40" fmla="*/ 2147483646 w 1661"/>
                <a:gd name="T41" fmla="*/ 2147483646 h 1007"/>
                <a:gd name="T42" fmla="*/ 2147483646 w 1661"/>
                <a:gd name="T43" fmla="*/ 2147483646 h 1007"/>
                <a:gd name="T44" fmla="*/ 2147483646 w 1661"/>
                <a:gd name="T45" fmla="*/ 2147483646 h 1007"/>
                <a:gd name="T46" fmla="*/ 2147483646 w 1661"/>
                <a:gd name="T47" fmla="*/ 2147483646 h 1007"/>
                <a:gd name="T48" fmla="*/ 2147483646 w 1661"/>
                <a:gd name="T49" fmla="*/ 2147483646 h 1007"/>
                <a:gd name="T50" fmla="*/ 2147483646 w 1661"/>
                <a:gd name="T51" fmla="*/ 2147483646 h 1007"/>
                <a:gd name="T52" fmla="*/ 2147483646 w 1661"/>
                <a:gd name="T53" fmla="*/ 2147483646 h 1007"/>
                <a:gd name="T54" fmla="*/ 2147483646 w 1661"/>
                <a:gd name="T55" fmla="*/ 2147483646 h 1007"/>
                <a:gd name="T56" fmla="*/ 2147483646 w 1661"/>
                <a:gd name="T57" fmla="*/ 2147483646 h 1007"/>
                <a:gd name="T58" fmla="*/ 2147483646 w 1661"/>
                <a:gd name="T59" fmla="*/ 2147483646 h 1007"/>
                <a:gd name="T60" fmla="*/ 2147483646 w 1661"/>
                <a:gd name="T61" fmla="*/ 2147483646 h 1007"/>
                <a:gd name="T62" fmla="*/ 2147483646 w 1661"/>
                <a:gd name="T63" fmla="*/ 2147483646 h 1007"/>
                <a:gd name="T64" fmla="*/ 2147483646 w 1661"/>
                <a:gd name="T65" fmla="*/ 2147483646 h 1007"/>
                <a:gd name="T66" fmla="*/ 2147483646 w 1661"/>
                <a:gd name="T67" fmla="*/ 2147483646 h 1007"/>
                <a:gd name="T68" fmla="*/ 2147483646 w 1661"/>
                <a:gd name="T69" fmla="*/ 2147483646 h 1007"/>
                <a:gd name="T70" fmla="*/ 2147483646 w 1661"/>
                <a:gd name="T71" fmla="*/ 2147483646 h 1007"/>
                <a:gd name="T72" fmla="*/ 2147483646 w 1661"/>
                <a:gd name="T73" fmla="*/ 2147483646 h 1007"/>
                <a:gd name="T74" fmla="*/ 2147483646 w 1661"/>
                <a:gd name="T75" fmla="*/ 2147483646 h 1007"/>
                <a:gd name="T76" fmla="*/ 2147483646 w 1661"/>
                <a:gd name="T77" fmla="*/ 2147483646 h 1007"/>
                <a:gd name="T78" fmla="*/ 2147483646 w 1661"/>
                <a:gd name="T79" fmla="*/ 2147483646 h 1007"/>
                <a:gd name="T80" fmla="*/ 2147483646 w 1661"/>
                <a:gd name="T81" fmla="*/ 2147483646 h 1007"/>
                <a:gd name="T82" fmla="*/ 2147483646 w 1661"/>
                <a:gd name="T83" fmla="*/ 2147483646 h 1007"/>
                <a:gd name="T84" fmla="*/ 2147483646 w 1661"/>
                <a:gd name="T85" fmla="*/ 2147483646 h 1007"/>
                <a:gd name="T86" fmla="*/ 2147483646 w 1661"/>
                <a:gd name="T87" fmla="*/ 2147483646 h 1007"/>
                <a:gd name="T88" fmla="*/ 2147483646 w 1661"/>
                <a:gd name="T89" fmla="*/ 2147483646 h 1007"/>
                <a:gd name="T90" fmla="*/ 2147483646 w 1661"/>
                <a:gd name="T91" fmla="*/ 2147483646 h 1007"/>
                <a:gd name="T92" fmla="*/ 2147483646 w 1661"/>
                <a:gd name="T93" fmla="*/ 2147483646 h 1007"/>
                <a:gd name="T94" fmla="*/ 2147483646 w 1661"/>
                <a:gd name="T95" fmla="*/ 2147483646 h 1007"/>
                <a:gd name="T96" fmla="*/ 2147483646 w 1661"/>
                <a:gd name="T97" fmla="*/ 0 h 1007"/>
                <a:gd name="T98" fmla="*/ 2147483646 w 1661"/>
                <a:gd name="T99" fmla="*/ 2147483646 h 1007"/>
                <a:gd name="T100" fmla="*/ 2147483646 w 1661"/>
                <a:gd name="T101" fmla="*/ 2147483646 h 100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661"/>
                <a:gd name="T154" fmla="*/ 0 h 1007"/>
                <a:gd name="T155" fmla="*/ 1661 w 1661"/>
                <a:gd name="T156" fmla="*/ 1007 h 100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3763923" y="4728028"/>
              <a:ext cx="1098412" cy="1123667"/>
            </a:xfrm>
            <a:custGeom>
              <a:avLst/>
              <a:gdLst>
                <a:gd name="T0" fmla="*/ 2147483646 w 749"/>
                <a:gd name="T1" fmla="*/ 2147483646 h 782"/>
                <a:gd name="T2" fmla="*/ 2147483646 w 749"/>
                <a:gd name="T3" fmla="*/ 2147483646 h 782"/>
                <a:gd name="T4" fmla="*/ 2147483646 w 749"/>
                <a:gd name="T5" fmla="*/ 2147483646 h 782"/>
                <a:gd name="T6" fmla="*/ 2147483646 w 749"/>
                <a:gd name="T7" fmla="*/ 2147483646 h 782"/>
                <a:gd name="T8" fmla="*/ 2147483646 w 749"/>
                <a:gd name="T9" fmla="*/ 2147483646 h 782"/>
                <a:gd name="T10" fmla="*/ 2147483646 w 749"/>
                <a:gd name="T11" fmla="*/ 2147483646 h 782"/>
                <a:gd name="T12" fmla="*/ 2147483646 w 749"/>
                <a:gd name="T13" fmla="*/ 2147483646 h 782"/>
                <a:gd name="T14" fmla="*/ 2147483646 w 749"/>
                <a:gd name="T15" fmla="*/ 2147483646 h 782"/>
                <a:gd name="T16" fmla="*/ 2147483646 w 749"/>
                <a:gd name="T17" fmla="*/ 2147483646 h 782"/>
                <a:gd name="T18" fmla="*/ 2147483646 w 749"/>
                <a:gd name="T19" fmla="*/ 2147483646 h 782"/>
                <a:gd name="T20" fmla="*/ 2147483646 w 749"/>
                <a:gd name="T21" fmla="*/ 2147483646 h 782"/>
                <a:gd name="T22" fmla="*/ 2147483646 w 749"/>
                <a:gd name="T23" fmla="*/ 2147483646 h 782"/>
                <a:gd name="T24" fmla="*/ 2147483646 w 749"/>
                <a:gd name="T25" fmla="*/ 2147483646 h 782"/>
                <a:gd name="T26" fmla="*/ 2147483646 w 749"/>
                <a:gd name="T27" fmla="*/ 2147483646 h 782"/>
                <a:gd name="T28" fmla="*/ 2147483646 w 749"/>
                <a:gd name="T29" fmla="*/ 2147483646 h 782"/>
                <a:gd name="T30" fmla="*/ 2147483646 w 749"/>
                <a:gd name="T31" fmla="*/ 2147483646 h 782"/>
                <a:gd name="T32" fmla="*/ 2147483646 w 749"/>
                <a:gd name="T33" fmla="*/ 2147483646 h 782"/>
                <a:gd name="T34" fmla="*/ 2147483646 w 749"/>
                <a:gd name="T35" fmla="*/ 2147483646 h 782"/>
                <a:gd name="T36" fmla="*/ 2147483646 w 749"/>
                <a:gd name="T37" fmla="*/ 2147483646 h 782"/>
                <a:gd name="T38" fmla="*/ 2147483646 w 749"/>
                <a:gd name="T39" fmla="*/ 2147483646 h 782"/>
                <a:gd name="T40" fmla="*/ 2147483646 w 749"/>
                <a:gd name="T41" fmla="*/ 2147483646 h 782"/>
                <a:gd name="T42" fmla="*/ 2147483646 w 749"/>
                <a:gd name="T43" fmla="*/ 2147483646 h 782"/>
                <a:gd name="T44" fmla="*/ 2147483646 w 749"/>
                <a:gd name="T45" fmla="*/ 2147483646 h 782"/>
                <a:gd name="T46" fmla="*/ 2147483646 w 749"/>
                <a:gd name="T47" fmla="*/ 2147483646 h 782"/>
                <a:gd name="T48" fmla="*/ 2147483646 w 749"/>
                <a:gd name="T49" fmla="*/ 2147483646 h 782"/>
                <a:gd name="T50" fmla="*/ 2147483646 w 749"/>
                <a:gd name="T51" fmla="*/ 2147483646 h 782"/>
                <a:gd name="T52" fmla="*/ 2147483646 w 749"/>
                <a:gd name="T53" fmla="*/ 2147483646 h 782"/>
                <a:gd name="T54" fmla="*/ 2147483646 w 749"/>
                <a:gd name="T55" fmla="*/ 2147483646 h 782"/>
                <a:gd name="T56" fmla="*/ 2147483646 w 749"/>
                <a:gd name="T57" fmla="*/ 2147483646 h 782"/>
                <a:gd name="T58" fmla="*/ 2147483646 w 749"/>
                <a:gd name="T59" fmla="*/ 2147483646 h 782"/>
                <a:gd name="T60" fmla="*/ 2147483646 w 749"/>
                <a:gd name="T61" fmla="*/ 2147483646 h 782"/>
                <a:gd name="T62" fmla="*/ 2147483646 w 749"/>
                <a:gd name="T63" fmla="*/ 2147483646 h 782"/>
                <a:gd name="T64" fmla="*/ 2147483646 w 749"/>
                <a:gd name="T65" fmla="*/ 2147483646 h 782"/>
                <a:gd name="T66" fmla="*/ 2147483646 w 749"/>
                <a:gd name="T67" fmla="*/ 2147483646 h 782"/>
                <a:gd name="T68" fmla="*/ 2147483646 w 749"/>
                <a:gd name="T69" fmla="*/ 2147483646 h 782"/>
                <a:gd name="T70" fmla="*/ 2147483646 w 749"/>
                <a:gd name="T71" fmla="*/ 2147483646 h 782"/>
                <a:gd name="T72" fmla="*/ 2147483646 w 749"/>
                <a:gd name="T73" fmla="*/ 2147483646 h 782"/>
                <a:gd name="T74" fmla="*/ 2147483646 w 749"/>
                <a:gd name="T75" fmla="*/ 2147483646 h 782"/>
                <a:gd name="T76" fmla="*/ 2147483646 w 749"/>
                <a:gd name="T77" fmla="*/ 2147483646 h 782"/>
                <a:gd name="T78" fmla="*/ 2147483646 w 749"/>
                <a:gd name="T79" fmla="*/ 2147483646 h 782"/>
                <a:gd name="T80" fmla="*/ 2147483646 w 749"/>
                <a:gd name="T81" fmla="*/ 2147483646 h 782"/>
                <a:gd name="T82" fmla="*/ 2147483646 w 749"/>
                <a:gd name="T83" fmla="*/ 2147483646 h 782"/>
                <a:gd name="T84" fmla="*/ 2147483646 w 749"/>
                <a:gd name="T85" fmla="*/ 2147483646 h 782"/>
                <a:gd name="T86" fmla="*/ 2147483646 w 749"/>
                <a:gd name="T87" fmla="*/ 2147483646 h 782"/>
                <a:gd name="T88" fmla="*/ 2147483646 w 749"/>
                <a:gd name="T89" fmla="*/ 2147483646 h 782"/>
                <a:gd name="T90" fmla="*/ 2147483646 w 749"/>
                <a:gd name="T91" fmla="*/ 2147483646 h 782"/>
                <a:gd name="T92" fmla="*/ 2147483646 w 749"/>
                <a:gd name="T93" fmla="*/ 2147483646 h 782"/>
                <a:gd name="T94" fmla="*/ 2147483646 w 749"/>
                <a:gd name="T95" fmla="*/ 2147483646 h 782"/>
                <a:gd name="T96" fmla="*/ 2147483646 w 749"/>
                <a:gd name="T97" fmla="*/ 2147483646 h 782"/>
                <a:gd name="T98" fmla="*/ 2147483646 w 749"/>
                <a:gd name="T99" fmla="*/ 2147483646 h 782"/>
                <a:gd name="T100" fmla="*/ 2147483646 w 749"/>
                <a:gd name="T101" fmla="*/ 2147483646 h 782"/>
                <a:gd name="T102" fmla="*/ 2147483646 w 749"/>
                <a:gd name="T103" fmla="*/ 2147483646 h 782"/>
                <a:gd name="T104" fmla="*/ 2147483646 w 749"/>
                <a:gd name="T105" fmla="*/ 2147483646 h 782"/>
                <a:gd name="T106" fmla="*/ 2147483646 w 749"/>
                <a:gd name="T107" fmla="*/ 2147483646 h 782"/>
                <a:gd name="T108" fmla="*/ 2147483646 w 749"/>
                <a:gd name="T109" fmla="*/ 2147483646 h 782"/>
                <a:gd name="T110" fmla="*/ 2147483646 w 749"/>
                <a:gd name="T111" fmla="*/ 2147483646 h 782"/>
                <a:gd name="T112" fmla="*/ 2147483646 w 749"/>
                <a:gd name="T113" fmla="*/ 2147483646 h 782"/>
                <a:gd name="T114" fmla="*/ 2147483646 w 749"/>
                <a:gd name="T115" fmla="*/ 2147483646 h 782"/>
                <a:gd name="T116" fmla="*/ 2147483646 w 749"/>
                <a:gd name="T117" fmla="*/ 2147483646 h 782"/>
                <a:gd name="T118" fmla="*/ 2147483646 w 749"/>
                <a:gd name="T119" fmla="*/ 2147483646 h 78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49"/>
                <a:gd name="T181" fmla="*/ 0 h 782"/>
                <a:gd name="T182" fmla="*/ 749 w 749"/>
                <a:gd name="T183" fmla="*/ 782 h 78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4550880" y="4711842"/>
              <a:ext cx="741785" cy="628883"/>
            </a:xfrm>
            <a:custGeom>
              <a:avLst/>
              <a:gdLst>
                <a:gd name="T0" fmla="*/ 2147483646 w 506"/>
                <a:gd name="T1" fmla="*/ 2147483646 h 438"/>
                <a:gd name="T2" fmla="*/ 2147483646 w 506"/>
                <a:gd name="T3" fmla="*/ 2147483646 h 438"/>
                <a:gd name="T4" fmla="*/ 2147483646 w 506"/>
                <a:gd name="T5" fmla="*/ 897794066 h 438"/>
                <a:gd name="T6" fmla="*/ 2147483646 w 506"/>
                <a:gd name="T7" fmla="*/ 2147483646 h 438"/>
                <a:gd name="T8" fmla="*/ 2147483646 w 506"/>
                <a:gd name="T9" fmla="*/ 2147483646 h 438"/>
                <a:gd name="T10" fmla="*/ 2147483646 w 506"/>
                <a:gd name="T11" fmla="*/ 2147483646 h 438"/>
                <a:gd name="T12" fmla="*/ 2147483646 w 506"/>
                <a:gd name="T13" fmla="*/ 2147483646 h 438"/>
                <a:gd name="T14" fmla="*/ 2147483646 w 506"/>
                <a:gd name="T15" fmla="*/ 2147483646 h 438"/>
                <a:gd name="T16" fmla="*/ 2147483646 w 506"/>
                <a:gd name="T17" fmla="*/ 2147483646 h 438"/>
                <a:gd name="T18" fmla="*/ 2147483646 w 506"/>
                <a:gd name="T19" fmla="*/ 2147483646 h 438"/>
                <a:gd name="T20" fmla="*/ 2147483646 w 506"/>
                <a:gd name="T21" fmla="*/ 2147483646 h 438"/>
                <a:gd name="T22" fmla="*/ 2147483646 w 506"/>
                <a:gd name="T23" fmla="*/ 2147483646 h 438"/>
                <a:gd name="T24" fmla="*/ 2147483646 w 506"/>
                <a:gd name="T25" fmla="*/ 2147483646 h 438"/>
                <a:gd name="T26" fmla="*/ 2147483646 w 506"/>
                <a:gd name="T27" fmla="*/ 2147483646 h 438"/>
                <a:gd name="T28" fmla="*/ 2147483646 w 506"/>
                <a:gd name="T29" fmla="*/ 2147483646 h 438"/>
                <a:gd name="T30" fmla="*/ 2147483646 w 506"/>
                <a:gd name="T31" fmla="*/ 2147483646 h 438"/>
                <a:gd name="T32" fmla="*/ 2147483646 w 506"/>
                <a:gd name="T33" fmla="*/ 2147483646 h 438"/>
                <a:gd name="T34" fmla="*/ 2147483646 w 506"/>
                <a:gd name="T35" fmla="*/ 2147483646 h 438"/>
                <a:gd name="T36" fmla="*/ 2147483646 w 506"/>
                <a:gd name="T37" fmla="*/ 2147483646 h 438"/>
                <a:gd name="T38" fmla="*/ 2147483646 w 506"/>
                <a:gd name="T39" fmla="*/ 2147483646 h 438"/>
                <a:gd name="T40" fmla="*/ 2147483646 w 506"/>
                <a:gd name="T41" fmla="*/ 2147483646 h 438"/>
                <a:gd name="T42" fmla="*/ 2147483646 w 506"/>
                <a:gd name="T43" fmla="*/ 2147483646 h 438"/>
                <a:gd name="T44" fmla="*/ 2147483646 w 506"/>
                <a:gd name="T45" fmla="*/ 2147483646 h 438"/>
                <a:gd name="T46" fmla="*/ 2147483646 w 506"/>
                <a:gd name="T47" fmla="*/ 2147483646 h 438"/>
                <a:gd name="T48" fmla="*/ 2147483646 w 506"/>
                <a:gd name="T49" fmla="*/ 2147483646 h 438"/>
                <a:gd name="T50" fmla="*/ 2147483646 w 506"/>
                <a:gd name="T51" fmla="*/ 2147483646 h 438"/>
                <a:gd name="T52" fmla="*/ 2147483646 w 506"/>
                <a:gd name="T53" fmla="*/ 2147483646 h 438"/>
                <a:gd name="T54" fmla="*/ 2147483646 w 506"/>
                <a:gd name="T55" fmla="*/ 2147483646 h 438"/>
                <a:gd name="T56" fmla="*/ 2147483646 w 506"/>
                <a:gd name="T57" fmla="*/ 2147483646 h 438"/>
                <a:gd name="T58" fmla="*/ 2147483646 w 506"/>
                <a:gd name="T59" fmla="*/ 2147483646 h 438"/>
                <a:gd name="T60" fmla="*/ 2147483646 w 506"/>
                <a:gd name="T61" fmla="*/ 2147483646 h 438"/>
                <a:gd name="T62" fmla="*/ 2147483646 w 506"/>
                <a:gd name="T63" fmla="*/ 2147483646 h 438"/>
                <a:gd name="T64" fmla="*/ 2147483646 w 506"/>
                <a:gd name="T65" fmla="*/ 2147483646 h 438"/>
                <a:gd name="T66" fmla="*/ 2147483646 w 506"/>
                <a:gd name="T67" fmla="*/ 2147483646 h 438"/>
                <a:gd name="T68" fmla="*/ 2147483646 w 506"/>
                <a:gd name="T69" fmla="*/ 2147483646 h 438"/>
                <a:gd name="T70" fmla="*/ 2147483646 w 506"/>
                <a:gd name="T71" fmla="*/ 2147483646 h 438"/>
                <a:gd name="T72" fmla="*/ 2147483646 w 506"/>
                <a:gd name="T73" fmla="*/ 2147483646 h 438"/>
                <a:gd name="T74" fmla="*/ 2147483646 w 506"/>
                <a:gd name="T75" fmla="*/ 2147483646 h 438"/>
                <a:gd name="T76" fmla="*/ 2147483646 w 506"/>
                <a:gd name="T77" fmla="*/ 2147483646 h 438"/>
                <a:gd name="T78" fmla="*/ 2147483646 w 506"/>
                <a:gd name="T79" fmla="*/ 2147483646 h 438"/>
                <a:gd name="T80" fmla="*/ 2147483646 w 506"/>
                <a:gd name="T81" fmla="*/ 2147483646 h 438"/>
                <a:gd name="T82" fmla="*/ 2147483646 w 506"/>
                <a:gd name="T83" fmla="*/ 2147483646 h 438"/>
                <a:gd name="T84" fmla="*/ 2147483646 w 506"/>
                <a:gd name="T85" fmla="*/ 2147483646 h 438"/>
                <a:gd name="T86" fmla="*/ 2147483646 w 506"/>
                <a:gd name="T87" fmla="*/ 2147483646 h 438"/>
                <a:gd name="T88" fmla="*/ 2147483646 w 506"/>
                <a:gd name="T89" fmla="*/ 2147483646 h 438"/>
                <a:gd name="T90" fmla="*/ 2147483646 w 506"/>
                <a:gd name="T91" fmla="*/ 2147483646 h 438"/>
                <a:gd name="T92" fmla="*/ 2147483646 w 506"/>
                <a:gd name="T93" fmla="*/ 2147483646 h 438"/>
                <a:gd name="T94" fmla="*/ 2147483646 w 506"/>
                <a:gd name="T95" fmla="*/ 2147483646 h 438"/>
                <a:gd name="T96" fmla="*/ 2147483646 w 506"/>
                <a:gd name="T97" fmla="*/ 2147483646 h 438"/>
                <a:gd name="T98" fmla="*/ 2147483646 w 506"/>
                <a:gd name="T99" fmla="*/ 2147483646 h 438"/>
                <a:gd name="T100" fmla="*/ 2147483646 w 506"/>
                <a:gd name="T101" fmla="*/ 2147483646 h 438"/>
                <a:gd name="T102" fmla="*/ 2147483646 w 506"/>
                <a:gd name="T103" fmla="*/ 2147483646 h 43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06"/>
                <a:gd name="T157" fmla="*/ 0 h 438"/>
                <a:gd name="T158" fmla="*/ 506 w 506"/>
                <a:gd name="T159" fmla="*/ 438 h 43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4672134" y="5097958"/>
              <a:ext cx="970027" cy="725990"/>
            </a:xfrm>
            <a:custGeom>
              <a:avLst/>
              <a:gdLst>
                <a:gd name="T0" fmla="*/ 2147483646 w 662"/>
                <a:gd name="T1" fmla="*/ 2147483646 h 506"/>
                <a:gd name="T2" fmla="*/ 2147483646 w 662"/>
                <a:gd name="T3" fmla="*/ 2147483646 h 506"/>
                <a:gd name="T4" fmla="*/ 2147483646 w 662"/>
                <a:gd name="T5" fmla="*/ 2147483646 h 506"/>
                <a:gd name="T6" fmla="*/ 2147483646 w 662"/>
                <a:gd name="T7" fmla="*/ 2147483646 h 506"/>
                <a:gd name="T8" fmla="*/ 2147483646 w 662"/>
                <a:gd name="T9" fmla="*/ 2147483646 h 506"/>
                <a:gd name="T10" fmla="*/ 2147483646 w 662"/>
                <a:gd name="T11" fmla="*/ 2147483646 h 506"/>
                <a:gd name="T12" fmla="*/ 2147483646 w 662"/>
                <a:gd name="T13" fmla="*/ 2147483646 h 506"/>
                <a:gd name="T14" fmla="*/ 2147483646 w 662"/>
                <a:gd name="T15" fmla="*/ 2147483646 h 506"/>
                <a:gd name="T16" fmla="*/ 2147483646 w 662"/>
                <a:gd name="T17" fmla="*/ 2147483646 h 506"/>
                <a:gd name="T18" fmla="*/ 2147483646 w 662"/>
                <a:gd name="T19" fmla="*/ 2147483646 h 506"/>
                <a:gd name="T20" fmla="*/ 2147483646 w 662"/>
                <a:gd name="T21" fmla="*/ 2147483646 h 506"/>
                <a:gd name="T22" fmla="*/ 2147483646 w 662"/>
                <a:gd name="T23" fmla="*/ 2147483646 h 506"/>
                <a:gd name="T24" fmla="*/ 2147483646 w 662"/>
                <a:gd name="T25" fmla="*/ 2147483646 h 506"/>
                <a:gd name="T26" fmla="*/ 2147483646 w 662"/>
                <a:gd name="T27" fmla="*/ 2147483646 h 506"/>
                <a:gd name="T28" fmla="*/ 2147483646 w 662"/>
                <a:gd name="T29" fmla="*/ 2147483646 h 506"/>
                <a:gd name="T30" fmla="*/ 2147483646 w 662"/>
                <a:gd name="T31" fmla="*/ 2147483646 h 506"/>
                <a:gd name="T32" fmla="*/ 2147483646 w 662"/>
                <a:gd name="T33" fmla="*/ 2147483646 h 506"/>
                <a:gd name="T34" fmla="*/ 2147483646 w 662"/>
                <a:gd name="T35" fmla="*/ 2147483646 h 506"/>
                <a:gd name="T36" fmla="*/ 1811222124 w 662"/>
                <a:gd name="T37" fmla="*/ 2147483646 h 506"/>
                <a:gd name="T38" fmla="*/ 2147483646 w 662"/>
                <a:gd name="T39" fmla="*/ 2147483646 h 506"/>
                <a:gd name="T40" fmla="*/ 2147483646 w 662"/>
                <a:gd name="T41" fmla="*/ 2147483646 h 506"/>
                <a:gd name="T42" fmla="*/ 2147483646 w 662"/>
                <a:gd name="T43" fmla="*/ 2147483646 h 506"/>
                <a:gd name="T44" fmla="*/ 2147483646 w 662"/>
                <a:gd name="T45" fmla="*/ 2147483646 h 506"/>
                <a:gd name="T46" fmla="*/ 2147483646 w 662"/>
                <a:gd name="T47" fmla="*/ 2147483646 h 506"/>
                <a:gd name="T48" fmla="*/ 2147483646 w 662"/>
                <a:gd name="T49" fmla="*/ 2147483646 h 506"/>
                <a:gd name="T50" fmla="*/ 2147483646 w 662"/>
                <a:gd name="T51" fmla="*/ 2147483646 h 506"/>
                <a:gd name="T52" fmla="*/ 2147483646 w 662"/>
                <a:gd name="T53" fmla="*/ 2147483646 h 506"/>
                <a:gd name="T54" fmla="*/ 2147483646 w 662"/>
                <a:gd name="T55" fmla="*/ 2147483646 h 506"/>
                <a:gd name="T56" fmla="*/ 2147483646 w 662"/>
                <a:gd name="T57" fmla="*/ 2147483646 h 506"/>
                <a:gd name="T58" fmla="*/ 2147483646 w 662"/>
                <a:gd name="T59" fmla="*/ 2147483646 h 506"/>
                <a:gd name="T60" fmla="*/ 2147483646 w 662"/>
                <a:gd name="T61" fmla="*/ 2147483646 h 506"/>
                <a:gd name="T62" fmla="*/ 2147483646 w 662"/>
                <a:gd name="T63" fmla="*/ 2147483646 h 506"/>
                <a:gd name="T64" fmla="*/ 2147483646 w 662"/>
                <a:gd name="T65" fmla="*/ 2147483646 h 506"/>
                <a:gd name="T66" fmla="*/ 2147483646 w 662"/>
                <a:gd name="T67" fmla="*/ 2147483646 h 506"/>
                <a:gd name="T68" fmla="*/ 2147483646 w 662"/>
                <a:gd name="T69" fmla="*/ 2147483646 h 506"/>
                <a:gd name="T70" fmla="*/ 2147483646 w 662"/>
                <a:gd name="T71" fmla="*/ 2147483646 h 506"/>
                <a:gd name="T72" fmla="*/ 2147483646 w 662"/>
                <a:gd name="T73" fmla="*/ 2147483646 h 506"/>
                <a:gd name="T74" fmla="*/ 2147483646 w 662"/>
                <a:gd name="T75" fmla="*/ 2147483646 h 506"/>
                <a:gd name="T76" fmla="*/ 2147483646 w 662"/>
                <a:gd name="T77" fmla="*/ 2147483646 h 506"/>
                <a:gd name="T78" fmla="*/ 2147483646 w 662"/>
                <a:gd name="T79" fmla="*/ 2147483646 h 506"/>
                <a:gd name="T80" fmla="*/ 2147483646 w 662"/>
                <a:gd name="T81" fmla="*/ 2147483646 h 506"/>
                <a:gd name="T82" fmla="*/ 2147483646 w 662"/>
                <a:gd name="T83" fmla="*/ 2147483646 h 506"/>
                <a:gd name="T84" fmla="*/ 2147483646 w 662"/>
                <a:gd name="T85" fmla="*/ 2147483646 h 506"/>
                <a:gd name="T86" fmla="*/ 2147483646 w 662"/>
                <a:gd name="T87" fmla="*/ 2147483646 h 506"/>
                <a:gd name="T88" fmla="*/ 2147483646 w 662"/>
                <a:gd name="T89" fmla="*/ 2147483646 h 506"/>
                <a:gd name="T90" fmla="*/ 2147483646 w 662"/>
                <a:gd name="T91" fmla="*/ 2147483646 h 506"/>
                <a:gd name="T92" fmla="*/ 2147483646 w 662"/>
                <a:gd name="T93" fmla="*/ 2147483646 h 506"/>
                <a:gd name="T94" fmla="*/ 2147483646 w 662"/>
                <a:gd name="T95" fmla="*/ 2147483646 h 506"/>
                <a:gd name="T96" fmla="*/ 2147483646 w 662"/>
                <a:gd name="T97" fmla="*/ 2147483646 h 506"/>
                <a:gd name="T98" fmla="*/ 2147483646 w 662"/>
                <a:gd name="T99" fmla="*/ 2147483646 h 506"/>
                <a:gd name="T100" fmla="*/ 2147483646 w 662"/>
                <a:gd name="T101" fmla="*/ 2147483646 h 506"/>
                <a:gd name="T102" fmla="*/ 2147483646 w 662"/>
                <a:gd name="T103" fmla="*/ 2147483646 h 506"/>
                <a:gd name="T104" fmla="*/ 2147483646 w 662"/>
                <a:gd name="T105" fmla="*/ 2147483646 h 506"/>
                <a:gd name="T106" fmla="*/ 2147483646 w 662"/>
                <a:gd name="T107" fmla="*/ 2147483646 h 506"/>
                <a:gd name="T108" fmla="*/ 2147483646 w 662"/>
                <a:gd name="T109" fmla="*/ 2147483646 h 506"/>
                <a:gd name="T110" fmla="*/ 2147483646 w 662"/>
                <a:gd name="T111" fmla="*/ 2147483646 h 506"/>
                <a:gd name="T112" fmla="*/ 2147483646 w 662"/>
                <a:gd name="T113" fmla="*/ 2147483646 h 506"/>
                <a:gd name="T114" fmla="*/ 2147483646 w 662"/>
                <a:gd name="T115" fmla="*/ 0 h 506"/>
                <a:gd name="T116" fmla="*/ 2147483646 w 662"/>
                <a:gd name="T117" fmla="*/ 2147483646 h 50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62"/>
                <a:gd name="T178" fmla="*/ 0 h 506"/>
                <a:gd name="T179" fmla="*/ 662 w 662"/>
                <a:gd name="T180" fmla="*/ 506 h 50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4807651" y="4302605"/>
              <a:ext cx="549207" cy="547959"/>
            </a:xfrm>
            <a:custGeom>
              <a:avLst/>
              <a:gdLst>
                <a:gd name="T0" fmla="*/ 2147483646 w 374"/>
                <a:gd name="T1" fmla="*/ 2147483646 h 381"/>
                <a:gd name="T2" fmla="*/ 2147483646 w 374"/>
                <a:gd name="T3" fmla="*/ 2147483646 h 381"/>
                <a:gd name="T4" fmla="*/ 2147483646 w 374"/>
                <a:gd name="T5" fmla="*/ 2147483646 h 381"/>
                <a:gd name="T6" fmla="*/ 2147483646 w 374"/>
                <a:gd name="T7" fmla="*/ 2147483646 h 381"/>
                <a:gd name="T8" fmla="*/ 2147483646 w 374"/>
                <a:gd name="T9" fmla="*/ 2147483646 h 381"/>
                <a:gd name="T10" fmla="*/ 2147483646 w 374"/>
                <a:gd name="T11" fmla="*/ 2147483646 h 381"/>
                <a:gd name="T12" fmla="*/ 2147483646 w 374"/>
                <a:gd name="T13" fmla="*/ 2147483646 h 381"/>
                <a:gd name="T14" fmla="*/ 2147483646 w 374"/>
                <a:gd name="T15" fmla="*/ 2147483646 h 381"/>
                <a:gd name="T16" fmla="*/ 2147483646 w 374"/>
                <a:gd name="T17" fmla="*/ 2147483646 h 381"/>
                <a:gd name="T18" fmla="*/ 2147483646 w 374"/>
                <a:gd name="T19" fmla="*/ 2147483646 h 381"/>
                <a:gd name="T20" fmla="*/ 2147483646 w 374"/>
                <a:gd name="T21" fmla="*/ 2147483646 h 381"/>
                <a:gd name="T22" fmla="*/ 2147483646 w 374"/>
                <a:gd name="T23" fmla="*/ 2147483646 h 381"/>
                <a:gd name="T24" fmla="*/ 2147483646 w 374"/>
                <a:gd name="T25" fmla="*/ 2147483646 h 381"/>
                <a:gd name="T26" fmla="*/ 2147483646 w 374"/>
                <a:gd name="T27" fmla="*/ 2147483646 h 381"/>
                <a:gd name="T28" fmla="*/ 0 w 374"/>
                <a:gd name="T29" fmla="*/ 2147483646 h 381"/>
                <a:gd name="T30" fmla="*/ 2147483646 w 374"/>
                <a:gd name="T31" fmla="*/ 2147483646 h 381"/>
                <a:gd name="T32" fmla="*/ 2147483646 w 374"/>
                <a:gd name="T33" fmla="*/ 2147483646 h 381"/>
                <a:gd name="T34" fmla="*/ 2147483646 w 374"/>
                <a:gd name="T35" fmla="*/ 2147483646 h 381"/>
                <a:gd name="T36" fmla="*/ 2147483646 w 374"/>
                <a:gd name="T37" fmla="*/ 2147483646 h 381"/>
                <a:gd name="T38" fmla="*/ 2147483646 w 374"/>
                <a:gd name="T39" fmla="*/ 2147483646 h 381"/>
                <a:gd name="T40" fmla="*/ 2147483646 w 374"/>
                <a:gd name="T41" fmla="*/ 2147483646 h 381"/>
                <a:gd name="T42" fmla="*/ 2147483646 w 374"/>
                <a:gd name="T43" fmla="*/ 2147483646 h 381"/>
                <a:gd name="T44" fmla="*/ 2147483646 w 374"/>
                <a:gd name="T45" fmla="*/ 2147483646 h 381"/>
                <a:gd name="T46" fmla="*/ 2147483646 w 374"/>
                <a:gd name="T47" fmla="*/ 2147483646 h 381"/>
                <a:gd name="T48" fmla="*/ 2147483646 w 374"/>
                <a:gd name="T49" fmla="*/ 2147483646 h 381"/>
                <a:gd name="T50" fmla="*/ 2147483646 w 374"/>
                <a:gd name="T51" fmla="*/ 2147483646 h 381"/>
                <a:gd name="T52" fmla="*/ 2147483646 w 374"/>
                <a:gd name="T53" fmla="*/ 2147483646 h 381"/>
                <a:gd name="T54" fmla="*/ 2147483646 w 374"/>
                <a:gd name="T55" fmla="*/ 2147483646 h 381"/>
                <a:gd name="T56" fmla="*/ 2147483646 w 374"/>
                <a:gd name="T57" fmla="*/ 2147483646 h 381"/>
                <a:gd name="T58" fmla="*/ 2147483646 w 374"/>
                <a:gd name="T59" fmla="*/ 2147483646 h 381"/>
                <a:gd name="T60" fmla="*/ 2147483646 w 374"/>
                <a:gd name="T61" fmla="*/ 2147483646 h 381"/>
                <a:gd name="T62" fmla="*/ 2147483646 w 374"/>
                <a:gd name="T63" fmla="*/ 2147483646 h 381"/>
                <a:gd name="T64" fmla="*/ 2147483646 w 374"/>
                <a:gd name="T65" fmla="*/ 2147483646 h 381"/>
                <a:gd name="T66" fmla="*/ 2147483646 w 374"/>
                <a:gd name="T67" fmla="*/ 2147483646 h 381"/>
                <a:gd name="T68" fmla="*/ 2147483646 w 374"/>
                <a:gd name="T69" fmla="*/ 2147483646 h 381"/>
                <a:gd name="T70" fmla="*/ 2147483646 w 374"/>
                <a:gd name="T71" fmla="*/ 2147483646 h 381"/>
                <a:gd name="T72" fmla="*/ 2147483646 w 374"/>
                <a:gd name="T73" fmla="*/ 2147483646 h 381"/>
                <a:gd name="T74" fmla="*/ 2147483646 w 374"/>
                <a:gd name="T75" fmla="*/ 2147483646 h 381"/>
                <a:gd name="T76" fmla="*/ 2147483646 w 374"/>
                <a:gd name="T77" fmla="*/ 2147483646 h 381"/>
                <a:gd name="T78" fmla="*/ 2147483646 w 374"/>
                <a:gd name="T79" fmla="*/ 2147483646 h 381"/>
                <a:gd name="T80" fmla="*/ 2147483646 w 374"/>
                <a:gd name="T81" fmla="*/ 2147483646 h 381"/>
                <a:gd name="T82" fmla="*/ 2147483646 w 374"/>
                <a:gd name="T83" fmla="*/ 2147483646 h 381"/>
                <a:gd name="T84" fmla="*/ 2147483646 w 374"/>
                <a:gd name="T85" fmla="*/ 2147483646 h 381"/>
                <a:gd name="T86" fmla="*/ 2147483646 w 374"/>
                <a:gd name="T87" fmla="*/ 2147483646 h 381"/>
                <a:gd name="T88" fmla="*/ 2147483646 w 374"/>
                <a:gd name="T89" fmla="*/ 2147483646 h 381"/>
                <a:gd name="T90" fmla="*/ 2147483646 w 374"/>
                <a:gd name="T91" fmla="*/ 2147483646 h 381"/>
                <a:gd name="T92" fmla="*/ 2147483646 w 374"/>
                <a:gd name="T93" fmla="*/ 2147483646 h 38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74"/>
                <a:gd name="T142" fmla="*/ 0 h 381"/>
                <a:gd name="T143" fmla="*/ 374 w 374"/>
                <a:gd name="T144" fmla="*/ 381 h 38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4807651" y="3243678"/>
              <a:ext cx="625286" cy="1093608"/>
            </a:xfrm>
            <a:custGeom>
              <a:avLst/>
              <a:gdLst>
                <a:gd name="T0" fmla="*/ 2147483646 w 425"/>
                <a:gd name="T1" fmla="*/ 2147483646 h 763"/>
                <a:gd name="T2" fmla="*/ 2147483646 w 425"/>
                <a:gd name="T3" fmla="*/ 2147483646 h 763"/>
                <a:gd name="T4" fmla="*/ 2147483646 w 425"/>
                <a:gd name="T5" fmla="*/ 2147483646 h 763"/>
                <a:gd name="T6" fmla="*/ 2147483646 w 425"/>
                <a:gd name="T7" fmla="*/ 2147483646 h 763"/>
                <a:gd name="T8" fmla="*/ 2147483646 w 425"/>
                <a:gd name="T9" fmla="*/ 2147483646 h 763"/>
                <a:gd name="T10" fmla="*/ 2147483646 w 425"/>
                <a:gd name="T11" fmla="*/ 2147483646 h 763"/>
                <a:gd name="T12" fmla="*/ 2147483646 w 425"/>
                <a:gd name="T13" fmla="*/ 2147483646 h 763"/>
                <a:gd name="T14" fmla="*/ 2147483646 w 425"/>
                <a:gd name="T15" fmla="*/ 2147483646 h 763"/>
                <a:gd name="T16" fmla="*/ 2147483646 w 425"/>
                <a:gd name="T17" fmla="*/ 2147483646 h 763"/>
                <a:gd name="T18" fmla="*/ 2147483646 w 425"/>
                <a:gd name="T19" fmla="*/ 2147483646 h 763"/>
                <a:gd name="T20" fmla="*/ 2147483646 w 425"/>
                <a:gd name="T21" fmla="*/ 2147483646 h 763"/>
                <a:gd name="T22" fmla="*/ 2147483646 w 425"/>
                <a:gd name="T23" fmla="*/ 2147483646 h 763"/>
                <a:gd name="T24" fmla="*/ 2147483646 w 425"/>
                <a:gd name="T25" fmla="*/ 2147483646 h 763"/>
                <a:gd name="T26" fmla="*/ 2147483646 w 425"/>
                <a:gd name="T27" fmla="*/ 2147483646 h 763"/>
                <a:gd name="T28" fmla="*/ 2147483646 w 425"/>
                <a:gd name="T29" fmla="*/ 2147483646 h 763"/>
                <a:gd name="T30" fmla="*/ 2147483646 w 425"/>
                <a:gd name="T31" fmla="*/ 2147483646 h 763"/>
                <a:gd name="T32" fmla="*/ 2147483646 w 425"/>
                <a:gd name="T33" fmla="*/ 2147483646 h 763"/>
                <a:gd name="T34" fmla="*/ 2147483646 w 425"/>
                <a:gd name="T35" fmla="*/ 2147483646 h 763"/>
                <a:gd name="T36" fmla="*/ 2147483646 w 425"/>
                <a:gd name="T37" fmla="*/ 2147483646 h 763"/>
                <a:gd name="T38" fmla="*/ 2147483646 w 425"/>
                <a:gd name="T39" fmla="*/ 2147483646 h 763"/>
                <a:gd name="T40" fmla="*/ 2147483646 w 425"/>
                <a:gd name="T41" fmla="*/ 2147483646 h 763"/>
                <a:gd name="T42" fmla="*/ 2147483646 w 425"/>
                <a:gd name="T43" fmla="*/ 2147483646 h 763"/>
                <a:gd name="T44" fmla="*/ 2147483646 w 425"/>
                <a:gd name="T45" fmla="*/ 2147483646 h 763"/>
                <a:gd name="T46" fmla="*/ 2147483646 w 425"/>
                <a:gd name="T47" fmla="*/ 2147483646 h 763"/>
                <a:gd name="T48" fmla="*/ 2147483646 w 425"/>
                <a:gd name="T49" fmla="*/ 2147483646 h 763"/>
                <a:gd name="T50" fmla="*/ 2147483646 w 425"/>
                <a:gd name="T51" fmla="*/ 2147483646 h 763"/>
                <a:gd name="T52" fmla="*/ 2147483646 w 425"/>
                <a:gd name="T53" fmla="*/ 2147483646 h 763"/>
                <a:gd name="T54" fmla="*/ 2147483646 w 425"/>
                <a:gd name="T55" fmla="*/ 2147483646 h 763"/>
                <a:gd name="T56" fmla="*/ 2147483646 w 425"/>
                <a:gd name="T57" fmla="*/ 2147483646 h 763"/>
                <a:gd name="T58" fmla="*/ 2147483646 w 425"/>
                <a:gd name="T59" fmla="*/ 2147483646 h 763"/>
                <a:gd name="T60" fmla="*/ 2147483646 w 425"/>
                <a:gd name="T61" fmla="*/ 2147483646 h 763"/>
                <a:gd name="T62" fmla="*/ 2147483646 w 425"/>
                <a:gd name="T63" fmla="*/ 2147483646 h 763"/>
                <a:gd name="T64" fmla="*/ 2147483646 w 425"/>
                <a:gd name="T65" fmla="*/ 2147483646 h 763"/>
                <a:gd name="T66" fmla="*/ 2147483646 w 425"/>
                <a:gd name="T67" fmla="*/ 2147483646 h 763"/>
                <a:gd name="T68" fmla="*/ 2147483646 w 425"/>
                <a:gd name="T69" fmla="*/ 2147483646 h 763"/>
                <a:gd name="T70" fmla="*/ 2147483646 w 425"/>
                <a:gd name="T71" fmla="*/ 2147483646 h 763"/>
                <a:gd name="T72" fmla="*/ 2147483646 w 425"/>
                <a:gd name="T73" fmla="*/ 2147483646 h 763"/>
                <a:gd name="T74" fmla="*/ 2147483646 w 425"/>
                <a:gd name="T75" fmla="*/ 2147483646 h 763"/>
                <a:gd name="T76" fmla="*/ 2147483646 w 425"/>
                <a:gd name="T77" fmla="*/ 2147483646 h 763"/>
                <a:gd name="T78" fmla="*/ 2147483646 w 425"/>
                <a:gd name="T79" fmla="*/ 2147483646 h 763"/>
                <a:gd name="T80" fmla="*/ 2147483646 w 425"/>
                <a:gd name="T81" fmla="*/ 2147483646 h 763"/>
                <a:gd name="T82" fmla="*/ 2147483646 w 425"/>
                <a:gd name="T83" fmla="*/ 2147483646 h 763"/>
                <a:gd name="T84" fmla="*/ 2147483646 w 425"/>
                <a:gd name="T85" fmla="*/ 2147483646 h 763"/>
                <a:gd name="T86" fmla="*/ 2147483646 w 425"/>
                <a:gd name="T87" fmla="*/ 2147483646 h 763"/>
                <a:gd name="T88" fmla="*/ 2147483646 w 425"/>
                <a:gd name="T89" fmla="*/ 2147483646 h 763"/>
                <a:gd name="T90" fmla="*/ 2147483646 w 425"/>
                <a:gd name="T91" fmla="*/ 2147483646 h 763"/>
                <a:gd name="T92" fmla="*/ 2147483646 w 425"/>
                <a:gd name="T93" fmla="*/ 2147483646 h 763"/>
                <a:gd name="T94" fmla="*/ 2147483646 w 425"/>
                <a:gd name="T95" fmla="*/ 2147483646 h 763"/>
                <a:gd name="T96" fmla="*/ 2147483646 w 425"/>
                <a:gd name="T97" fmla="*/ 2147483646 h 763"/>
                <a:gd name="T98" fmla="*/ 2147483646 w 425"/>
                <a:gd name="T99" fmla="*/ 2147483646 h 763"/>
                <a:gd name="T100" fmla="*/ 2147483646 w 425"/>
                <a:gd name="T101" fmla="*/ 2147483646 h 763"/>
                <a:gd name="T102" fmla="*/ 2147483646 w 425"/>
                <a:gd name="T103" fmla="*/ 0 h 763"/>
                <a:gd name="T104" fmla="*/ 2147483646 w 425"/>
                <a:gd name="T105" fmla="*/ 2147483646 h 763"/>
                <a:gd name="T106" fmla="*/ 2147483646 w 425"/>
                <a:gd name="T107" fmla="*/ 2147483646 h 763"/>
                <a:gd name="T108" fmla="*/ 2147483646 w 425"/>
                <a:gd name="T109" fmla="*/ 2147483646 h 763"/>
                <a:gd name="T110" fmla="*/ 2147483646 w 425"/>
                <a:gd name="T111" fmla="*/ 2147483646 h 763"/>
                <a:gd name="T112" fmla="*/ 2147483646 w 425"/>
                <a:gd name="T113" fmla="*/ 2147483646 h 763"/>
                <a:gd name="T114" fmla="*/ 2147483646 w 425"/>
                <a:gd name="T115" fmla="*/ 2147483646 h 763"/>
                <a:gd name="T116" fmla="*/ 2147483646 w 425"/>
                <a:gd name="T117" fmla="*/ 2147483646 h 763"/>
                <a:gd name="T118" fmla="*/ 2147483646 w 425"/>
                <a:gd name="T119" fmla="*/ 2147483646 h 763"/>
                <a:gd name="T120" fmla="*/ 2147483646 w 425"/>
                <a:gd name="T121" fmla="*/ 2147483646 h 763"/>
                <a:gd name="T122" fmla="*/ 2147483646 w 425"/>
                <a:gd name="T123" fmla="*/ 2147483646 h 763"/>
                <a:gd name="T124" fmla="*/ 2147483646 w 425"/>
                <a:gd name="T125" fmla="*/ 2147483646 h 7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425"/>
                <a:gd name="T190" fmla="*/ 0 h 763"/>
                <a:gd name="T191" fmla="*/ 425 w 425"/>
                <a:gd name="T192" fmla="*/ 763 h 7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5349725" y="3044841"/>
              <a:ext cx="420821" cy="894770"/>
            </a:xfrm>
            <a:custGeom>
              <a:avLst/>
              <a:gdLst>
                <a:gd name="T0" fmla="*/ 2147483646 w 286"/>
                <a:gd name="T1" fmla="*/ 2147483646 h 625"/>
                <a:gd name="T2" fmla="*/ 2147483646 w 286"/>
                <a:gd name="T3" fmla="*/ 2147483646 h 625"/>
                <a:gd name="T4" fmla="*/ 2147483646 w 286"/>
                <a:gd name="T5" fmla="*/ 2147483646 h 625"/>
                <a:gd name="T6" fmla="*/ 2147483646 w 286"/>
                <a:gd name="T7" fmla="*/ 2147483646 h 625"/>
                <a:gd name="T8" fmla="*/ 2147483646 w 286"/>
                <a:gd name="T9" fmla="*/ 2147483646 h 625"/>
                <a:gd name="T10" fmla="*/ 2147483646 w 286"/>
                <a:gd name="T11" fmla="*/ 2147483646 h 625"/>
                <a:gd name="T12" fmla="*/ 2147483646 w 286"/>
                <a:gd name="T13" fmla="*/ 2147483646 h 625"/>
                <a:gd name="T14" fmla="*/ 2147483646 w 286"/>
                <a:gd name="T15" fmla="*/ 2147483646 h 625"/>
                <a:gd name="T16" fmla="*/ 2147483646 w 286"/>
                <a:gd name="T17" fmla="*/ 2147483646 h 625"/>
                <a:gd name="T18" fmla="*/ 2147483646 w 286"/>
                <a:gd name="T19" fmla="*/ 2147483646 h 625"/>
                <a:gd name="T20" fmla="*/ 2147483646 w 286"/>
                <a:gd name="T21" fmla="*/ 2147483646 h 625"/>
                <a:gd name="T22" fmla="*/ 2147483646 w 286"/>
                <a:gd name="T23" fmla="*/ 2147483646 h 625"/>
                <a:gd name="T24" fmla="*/ 2147483646 w 286"/>
                <a:gd name="T25" fmla="*/ 2147483646 h 625"/>
                <a:gd name="T26" fmla="*/ 2147483646 w 286"/>
                <a:gd name="T27" fmla="*/ 2147483646 h 625"/>
                <a:gd name="T28" fmla="*/ 2147483646 w 286"/>
                <a:gd name="T29" fmla="*/ 2147483646 h 625"/>
                <a:gd name="T30" fmla="*/ 2147483646 w 286"/>
                <a:gd name="T31" fmla="*/ 2147483646 h 625"/>
                <a:gd name="T32" fmla="*/ 2147483646 w 286"/>
                <a:gd name="T33" fmla="*/ 2147483646 h 625"/>
                <a:gd name="T34" fmla="*/ 2147483646 w 286"/>
                <a:gd name="T35" fmla="*/ 2147483646 h 625"/>
                <a:gd name="T36" fmla="*/ 2147483646 w 286"/>
                <a:gd name="T37" fmla="*/ 2147483646 h 625"/>
                <a:gd name="T38" fmla="*/ 2147483646 w 286"/>
                <a:gd name="T39" fmla="*/ 2147483646 h 625"/>
                <a:gd name="T40" fmla="*/ 2147483646 w 286"/>
                <a:gd name="T41" fmla="*/ 2147483646 h 625"/>
                <a:gd name="T42" fmla="*/ 2147483646 w 286"/>
                <a:gd name="T43" fmla="*/ 2147483646 h 625"/>
                <a:gd name="T44" fmla="*/ 2147483646 w 286"/>
                <a:gd name="T45" fmla="*/ 2147483646 h 625"/>
                <a:gd name="T46" fmla="*/ 2147483646 w 286"/>
                <a:gd name="T47" fmla="*/ 2147483646 h 625"/>
                <a:gd name="T48" fmla="*/ 2147483646 w 286"/>
                <a:gd name="T49" fmla="*/ 2147483646 h 625"/>
                <a:gd name="T50" fmla="*/ 2147483646 w 286"/>
                <a:gd name="T51" fmla="*/ 2147483646 h 625"/>
                <a:gd name="T52" fmla="*/ 2147483646 w 286"/>
                <a:gd name="T53" fmla="*/ 2147483646 h 625"/>
                <a:gd name="T54" fmla="*/ 2147483646 w 286"/>
                <a:gd name="T55" fmla="*/ 2147483646 h 625"/>
                <a:gd name="T56" fmla="*/ 2147483646 w 286"/>
                <a:gd name="T57" fmla="*/ 2147483646 h 625"/>
                <a:gd name="T58" fmla="*/ 2147483646 w 286"/>
                <a:gd name="T59" fmla="*/ 2147483646 h 625"/>
                <a:gd name="T60" fmla="*/ 2147483646 w 286"/>
                <a:gd name="T61" fmla="*/ 2147483646 h 625"/>
                <a:gd name="T62" fmla="*/ 2147483646 w 286"/>
                <a:gd name="T63" fmla="*/ 2147483646 h 625"/>
                <a:gd name="T64" fmla="*/ 2147483646 w 286"/>
                <a:gd name="T65" fmla="*/ 2147483646 h 625"/>
                <a:gd name="T66" fmla="*/ 2147483646 w 286"/>
                <a:gd name="T67" fmla="*/ 2147483646 h 625"/>
                <a:gd name="T68" fmla="*/ 2147483646 w 286"/>
                <a:gd name="T69" fmla="*/ 2147483646 h 625"/>
                <a:gd name="T70" fmla="*/ 2147483646 w 286"/>
                <a:gd name="T71" fmla="*/ 2147483646 h 625"/>
                <a:gd name="T72" fmla="*/ 2147483646 w 286"/>
                <a:gd name="T73" fmla="*/ 2147483646 h 625"/>
                <a:gd name="T74" fmla="*/ 2147483646 w 286"/>
                <a:gd name="T75" fmla="*/ 2147483646 h 625"/>
                <a:gd name="T76" fmla="*/ 2147483646 w 286"/>
                <a:gd name="T77" fmla="*/ 2147483646 h 625"/>
                <a:gd name="T78" fmla="*/ 2147483646 w 286"/>
                <a:gd name="T79" fmla="*/ 2147483646 h 625"/>
                <a:gd name="T80" fmla="*/ 2147483646 w 286"/>
                <a:gd name="T81" fmla="*/ 2147483646 h 625"/>
                <a:gd name="T82" fmla="*/ 2147483646 w 286"/>
                <a:gd name="T83" fmla="*/ 2147483646 h 6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86"/>
                <a:gd name="T127" fmla="*/ 0 h 625"/>
                <a:gd name="T128" fmla="*/ 286 w 286"/>
                <a:gd name="T129" fmla="*/ 625 h 6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5242739" y="4568493"/>
              <a:ext cx="670459" cy="758360"/>
            </a:xfrm>
            <a:custGeom>
              <a:avLst/>
              <a:gdLst>
                <a:gd name="T0" fmla="*/ 2147483646 w 457"/>
                <a:gd name="T1" fmla="*/ 2147483646 h 529"/>
                <a:gd name="T2" fmla="*/ 2147483646 w 457"/>
                <a:gd name="T3" fmla="*/ 2147483646 h 529"/>
                <a:gd name="T4" fmla="*/ 2147483646 w 457"/>
                <a:gd name="T5" fmla="*/ 2147483646 h 529"/>
                <a:gd name="T6" fmla="*/ 2147483646 w 457"/>
                <a:gd name="T7" fmla="*/ 2147483646 h 529"/>
                <a:gd name="T8" fmla="*/ 2147483646 w 457"/>
                <a:gd name="T9" fmla="*/ 2147483646 h 529"/>
                <a:gd name="T10" fmla="*/ 2147483646 w 457"/>
                <a:gd name="T11" fmla="*/ 2147483646 h 529"/>
                <a:gd name="T12" fmla="*/ 2147483646 w 457"/>
                <a:gd name="T13" fmla="*/ 2147483646 h 529"/>
                <a:gd name="T14" fmla="*/ 2147483646 w 457"/>
                <a:gd name="T15" fmla="*/ 2147483646 h 529"/>
                <a:gd name="T16" fmla="*/ 2147483646 w 457"/>
                <a:gd name="T17" fmla="*/ 2147483646 h 529"/>
                <a:gd name="T18" fmla="*/ 2147483646 w 457"/>
                <a:gd name="T19" fmla="*/ 2147483646 h 529"/>
                <a:gd name="T20" fmla="*/ 2147483646 w 457"/>
                <a:gd name="T21" fmla="*/ 2147483646 h 529"/>
                <a:gd name="T22" fmla="*/ 2147483646 w 457"/>
                <a:gd name="T23" fmla="*/ 2147483646 h 529"/>
                <a:gd name="T24" fmla="*/ 2147483646 w 457"/>
                <a:gd name="T25" fmla="*/ 2147483646 h 529"/>
                <a:gd name="T26" fmla="*/ 2147483646 w 457"/>
                <a:gd name="T27" fmla="*/ 895910898 h 529"/>
                <a:gd name="T28" fmla="*/ 2147483646 w 457"/>
                <a:gd name="T29" fmla="*/ 2147483646 h 529"/>
                <a:gd name="T30" fmla="*/ 2147483646 w 457"/>
                <a:gd name="T31" fmla="*/ 2147483646 h 529"/>
                <a:gd name="T32" fmla="*/ 2147483646 w 457"/>
                <a:gd name="T33" fmla="*/ 2147483646 h 529"/>
                <a:gd name="T34" fmla="*/ 2147483646 w 457"/>
                <a:gd name="T35" fmla="*/ 2147483646 h 529"/>
                <a:gd name="T36" fmla="*/ 2147483646 w 457"/>
                <a:gd name="T37" fmla="*/ 2147483646 h 529"/>
                <a:gd name="T38" fmla="*/ 1814727673 w 457"/>
                <a:gd name="T39" fmla="*/ 2147483646 h 529"/>
                <a:gd name="T40" fmla="*/ 2147483646 w 457"/>
                <a:gd name="T41" fmla="*/ 2147483646 h 529"/>
                <a:gd name="T42" fmla="*/ 2147483646 w 457"/>
                <a:gd name="T43" fmla="*/ 2147483646 h 529"/>
                <a:gd name="T44" fmla="*/ 2147483646 w 457"/>
                <a:gd name="T45" fmla="*/ 2147483646 h 529"/>
                <a:gd name="T46" fmla="*/ 2147483646 w 457"/>
                <a:gd name="T47" fmla="*/ 2147483646 h 529"/>
                <a:gd name="T48" fmla="*/ 2147483646 w 457"/>
                <a:gd name="T49" fmla="*/ 2147483646 h 529"/>
                <a:gd name="T50" fmla="*/ 2147483646 w 457"/>
                <a:gd name="T51" fmla="*/ 2147483646 h 529"/>
                <a:gd name="T52" fmla="*/ 2147483646 w 457"/>
                <a:gd name="T53" fmla="*/ 2147483646 h 529"/>
                <a:gd name="T54" fmla="*/ 2147483646 w 457"/>
                <a:gd name="T55" fmla="*/ 2147483646 h 529"/>
                <a:gd name="T56" fmla="*/ 2147483646 w 457"/>
                <a:gd name="T57" fmla="*/ 2147483646 h 529"/>
                <a:gd name="T58" fmla="*/ 2147483646 w 457"/>
                <a:gd name="T59" fmla="*/ 2147483646 h 529"/>
                <a:gd name="T60" fmla="*/ 2147483646 w 457"/>
                <a:gd name="T61" fmla="*/ 2147483646 h 529"/>
                <a:gd name="T62" fmla="*/ 2147483646 w 457"/>
                <a:gd name="T63" fmla="*/ 2147483646 h 529"/>
                <a:gd name="T64" fmla="*/ 2147483646 w 457"/>
                <a:gd name="T65" fmla="*/ 2147483646 h 529"/>
                <a:gd name="T66" fmla="*/ 2147483646 w 457"/>
                <a:gd name="T67" fmla="*/ 2147483646 h 529"/>
                <a:gd name="T68" fmla="*/ 2147483646 w 457"/>
                <a:gd name="T69" fmla="*/ 2147483646 h 529"/>
                <a:gd name="T70" fmla="*/ 2147483646 w 457"/>
                <a:gd name="T71" fmla="*/ 2147483646 h 529"/>
                <a:gd name="T72" fmla="*/ 2147483646 w 457"/>
                <a:gd name="T73" fmla="*/ 2147483646 h 529"/>
                <a:gd name="T74" fmla="*/ 2147483646 w 457"/>
                <a:gd name="T75" fmla="*/ 2147483646 h 529"/>
                <a:gd name="T76" fmla="*/ 2147483646 w 457"/>
                <a:gd name="T77" fmla="*/ 2147483646 h 529"/>
                <a:gd name="T78" fmla="*/ 2147483646 w 457"/>
                <a:gd name="T79" fmla="*/ 2147483646 h 529"/>
                <a:gd name="T80" fmla="*/ 2147483646 w 457"/>
                <a:gd name="T81" fmla="*/ 2147483646 h 529"/>
                <a:gd name="T82" fmla="*/ 2147483646 w 457"/>
                <a:gd name="T83" fmla="*/ 2147483646 h 529"/>
                <a:gd name="T84" fmla="*/ 2147483646 w 457"/>
                <a:gd name="T85" fmla="*/ 2147483646 h 529"/>
                <a:gd name="T86" fmla="*/ 2147483646 w 457"/>
                <a:gd name="T87" fmla="*/ 2147483646 h 529"/>
                <a:gd name="T88" fmla="*/ 2147483646 w 457"/>
                <a:gd name="T89" fmla="*/ 2147483646 h 529"/>
                <a:gd name="T90" fmla="*/ 2147483646 w 457"/>
                <a:gd name="T91" fmla="*/ 2147483646 h 529"/>
                <a:gd name="T92" fmla="*/ 2147483646 w 457"/>
                <a:gd name="T93" fmla="*/ 2147483646 h 529"/>
                <a:gd name="T94" fmla="*/ 2147483646 w 457"/>
                <a:gd name="T95" fmla="*/ 2147483646 h 529"/>
                <a:gd name="T96" fmla="*/ 2147483646 w 457"/>
                <a:gd name="T97" fmla="*/ 2147483646 h 52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7"/>
                <a:gd name="T148" fmla="*/ 0 h 529"/>
                <a:gd name="T149" fmla="*/ 457 w 457"/>
                <a:gd name="T150" fmla="*/ 529 h 52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5164279" y="4136136"/>
              <a:ext cx="946251" cy="575706"/>
            </a:xfrm>
            <a:custGeom>
              <a:avLst/>
              <a:gdLst>
                <a:gd name="T0" fmla="*/ 2147483646 w 645"/>
                <a:gd name="T1" fmla="*/ 2147483646 h 402"/>
                <a:gd name="T2" fmla="*/ 2147483646 w 645"/>
                <a:gd name="T3" fmla="*/ 2147483646 h 402"/>
                <a:gd name="T4" fmla="*/ 2147483646 w 645"/>
                <a:gd name="T5" fmla="*/ 2147483646 h 402"/>
                <a:gd name="T6" fmla="*/ 2147483646 w 645"/>
                <a:gd name="T7" fmla="*/ 2147483646 h 402"/>
                <a:gd name="T8" fmla="*/ 2147483646 w 645"/>
                <a:gd name="T9" fmla="*/ 2147483646 h 402"/>
                <a:gd name="T10" fmla="*/ 2147483646 w 645"/>
                <a:gd name="T11" fmla="*/ 2147483646 h 402"/>
                <a:gd name="T12" fmla="*/ 2147483646 w 645"/>
                <a:gd name="T13" fmla="*/ 2147483646 h 402"/>
                <a:gd name="T14" fmla="*/ 2147483646 w 645"/>
                <a:gd name="T15" fmla="*/ 2147483646 h 402"/>
                <a:gd name="T16" fmla="*/ 2147483646 w 645"/>
                <a:gd name="T17" fmla="*/ 2147483646 h 402"/>
                <a:gd name="T18" fmla="*/ 2147483646 w 645"/>
                <a:gd name="T19" fmla="*/ 2147483646 h 402"/>
                <a:gd name="T20" fmla="*/ 2147483646 w 645"/>
                <a:gd name="T21" fmla="*/ 2147483646 h 402"/>
                <a:gd name="T22" fmla="*/ 2147483646 w 645"/>
                <a:gd name="T23" fmla="*/ 2147483646 h 402"/>
                <a:gd name="T24" fmla="*/ 2147483646 w 645"/>
                <a:gd name="T25" fmla="*/ 2147483646 h 402"/>
                <a:gd name="T26" fmla="*/ 2147483646 w 645"/>
                <a:gd name="T27" fmla="*/ 2147483646 h 402"/>
                <a:gd name="T28" fmla="*/ 2147483646 w 645"/>
                <a:gd name="T29" fmla="*/ 2147483646 h 402"/>
                <a:gd name="T30" fmla="*/ 2147483646 w 645"/>
                <a:gd name="T31" fmla="*/ 2147483646 h 402"/>
                <a:gd name="T32" fmla="*/ 2147483646 w 645"/>
                <a:gd name="T33" fmla="*/ 2147483646 h 402"/>
                <a:gd name="T34" fmla="*/ 2147483646 w 645"/>
                <a:gd name="T35" fmla="*/ 2147483646 h 402"/>
                <a:gd name="T36" fmla="*/ 2147483646 w 645"/>
                <a:gd name="T37" fmla="*/ 2147483646 h 402"/>
                <a:gd name="T38" fmla="*/ 2147483646 w 645"/>
                <a:gd name="T39" fmla="*/ 2147483646 h 402"/>
                <a:gd name="T40" fmla="*/ 2147483646 w 645"/>
                <a:gd name="T41" fmla="*/ 2147483646 h 402"/>
                <a:gd name="T42" fmla="*/ 2147483646 w 645"/>
                <a:gd name="T43" fmla="*/ 2147483646 h 402"/>
                <a:gd name="T44" fmla="*/ 2147483646 w 645"/>
                <a:gd name="T45" fmla="*/ 2147483646 h 402"/>
                <a:gd name="T46" fmla="*/ 2147483646 w 645"/>
                <a:gd name="T47" fmla="*/ 2147483646 h 402"/>
                <a:gd name="T48" fmla="*/ 2147483646 w 645"/>
                <a:gd name="T49" fmla="*/ 2147483646 h 402"/>
                <a:gd name="T50" fmla="*/ 2147483646 w 645"/>
                <a:gd name="T51" fmla="*/ 2147483646 h 402"/>
                <a:gd name="T52" fmla="*/ 2147483646 w 645"/>
                <a:gd name="T53" fmla="*/ 2147483646 h 402"/>
                <a:gd name="T54" fmla="*/ 2147483646 w 645"/>
                <a:gd name="T55" fmla="*/ 2147483646 h 402"/>
                <a:gd name="T56" fmla="*/ 2147483646 w 645"/>
                <a:gd name="T57" fmla="*/ 2147483646 h 402"/>
                <a:gd name="T58" fmla="*/ 2147483646 w 645"/>
                <a:gd name="T59" fmla="*/ 2147483646 h 402"/>
                <a:gd name="T60" fmla="*/ 2147483646 w 645"/>
                <a:gd name="T61" fmla="*/ 2147483646 h 402"/>
                <a:gd name="T62" fmla="*/ 2147483646 w 645"/>
                <a:gd name="T63" fmla="*/ 2147483646 h 402"/>
                <a:gd name="T64" fmla="*/ 2147483646 w 645"/>
                <a:gd name="T65" fmla="*/ 2147483646 h 402"/>
                <a:gd name="T66" fmla="*/ 2147483646 w 645"/>
                <a:gd name="T67" fmla="*/ 2147483646 h 402"/>
                <a:gd name="T68" fmla="*/ 2147483646 w 645"/>
                <a:gd name="T69" fmla="*/ 2147483646 h 402"/>
                <a:gd name="T70" fmla="*/ 2147483646 w 645"/>
                <a:gd name="T71" fmla="*/ 2147483646 h 402"/>
                <a:gd name="T72" fmla="*/ 2147483646 w 645"/>
                <a:gd name="T73" fmla="*/ 2147483646 h 402"/>
                <a:gd name="T74" fmla="*/ 2147483646 w 645"/>
                <a:gd name="T75" fmla="*/ 2147483646 h 402"/>
                <a:gd name="T76" fmla="*/ 2147483646 w 645"/>
                <a:gd name="T77" fmla="*/ 2147483646 h 402"/>
                <a:gd name="T78" fmla="*/ 2147483646 w 645"/>
                <a:gd name="T79" fmla="*/ 2147483646 h 402"/>
                <a:gd name="T80" fmla="*/ 2147483646 w 645"/>
                <a:gd name="T81" fmla="*/ 2147483646 h 402"/>
                <a:gd name="T82" fmla="*/ 2147483646 w 645"/>
                <a:gd name="T83" fmla="*/ 2147483646 h 402"/>
                <a:gd name="T84" fmla="*/ 2147483646 w 645"/>
                <a:gd name="T85" fmla="*/ 2147483646 h 402"/>
                <a:gd name="T86" fmla="*/ 2147483646 w 645"/>
                <a:gd name="T87" fmla="*/ 2147483646 h 402"/>
                <a:gd name="T88" fmla="*/ 2147483646 w 645"/>
                <a:gd name="T89" fmla="*/ 2147483646 h 402"/>
                <a:gd name="T90" fmla="*/ 2147483646 w 645"/>
                <a:gd name="T91" fmla="*/ 0 h 402"/>
                <a:gd name="T92" fmla="*/ 2147483646 w 645"/>
                <a:gd name="T93" fmla="*/ 2147483646 h 402"/>
                <a:gd name="T94" fmla="*/ 2147483646 w 645"/>
                <a:gd name="T95" fmla="*/ 893168760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45"/>
                <a:gd name="T145" fmla="*/ 0 h 402"/>
                <a:gd name="T146" fmla="*/ 645 w 64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5373500" y="5197378"/>
              <a:ext cx="981915" cy="762984"/>
            </a:xfrm>
            <a:custGeom>
              <a:avLst/>
              <a:gdLst>
                <a:gd name="T0" fmla="*/ 2147483646 w 669"/>
                <a:gd name="T1" fmla="*/ 2147483646 h 532"/>
                <a:gd name="T2" fmla="*/ 2147483646 w 669"/>
                <a:gd name="T3" fmla="*/ 2147483646 h 532"/>
                <a:gd name="T4" fmla="*/ 2147483646 w 669"/>
                <a:gd name="T5" fmla="*/ 2147483646 h 532"/>
                <a:gd name="T6" fmla="*/ 2147483646 w 669"/>
                <a:gd name="T7" fmla="*/ 2147483646 h 532"/>
                <a:gd name="T8" fmla="*/ 2147483646 w 669"/>
                <a:gd name="T9" fmla="*/ 2147483646 h 532"/>
                <a:gd name="T10" fmla="*/ 2147483646 w 669"/>
                <a:gd name="T11" fmla="*/ 2147483646 h 532"/>
                <a:gd name="T12" fmla="*/ 2147483646 w 669"/>
                <a:gd name="T13" fmla="*/ 2147483646 h 532"/>
                <a:gd name="T14" fmla="*/ 2147483646 w 669"/>
                <a:gd name="T15" fmla="*/ 2147483646 h 532"/>
                <a:gd name="T16" fmla="*/ 2147483646 w 669"/>
                <a:gd name="T17" fmla="*/ 2147483646 h 532"/>
                <a:gd name="T18" fmla="*/ 2147483646 w 669"/>
                <a:gd name="T19" fmla="*/ 2147483646 h 532"/>
                <a:gd name="T20" fmla="*/ 2147483646 w 669"/>
                <a:gd name="T21" fmla="*/ 2147483646 h 532"/>
                <a:gd name="T22" fmla="*/ 2147483646 w 669"/>
                <a:gd name="T23" fmla="*/ 2147483646 h 532"/>
                <a:gd name="T24" fmla="*/ 2147483646 w 669"/>
                <a:gd name="T25" fmla="*/ 2147483646 h 532"/>
                <a:gd name="T26" fmla="*/ 2147483646 w 669"/>
                <a:gd name="T27" fmla="*/ 2147483646 h 532"/>
                <a:gd name="T28" fmla="*/ 2147483646 w 669"/>
                <a:gd name="T29" fmla="*/ 2147483646 h 532"/>
                <a:gd name="T30" fmla="*/ 2147483646 w 669"/>
                <a:gd name="T31" fmla="*/ 2147483646 h 532"/>
                <a:gd name="T32" fmla="*/ 2147483646 w 669"/>
                <a:gd name="T33" fmla="*/ 2147483646 h 532"/>
                <a:gd name="T34" fmla="*/ 2147483646 w 669"/>
                <a:gd name="T35" fmla="*/ 2147483646 h 532"/>
                <a:gd name="T36" fmla="*/ 2147483646 w 669"/>
                <a:gd name="T37" fmla="*/ 2147483646 h 532"/>
                <a:gd name="T38" fmla="*/ 2147483646 w 669"/>
                <a:gd name="T39" fmla="*/ 2147483646 h 532"/>
                <a:gd name="T40" fmla="*/ 2147483646 w 669"/>
                <a:gd name="T41" fmla="*/ 2147483646 h 532"/>
                <a:gd name="T42" fmla="*/ 2147483646 w 669"/>
                <a:gd name="T43" fmla="*/ 2147483646 h 532"/>
                <a:gd name="T44" fmla="*/ 2147483646 w 669"/>
                <a:gd name="T45" fmla="*/ 2147483646 h 532"/>
                <a:gd name="T46" fmla="*/ 2147483646 w 669"/>
                <a:gd name="T47" fmla="*/ 2147483646 h 532"/>
                <a:gd name="T48" fmla="*/ 2147483646 w 669"/>
                <a:gd name="T49" fmla="*/ 2147483646 h 532"/>
                <a:gd name="T50" fmla="*/ 2147483646 w 669"/>
                <a:gd name="T51" fmla="*/ 2147483646 h 532"/>
                <a:gd name="T52" fmla="*/ 2147483646 w 669"/>
                <a:gd name="T53" fmla="*/ 2147483646 h 532"/>
                <a:gd name="T54" fmla="*/ 2147483646 w 669"/>
                <a:gd name="T55" fmla="*/ 2147483646 h 532"/>
                <a:gd name="T56" fmla="*/ 2147483646 w 669"/>
                <a:gd name="T57" fmla="*/ 2147483646 h 532"/>
                <a:gd name="T58" fmla="*/ 2147483646 w 669"/>
                <a:gd name="T59" fmla="*/ 2147483646 h 532"/>
                <a:gd name="T60" fmla="*/ 2147483646 w 669"/>
                <a:gd name="T61" fmla="*/ 2147483646 h 532"/>
                <a:gd name="T62" fmla="*/ 2147483646 w 669"/>
                <a:gd name="T63" fmla="*/ 2147483646 h 532"/>
                <a:gd name="T64" fmla="*/ 2147483646 w 669"/>
                <a:gd name="T65" fmla="*/ 2147483646 h 532"/>
                <a:gd name="T66" fmla="*/ 2147483646 w 669"/>
                <a:gd name="T67" fmla="*/ 2147483646 h 532"/>
                <a:gd name="T68" fmla="*/ 2147483646 w 669"/>
                <a:gd name="T69" fmla="*/ 2147483646 h 532"/>
                <a:gd name="T70" fmla="*/ 2147483646 w 669"/>
                <a:gd name="T71" fmla="*/ 2147483646 h 532"/>
                <a:gd name="T72" fmla="*/ 2147483646 w 669"/>
                <a:gd name="T73" fmla="*/ 2147483646 h 532"/>
                <a:gd name="T74" fmla="*/ 2147483646 w 669"/>
                <a:gd name="T75" fmla="*/ 2147483646 h 532"/>
                <a:gd name="T76" fmla="*/ 2147483646 w 669"/>
                <a:gd name="T77" fmla="*/ 2147483646 h 532"/>
                <a:gd name="T78" fmla="*/ 2147483646 w 669"/>
                <a:gd name="T79" fmla="*/ 2147483646 h 532"/>
                <a:gd name="T80" fmla="*/ 2147483646 w 669"/>
                <a:gd name="T81" fmla="*/ 2147483646 h 532"/>
                <a:gd name="T82" fmla="*/ 2147483646 w 669"/>
                <a:gd name="T83" fmla="*/ 2147483646 h 532"/>
                <a:gd name="T84" fmla="*/ 2147483646 w 669"/>
                <a:gd name="T85" fmla="*/ 2147483646 h 532"/>
                <a:gd name="T86" fmla="*/ 2147483646 w 669"/>
                <a:gd name="T87" fmla="*/ 2147483646 h 532"/>
                <a:gd name="T88" fmla="*/ 2147483646 w 669"/>
                <a:gd name="T89" fmla="*/ 2147483646 h 532"/>
                <a:gd name="T90" fmla="*/ 2147483646 w 669"/>
                <a:gd name="T91" fmla="*/ 2147483646 h 532"/>
                <a:gd name="T92" fmla="*/ 2147483646 w 669"/>
                <a:gd name="T93" fmla="*/ 2147483646 h 532"/>
                <a:gd name="T94" fmla="*/ 2147483646 w 669"/>
                <a:gd name="T95" fmla="*/ 2147483646 h 532"/>
                <a:gd name="T96" fmla="*/ 2147483646 w 669"/>
                <a:gd name="T97" fmla="*/ 2147483646 h 5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69"/>
                <a:gd name="T148" fmla="*/ 0 h 532"/>
                <a:gd name="T149" fmla="*/ 669 w 669"/>
                <a:gd name="T150" fmla="*/ 532 h 5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5837116" y="4540749"/>
              <a:ext cx="592002" cy="781480"/>
            </a:xfrm>
            <a:custGeom>
              <a:avLst/>
              <a:gdLst>
                <a:gd name="T0" fmla="*/ 2147483646 w 403"/>
                <a:gd name="T1" fmla="*/ 2147483646 h 545"/>
                <a:gd name="T2" fmla="*/ 2147483646 w 403"/>
                <a:gd name="T3" fmla="*/ 2147483646 h 545"/>
                <a:gd name="T4" fmla="*/ 2147483646 w 403"/>
                <a:gd name="T5" fmla="*/ 2147483646 h 545"/>
                <a:gd name="T6" fmla="*/ 2147483646 w 403"/>
                <a:gd name="T7" fmla="*/ 2147483646 h 545"/>
                <a:gd name="T8" fmla="*/ 2147483646 w 403"/>
                <a:gd name="T9" fmla="*/ 2147483646 h 545"/>
                <a:gd name="T10" fmla="*/ 2147483646 w 403"/>
                <a:gd name="T11" fmla="*/ 2147483646 h 545"/>
                <a:gd name="T12" fmla="*/ 2147483646 w 403"/>
                <a:gd name="T13" fmla="*/ 2147483646 h 545"/>
                <a:gd name="T14" fmla="*/ 2147483646 w 403"/>
                <a:gd name="T15" fmla="*/ 2147483646 h 545"/>
                <a:gd name="T16" fmla="*/ 2147483646 w 403"/>
                <a:gd name="T17" fmla="*/ 2147483646 h 545"/>
                <a:gd name="T18" fmla="*/ 2147483646 w 403"/>
                <a:gd name="T19" fmla="*/ 2147483646 h 545"/>
                <a:gd name="T20" fmla="*/ 2147483646 w 403"/>
                <a:gd name="T21" fmla="*/ 2147483646 h 545"/>
                <a:gd name="T22" fmla="*/ 2147483646 w 403"/>
                <a:gd name="T23" fmla="*/ 2147483646 h 545"/>
                <a:gd name="T24" fmla="*/ 2147483646 w 403"/>
                <a:gd name="T25" fmla="*/ 2147483646 h 545"/>
                <a:gd name="T26" fmla="*/ 2147483646 w 403"/>
                <a:gd name="T27" fmla="*/ 2147483646 h 545"/>
                <a:gd name="T28" fmla="*/ 0 w 403"/>
                <a:gd name="T29" fmla="*/ 2147483646 h 545"/>
                <a:gd name="T30" fmla="*/ 2147483646 w 403"/>
                <a:gd name="T31" fmla="*/ 2147483646 h 545"/>
                <a:gd name="T32" fmla="*/ 2147483646 w 403"/>
                <a:gd name="T33" fmla="*/ 2147483646 h 545"/>
                <a:gd name="T34" fmla="*/ 2147483646 w 403"/>
                <a:gd name="T35" fmla="*/ 2147483646 h 545"/>
                <a:gd name="T36" fmla="*/ 2147483646 w 403"/>
                <a:gd name="T37" fmla="*/ 2147483646 h 545"/>
                <a:gd name="T38" fmla="*/ 2147483646 w 403"/>
                <a:gd name="T39" fmla="*/ 2147483646 h 545"/>
                <a:gd name="T40" fmla="*/ 2147483646 w 403"/>
                <a:gd name="T41" fmla="*/ 2147483646 h 545"/>
                <a:gd name="T42" fmla="*/ 2147483646 w 403"/>
                <a:gd name="T43" fmla="*/ 2147483646 h 545"/>
                <a:gd name="T44" fmla="*/ 2147483646 w 403"/>
                <a:gd name="T45" fmla="*/ 2147483646 h 545"/>
                <a:gd name="T46" fmla="*/ 2147483646 w 403"/>
                <a:gd name="T47" fmla="*/ 2147483646 h 545"/>
                <a:gd name="T48" fmla="*/ 2147483646 w 403"/>
                <a:gd name="T49" fmla="*/ 2147483646 h 545"/>
                <a:gd name="T50" fmla="*/ 2147483646 w 403"/>
                <a:gd name="T51" fmla="*/ 2147483646 h 545"/>
                <a:gd name="T52" fmla="*/ 2147483646 w 403"/>
                <a:gd name="T53" fmla="*/ 2147483646 h 545"/>
                <a:gd name="T54" fmla="*/ 2147483646 w 403"/>
                <a:gd name="T55" fmla="*/ 2147483646 h 545"/>
                <a:gd name="T56" fmla="*/ 2147483646 w 403"/>
                <a:gd name="T57" fmla="*/ 2147483646 h 545"/>
                <a:gd name="T58" fmla="*/ 2147483646 w 403"/>
                <a:gd name="T59" fmla="*/ 2147483646 h 545"/>
                <a:gd name="T60" fmla="*/ 2147483646 w 403"/>
                <a:gd name="T61" fmla="*/ 2147483646 h 545"/>
                <a:gd name="T62" fmla="*/ 2147483646 w 403"/>
                <a:gd name="T63" fmla="*/ 2147483646 h 545"/>
                <a:gd name="T64" fmla="*/ 2147483646 w 403"/>
                <a:gd name="T65" fmla="*/ 2147483646 h 545"/>
                <a:gd name="T66" fmla="*/ 2147483646 w 403"/>
                <a:gd name="T67" fmla="*/ 2147483646 h 545"/>
                <a:gd name="T68" fmla="*/ 2147483646 w 403"/>
                <a:gd name="T69" fmla="*/ 2147483646 h 545"/>
                <a:gd name="T70" fmla="*/ 2147483646 w 403"/>
                <a:gd name="T71" fmla="*/ 2147483646 h 545"/>
                <a:gd name="T72" fmla="*/ 2147483646 w 403"/>
                <a:gd name="T73" fmla="*/ 2147483646 h 545"/>
                <a:gd name="T74" fmla="*/ 2147483646 w 403"/>
                <a:gd name="T75" fmla="*/ 2147483646 h 545"/>
                <a:gd name="T76" fmla="*/ 2147483646 w 403"/>
                <a:gd name="T77" fmla="*/ 2147483646 h 545"/>
                <a:gd name="T78" fmla="*/ 2147483646 w 403"/>
                <a:gd name="T79" fmla="*/ 2147483646 h 545"/>
                <a:gd name="T80" fmla="*/ 2147483646 w 403"/>
                <a:gd name="T81" fmla="*/ 2147483646 h 545"/>
                <a:gd name="T82" fmla="*/ 2147483646 w 403"/>
                <a:gd name="T83" fmla="*/ 2147483646 h 545"/>
                <a:gd name="T84" fmla="*/ 2147483646 w 403"/>
                <a:gd name="T85" fmla="*/ 2147483646 h 545"/>
                <a:gd name="T86" fmla="*/ 2147483646 w 403"/>
                <a:gd name="T87" fmla="*/ 2147483646 h 545"/>
                <a:gd name="T88" fmla="*/ 2147483646 w 403"/>
                <a:gd name="T89" fmla="*/ 2147483646 h 545"/>
                <a:gd name="T90" fmla="*/ 2147483646 w 403"/>
                <a:gd name="T91" fmla="*/ 2147483646 h 545"/>
                <a:gd name="T92" fmla="*/ 2147483646 w 403"/>
                <a:gd name="T93" fmla="*/ 2147483646 h 545"/>
                <a:gd name="T94" fmla="*/ 2147483646 w 403"/>
                <a:gd name="T95" fmla="*/ 2147483646 h 545"/>
                <a:gd name="T96" fmla="*/ 2147483646 w 403"/>
                <a:gd name="T97" fmla="*/ 2147483646 h 54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03"/>
                <a:gd name="T148" fmla="*/ 0 h 545"/>
                <a:gd name="T149" fmla="*/ 403 w 403"/>
                <a:gd name="T150" fmla="*/ 545 h 54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6143815" y="4746524"/>
              <a:ext cx="544452" cy="652004"/>
            </a:xfrm>
            <a:custGeom>
              <a:avLst/>
              <a:gdLst>
                <a:gd name="T0" fmla="*/ 2147483646 w 371"/>
                <a:gd name="T1" fmla="*/ 2147483646 h 456"/>
                <a:gd name="T2" fmla="*/ 2147483646 w 371"/>
                <a:gd name="T3" fmla="*/ 2147483646 h 456"/>
                <a:gd name="T4" fmla="*/ 2147483646 w 371"/>
                <a:gd name="T5" fmla="*/ 2147483646 h 456"/>
                <a:gd name="T6" fmla="*/ 2147483646 w 371"/>
                <a:gd name="T7" fmla="*/ 2147483646 h 456"/>
                <a:gd name="T8" fmla="*/ 2147483646 w 371"/>
                <a:gd name="T9" fmla="*/ 2147483646 h 456"/>
                <a:gd name="T10" fmla="*/ 2147483646 w 371"/>
                <a:gd name="T11" fmla="*/ 2147483646 h 456"/>
                <a:gd name="T12" fmla="*/ 2147483646 w 371"/>
                <a:gd name="T13" fmla="*/ 2147483646 h 456"/>
                <a:gd name="T14" fmla="*/ 2147483646 w 371"/>
                <a:gd name="T15" fmla="*/ 2147483646 h 456"/>
                <a:gd name="T16" fmla="*/ 2147483646 w 371"/>
                <a:gd name="T17" fmla="*/ 2147483646 h 456"/>
                <a:gd name="T18" fmla="*/ 2147483646 w 371"/>
                <a:gd name="T19" fmla="*/ 2147483646 h 456"/>
                <a:gd name="T20" fmla="*/ 2147483646 w 371"/>
                <a:gd name="T21" fmla="*/ 2147483646 h 456"/>
                <a:gd name="T22" fmla="*/ 2147483646 w 371"/>
                <a:gd name="T23" fmla="*/ 2147483646 h 456"/>
                <a:gd name="T24" fmla="*/ 2147483646 w 371"/>
                <a:gd name="T25" fmla="*/ 2147483646 h 456"/>
                <a:gd name="T26" fmla="*/ 2147483646 w 371"/>
                <a:gd name="T27" fmla="*/ 2147483646 h 456"/>
                <a:gd name="T28" fmla="*/ 2147483646 w 371"/>
                <a:gd name="T29" fmla="*/ 2147483646 h 456"/>
                <a:gd name="T30" fmla="*/ 2147483646 w 371"/>
                <a:gd name="T31" fmla="*/ 2147483646 h 456"/>
                <a:gd name="T32" fmla="*/ 0 w 371"/>
                <a:gd name="T33" fmla="*/ 2147483646 h 456"/>
                <a:gd name="T34" fmla="*/ 2147483646 w 371"/>
                <a:gd name="T35" fmla="*/ 2147483646 h 456"/>
                <a:gd name="T36" fmla="*/ 2147483646 w 371"/>
                <a:gd name="T37" fmla="*/ 2147483646 h 456"/>
                <a:gd name="T38" fmla="*/ 2147483646 w 371"/>
                <a:gd name="T39" fmla="*/ 2147483646 h 456"/>
                <a:gd name="T40" fmla="*/ 2147483646 w 371"/>
                <a:gd name="T41" fmla="*/ 2147483646 h 456"/>
                <a:gd name="T42" fmla="*/ 2147483646 w 371"/>
                <a:gd name="T43" fmla="*/ 2147483646 h 456"/>
                <a:gd name="T44" fmla="*/ 2147483646 w 371"/>
                <a:gd name="T45" fmla="*/ 2147483646 h 456"/>
                <a:gd name="T46" fmla="*/ 2147483646 w 371"/>
                <a:gd name="T47" fmla="*/ 2147483646 h 456"/>
                <a:gd name="T48" fmla="*/ 2147483646 w 371"/>
                <a:gd name="T49" fmla="*/ 2147483646 h 456"/>
                <a:gd name="T50" fmla="*/ 2147483646 w 371"/>
                <a:gd name="T51" fmla="*/ 2147483646 h 456"/>
                <a:gd name="T52" fmla="*/ 2147483646 w 371"/>
                <a:gd name="T53" fmla="*/ 2147483646 h 456"/>
                <a:gd name="T54" fmla="*/ 2147483646 w 371"/>
                <a:gd name="T55" fmla="*/ 2147483646 h 456"/>
                <a:gd name="T56" fmla="*/ 2147483646 w 371"/>
                <a:gd name="T57" fmla="*/ 2147483646 h 456"/>
                <a:gd name="T58" fmla="*/ 2147483646 w 371"/>
                <a:gd name="T59" fmla="*/ 2147483646 h 456"/>
                <a:gd name="T60" fmla="*/ 2147483646 w 371"/>
                <a:gd name="T61" fmla="*/ 2147483646 h 456"/>
                <a:gd name="T62" fmla="*/ 2147483646 w 371"/>
                <a:gd name="T63" fmla="*/ 2147483646 h 456"/>
                <a:gd name="T64" fmla="*/ 2147483646 w 371"/>
                <a:gd name="T65" fmla="*/ 2147483646 h 456"/>
                <a:gd name="T66" fmla="*/ 2147483646 w 371"/>
                <a:gd name="T67" fmla="*/ 2147483646 h 456"/>
                <a:gd name="T68" fmla="*/ 2147483646 w 371"/>
                <a:gd name="T69" fmla="*/ 2147483646 h 456"/>
                <a:gd name="T70" fmla="*/ 2147483646 w 371"/>
                <a:gd name="T71" fmla="*/ 2147483646 h 456"/>
                <a:gd name="T72" fmla="*/ 2147483646 w 371"/>
                <a:gd name="T73" fmla="*/ 2147483646 h 456"/>
                <a:gd name="T74" fmla="*/ 2147483646 w 371"/>
                <a:gd name="T75" fmla="*/ 2147483646 h 456"/>
                <a:gd name="T76" fmla="*/ 2147483646 w 371"/>
                <a:gd name="T77" fmla="*/ 2147483646 h 456"/>
                <a:gd name="T78" fmla="*/ 2147483646 w 371"/>
                <a:gd name="T79" fmla="*/ 2147483646 h 456"/>
                <a:gd name="T80" fmla="*/ 2147483646 w 371"/>
                <a:gd name="T81" fmla="*/ 2147483646 h 456"/>
                <a:gd name="T82" fmla="*/ 2147483646 w 371"/>
                <a:gd name="T83" fmla="*/ 2147483646 h 456"/>
                <a:gd name="T84" fmla="*/ 2147483646 w 371"/>
                <a:gd name="T85" fmla="*/ 2147483646 h 456"/>
                <a:gd name="T86" fmla="*/ 2147483646 w 371"/>
                <a:gd name="T87" fmla="*/ 2147483646 h 456"/>
                <a:gd name="T88" fmla="*/ 2147483646 w 371"/>
                <a:gd name="T89" fmla="*/ 2147483646 h 456"/>
                <a:gd name="T90" fmla="*/ 2147483646 w 371"/>
                <a:gd name="T91" fmla="*/ 2147483646 h 456"/>
                <a:gd name="T92" fmla="*/ 2147483646 w 371"/>
                <a:gd name="T93" fmla="*/ 2147483646 h 456"/>
                <a:gd name="T94" fmla="*/ 2147483646 w 371"/>
                <a:gd name="T95" fmla="*/ 2147483646 h 456"/>
                <a:gd name="T96" fmla="*/ 2147483646 w 371"/>
                <a:gd name="T97" fmla="*/ 2147483646 h 456"/>
                <a:gd name="T98" fmla="*/ 2147483646 w 371"/>
                <a:gd name="T99" fmla="*/ 2147483646 h 456"/>
                <a:gd name="T100" fmla="*/ 2147483646 w 371"/>
                <a:gd name="T101" fmla="*/ 2147483646 h 456"/>
                <a:gd name="T102" fmla="*/ 2147483646 w 371"/>
                <a:gd name="T103" fmla="*/ 889434824 h 456"/>
                <a:gd name="T104" fmla="*/ 2147483646 w 371"/>
                <a:gd name="T105" fmla="*/ 2147483646 h 45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71"/>
                <a:gd name="T160" fmla="*/ 0 h 456"/>
                <a:gd name="T161" fmla="*/ 371 w 371"/>
                <a:gd name="T162" fmla="*/ 456 h 45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6381567" y="4332661"/>
              <a:ext cx="473126" cy="534088"/>
            </a:xfrm>
            <a:custGeom>
              <a:avLst/>
              <a:gdLst>
                <a:gd name="T0" fmla="*/ 2147483646 w 322"/>
                <a:gd name="T1" fmla="*/ 2147483646 h 372"/>
                <a:gd name="T2" fmla="*/ 2147483646 w 322"/>
                <a:gd name="T3" fmla="*/ 2147483646 h 372"/>
                <a:gd name="T4" fmla="*/ 2147483646 w 322"/>
                <a:gd name="T5" fmla="*/ 2147483646 h 372"/>
                <a:gd name="T6" fmla="*/ 2147483646 w 322"/>
                <a:gd name="T7" fmla="*/ 2147483646 h 372"/>
                <a:gd name="T8" fmla="*/ 2147483646 w 322"/>
                <a:gd name="T9" fmla="*/ 2147483646 h 372"/>
                <a:gd name="T10" fmla="*/ 2147483646 w 322"/>
                <a:gd name="T11" fmla="*/ 2147483646 h 372"/>
                <a:gd name="T12" fmla="*/ 2147483646 w 322"/>
                <a:gd name="T13" fmla="*/ 2147483646 h 372"/>
                <a:gd name="T14" fmla="*/ 2147483646 w 322"/>
                <a:gd name="T15" fmla="*/ 2147483646 h 372"/>
                <a:gd name="T16" fmla="*/ 2147483646 w 322"/>
                <a:gd name="T17" fmla="*/ 2147483646 h 372"/>
                <a:gd name="T18" fmla="*/ 2147483646 w 322"/>
                <a:gd name="T19" fmla="*/ 2147483646 h 372"/>
                <a:gd name="T20" fmla="*/ 2147483646 w 322"/>
                <a:gd name="T21" fmla="*/ 2147483646 h 372"/>
                <a:gd name="T22" fmla="*/ 2147483646 w 322"/>
                <a:gd name="T23" fmla="*/ 2147483646 h 372"/>
                <a:gd name="T24" fmla="*/ 2147483646 w 322"/>
                <a:gd name="T25" fmla="*/ 2147483646 h 372"/>
                <a:gd name="T26" fmla="*/ 2147483646 w 322"/>
                <a:gd name="T27" fmla="*/ 2147483646 h 372"/>
                <a:gd name="T28" fmla="*/ 2147483646 w 322"/>
                <a:gd name="T29" fmla="*/ 2147483646 h 372"/>
                <a:gd name="T30" fmla="*/ 2147483646 w 322"/>
                <a:gd name="T31" fmla="*/ 2147483646 h 372"/>
                <a:gd name="T32" fmla="*/ 2147483646 w 322"/>
                <a:gd name="T33" fmla="*/ 2147483646 h 372"/>
                <a:gd name="T34" fmla="*/ 2147483646 w 322"/>
                <a:gd name="T35" fmla="*/ 2147483646 h 372"/>
                <a:gd name="T36" fmla="*/ 2147483646 w 322"/>
                <a:gd name="T37" fmla="*/ 2147483646 h 372"/>
                <a:gd name="T38" fmla="*/ 2147483646 w 322"/>
                <a:gd name="T39" fmla="*/ 2147483646 h 372"/>
                <a:gd name="T40" fmla="*/ 2147483646 w 322"/>
                <a:gd name="T41" fmla="*/ 2147483646 h 372"/>
                <a:gd name="T42" fmla="*/ 2147483646 w 322"/>
                <a:gd name="T43" fmla="*/ 2147483646 h 372"/>
                <a:gd name="T44" fmla="*/ 2147483646 w 322"/>
                <a:gd name="T45" fmla="*/ 2147483646 h 372"/>
                <a:gd name="T46" fmla="*/ 2147483646 w 322"/>
                <a:gd name="T47" fmla="*/ 2147483646 h 372"/>
                <a:gd name="T48" fmla="*/ 2147483646 w 322"/>
                <a:gd name="T49" fmla="*/ 2147483646 h 372"/>
                <a:gd name="T50" fmla="*/ 2147483646 w 322"/>
                <a:gd name="T51" fmla="*/ 2147483646 h 372"/>
                <a:gd name="T52" fmla="*/ 2147483646 w 322"/>
                <a:gd name="T53" fmla="*/ 2147483646 h 372"/>
                <a:gd name="T54" fmla="*/ 2147483646 w 322"/>
                <a:gd name="T55" fmla="*/ 2147483646 h 372"/>
                <a:gd name="T56" fmla="*/ 2147483646 w 322"/>
                <a:gd name="T57" fmla="*/ 2147483646 h 372"/>
                <a:gd name="T58" fmla="*/ 2147483646 w 322"/>
                <a:gd name="T59" fmla="*/ 2147483646 h 372"/>
                <a:gd name="T60" fmla="*/ 2147483646 w 322"/>
                <a:gd name="T61" fmla="*/ 2147483646 h 372"/>
                <a:gd name="T62" fmla="*/ 2147483646 w 322"/>
                <a:gd name="T63" fmla="*/ 2147483646 h 372"/>
                <a:gd name="T64" fmla="*/ 2147483646 w 322"/>
                <a:gd name="T65" fmla="*/ 2147483646 h 372"/>
                <a:gd name="T66" fmla="*/ 2147483646 w 322"/>
                <a:gd name="T67" fmla="*/ 2147483646 h 372"/>
                <a:gd name="T68" fmla="*/ 2147483646 w 322"/>
                <a:gd name="T69" fmla="*/ 2147483646 h 372"/>
                <a:gd name="T70" fmla="*/ 2147483646 w 322"/>
                <a:gd name="T71" fmla="*/ 2147483646 h 372"/>
                <a:gd name="T72" fmla="*/ 2147483646 w 322"/>
                <a:gd name="T73" fmla="*/ 2147483646 h 372"/>
                <a:gd name="T74" fmla="*/ 2147483646 w 322"/>
                <a:gd name="T75" fmla="*/ 2147483646 h 372"/>
                <a:gd name="T76" fmla="*/ 2147483646 w 322"/>
                <a:gd name="T77" fmla="*/ 2147483646 h 372"/>
                <a:gd name="T78" fmla="*/ 2147483646 w 322"/>
                <a:gd name="T79" fmla="*/ 2147483646 h 372"/>
                <a:gd name="T80" fmla="*/ 2147483646 w 322"/>
                <a:gd name="T81" fmla="*/ 2147483646 h 372"/>
                <a:gd name="T82" fmla="*/ 2147483646 w 322"/>
                <a:gd name="T83" fmla="*/ 2147483646 h 372"/>
                <a:gd name="T84" fmla="*/ 2147483646 w 322"/>
                <a:gd name="T85" fmla="*/ 2147483646 h 372"/>
                <a:gd name="T86" fmla="*/ 2147483646 w 322"/>
                <a:gd name="T87" fmla="*/ 2147483646 h 372"/>
                <a:gd name="T88" fmla="*/ 2147483646 w 322"/>
                <a:gd name="T89" fmla="*/ 2147483646 h 372"/>
                <a:gd name="T90" fmla="*/ 2147483646 w 322"/>
                <a:gd name="T91" fmla="*/ 2147483646 h 372"/>
                <a:gd name="T92" fmla="*/ 2147483646 w 322"/>
                <a:gd name="T93" fmla="*/ 0 h 37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22"/>
                <a:gd name="T142" fmla="*/ 0 h 372"/>
                <a:gd name="T143" fmla="*/ 322 w 322"/>
                <a:gd name="T144" fmla="*/ 372 h 37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5929839" y="3877186"/>
              <a:ext cx="594380" cy="707493"/>
            </a:xfrm>
            <a:custGeom>
              <a:avLst/>
              <a:gdLst>
                <a:gd name="T0" fmla="*/ 2147483646 w 403"/>
                <a:gd name="T1" fmla="*/ 2147483646 h 494"/>
                <a:gd name="T2" fmla="*/ 2147483646 w 403"/>
                <a:gd name="T3" fmla="*/ 2147483646 h 494"/>
                <a:gd name="T4" fmla="*/ 2147483646 w 403"/>
                <a:gd name="T5" fmla="*/ 2147483646 h 494"/>
                <a:gd name="T6" fmla="*/ 2147483646 w 403"/>
                <a:gd name="T7" fmla="*/ 0 h 494"/>
                <a:gd name="T8" fmla="*/ 2147483646 w 403"/>
                <a:gd name="T9" fmla="*/ 2147483646 h 494"/>
                <a:gd name="T10" fmla="*/ 2147483646 w 403"/>
                <a:gd name="T11" fmla="*/ 2147483646 h 494"/>
                <a:gd name="T12" fmla="*/ 2147483646 w 403"/>
                <a:gd name="T13" fmla="*/ 2147483646 h 494"/>
                <a:gd name="T14" fmla="*/ 2147483646 w 403"/>
                <a:gd name="T15" fmla="*/ 2147483646 h 494"/>
                <a:gd name="T16" fmla="*/ 2147483646 w 403"/>
                <a:gd name="T17" fmla="*/ 2147483646 h 494"/>
                <a:gd name="T18" fmla="*/ 2147483646 w 403"/>
                <a:gd name="T19" fmla="*/ 2147483646 h 494"/>
                <a:gd name="T20" fmla="*/ 2147483646 w 403"/>
                <a:gd name="T21" fmla="*/ 2147483646 h 494"/>
                <a:gd name="T22" fmla="*/ 2147483646 w 403"/>
                <a:gd name="T23" fmla="*/ 2147483646 h 494"/>
                <a:gd name="T24" fmla="*/ 2147483646 w 403"/>
                <a:gd name="T25" fmla="*/ 2147483646 h 494"/>
                <a:gd name="T26" fmla="*/ 2147483646 w 403"/>
                <a:gd name="T27" fmla="*/ 2147483646 h 494"/>
                <a:gd name="T28" fmla="*/ 2147483646 w 403"/>
                <a:gd name="T29" fmla="*/ 2147483646 h 494"/>
                <a:gd name="T30" fmla="*/ 2147483646 w 403"/>
                <a:gd name="T31" fmla="*/ 2147483646 h 494"/>
                <a:gd name="T32" fmla="*/ 2147483646 w 403"/>
                <a:gd name="T33" fmla="*/ 2147483646 h 494"/>
                <a:gd name="T34" fmla="*/ 2147483646 w 403"/>
                <a:gd name="T35" fmla="*/ 2147483646 h 494"/>
                <a:gd name="T36" fmla="*/ 2147483646 w 403"/>
                <a:gd name="T37" fmla="*/ 2147483646 h 494"/>
                <a:gd name="T38" fmla="*/ 2147483646 w 403"/>
                <a:gd name="T39" fmla="*/ 2147483646 h 494"/>
                <a:gd name="T40" fmla="*/ 2147483646 w 403"/>
                <a:gd name="T41" fmla="*/ 2147483646 h 494"/>
                <a:gd name="T42" fmla="*/ 2147483646 w 403"/>
                <a:gd name="T43" fmla="*/ 2147483646 h 494"/>
                <a:gd name="T44" fmla="*/ 2147483646 w 403"/>
                <a:gd name="T45" fmla="*/ 2147483646 h 494"/>
                <a:gd name="T46" fmla="*/ 2147483646 w 403"/>
                <a:gd name="T47" fmla="*/ 2147483646 h 494"/>
                <a:gd name="T48" fmla="*/ 2147483646 w 403"/>
                <a:gd name="T49" fmla="*/ 2147483646 h 494"/>
                <a:gd name="T50" fmla="*/ 2147483646 w 403"/>
                <a:gd name="T51" fmla="*/ 2147483646 h 494"/>
                <a:gd name="T52" fmla="*/ 2147483646 w 403"/>
                <a:gd name="T53" fmla="*/ 2147483646 h 494"/>
                <a:gd name="T54" fmla="*/ 2147483646 w 403"/>
                <a:gd name="T55" fmla="*/ 2147483646 h 494"/>
                <a:gd name="T56" fmla="*/ 2147483646 w 403"/>
                <a:gd name="T57" fmla="*/ 2147483646 h 494"/>
                <a:gd name="T58" fmla="*/ 2147483646 w 403"/>
                <a:gd name="T59" fmla="*/ 2147483646 h 494"/>
                <a:gd name="T60" fmla="*/ 2147483646 w 403"/>
                <a:gd name="T61" fmla="*/ 2147483646 h 494"/>
                <a:gd name="T62" fmla="*/ 2147483646 w 403"/>
                <a:gd name="T63" fmla="*/ 2147483646 h 494"/>
                <a:gd name="T64" fmla="*/ 2147483646 w 403"/>
                <a:gd name="T65" fmla="*/ 2147483646 h 494"/>
                <a:gd name="T66" fmla="*/ 2147483646 w 403"/>
                <a:gd name="T67" fmla="*/ 2147483646 h 494"/>
                <a:gd name="T68" fmla="*/ 2147483646 w 403"/>
                <a:gd name="T69" fmla="*/ 2147483646 h 494"/>
                <a:gd name="T70" fmla="*/ 2147483646 w 403"/>
                <a:gd name="T71" fmla="*/ 2147483646 h 494"/>
                <a:gd name="T72" fmla="*/ 2147483646 w 403"/>
                <a:gd name="T73" fmla="*/ 2147483646 h 494"/>
                <a:gd name="T74" fmla="*/ 2147483646 w 403"/>
                <a:gd name="T75" fmla="*/ 2147483646 h 494"/>
                <a:gd name="T76" fmla="*/ 2147483646 w 403"/>
                <a:gd name="T77" fmla="*/ 2147483646 h 494"/>
                <a:gd name="T78" fmla="*/ 2147483646 w 403"/>
                <a:gd name="T79" fmla="*/ 2147483646 h 494"/>
                <a:gd name="T80" fmla="*/ 2147483646 w 403"/>
                <a:gd name="T81" fmla="*/ 2147483646 h 494"/>
                <a:gd name="T82" fmla="*/ 2147483646 w 403"/>
                <a:gd name="T83" fmla="*/ 2147483646 h 494"/>
                <a:gd name="T84" fmla="*/ 2147483646 w 403"/>
                <a:gd name="T85" fmla="*/ 2147483646 h 494"/>
                <a:gd name="T86" fmla="*/ 2147483646 w 403"/>
                <a:gd name="T87" fmla="*/ 2147483646 h 494"/>
                <a:gd name="T88" fmla="*/ 2147483646 w 403"/>
                <a:gd name="T89" fmla="*/ 2147483646 h 494"/>
                <a:gd name="T90" fmla="*/ 2147483646 w 403"/>
                <a:gd name="T91" fmla="*/ 2147483646 h 494"/>
                <a:gd name="T92" fmla="*/ 2147483646 w 403"/>
                <a:gd name="T93" fmla="*/ 2147483646 h 494"/>
                <a:gd name="T94" fmla="*/ 2147483646 w 403"/>
                <a:gd name="T95" fmla="*/ 2147483646 h 494"/>
                <a:gd name="T96" fmla="*/ 2147483646 w 403"/>
                <a:gd name="T97" fmla="*/ 2147483646 h 494"/>
                <a:gd name="T98" fmla="*/ 2147483646 w 403"/>
                <a:gd name="T99" fmla="*/ 2147483646 h 494"/>
                <a:gd name="T100" fmla="*/ 2147483646 w 403"/>
                <a:gd name="T101" fmla="*/ 2147483646 h 494"/>
                <a:gd name="T102" fmla="*/ 2147483646 w 403"/>
                <a:gd name="T103" fmla="*/ 2147483646 h 49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03"/>
                <a:gd name="T157" fmla="*/ 0 h 494"/>
                <a:gd name="T158" fmla="*/ 403 w 403"/>
                <a:gd name="T159" fmla="*/ 494 h 49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25"/>
            <p:cNvSpPr/>
            <p:nvPr/>
          </p:nvSpPr>
          <p:spPr bwMode="auto">
            <a:xfrm>
              <a:off x="6043959" y="3061024"/>
              <a:ext cx="156916" cy="219647"/>
            </a:xfrm>
            <a:custGeom>
              <a:avLst/>
              <a:gdLst>
                <a:gd name="T0" fmla="*/ 2147483646 w 107"/>
                <a:gd name="T1" fmla="*/ 2147483646 h 154"/>
                <a:gd name="T2" fmla="*/ 2147483646 w 107"/>
                <a:gd name="T3" fmla="*/ 0 h 154"/>
                <a:gd name="T4" fmla="*/ 2147483646 w 107"/>
                <a:gd name="T5" fmla="*/ 2147483646 h 154"/>
                <a:gd name="T6" fmla="*/ 2147483646 w 107"/>
                <a:gd name="T7" fmla="*/ 2147483646 h 154"/>
                <a:gd name="T8" fmla="*/ 2147483646 w 107"/>
                <a:gd name="T9" fmla="*/ 2147483646 h 154"/>
                <a:gd name="T10" fmla="*/ 2147483646 w 107"/>
                <a:gd name="T11" fmla="*/ 2147483646 h 154"/>
                <a:gd name="T12" fmla="*/ 2147483646 w 107"/>
                <a:gd name="T13" fmla="*/ 2147483646 h 154"/>
                <a:gd name="T14" fmla="*/ 2147483646 w 107"/>
                <a:gd name="T15" fmla="*/ 2147483646 h 154"/>
                <a:gd name="T16" fmla="*/ 2147483646 w 107"/>
                <a:gd name="T17" fmla="*/ 2147483646 h 154"/>
                <a:gd name="T18" fmla="*/ 2147483646 w 107"/>
                <a:gd name="T19" fmla="*/ 2147483646 h 154"/>
                <a:gd name="T20" fmla="*/ 2147483646 w 107"/>
                <a:gd name="T21" fmla="*/ 2147483646 h 154"/>
                <a:gd name="T22" fmla="*/ 1802171503 w 107"/>
                <a:gd name="T23" fmla="*/ 2147483646 h 154"/>
                <a:gd name="T24" fmla="*/ 900623042 w 107"/>
                <a:gd name="T25" fmla="*/ 2147483646 h 154"/>
                <a:gd name="T26" fmla="*/ 2147483646 w 107"/>
                <a:gd name="T27" fmla="*/ 2147483646 h 154"/>
                <a:gd name="T28" fmla="*/ 2147483646 w 107"/>
                <a:gd name="T29" fmla="*/ 2147483646 h 154"/>
                <a:gd name="T30" fmla="*/ 2147483646 w 107"/>
                <a:gd name="T31" fmla="*/ 2147483646 h 154"/>
                <a:gd name="T32" fmla="*/ 2147483646 w 107"/>
                <a:gd name="T33" fmla="*/ 2147483646 h 154"/>
                <a:gd name="T34" fmla="*/ 2147483646 w 107"/>
                <a:gd name="T35" fmla="*/ 2147483646 h 154"/>
                <a:gd name="T36" fmla="*/ 2147483646 w 107"/>
                <a:gd name="T37" fmla="*/ 2147483646 h 154"/>
                <a:gd name="T38" fmla="*/ 2147483646 w 107"/>
                <a:gd name="T39" fmla="*/ 2147483646 h 154"/>
                <a:gd name="T40" fmla="*/ 2147483646 w 107"/>
                <a:gd name="T41" fmla="*/ 2147483646 h 154"/>
                <a:gd name="T42" fmla="*/ 2147483646 w 107"/>
                <a:gd name="T43" fmla="*/ 2147483646 h 154"/>
                <a:gd name="T44" fmla="*/ 2147483646 w 107"/>
                <a:gd name="T45" fmla="*/ 2147483646 h 154"/>
                <a:gd name="T46" fmla="*/ 2147483646 w 107"/>
                <a:gd name="T47" fmla="*/ 2147483646 h 154"/>
                <a:gd name="T48" fmla="*/ 2147483646 w 107"/>
                <a:gd name="T49" fmla="*/ 2147483646 h 154"/>
                <a:gd name="T50" fmla="*/ 2147483646 w 107"/>
                <a:gd name="T51" fmla="*/ 2147483646 h 154"/>
                <a:gd name="T52" fmla="*/ 2147483646 w 107"/>
                <a:gd name="T53" fmla="*/ 2147483646 h 154"/>
                <a:gd name="T54" fmla="*/ 2147483646 w 107"/>
                <a:gd name="T55" fmla="*/ 2147483646 h 154"/>
                <a:gd name="T56" fmla="*/ 2147483646 w 107"/>
                <a:gd name="T57" fmla="*/ 2147483646 h 15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07"/>
                <a:gd name="T88" fmla="*/ 0 h 154"/>
                <a:gd name="T89" fmla="*/ 107 w 107"/>
                <a:gd name="T90" fmla="*/ 154 h 15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5891799" y="2961605"/>
              <a:ext cx="206844" cy="217333"/>
            </a:xfrm>
            <a:custGeom>
              <a:avLst/>
              <a:gdLst>
                <a:gd name="T0" fmla="*/ 2147483646 w 141"/>
                <a:gd name="T1" fmla="*/ 2147483646 h 152"/>
                <a:gd name="T2" fmla="*/ 2147483646 w 141"/>
                <a:gd name="T3" fmla="*/ 2147483646 h 152"/>
                <a:gd name="T4" fmla="*/ 2147483646 w 141"/>
                <a:gd name="T5" fmla="*/ 2147483646 h 152"/>
                <a:gd name="T6" fmla="*/ 2147483646 w 141"/>
                <a:gd name="T7" fmla="*/ 2147483646 h 152"/>
                <a:gd name="T8" fmla="*/ 2147483646 w 141"/>
                <a:gd name="T9" fmla="*/ 2147483646 h 152"/>
                <a:gd name="T10" fmla="*/ 2147483646 w 141"/>
                <a:gd name="T11" fmla="*/ 2147483646 h 152"/>
                <a:gd name="T12" fmla="*/ 2147483646 w 141"/>
                <a:gd name="T13" fmla="*/ 2147483646 h 152"/>
                <a:gd name="T14" fmla="*/ 2147483646 w 141"/>
                <a:gd name="T15" fmla="*/ 2147483646 h 152"/>
                <a:gd name="T16" fmla="*/ 2147483646 w 141"/>
                <a:gd name="T17" fmla="*/ 2147483646 h 152"/>
                <a:gd name="T18" fmla="*/ 2147483646 w 141"/>
                <a:gd name="T19" fmla="*/ 2147483646 h 152"/>
                <a:gd name="T20" fmla="*/ 2147483646 w 141"/>
                <a:gd name="T21" fmla="*/ 2147483646 h 152"/>
                <a:gd name="T22" fmla="*/ 2147483646 w 141"/>
                <a:gd name="T23" fmla="*/ 2147483646 h 152"/>
                <a:gd name="T24" fmla="*/ 2147483646 w 141"/>
                <a:gd name="T25" fmla="*/ 2147483646 h 152"/>
                <a:gd name="T26" fmla="*/ 0 w 141"/>
                <a:gd name="T27" fmla="*/ 2147483646 h 152"/>
                <a:gd name="T28" fmla="*/ 2147483646 w 141"/>
                <a:gd name="T29" fmla="*/ 2147483646 h 152"/>
                <a:gd name="T30" fmla="*/ 2147483646 w 141"/>
                <a:gd name="T31" fmla="*/ 2147483646 h 152"/>
                <a:gd name="T32" fmla="*/ 2147483646 w 141"/>
                <a:gd name="T33" fmla="*/ 2147483646 h 152"/>
                <a:gd name="T34" fmla="*/ 2147483646 w 141"/>
                <a:gd name="T35" fmla="*/ 2147483646 h 152"/>
                <a:gd name="T36" fmla="*/ 2147483646 w 141"/>
                <a:gd name="T37" fmla="*/ 2147483646 h 152"/>
                <a:gd name="T38" fmla="*/ 2147483646 w 141"/>
                <a:gd name="T39" fmla="*/ 2147483646 h 152"/>
                <a:gd name="T40" fmla="*/ 2147483646 w 141"/>
                <a:gd name="T41" fmla="*/ 2147483646 h 152"/>
                <a:gd name="T42" fmla="*/ 2147483646 w 141"/>
                <a:gd name="T43" fmla="*/ 2147483646 h 152"/>
                <a:gd name="T44" fmla="*/ 2147483646 w 141"/>
                <a:gd name="T45" fmla="*/ 2147483646 h 152"/>
                <a:gd name="T46" fmla="*/ 2147483646 w 141"/>
                <a:gd name="T47" fmla="*/ 2147483646 h 152"/>
                <a:gd name="T48" fmla="*/ 2147483646 w 141"/>
                <a:gd name="T49" fmla="*/ 2147483646 h 152"/>
                <a:gd name="T50" fmla="*/ 2147483646 w 141"/>
                <a:gd name="T51" fmla="*/ 2147483646 h 152"/>
                <a:gd name="T52" fmla="*/ 2147483646 w 141"/>
                <a:gd name="T53" fmla="*/ 2147483646 h 152"/>
                <a:gd name="T54" fmla="*/ 2147483646 w 141"/>
                <a:gd name="T55" fmla="*/ 2147483646 h 152"/>
                <a:gd name="T56" fmla="*/ 2147483646 w 141"/>
                <a:gd name="T57" fmla="*/ 2147483646 h 152"/>
                <a:gd name="T58" fmla="*/ 2147483646 w 141"/>
                <a:gd name="T59" fmla="*/ 2147483646 h 152"/>
                <a:gd name="T60" fmla="*/ 2147483646 w 141"/>
                <a:gd name="T61" fmla="*/ 2147483646 h 152"/>
                <a:gd name="T62" fmla="*/ 2147483646 w 141"/>
                <a:gd name="T63" fmla="*/ 2147483646 h 152"/>
                <a:gd name="T64" fmla="*/ 2147483646 w 141"/>
                <a:gd name="T65" fmla="*/ 2147483646 h 152"/>
                <a:gd name="T66" fmla="*/ 2147483646 w 141"/>
                <a:gd name="T67" fmla="*/ 2147483646 h 152"/>
                <a:gd name="T68" fmla="*/ 2147483646 w 141"/>
                <a:gd name="T69" fmla="*/ 2147483646 h 152"/>
                <a:gd name="T70" fmla="*/ 2147483646 w 141"/>
                <a:gd name="T71" fmla="*/ 2147483646 h 152"/>
                <a:gd name="T72" fmla="*/ 2147483646 w 141"/>
                <a:gd name="T73" fmla="*/ 1787908903 h 152"/>
                <a:gd name="T74" fmla="*/ 2147483646 w 141"/>
                <a:gd name="T75" fmla="*/ 2147483646 h 152"/>
                <a:gd name="T76" fmla="*/ 2147483646 w 141"/>
                <a:gd name="T77" fmla="*/ 2147483646 h 152"/>
                <a:gd name="T78" fmla="*/ 2147483646 w 141"/>
                <a:gd name="T79" fmla="*/ 2147483646 h 15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1"/>
                <a:gd name="T121" fmla="*/ 0 h 152"/>
                <a:gd name="T122" fmla="*/ 141 w 141"/>
                <a:gd name="T123" fmla="*/ 152 h 15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27"/>
            <p:cNvSpPr/>
            <p:nvPr/>
          </p:nvSpPr>
          <p:spPr bwMode="auto">
            <a:xfrm>
              <a:off x="6238916" y="2533870"/>
              <a:ext cx="727520" cy="677437"/>
            </a:xfrm>
            <a:custGeom>
              <a:avLst/>
              <a:gdLst>
                <a:gd name="T0" fmla="*/ 2147483646 w 496"/>
                <a:gd name="T1" fmla="*/ 2147483646 h 473"/>
                <a:gd name="T2" fmla="*/ 2147483646 w 496"/>
                <a:gd name="T3" fmla="*/ 2147483646 h 473"/>
                <a:gd name="T4" fmla="*/ 2147483646 w 496"/>
                <a:gd name="T5" fmla="*/ 2147483646 h 473"/>
                <a:gd name="T6" fmla="*/ 2147483646 w 496"/>
                <a:gd name="T7" fmla="*/ 2147483646 h 473"/>
                <a:gd name="T8" fmla="*/ 2147483646 w 496"/>
                <a:gd name="T9" fmla="*/ 2147483646 h 473"/>
                <a:gd name="T10" fmla="*/ 2147483646 w 496"/>
                <a:gd name="T11" fmla="*/ 2147483646 h 473"/>
                <a:gd name="T12" fmla="*/ 2147483646 w 496"/>
                <a:gd name="T13" fmla="*/ 2147483646 h 473"/>
                <a:gd name="T14" fmla="*/ 2147483646 w 496"/>
                <a:gd name="T15" fmla="*/ 2147483646 h 473"/>
                <a:gd name="T16" fmla="*/ 2147483646 w 496"/>
                <a:gd name="T17" fmla="*/ 2147483646 h 473"/>
                <a:gd name="T18" fmla="*/ 2147483646 w 496"/>
                <a:gd name="T19" fmla="*/ 2147483646 h 473"/>
                <a:gd name="T20" fmla="*/ 0 w 496"/>
                <a:gd name="T21" fmla="*/ 2147483646 h 473"/>
                <a:gd name="T22" fmla="*/ 2147483646 w 496"/>
                <a:gd name="T23" fmla="*/ 2147483646 h 473"/>
                <a:gd name="T24" fmla="*/ 2147483646 w 496"/>
                <a:gd name="T25" fmla="*/ 2147483646 h 473"/>
                <a:gd name="T26" fmla="*/ 2147483646 w 496"/>
                <a:gd name="T27" fmla="*/ 2147483646 h 473"/>
                <a:gd name="T28" fmla="*/ 2147483646 w 496"/>
                <a:gd name="T29" fmla="*/ 2147483646 h 473"/>
                <a:gd name="T30" fmla="*/ 2147483646 w 496"/>
                <a:gd name="T31" fmla="*/ 2147483646 h 473"/>
                <a:gd name="T32" fmla="*/ 2147483646 w 496"/>
                <a:gd name="T33" fmla="*/ 2147483646 h 473"/>
                <a:gd name="T34" fmla="*/ 2147483646 w 496"/>
                <a:gd name="T35" fmla="*/ 2147483646 h 473"/>
                <a:gd name="T36" fmla="*/ 2147483646 w 496"/>
                <a:gd name="T37" fmla="*/ 2147483646 h 473"/>
                <a:gd name="T38" fmla="*/ 2147483646 w 496"/>
                <a:gd name="T39" fmla="*/ 2147483646 h 473"/>
                <a:gd name="T40" fmla="*/ 2147483646 w 496"/>
                <a:gd name="T41" fmla="*/ 2147483646 h 473"/>
                <a:gd name="T42" fmla="*/ 2147483646 w 496"/>
                <a:gd name="T43" fmla="*/ 2147483646 h 473"/>
                <a:gd name="T44" fmla="*/ 2147483646 w 496"/>
                <a:gd name="T45" fmla="*/ 2147483646 h 473"/>
                <a:gd name="T46" fmla="*/ 2147483646 w 496"/>
                <a:gd name="T47" fmla="*/ 2147483646 h 473"/>
                <a:gd name="T48" fmla="*/ 2147483646 w 496"/>
                <a:gd name="T49" fmla="*/ 2147483646 h 473"/>
                <a:gd name="T50" fmla="*/ 2147483646 w 496"/>
                <a:gd name="T51" fmla="*/ 2147483646 h 473"/>
                <a:gd name="T52" fmla="*/ 2147483646 w 496"/>
                <a:gd name="T53" fmla="*/ 2147483646 h 473"/>
                <a:gd name="T54" fmla="*/ 2147483646 w 496"/>
                <a:gd name="T55" fmla="*/ 2147483646 h 473"/>
                <a:gd name="T56" fmla="*/ 2147483646 w 496"/>
                <a:gd name="T57" fmla="*/ 2147483646 h 473"/>
                <a:gd name="T58" fmla="*/ 2147483646 w 496"/>
                <a:gd name="T59" fmla="*/ 2147483646 h 473"/>
                <a:gd name="T60" fmla="*/ 2147483646 w 496"/>
                <a:gd name="T61" fmla="*/ 2147483646 h 473"/>
                <a:gd name="T62" fmla="*/ 2147483646 w 496"/>
                <a:gd name="T63" fmla="*/ 2147483646 h 473"/>
                <a:gd name="T64" fmla="*/ 2147483646 w 496"/>
                <a:gd name="T65" fmla="*/ 2147483646 h 473"/>
                <a:gd name="T66" fmla="*/ 2147483646 w 496"/>
                <a:gd name="T67" fmla="*/ 2147483646 h 473"/>
                <a:gd name="T68" fmla="*/ 2147483646 w 496"/>
                <a:gd name="T69" fmla="*/ 2147483646 h 473"/>
                <a:gd name="T70" fmla="*/ 2147483646 w 496"/>
                <a:gd name="T71" fmla="*/ 2147483646 h 473"/>
                <a:gd name="T72" fmla="*/ 2147483646 w 496"/>
                <a:gd name="T73" fmla="*/ 2147483646 h 473"/>
                <a:gd name="T74" fmla="*/ 2147483646 w 496"/>
                <a:gd name="T75" fmla="*/ 2147483646 h 473"/>
                <a:gd name="T76" fmla="*/ 2147483646 w 496"/>
                <a:gd name="T77" fmla="*/ 2147483646 h 473"/>
                <a:gd name="T78" fmla="*/ 2147483646 w 496"/>
                <a:gd name="T79" fmla="*/ 2147483646 h 473"/>
                <a:gd name="T80" fmla="*/ 2147483646 w 496"/>
                <a:gd name="T81" fmla="*/ 2147483646 h 473"/>
                <a:gd name="T82" fmla="*/ 2147483646 w 496"/>
                <a:gd name="T83" fmla="*/ 2147483646 h 473"/>
                <a:gd name="T84" fmla="*/ 2147483646 w 496"/>
                <a:gd name="T85" fmla="*/ 2147483646 h 473"/>
                <a:gd name="T86" fmla="*/ 2147483646 w 496"/>
                <a:gd name="T87" fmla="*/ 2147483646 h 473"/>
                <a:gd name="T88" fmla="*/ 2147483646 w 496"/>
                <a:gd name="T89" fmla="*/ 2147483646 h 473"/>
                <a:gd name="T90" fmla="*/ 2147483646 w 496"/>
                <a:gd name="T91" fmla="*/ 2147483646 h 473"/>
                <a:gd name="T92" fmla="*/ 2147483646 w 496"/>
                <a:gd name="T93" fmla="*/ 2147483646 h 473"/>
                <a:gd name="T94" fmla="*/ 2147483646 w 496"/>
                <a:gd name="T95" fmla="*/ 2147483646 h 473"/>
                <a:gd name="T96" fmla="*/ 2147483646 w 496"/>
                <a:gd name="T97" fmla="*/ 2147483646 h 473"/>
                <a:gd name="T98" fmla="*/ 2147483646 w 496"/>
                <a:gd name="T99" fmla="*/ 2147483646 h 47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96"/>
                <a:gd name="T151" fmla="*/ 0 h 473"/>
                <a:gd name="T152" fmla="*/ 496 w 496"/>
                <a:gd name="T153" fmla="*/ 473 h 47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28"/>
            <p:cNvSpPr/>
            <p:nvPr/>
          </p:nvSpPr>
          <p:spPr bwMode="auto">
            <a:xfrm>
              <a:off x="6405342" y="2126946"/>
              <a:ext cx="1036597" cy="691310"/>
            </a:xfrm>
            <a:custGeom>
              <a:avLst/>
              <a:gdLst>
                <a:gd name="T0" fmla="*/ 2147483646 w 707"/>
                <a:gd name="T1" fmla="*/ 2147483646 h 481"/>
                <a:gd name="T2" fmla="*/ 2147483646 w 707"/>
                <a:gd name="T3" fmla="*/ 2147483646 h 481"/>
                <a:gd name="T4" fmla="*/ 2147483646 w 707"/>
                <a:gd name="T5" fmla="*/ 2147483646 h 481"/>
                <a:gd name="T6" fmla="*/ 2147483646 w 707"/>
                <a:gd name="T7" fmla="*/ 2147483646 h 481"/>
                <a:gd name="T8" fmla="*/ 2147483646 w 707"/>
                <a:gd name="T9" fmla="*/ 2147483646 h 481"/>
                <a:gd name="T10" fmla="*/ 2147483646 w 707"/>
                <a:gd name="T11" fmla="*/ 2147483646 h 481"/>
                <a:gd name="T12" fmla="*/ 0 w 707"/>
                <a:gd name="T13" fmla="*/ 2147483646 h 481"/>
                <a:gd name="T14" fmla="*/ 2147483646 w 707"/>
                <a:gd name="T15" fmla="*/ 2147483646 h 481"/>
                <a:gd name="T16" fmla="*/ 2147483646 w 707"/>
                <a:gd name="T17" fmla="*/ 2147483646 h 481"/>
                <a:gd name="T18" fmla="*/ 2147483646 w 707"/>
                <a:gd name="T19" fmla="*/ 2147483646 h 481"/>
                <a:gd name="T20" fmla="*/ 2147483646 w 707"/>
                <a:gd name="T21" fmla="*/ 2147483646 h 481"/>
                <a:gd name="T22" fmla="*/ 2147483646 w 707"/>
                <a:gd name="T23" fmla="*/ 2147483646 h 481"/>
                <a:gd name="T24" fmla="*/ 2147483646 w 707"/>
                <a:gd name="T25" fmla="*/ 2147483646 h 481"/>
                <a:gd name="T26" fmla="*/ 2147483646 w 707"/>
                <a:gd name="T27" fmla="*/ 2147483646 h 481"/>
                <a:gd name="T28" fmla="*/ 2147483646 w 707"/>
                <a:gd name="T29" fmla="*/ 2147483646 h 481"/>
                <a:gd name="T30" fmla="*/ 2147483646 w 707"/>
                <a:gd name="T31" fmla="*/ 2147483646 h 481"/>
                <a:gd name="T32" fmla="*/ 2147483646 w 707"/>
                <a:gd name="T33" fmla="*/ 2147483646 h 481"/>
                <a:gd name="T34" fmla="*/ 2147483646 w 707"/>
                <a:gd name="T35" fmla="*/ 2147483646 h 481"/>
                <a:gd name="T36" fmla="*/ 2147483646 w 707"/>
                <a:gd name="T37" fmla="*/ 2147483646 h 481"/>
                <a:gd name="T38" fmla="*/ 2147483646 w 707"/>
                <a:gd name="T39" fmla="*/ 2147483646 h 481"/>
                <a:gd name="T40" fmla="*/ 2147483646 w 707"/>
                <a:gd name="T41" fmla="*/ 2147483646 h 481"/>
                <a:gd name="T42" fmla="*/ 2147483646 w 707"/>
                <a:gd name="T43" fmla="*/ 2147483646 h 481"/>
                <a:gd name="T44" fmla="*/ 2147483646 w 707"/>
                <a:gd name="T45" fmla="*/ 2147483646 h 481"/>
                <a:gd name="T46" fmla="*/ 2147483646 w 707"/>
                <a:gd name="T47" fmla="*/ 2147483646 h 481"/>
                <a:gd name="T48" fmla="*/ 2147483646 w 707"/>
                <a:gd name="T49" fmla="*/ 2147483646 h 481"/>
                <a:gd name="T50" fmla="*/ 2147483646 w 707"/>
                <a:gd name="T51" fmla="*/ 2147483646 h 481"/>
                <a:gd name="T52" fmla="*/ 2147483646 w 707"/>
                <a:gd name="T53" fmla="*/ 2147483646 h 481"/>
                <a:gd name="T54" fmla="*/ 2147483646 w 707"/>
                <a:gd name="T55" fmla="*/ 2147483646 h 481"/>
                <a:gd name="T56" fmla="*/ 2147483646 w 707"/>
                <a:gd name="T57" fmla="*/ 2147483646 h 481"/>
                <a:gd name="T58" fmla="*/ 2147483646 w 707"/>
                <a:gd name="T59" fmla="*/ 2147483646 h 481"/>
                <a:gd name="T60" fmla="*/ 2147483646 w 707"/>
                <a:gd name="T61" fmla="*/ 2147483646 h 481"/>
                <a:gd name="T62" fmla="*/ 2147483646 w 707"/>
                <a:gd name="T63" fmla="*/ 2147483646 h 481"/>
                <a:gd name="T64" fmla="*/ 2147483646 w 707"/>
                <a:gd name="T65" fmla="*/ 2147483646 h 481"/>
                <a:gd name="T66" fmla="*/ 2147483646 w 707"/>
                <a:gd name="T67" fmla="*/ 2147483646 h 481"/>
                <a:gd name="T68" fmla="*/ 2147483646 w 707"/>
                <a:gd name="T69" fmla="*/ 2147483646 h 481"/>
                <a:gd name="T70" fmla="*/ 2147483646 w 707"/>
                <a:gd name="T71" fmla="*/ 2147483646 h 481"/>
                <a:gd name="T72" fmla="*/ 2147483646 w 707"/>
                <a:gd name="T73" fmla="*/ 2147483646 h 481"/>
                <a:gd name="T74" fmla="*/ 2147483646 w 707"/>
                <a:gd name="T75" fmla="*/ 2147483646 h 481"/>
                <a:gd name="T76" fmla="*/ 2147483646 w 707"/>
                <a:gd name="T77" fmla="*/ 2147483646 h 481"/>
                <a:gd name="T78" fmla="*/ 2147483646 w 707"/>
                <a:gd name="T79" fmla="*/ 2147483646 h 481"/>
                <a:gd name="T80" fmla="*/ 2147483646 w 707"/>
                <a:gd name="T81" fmla="*/ 2147483646 h 481"/>
                <a:gd name="T82" fmla="*/ 2147483646 w 707"/>
                <a:gd name="T83" fmla="*/ 2147483646 h 481"/>
                <a:gd name="T84" fmla="*/ 2147483646 w 707"/>
                <a:gd name="T85" fmla="*/ 2147483646 h 481"/>
                <a:gd name="T86" fmla="*/ 2147483646 w 707"/>
                <a:gd name="T87" fmla="*/ 2147483646 h 481"/>
                <a:gd name="T88" fmla="*/ 2147483646 w 707"/>
                <a:gd name="T89" fmla="*/ 2147483646 h 481"/>
                <a:gd name="T90" fmla="*/ 2147483646 w 707"/>
                <a:gd name="T91" fmla="*/ 2147483646 h 481"/>
                <a:gd name="T92" fmla="*/ 2147483646 w 707"/>
                <a:gd name="T93" fmla="*/ 2147483646 h 481"/>
                <a:gd name="T94" fmla="*/ 2147483646 w 707"/>
                <a:gd name="T95" fmla="*/ 2147483646 h 481"/>
                <a:gd name="T96" fmla="*/ 2147483646 w 707"/>
                <a:gd name="T97" fmla="*/ 2147483646 h 481"/>
                <a:gd name="T98" fmla="*/ 2147483646 w 707"/>
                <a:gd name="T99" fmla="*/ 2147483646 h 481"/>
                <a:gd name="T100" fmla="*/ 2147483646 w 707"/>
                <a:gd name="T101" fmla="*/ 2147483646 h 481"/>
                <a:gd name="T102" fmla="*/ 2147483646 w 707"/>
                <a:gd name="T103" fmla="*/ 2147483646 h 481"/>
                <a:gd name="T104" fmla="*/ 2147483646 w 707"/>
                <a:gd name="T105" fmla="*/ 2147483646 h 481"/>
                <a:gd name="T106" fmla="*/ 2147483646 w 707"/>
                <a:gd name="T107" fmla="*/ 2147483646 h 481"/>
                <a:gd name="T108" fmla="*/ 2147483646 w 707"/>
                <a:gd name="T109" fmla="*/ 2147483646 h 481"/>
                <a:gd name="T110" fmla="*/ 2147483646 w 707"/>
                <a:gd name="T111" fmla="*/ 2147483646 h 481"/>
                <a:gd name="T112" fmla="*/ 2147483646 w 707"/>
                <a:gd name="T113" fmla="*/ 2147483646 h 481"/>
                <a:gd name="T114" fmla="*/ 2147483646 w 707"/>
                <a:gd name="T115" fmla="*/ 2147483646 h 48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07"/>
                <a:gd name="T175" fmla="*/ 0 h 481"/>
                <a:gd name="T176" fmla="*/ 707 w 707"/>
                <a:gd name="T177" fmla="*/ 481 h 48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30"/>
            <p:cNvSpPr/>
            <p:nvPr/>
          </p:nvSpPr>
          <p:spPr bwMode="auto">
            <a:xfrm>
              <a:off x="5906064" y="3366217"/>
              <a:ext cx="841641" cy="515592"/>
            </a:xfrm>
            <a:custGeom>
              <a:avLst/>
              <a:gdLst>
                <a:gd name="T0" fmla="*/ 2147483646 w 573"/>
                <a:gd name="T1" fmla="*/ 2147483646 h 361"/>
                <a:gd name="T2" fmla="*/ 2147483646 w 573"/>
                <a:gd name="T3" fmla="*/ 2147483646 h 361"/>
                <a:gd name="T4" fmla="*/ 2147483646 w 573"/>
                <a:gd name="T5" fmla="*/ 2147483646 h 361"/>
                <a:gd name="T6" fmla="*/ 2147483646 w 573"/>
                <a:gd name="T7" fmla="*/ 2147483646 h 361"/>
                <a:gd name="T8" fmla="*/ 2147483646 w 573"/>
                <a:gd name="T9" fmla="*/ 2147483646 h 361"/>
                <a:gd name="T10" fmla="*/ 2147483646 w 573"/>
                <a:gd name="T11" fmla="*/ 1776698668 h 361"/>
                <a:gd name="T12" fmla="*/ 2147483646 w 573"/>
                <a:gd name="T13" fmla="*/ 2147483646 h 361"/>
                <a:gd name="T14" fmla="*/ 2147483646 w 573"/>
                <a:gd name="T15" fmla="*/ 2147483646 h 361"/>
                <a:gd name="T16" fmla="*/ 2147483646 w 573"/>
                <a:gd name="T17" fmla="*/ 2147483646 h 361"/>
                <a:gd name="T18" fmla="*/ 2147483646 w 573"/>
                <a:gd name="T19" fmla="*/ 2147483646 h 361"/>
                <a:gd name="T20" fmla="*/ 2147483646 w 573"/>
                <a:gd name="T21" fmla="*/ 2147483646 h 361"/>
                <a:gd name="T22" fmla="*/ 2147483646 w 573"/>
                <a:gd name="T23" fmla="*/ 2147483646 h 361"/>
                <a:gd name="T24" fmla="*/ 2147483646 w 573"/>
                <a:gd name="T25" fmla="*/ 2147483646 h 361"/>
                <a:gd name="T26" fmla="*/ 2147483646 w 573"/>
                <a:gd name="T27" fmla="*/ 2147483646 h 361"/>
                <a:gd name="T28" fmla="*/ 0 w 573"/>
                <a:gd name="T29" fmla="*/ 2147483646 h 361"/>
                <a:gd name="T30" fmla="*/ 2147483646 w 573"/>
                <a:gd name="T31" fmla="*/ 2147483646 h 361"/>
                <a:gd name="T32" fmla="*/ 2147483646 w 573"/>
                <a:gd name="T33" fmla="*/ 2147483646 h 361"/>
                <a:gd name="T34" fmla="*/ 2147483646 w 573"/>
                <a:gd name="T35" fmla="*/ 2147483646 h 361"/>
                <a:gd name="T36" fmla="*/ 2147483646 w 573"/>
                <a:gd name="T37" fmla="*/ 2147483646 h 361"/>
                <a:gd name="T38" fmla="*/ 2147483646 w 573"/>
                <a:gd name="T39" fmla="*/ 2147483646 h 361"/>
                <a:gd name="T40" fmla="*/ 2147483646 w 573"/>
                <a:gd name="T41" fmla="*/ 2147483646 h 361"/>
                <a:gd name="T42" fmla="*/ 2147483646 w 573"/>
                <a:gd name="T43" fmla="*/ 2147483646 h 361"/>
                <a:gd name="T44" fmla="*/ 2147483646 w 573"/>
                <a:gd name="T45" fmla="*/ 2147483646 h 361"/>
                <a:gd name="T46" fmla="*/ 2147483646 w 573"/>
                <a:gd name="T47" fmla="*/ 2147483646 h 361"/>
                <a:gd name="T48" fmla="*/ 2147483646 w 573"/>
                <a:gd name="T49" fmla="*/ 2147483646 h 361"/>
                <a:gd name="T50" fmla="*/ 2147483646 w 573"/>
                <a:gd name="T51" fmla="*/ 2147483646 h 361"/>
                <a:gd name="T52" fmla="*/ 2147483646 w 573"/>
                <a:gd name="T53" fmla="*/ 2147483646 h 361"/>
                <a:gd name="T54" fmla="*/ 2147483646 w 573"/>
                <a:gd name="T55" fmla="*/ 2147483646 h 361"/>
                <a:gd name="T56" fmla="*/ 2147483646 w 573"/>
                <a:gd name="T57" fmla="*/ 2147483646 h 361"/>
                <a:gd name="T58" fmla="*/ 2147483646 w 573"/>
                <a:gd name="T59" fmla="*/ 2147483646 h 361"/>
                <a:gd name="T60" fmla="*/ 2147483646 w 573"/>
                <a:gd name="T61" fmla="*/ 2147483646 h 361"/>
                <a:gd name="T62" fmla="*/ 2147483646 w 573"/>
                <a:gd name="T63" fmla="*/ 2147483646 h 361"/>
                <a:gd name="T64" fmla="*/ 2147483646 w 573"/>
                <a:gd name="T65" fmla="*/ 2147483646 h 361"/>
                <a:gd name="T66" fmla="*/ 2147483646 w 573"/>
                <a:gd name="T67" fmla="*/ 2147483646 h 361"/>
                <a:gd name="T68" fmla="*/ 2147483646 w 573"/>
                <a:gd name="T69" fmla="*/ 2147483646 h 361"/>
                <a:gd name="T70" fmla="*/ 2147483646 w 573"/>
                <a:gd name="T71" fmla="*/ 2147483646 h 361"/>
                <a:gd name="T72" fmla="*/ 2147483646 w 573"/>
                <a:gd name="T73" fmla="*/ 2147483646 h 361"/>
                <a:gd name="T74" fmla="*/ 2147483646 w 573"/>
                <a:gd name="T75" fmla="*/ 2147483646 h 361"/>
                <a:gd name="T76" fmla="*/ 2147483646 w 573"/>
                <a:gd name="T77" fmla="*/ 2147483646 h 361"/>
                <a:gd name="T78" fmla="*/ 2147483646 w 573"/>
                <a:gd name="T79" fmla="*/ 2147483646 h 361"/>
                <a:gd name="T80" fmla="*/ 2147483646 w 573"/>
                <a:gd name="T81" fmla="*/ 2147483646 h 361"/>
                <a:gd name="T82" fmla="*/ 2147483646 w 573"/>
                <a:gd name="T83" fmla="*/ 2147483646 h 361"/>
                <a:gd name="T84" fmla="*/ 2147483646 w 573"/>
                <a:gd name="T85" fmla="*/ 2147483646 h 361"/>
                <a:gd name="T86" fmla="*/ 2147483646 w 573"/>
                <a:gd name="T87" fmla="*/ 2147483646 h 361"/>
                <a:gd name="T88" fmla="*/ 2147483646 w 573"/>
                <a:gd name="T89" fmla="*/ 2147483646 h 361"/>
                <a:gd name="T90" fmla="*/ 2147483646 w 573"/>
                <a:gd name="T91" fmla="*/ 2147483646 h 361"/>
                <a:gd name="T92" fmla="*/ 2147483646 w 573"/>
                <a:gd name="T93" fmla="*/ 2147483646 h 361"/>
                <a:gd name="T94" fmla="*/ 2147483646 w 573"/>
                <a:gd name="T95" fmla="*/ 2147483646 h 361"/>
                <a:gd name="T96" fmla="*/ 2147483646 w 573"/>
                <a:gd name="T97" fmla="*/ 2147483646 h 361"/>
                <a:gd name="T98" fmla="*/ 2147483646 w 573"/>
                <a:gd name="T99" fmla="*/ 2147483646 h 361"/>
                <a:gd name="T100" fmla="*/ 2147483646 w 573"/>
                <a:gd name="T101" fmla="*/ 2147483646 h 36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3"/>
                <a:gd name="T154" fmla="*/ 0 h 361"/>
                <a:gd name="T155" fmla="*/ 573 w 573"/>
                <a:gd name="T156" fmla="*/ 361 h 36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31"/>
            <p:cNvSpPr/>
            <p:nvPr/>
          </p:nvSpPr>
          <p:spPr bwMode="auto">
            <a:xfrm>
              <a:off x="6695400" y="4219372"/>
              <a:ext cx="128385" cy="113291"/>
            </a:xfrm>
            <a:custGeom>
              <a:avLst/>
              <a:gdLst>
                <a:gd name="T0" fmla="*/ 2147483646 w 88"/>
                <a:gd name="T1" fmla="*/ 2147483646 h 80"/>
                <a:gd name="T2" fmla="*/ 2147483646 w 88"/>
                <a:gd name="T3" fmla="*/ 2147483646 h 80"/>
                <a:gd name="T4" fmla="*/ 2147483646 w 88"/>
                <a:gd name="T5" fmla="*/ 2147483646 h 80"/>
                <a:gd name="T6" fmla="*/ 2147483646 w 88"/>
                <a:gd name="T7" fmla="*/ 2147483646 h 80"/>
                <a:gd name="T8" fmla="*/ 2147483646 w 88"/>
                <a:gd name="T9" fmla="*/ 2147483646 h 80"/>
                <a:gd name="T10" fmla="*/ 2147483646 w 88"/>
                <a:gd name="T11" fmla="*/ 2147483646 h 80"/>
                <a:gd name="T12" fmla="*/ 2147483646 w 88"/>
                <a:gd name="T13" fmla="*/ 873360744 h 80"/>
                <a:gd name="T14" fmla="*/ 2147483646 w 88"/>
                <a:gd name="T15" fmla="*/ 2147483646 h 80"/>
                <a:gd name="T16" fmla="*/ 2147483646 w 88"/>
                <a:gd name="T17" fmla="*/ 2147483646 h 80"/>
                <a:gd name="T18" fmla="*/ 2147483646 w 88"/>
                <a:gd name="T19" fmla="*/ 2147483646 h 80"/>
                <a:gd name="T20" fmla="*/ 0 w 88"/>
                <a:gd name="T21" fmla="*/ 2147483646 h 80"/>
                <a:gd name="T22" fmla="*/ 2147483646 w 88"/>
                <a:gd name="T23" fmla="*/ 2147483646 h 80"/>
                <a:gd name="T24" fmla="*/ 2147483646 w 88"/>
                <a:gd name="T25" fmla="*/ 2147483646 h 80"/>
                <a:gd name="T26" fmla="*/ 2147483646 w 88"/>
                <a:gd name="T27" fmla="*/ 2147483646 h 80"/>
                <a:gd name="T28" fmla="*/ 2147483646 w 88"/>
                <a:gd name="T29" fmla="*/ 2147483646 h 80"/>
                <a:gd name="T30" fmla="*/ 2147483646 w 88"/>
                <a:gd name="T31" fmla="*/ 2147483646 h 80"/>
                <a:gd name="T32" fmla="*/ 2147483646 w 88"/>
                <a:gd name="T33" fmla="*/ 2147483646 h 80"/>
                <a:gd name="T34" fmla="*/ 2147483646 w 88"/>
                <a:gd name="T35" fmla="*/ 2147483646 h 80"/>
                <a:gd name="T36" fmla="*/ 2147483646 w 88"/>
                <a:gd name="T37" fmla="*/ 2147483646 h 8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8"/>
                <a:gd name="T58" fmla="*/ 0 h 80"/>
                <a:gd name="T59" fmla="*/ 88 w 88"/>
                <a:gd name="T60" fmla="*/ 80 h 8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32"/>
            <p:cNvSpPr/>
            <p:nvPr/>
          </p:nvSpPr>
          <p:spPr bwMode="auto">
            <a:xfrm>
              <a:off x="6077245" y="3787013"/>
              <a:ext cx="732275" cy="552585"/>
            </a:xfrm>
            <a:custGeom>
              <a:avLst/>
              <a:gdLst>
                <a:gd name="T0" fmla="*/ 2147483646 w 498"/>
                <a:gd name="T1" fmla="*/ 2147483646 h 385"/>
                <a:gd name="T2" fmla="*/ 2147483646 w 498"/>
                <a:gd name="T3" fmla="*/ 2147483646 h 385"/>
                <a:gd name="T4" fmla="*/ 2147483646 w 498"/>
                <a:gd name="T5" fmla="*/ 2147483646 h 385"/>
                <a:gd name="T6" fmla="*/ 2147483646 w 498"/>
                <a:gd name="T7" fmla="*/ 0 h 385"/>
                <a:gd name="T8" fmla="*/ 2147483646 w 498"/>
                <a:gd name="T9" fmla="*/ 2147483646 h 385"/>
                <a:gd name="T10" fmla="*/ 2147483646 w 498"/>
                <a:gd name="T11" fmla="*/ 2147483646 h 385"/>
                <a:gd name="T12" fmla="*/ 2147483646 w 498"/>
                <a:gd name="T13" fmla="*/ 2147483646 h 385"/>
                <a:gd name="T14" fmla="*/ 2147483646 w 498"/>
                <a:gd name="T15" fmla="*/ 2147483646 h 385"/>
                <a:gd name="T16" fmla="*/ 2147483646 w 498"/>
                <a:gd name="T17" fmla="*/ 2147483646 h 385"/>
                <a:gd name="T18" fmla="*/ 2147483646 w 498"/>
                <a:gd name="T19" fmla="*/ 2147483646 h 385"/>
                <a:gd name="T20" fmla="*/ 2147483646 w 498"/>
                <a:gd name="T21" fmla="*/ 2147483646 h 385"/>
                <a:gd name="T22" fmla="*/ 0 w 498"/>
                <a:gd name="T23" fmla="*/ 2147483646 h 385"/>
                <a:gd name="T24" fmla="*/ 2147483646 w 498"/>
                <a:gd name="T25" fmla="*/ 2147483646 h 385"/>
                <a:gd name="T26" fmla="*/ 2147483646 w 498"/>
                <a:gd name="T27" fmla="*/ 2147483646 h 385"/>
                <a:gd name="T28" fmla="*/ 2147483646 w 498"/>
                <a:gd name="T29" fmla="*/ 2147483646 h 385"/>
                <a:gd name="T30" fmla="*/ 2147483646 w 498"/>
                <a:gd name="T31" fmla="*/ 2147483646 h 385"/>
                <a:gd name="T32" fmla="*/ 2147483646 w 498"/>
                <a:gd name="T33" fmla="*/ 2147483646 h 385"/>
                <a:gd name="T34" fmla="*/ 2147483646 w 498"/>
                <a:gd name="T35" fmla="*/ 2147483646 h 385"/>
                <a:gd name="T36" fmla="*/ 2147483646 w 498"/>
                <a:gd name="T37" fmla="*/ 2147483646 h 385"/>
                <a:gd name="T38" fmla="*/ 2147483646 w 498"/>
                <a:gd name="T39" fmla="*/ 2147483646 h 385"/>
                <a:gd name="T40" fmla="*/ 2147483646 w 498"/>
                <a:gd name="T41" fmla="*/ 2147483646 h 385"/>
                <a:gd name="T42" fmla="*/ 2147483646 w 498"/>
                <a:gd name="T43" fmla="*/ 2147483646 h 385"/>
                <a:gd name="T44" fmla="*/ 2147483646 w 498"/>
                <a:gd name="T45" fmla="*/ 2147483646 h 385"/>
                <a:gd name="T46" fmla="*/ 2147483646 w 498"/>
                <a:gd name="T47" fmla="*/ 2147483646 h 385"/>
                <a:gd name="T48" fmla="*/ 2147483646 w 498"/>
                <a:gd name="T49" fmla="*/ 2147483646 h 385"/>
                <a:gd name="T50" fmla="*/ 2147483646 w 498"/>
                <a:gd name="T51" fmla="*/ 2147483646 h 385"/>
                <a:gd name="T52" fmla="*/ 2147483646 w 498"/>
                <a:gd name="T53" fmla="*/ 2147483646 h 385"/>
                <a:gd name="T54" fmla="*/ 2147483646 w 498"/>
                <a:gd name="T55" fmla="*/ 2147483646 h 385"/>
                <a:gd name="T56" fmla="*/ 2147483646 w 498"/>
                <a:gd name="T57" fmla="*/ 2147483646 h 385"/>
                <a:gd name="T58" fmla="*/ 2147483646 w 498"/>
                <a:gd name="T59" fmla="*/ 2147483646 h 385"/>
                <a:gd name="T60" fmla="*/ 2147483646 w 498"/>
                <a:gd name="T61" fmla="*/ 2147483646 h 385"/>
                <a:gd name="T62" fmla="*/ 2147483646 w 498"/>
                <a:gd name="T63" fmla="*/ 2147483646 h 385"/>
                <a:gd name="T64" fmla="*/ 2147483646 w 498"/>
                <a:gd name="T65" fmla="*/ 2147483646 h 385"/>
                <a:gd name="T66" fmla="*/ 2147483646 w 498"/>
                <a:gd name="T67" fmla="*/ 2147483646 h 385"/>
                <a:gd name="T68" fmla="*/ 2147483646 w 498"/>
                <a:gd name="T69" fmla="*/ 2147483646 h 385"/>
                <a:gd name="T70" fmla="*/ 2147483646 w 498"/>
                <a:gd name="T71" fmla="*/ 2147483646 h 385"/>
                <a:gd name="T72" fmla="*/ 2147483646 w 498"/>
                <a:gd name="T73" fmla="*/ 2147483646 h 385"/>
                <a:gd name="T74" fmla="*/ 2147483646 w 498"/>
                <a:gd name="T75" fmla="*/ 2147483646 h 385"/>
                <a:gd name="T76" fmla="*/ 2147483646 w 498"/>
                <a:gd name="T77" fmla="*/ 2147483646 h 385"/>
                <a:gd name="T78" fmla="*/ 2147483646 w 498"/>
                <a:gd name="T79" fmla="*/ 2147483646 h 385"/>
                <a:gd name="T80" fmla="*/ 2147483646 w 498"/>
                <a:gd name="T81" fmla="*/ 2147483646 h 38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98"/>
                <a:gd name="T124" fmla="*/ 0 h 385"/>
                <a:gd name="T125" fmla="*/ 498 w 498"/>
                <a:gd name="T126" fmla="*/ 385 h 38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33"/>
            <p:cNvSpPr/>
            <p:nvPr/>
          </p:nvSpPr>
          <p:spPr bwMode="auto">
            <a:xfrm>
              <a:off x="5694466" y="2730399"/>
              <a:ext cx="679969" cy="950261"/>
            </a:xfrm>
            <a:custGeom>
              <a:avLst/>
              <a:gdLst>
                <a:gd name="T0" fmla="*/ 2147483646 w 463"/>
                <a:gd name="T1" fmla="*/ 2147483646 h 662"/>
                <a:gd name="T2" fmla="*/ 2147483646 w 463"/>
                <a:gd name="T3" fmla="*/ 2147483646 h 662"/>
                <a:gd name="T4" fmla="*/ 2147483646 w 463"/>
                <a:gd name="T5" fmla="*/ 2147483646 h 662"/>
                <a:gd name="T6" fmla="*/ 2147483646 w 463"/>
                <a:gd name="T7" fmla="*/ 2147483646 h 662"/>
                <a:gd name="T8" fmla="*/ 2147483646 w 463"/>
                <a:gd name="T9" fmla="*/ 2147483646 h 662"/>
                <a:gd name="T10" fmla="*/ 2147483646 w 463"/>
                <a:gd name="T11" fmla="*/ 2147483646 h 662"/>
                <a:gd name="T12" fmla="*/ 2147483646 w 463"/>
                <a:gd name="T13" fmla="*/ 2147483646 h 662"/>
                <a:gd name="T14" fmla="*/ 2147483646 w 463"/>
                <a:gd name="T15" fmla="*/ 2147483646 h 662"/>
                <a:gd name="T16" fmla="*/ 2147483646 w 463"/>
                <a:gd name="T17" fmla="*/ 0 h 662"/>
                <a:gd name="T18" fmla="*/ 2147483646 w 463"/>
                <a:gd name="T19" fmla="*/ 2147483646 h 662"/>
                <a:gd name="T20" fmla="*/ 2147483646 w 463"/>
                <a:gd name="T21" fmla="*/ 2147483646 h 662"/>
                <a:gd name="T22" fmla="*/ 2147483646 w 463"/>
                <a:gd name="T23" fmla="*/ 2147483646 h 662"/>
                <a:gd name="T24" fmla="*/ 2147483646 w 463"/>
                <a:gd name="T25" fmla="*/ 2147483646 h 662"/>
                <a:gd name="T26" fmla="*/ 2147483646 w 463"/>
                <a:gd name="T27" fmla="*/ 2147483646 h 662"/>
                <a:gd name="T28" fmla="*/ 2147483646 w 463"/>
                <a:gd name="T29" fmla="*/ 2147483646 h 662"/>
                <a:gd name="T30" fmla="*/ 2147483646 w 463"/>
                <a:gd name="T31" fmla="*/ 2147483646 h 662"/>
                <a:gd name="T32" fmla="*/ 2147483646 w 463"/>
                <a:gd name="T33" fmla="*/ 2147483646 h 662"/>
                <a:gd name="T34" fmla="*/ 2147483646 w 463"/>
                <a:gd name="T35" fmla="*/ 2147483646 h 662"/>
                <a:gd name="T36" fmla="*/ 2147483646 w 463"/>
                <a:gd name="T37" fmla="*/ 2147483646 h 662"/>
                <a:gd name="T38" fmla="*/ 2147483646 w 463"/>
                <a:gd name="T39" fmla="*/ 2147483646 h 662"/>
                <a:gd name="T40" fmla="*/ 2147483646 w 463"/>
                <a:gd name="T41" fmla="*/ 2147483646 h 662"/>
                <a:gd name="T42" fmla="*/ 2147483646 w 463"/>
                <a:gd name="T43" fmla="*/ 2147483646 h 662"/>
                <a:gd name="T44" fmla="*/ 2147483646 w 463"/>
                <a:gd name="T45" fmla="*/ 2147483646 h 662"/>
                <a:gd name="T46" fmla="*/ 2147483646 w 463"/>
                <a:gd name="T47" fmla="*/ 2147483646 h 662"/>
                <a:gd name="T48" fmla="*/ 2147483646 w 463"/>
                <a:gd name="T49" fmla="*/ 2147483646 h 662"/>
                <a:gd name="T50" fmla="*/ 2147483646 w 463"/>
                <a:gd name="T51" fmla="*/ 2147483646 h 662"/>
                <a:gd name="T52" fmla="*/ 2147483646 w 463"/>
                <a:gd name="T53" fmla="*/ 2147483646 h 662"/>
                <a:gd name="T54" fmla="*/ 2147483646 w 463"/>
                <a:gd name="T55" fmla="*/ 2147483646 h 662"/>
                <a:gd name="T56" fmla="*/ 2147483646 w 463"/>
                <a:gd name="T57" fmla="*/ 2147483646 h 662"/>
                <a:gd name="T58" fmla="*/ 2147483646 w 463"/>
                <a:gd name="T59" fmla="*/ 2147483646 h 662"/>
                <a:gd name="T60" fmla="*/ 2147483646 w 463"/>
                <a:gd name="T61" fmla="*/ 2147483646 h 662"/>
                <a:gd name="T62" fmla="*/ 2147483646 w 463"/>
                <a:gd name="T63" fmla="*/ 2147483646 h 662"/>
                <a:gd name="T64" fmla="*/ 2147483646 w 463"/>
                <a:gd name="T65" fmla="*/ 2147483646 h 662"/>
                <a:gd name="T66" fmla="*/ 2147483646 w 463"/>
                <a:gd name="T67" fmla="*/ 2147483646 h 662"/>
                <a:gd name="T68" fmla="*/ 2147483646 w 463"/>
                <a:gd name="T69" fmla="*/ 2147483646 h 662"/>
                <a:gd name="T70" fmla="*/ 2147483646 w 463"/>
                <a:gd name="T71" fmla="*/ 2147483646 h 662"/>
                <a:gd name="T72" fmla="*/ 2147483646 w 463"/>
                <a:gd name="T73" fmla="*/ 2147483646 h 662"/>
                <a:gd name="T74" fmla="*/ 2147483646 w 463"/>
                <a:gd name="T75" fmla="*/ 2147483646 h 662"/>
                <a:gd name="T76" fmla="*/ 2147483646 w 463"/>
                <a:gd name="T77" fmla="*/ 2147483646 h 662"/>
                <a:gd name="T78" fmla="*/ 2147483646 w 463"/>
                <a:gd name="T79" fmla="*/ 2147483646 h 662"/>
                <a:gd name="T80" fmla="*/ 2147483646 w 463"/>
                <a:gd name="T81" fmla="*/ 2147483646 h 662"/>
                <a:gd name="T82" fmla="*/ 2147483646 w 463"/>
                <a:gd name="T83" fmla="*/ 2147483646 h 662"/>
                <a:gd name="T84" fmla="*/ 2147483646 w 463"/>
                <a:gd name="T85" fmla="*/ 2147483646 h 662"/>
                <a:gd name="T86" fmla="*/ 2147483646 w 463"/>
                <a:gd name="T87" fmla="*/ 2147483646 h 662"/>
                <a:gd name="T88" fmla="*/ 2147483646 w 463"/>
                <a:gd name="T89" fmla="*/ 2147483646 h 662"/>
                <a:gd name="T90" fmla="*/ 2147483646 w 463"/>
                <a:gd name="T91" fmla="*/ 2147483646 h 662"/>
                <a:gd name="T92" fmla="*/ 2147483646 w 463"/>
                <a:gd name="T93" fmla="*/ 2147483646 h 662"/>
                <a:gd name="T94" fmla="*/ 2147483646 w 463"/>
                <a:gd name="T95" fmla="*/ 2147483646 h 662"/>
                <a:gd name="T96" fmla="*/ 2147483646 w 463"/>
                <a:gd name="T97" fmla="*/ 2147483646 h 662"/>
                <a:gd name="T98" fmla="*/ 2147483646 w 463"/>
                <a:gd name="T99" fmla="*/ 2147483646 h 662"/>
                <a:gd name="T100" fmla="*/ 2147483646 w 463"/>
                <a:gd name="T101" fmla="*/ 2147483646 h 662"/>
                <a:gd name="T102" fmla="*/ 2147483646 w 463"/>
                <a:gd name="T103" fmla="*/ 2147483646 h 662"/>
                <a:gd name="T104" fmla="*/ 2147483646 w 463"/>
                <a:gd name="T105" fmla="*/ 2147483646 h 66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63"/>
                <a:gd name="T160" fmla="*/ 0 h 662"/>
                <a:gd name="T161" fmla="*/ 463 w 463"/>
                <a:gd name="T162" fmla="*/ 662 h 66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34"/>
            <p:cNvSpPr/>
            <p:nvPr/>
          </p:nvSpPr>
          <p:spPr bwMode="auto">
            <a:xfrm>
              <a:off x="5380634" y="3643664"/>
              <a:ext cx="722764" cy="691310"/>
            </a:xfrm>
            <a:custGeom>
              <a:avLst/>
              <a:gdLst>
                <a:gd name="T0" fmla="*/ 2147483646 w 491"/>
                <a:gd name="T1" fmla="*/ 2147483646 h 483"/>
                <a:gd name="T2" fmla="*/ 2147483646 w 491"/>
                <a:gd name="T3" fmla="*/ 2147483646 h 483"/>
                <a:gd name="T4" fmla="*/ 2147483646 w 491"/>
                <a:gd name="T5" fmla="*/ 2147483646 h 483"/>
                <a:gd name="T6" fmla="*/ 2147483646 w 491"/>
                <a:gd name="T7" fmla="*/ 2147483646 h 483"/>
                <a:gd name="T8" fmla="*/ 2147483646 w 491"/>
                <a:gd name="T9" fmla="*/ 2147483646 h 483"/>
                <a:gd name="T10" fmla="*/ 2147483646 w 491"/>
                <a:gd name="T11" fmla="*/ 2147483646 h 483"/>
                <a:gd name="T12" fmla="*/ 2147483646 w 491"/>
                <a:gd name="T13" fmla="*/ 2147483646 h 483"/>
                <a:gd name="T14" fmla="*/ 2147483646 w 491"/>
                <a:gd name="T15" fmla="*/ 2147483646 h 483"/>
                <a:gd name="T16" fmla="*/ 2147483646 w 491"/>
                <a:gd name="T17" fmla="*/ 2147483646 h 483"/>
                <a:gd name="T18" fmla="*/ 2147483646 w 491"/>
                <a:gd name="T19" fmla="*/ 2147483646 h 483"/>
                <a:gd name="T20" fmla="*/ 2147483646 w 491"/>
                <a:gd name="T21" fmla="*/ 2147483646 h 483"/>
                <a:gd name="T22" fmla="*/ 2147483646 w 491"/>
                <a:gd name="T23" fmla="*/ 2147483646 h 483"/>
                <a:gd name="T24" fmla="*/ 2147483646 w 491"/>
                <a:gd name="T25" fmla="*/ 2147483646 h 483"/>
                <a:gd name="T26" fmla="*/ 2147483646 w 491"/>
                <a:gd name="T27" fmla="*/ 2147483646 h 483"/>
                <a:gd name="T28" fmla="*/ 2147483646 w 491"/>
                <a:gd name="T29" fmla="*/ 2147483646 h 483"/>
                <a:gd name="T30" fmla="*/ 2147483646 w 491"/>
                <a:gd name="T31" fmla="*/ 2147483646 h 483"/>
                <a:gd name="T32" fmla="*/ 2147483646 w 491"/>
                <a:gd name="T33" fmla="*/ 2147483646 h 483"/>
                <a:gd name="T34" fmla="*/ 2147483646 w 491"/>
                <a:gd name="T35" fmla="*/ 2147483646 h 483"/>
                <a:gd name="T36" fmla="*/ 2147483646 w 491"/>
                <a:gd name="T37" fmla="*/ 2147483646 h 483"/>
                <a:gd name="T38" fmla="*/ 2147483646 w 491"/>
                <a:gd name="T39" fmla="*/ 2147483646 h 483"/>
                <a:gd name="T40" fmla="*/ 2147483646 w 491"/>
                <a:gd name="T41" fmla="*/ 2147483646 h 483"/>
                <a:gd name="T42" fmla="*/ 2147483646 w 491"/>
                <a:gd name="T43" fmla="*/ 2147483646 h 483"/>
                <a:gd name="T44" fmla="*/ 2147483646 w 491"/>
                <a:gd name="T45" fmla="*/ 2147483646 h 483"/>
                <a:gd name="T46" fmla="*/ 2147483646 w 491"/>
                <a:gd name="T47" fmla="*/ 2147483646 h 483"/>
                <a:gd name="T48" fmla="*/ 2147483646 w 491"/>
                <a:gd name="T49" fmla="*/ 2147483646 h 483"/>
                <a:gd name="T50" fmla="*/ 2147483646 w 491"/>
                <a:gd name="T51" fmla="*/ 2147483646 h 483"/>
                <a:gd name="T52" fmla="*/ 2147483646 w 491"/>
                <a:gd name="T53" fmla="*/ 2147483646 h 483"/>
                <a:gd name="T54" fmla="*/ 2147483646 w 491"/>
                <a:gd name="T55" fmla="*/ 2147483646 h 483"/>
                <a:gd name="T56" fmla="*/ 2147483646 w 491"/>
                <a:gd name="T57" fmla="*/ 2147483646 h 483"/>
                <a:gd name="T58" fmla="*/ 2147483646 w 491"/>
                <a:gd name="T59" fmla="*/ 2147483646 h 483"/>
                <a:gd name="T60" fmla="*/ 2147483646 w 491"/>
                <a:gd name="T61" fmla="*/ 2147483646 h 483"/>
                <a:gd name="T62" fmla="*/ 2147483646 w 491"/>
                <a:gd name="T63" fmla="*/ 2147483646 h 483"/>
                <a:gd name="T64" fmla="*/ 2147483646 w 491"/>
                <a:gd name="T65" fmla="*/ 2147483646 h 483"/>
                <a:gd name="T66" fmla="*/ 2147483646 w 491"/>
                <a:gd name="T67" fmla="*/ 2147483646 h 483"/>
                <a:gd name="T68" fmla="*/ 2147483646 w 491"/>
                <a:gd name="T69" fmla="*/ 2147483646 h 483"/>
                <a:gd name="T70" fmla="*/ 2147483646 w 491"/>
                <a:gd name="T71" fmla="*/ 2147483646 h 483"/>
                <a:gd name="T72" fmla="*/ 2147483646 w 491"/>
                <a:gd name="T73" fmla="*/ 2147483646 h 483"/>
                <a:gd name="T74" fmla="*/ 2147483646 w 491"/>
                <a:gd name="T75" fmla="*/ 2147483646 h 483"/>
                <a:gd name="T76" fmla="*/ 2147483646 w 491"/>
                <a:gd name="T77" fmla="*/ 0 h 483"/>
                <a:gd name="T78" fmla="*/ 2147483646 w 491"/>
                <a:gd name="T79" fmla="*/ 2147483646 h 483"/>
                <a:gd name="T80" fmla="*/ 2147483646 w 491"/>
                <a:gd name="T81" fmla="*/ 2147483646 h 483"/>
                <a:gd name="T82" fmla="*/ 2147483646 w 491"/>
                <a:gd name="T83" fmla="*/ 2147483646 h 483"/>
                <a:gd name="T84" fmla="*/ 2147483646 w 491"/>
                <a:gd name="T85" fmla="*/ 2147483646 h 483"/>
                <a:gd name="T86" fmla="*/ 2147483646 w 491"/>
                <a:gd name="T87" fmla="*/ 2147483646 h 483"/>
                <a:gd name="T88" fmla="*/ 2147483646 w 491"/>
                <a:gd name="T89" fmla="*/ 2147483646 h 483"/>
                <a:gd name="T90" fmla="*/ 2147483646 w 491"/>
                <a:gd name="T91" fmla="*/ 2147483646 h 48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91"/>
                <a:gd name="T139" fmla="*/ 0 h 483"/>
                <a:gd name="T140" fmla="*/ 491 w 491"/>
                <a:gd name="T141" fmla="*/ 483 h 48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35"/>
            <p:cNvSpPr/>
            <p:nvPr/>
          </p:nvSpPr>
          <p:spPr bwMode="auto">
            <a:xfrm>
              <a:off x="6731061" y="5123390"/>
              <a:ext cx="206843" cy="483224"/>
            </a:xfrm>
            <a:custGeom>
              <a:avLst/>
              <a:gdLst>
                <a:gd name="T0" fmla="*/ 2147483646 w 139"/>
                <a:gd name="T1" fmla="*/ 0 h 338"/>
                <a:gd name="T2" fmla="*/ 2147483646 w 139"/>
                <a:gd name="T3" fmla="*/ 2147483646 h 338"/>
                <a:gd name="T4" fmla="*/ 0 w 139"/>
                <a:gd name="T5" fmla="*/ 2147483646 h 338"/>
                <a:gd name="T6" fmla="*/ 2147483646 w 139"/>
                <a:gd name="T7" fmla="*/ 2147483646 h 338"/>
                <a:gd name="T8" fmla="*/ 2147483646 w 139"/>
                <a:gd name="T9" fmla="*/ 2147483646 h 338"/>
                <a:gd name="T10" fmla="*/ 2147483646 w 139"/>
                <a:gd name="T11" fmla="*/ 2147483646 h 338"/>
                <a:gd name="T12" fmla="*/ 1881324819 w 139"/>
                <a:gd name="T13" fmla="*/ 2147483646 h 338"/>
                <a:gd name="T14" fmla="*/ 2147483646 w 139"/>
                <a:gd name="T15" fmla="*/ 2147483646 h 338"/>
                <a:gd name="T16" fmla="*/ 2147483646 w 139"/>
                <a:gd name="T17" fmla="*/ 2147483646 h 338"/>
                <a:gd name="T18" fmla="*/ 2147483646 w 139"/>
                <a:gd name="T19" fmla="*/ 2147483646 h 338"/>
                <a:gd name="T20" fmla="*/ 2147483646 w 139"/>
                <a:gd name="T21" fmla="*/ 2147483646 h 338"/>
                <a:gd name="T22" fmla="*/ 2147483646 w 139"/>
                <a:gd name="T23" fmla="*/ 2147483646 h 338"/>
                <a:gd name="T24" fmla="*/ 2147483646 w 139"/>
                <a:gd name="T25" fmla="*/ 2147483646 h 338"/>
                <a:gd name="T26" fmla="*/ 2147483646 w 139"/>
                <a:gd name="T27" fmla="*/ 2147483646 h 338"/>
                <a:gd name="T28" fmla="*/ 2147483646 w 139"/>
                <a:gd name="T29" fmla="*/ 2147483646 h 338"/>
                <a:gd name="T30" fmla="*/ 2147483646 w 139"/>
                <a:gd name="T31" fmla="*/ 2147483646 h 338"/>
                <a:gd name="T32" fmla="*/ 2147483646 w 139"/>
                <a:gd name="T33" fmla="*/ 2147483646 h 338"/>
                <a:gd name="T34" fmla="*/ 2147483646 w 139"/>
                <a:gd name="T35" fmla="*/ 2147483646 h 338"/>
                <a:gd name="T36" fmla="*/ 2147483646 w 139"/>
                <a:gd name="T37" fmla="*/ 2147483646 h 338"/>
                <a:gd name="T38" fmla="*/ 2147483646 w 139"/>
                <a:gd name="T39" fmla="*/ 2147483646 h 338"/>
                <a:gd name="T40" fmla="*/ 2147483646 w 139"/>
                <a:gd name="T41" fmla="*/ 2147483646 h 338"/>
                <a:gd name="T42" fmla="*/ 2147483646 w 139"/>
                <a:gd name="T43" fmla="*/ 2147483646 h 338"/>
                <a:gd name="T44" fmla="*/ 2147483646 w 139"/>
                <a:gd name="T45" fmla="*/ 2147483646 h 338"/>
                <a:gd name="T46" fmla="*/ 2147483646 w 139"/>
                <a:gd name="T47" fmla="*/ 2147483646 h 338"/>
                <a:gd name="T48" fmla="*/ 2147483646 w 139"/>
                <a:gd name="T49" fmla="*/ 2147483646 h 338"/>
                <a:gd name="T50" fmla="*/ 2147483646 w 139"/>
                <a:gd name="T51" fmla="*/ 2147483646 h 338"/>
                <a:gd name="T52" fmla="*/ 2147483646 w 139"/>
                <a:gd name="T53" fmla="*/ 2147483646 h 338"/>
                <a:gd name="T54" fmla="*/ 2147483646 w 139"/>
                <a:gd name="T55" fmla="*/ 2147483646 h 338"/>
                <a:gd name="T56" fmla="*/ 2147483646 w 139"/>
                <a:gd name="T57" fmla="*/ 2147483646 h 338"/>
                <a:gd name="T58" fmla="*/ 2147483646 w 139"/>
                <a:gd name="T59" fmla="*/ 2147483646 h 338"/>
                <a:gd name="T60" fmla="*/ 2147483646 w 139"/>
                <a:gd name="T61" fmla="*/ 0 h 3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39"/>
                <a:gd name="T94" fmla="*/ 0 h 338"/>
                <a:gd name="T95" fmla="*/ 139 w 139"/>
                <a:gd name="T96" fmla="*/ 338 h 33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36"/>
            <p:cNvSpPr/>
            <p:nvPr/>
          </p:nvSpPr>
          <p:spPr bwMode="auto">
            <a:xfrm>
              <a:off x="5218963" y="5981170"/>
              <a:ext cx="316209" cy="263575"/>
            </a:xfrm>
            <a:custGeom>
              <a:avLst/>
              <a:gdLst>
                <a:gd name="T0" fmla="*/ 2147483646 w 216"/>
                <a:gd name="T1" fmla="*/ 2147483646 h 184"/>
                <a:gd name="T2" fmla="*/ 2147483646 w 216"/>
                <a:gd name="T3" fmla="*/ 2147483646 h 184"/>
                <a:gd name="T4" fmla="*/ 2147483646 w 216"/>
                <a:gd name="T5" fmla="*/ 2147483646 h 184"/>
                <a:gd name="T6" fmla="*/ 2147483646 w 216"/>
                <a:gd name="T7" fmla="*/ 2147483646 h 184"/>
                <a:gd name="T8" fmla="*/ 2147483646 w 216"/>
                <a:gd name="T9" fmla="*/ 2147483646 h 184"/>
                <a:gd name="T10" fmla="*/ 2147483646 w 216"/>
                <a:gd name="T11" fmla="*/ 2147483646 h 184"/>
                <a:gd name="T12" fmla="*/ 2147483646 w 216"/>
                <a:gd name="T13" fmla="*/ 2147483646 h 184"/>
                <a:gd name="T14" fmla="*/ 2147483646 w 216"/>
                <a:gd name="T15" fmla="*/ 2147483646 h 184"/>
                <a:gd name="T16" fmla="*/ 2147483646 w 216"/>
                <a:gd name="T17" fmla="*/ 2147483646 h 184"/>
                <a:gd name="T18" fmla="*/ 2147483646 w 216"/>
                <a:gd name="T19" fmla="*/ 2147483646 h 184"/>
                <a:gd name="T20" fmla="*/ 2147483646 w 216"/>
                <a:gd name="T21" fmla="*/ 2147483646 h 184"/>
                <a:gd name="T22" fmla="*/ 2147483646 w 216"/>
                <a:gd name="T23" fmla="*/ 2147483646 h 184"/>
                <a:gd name="T24" fmla="*/ 2147483646 w 216"/>
                <a:gd name="T25" fmla="*/ 2147483646 h 184"/>
                <a:gd name="T26" fmla="*/ 2147483646 w 216"/>
                <a:gd name="T27" fmla="*/ 2147483646 h 184"/>
                <a:gd name="T28" fmla="*/ 2147483646 w 216"/>
                <a:gd name="T29" fmla="*/ 2147483646 h 184"/>
                <a:gd name="T30" fmla="*/ 2147483646 w 216"/>
                <a:gd name="T31" fmla="*/ 2147483646 h 184"/>
                <a:gd name="T32" fmla="*/ 2147483646 w 216"/>
                <a:gd name="T33" fmla="*/ 2147483646 h 184"/>
                <a:gd name="T34" fmla="*/ 2147483646 w 216"/>
                <a:gd name="T35" fmla="*/ 2147483646 h 184"/>
                <a:gd name="T36" fmla="*/ 2147483646 w 216"/>
                <a:gd name="T37" fmla="*/ 2147483646 h 184"/>
                <a:gd name="T38" fmla="*/ 2147483646 w 216"/>
                <a:gd name="T39" fmla="*/ 2147483646 h 184"/>
                <a:gd name="T40" fmla="*/ 2147483646 w 216"/>
                <a:gd name="T41" fmla="*/ 2147483646 h 184"/>
                <a:gd name="T42" fmla="*/ 2147483646 w 216"/>
                <a:gd name="T43" fmla="*/ 2147483646 h 184"/>
                <a:gd name="T44" fmla="*/ 2147483646 w 216"/>
                <a:gd name="T45" fmla="*/ 2147483646 h 184"/>
                <a:gd name="T46" fmla="*/ 2147483646 w 216"/>
                <a:gd name="T47" fmla="*/ 2147483646 h 184"/>
                <a:gd name="T48" fmla="*/ 2147483646 w 216"/>
                <a:gd name="T49" fmla="*/ 2147483646 h 184"/>
                <a:gd name="T50" fmla="*/ 2147483646 w 216"/>
                <a:gd name="T51" fmla="*/ 2147483646 h 184"/>
                <a:gd name="T52" fmla="*/ 2147483646 w 216"/>
                <a:gd name="T53" fmla="*/ 2147483646 h 184"/>
                <a:gd name="T54" fmla="*/ 2147483646 w 216"/>
                <a:gd name="T55" fmla="*/ 0 h 184"/>
                <a:gd name="T56" fmla="*/ 2147483646 w 216"/>
                <a:gd name="T57" fmla="*/ 2147483646 h 184"/>
                <a:gd name="T58" fmla="*/ 2147483646 w 216"/>
                <a:gd name="T59" fmla="*/ 2147483646 h 184"/>
                <a:gd name="T60" fmla="*/ 2147483646 w 216"/>
                <a:gd name="T61" fmla="*/ 2147483646 h 184"/>
                <a:gd name="T62" fmla="*/ 2147483646 w 216"/>
                <a:gd name="T63" fmla="*/ 2147483646 h 184"/>
                <a:gd name="T64" fmla="*/ 2147483646 w 216"/>
                <a:gd name="T65" fmla="*/ 2147483646 h 184"/>
                <a:gd name="T66" fmla="*/ 2147483646 w 216"/>
                <a:gd name="T67" fmla="*/ 2147483646 h 18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184"/>
                <a:gd name="T104" fmla="*/ 216 w 216"/>
                <a:gd name="T105" fmla="*/ 184 h 18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29"/>
            <p:cNvSpPr/>
            <p:nvPr/>
          </p:nvSpPr>
          <p:spPr bwMode="auto">
            <a:xfrm>
              <a:off x="6181855" y="1146629"/>
              <a:ext cx="1395603" cy="1241584"/>
            </a:xfrm>
            <a:custGeom>
              <a:avLst/>
              <a:gdLst>
                <a:gd name="T0" fmla="*/ 882527 w 950"/>
                <a:gd name="T1" fmla="*/ 372426 h 866"/>
                <a:gd name="T2" fmla="*/ 865483 w 950"/>
                <a:gd name="T3" fmla="*/ 291103 h 866"/>
                <a:gd name="T4" fmla="*/ 784995 w 950"/>
                <a:gd name="T5" fmla="*/ 372426 h 866"/>
                <a:gd name="T6" fmla="*/ 771738 w 950"/>
                <a:gd name="T7" fmla="*/ 395530 h 866"/>
                <a:gd name="T8" fmla="*/ 669471 w 950"/>
                <a:gd name="T9" fmla="*/ 413088 h 866"/>
                <a:gd name="T10" fmla="*/ 646745 w 950"/>
                <a:gd name="T11" fmla="*/ 372426 h 866"/>
                <a:gd name="T12" fmla="*/ 620231 w 950"/>
                <a:gd name="T13" fmla="*/ 346551 h 866"/>
                <a:gd name="T14" fmla="*/ 588983 w 950"/>
                <a:gd name="T15" fmla="*/ 320675 h 866"/>
                <a:gd name="T16" fmla="*/ 419485 w 950"/>
                <a:gd name="T17" fmla="*/ 289254 h 866"/>
                <a:gd name="T18" fmla="*/ 321952 w 950"/>
                <a:gd name="T19" fmla="*/ 138620 h 866"/>
                <a:gd name="T20" fmla="*/ 135409 w 950"/>
                <a:gd name="T21" fmla="*/ 19407 h 866"/>
                <a:gd name="T22" fmla="*/ 10416 w 950"/>
                <a:gd name="T23" fmla="*/ 34193 h 866"/>
                <a:gd name="T24" fmla="*/ 11363 w 950"/>
                <a:gd name="T25" fmla="*/ 49903 h 866"/>
                <a:gd name="T26" fmla="*/ 1894 w 950"/>
                <a:gd name="T27" fmla="*/ 68386 h 866"/>
                <a:gd name="T28" fmla="*/ 12310 w 950"/>
                <a:gd name="T29" fmla="*/ 110896 h 866"/>
                <a:gd name="T30" fmla="*/ 52080 w 950"/>
                <a:gd name="T31" fmla="*/ 91489 h 866"/>
                <a:gd name="T32" fmla="*/ 93745 w 950"/>
                <a:gd name="T33" fmla="*/ 120138 h 866"/>
                <a:gd name="T34" fmla="*/ 150560 w 950"/>
                <a:gd name="T35" fmla="*/ 187599 h 866"/>
                <a:gd name="T36" fmla="*/ 184649 w 950"/>
                <a:gd name="T37" fmla="*/ 159875 h 866"/>
                <a:gd name="T38" fmla="*/ 244305 w 950"/>
                <a:gd name="T39" fmla="*/ 126607 h 866"/>
                <a:gd name="T40" fmla="*/ 286916 w 950"/>
                <a:gd name="T41" fmla="*/ 172813 h 866"/>
                <a:gd name="T42" fmla="*/ 299226 w 950"/>
                <a:gd name="T43" fmla="*/ 243972 h 866"/>
                <a:gd name="T44" fmla="*/ 302067 w 950"/>
                <a:gd name="T45" fmla="*/ 320675 h 866"/>
                <a:gd name="T46" fmla="*/ 289757 w 950"/>
                <a:gd name="T47" fmla="*/ 351171 h 866"/>
                <a:gd name="T48" fmla="*/ 280288 w 950"/>
                <a:gd name="T49" fmla="*/ 364109 h 866"/>
                <a:gd name="T50" fmla="*/ 285969 w 950"/>
                <a:gd name="T51" fmla="*/ 409392 h 866"/>
                <a:gd name="T52" fmla="*/ 273659 w 950"/>
                <a:gd name="T53" fmla="*/ 449130 h 866"/>
                <a:gd name="T54" fmla="*/ 237676 w 950"/>
                <a:gd name="T55" fmla="*/ 442661 h 866"/>
                <a:gd name="T56" fmla="*/ 210216 w 950"/>
                <a:gd name="T57" fmla="*/ 498109 h 866"/>
                <a:gd name="T58" fmla="*/ 170445 w 950"/>
                <a:gd name="T59" fmla="*/ 533226 h 866"/>
                <a:gd name="T60" fmla="*/ 199800 w 950"/>
                <a:gd name="T61" fmla="*/ 574812 h 866"/>
                <a:gd name="T62" fmla="*/ 226313 w 950"/>
                <a:gd name="T63" fmla="*/ 606233 h 866"/>
                <a:gd name="T64" fmla="*/ 273659 w 950"/>
                <a:gd name="T65" fmla="*/ 617322 h 866"/>
                <a:gd name="T66" fmla="*/ 295438 w 950"/>
                <a:gd name="T67" fmla="*/ 662605 h 866"/>
                <a:gd name="T68" fmla="*/ 334262 w 950"/>
                <a:gd name="T69" fmla="*/ 692177 h 866"/>
                <a:gd name="T70" fmla="*/ 385396 w 950"/>
                <a:gd name="T71" fmla="*/ 677391 h 866"/>
                <a:gd name="T72" fmla="*/ 418538 w 950"/>
                <a:gd name="T73" fmla="*/ 669074 h 866"/>
                <a:gd name="T74" fmla="*/ 443158 w 950"/>
                <a:gd name="T75" fmla="*/ 705115 h 866"/>
                <a:gd name="T76" fmla="*/ 449786 w 950"/>
                <a:gd name="T77" fmla="*/ 705115 h 866"/>
                <a:gd name="T78" fmla="*/ 499973 w 950"/>
                <a:gd name="T79" fmla="*/ 689405 h 866"/>
                <a:gd name="T80" fmla="*/ 515123 w 950"/>
                <a:gd name="T81" fmla="*/ 711584 h 866"/>
                <a:gd name="T82" fmla="*/ 527433 w 950"/>
                <a:gd name="T83" fmla="*/ 725446 h 866"/>
                <a:gd name="T84" fmla="*/ 572885 w 950"/>
                <a:gd name="T85" fmla="*/ 751322 h 866"/>
                <a:gd name="T86" fmla="*/ 588036 w 950"/>
                <a:gd name="T87" fmla="*/ 739308 h 866"/>
                <a:gd name="T88" fmla="*/ 608868 w 950"/>
                <a:gd name="T89" fmla="*/ 725446 h 866"/>
                <a:gd name="T90" fmla="*/ 638223 w 950"/>
                <a:gd name="T91" fmla="*/ 767032 h 866"/>
                <a:gd name="T92" fmla="*/ 671365 w 950"/>
                <a:gd name="T93" fmla="*/ 800301 h 866"/>
                <a:gd name="T94" fmla="*/ 695038 w 950"/>
                <a:gd name="T95" fmla="*/ 756867 h 866"/>
                <a:gd name="T96" fmla="*/ 739543 w 950"/>
                <a:gd name="T97" fmla="*/ 734687 h 866"/>
                <a:gd name="T98" fmla="*/ 765110 w 950"/>
                <a:gd name="T99" fmla="*/ 743005 h 866"/>
                <a:gd name="T100" fmla="*/ 786889 w 950"/>
                <a:gd name="T101" fmla="*/ 767032 h 866"/>
                <a:gd name="T102" fmla="*/ 794464 w 950"/>
                <a:gd name="T103" fmla="*/ 701419 h 866"/>
                <a:gd name="T104" fmla="*/ 811509 w 950"/>
                <a:gd name="T105" fmla="*/ 593295 h 866"/>
                <a:gd name="T106" fmla="*/ 839916 w 950"/>
                <a:gd name="T107" fmla="*/ 597915 h 8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稻壳儿小白白(http://dwz.cn/Wu2UP)"/>
          <p:cNvSpPr txBox="1">
            <a:spLocks noChangeArrowheads="1"/>
          </p:cNvSpPr>
          <p:nvPr/>
        </p:nvSpPr>
        <p:spPr bwMode="auto">
          <a:xfrm>
            <a:off x="8040108" y="2349618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稻壳儿小白白(http://dwz.cn/Wu2UP)"/>
          <p:cNvSpPr txBox="1">
            <a:spLocks noChangeArrowheads="1"/>
          </p:cNvSpPr>
          <p:nvPr/>
        </p:nvSpPr>
        <p:spPr bwMode="auto">
          <a:xfrm>
            <a:off x="8050711" y="2663048"/>
            <a:ext cx="235603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泪滴形 41"/>
          <p:cNvSpPr/>
          <p:nvPr/>
        </p:nvSpPr>
        <p:spPr>
          <a:xfrm rot="8140642">
            <a:off x="5819229" y="1740739"/>
            <a:ext cx="575361" cy="586868"/>
          </a:xfrm>
          <a:prstGeom prst="teardrop">
            <a:avLst/>
          </a:prstGeom>
          <a:solidFill>
            <a:schemeClr val="bg1"/>
          </a:solidFill>
          <a:ln w="28575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43" name="稻壳儿小白白(http://dwz.cn/Wu2UP)"/>
          <p:cNvSpPr txBox="1">
            <a:spLocks noChangeArrowheads="1"/>
          </p:cNvSpPr>
          <p:nvPr/>
        </p:nvSpPr>
        <p:spPr bwMode="auto">
          <a:xfrm>
            <a:off x="5896838" y="1905209"/>
            <a:ext cx="4178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0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6068018" y="2412200"/>
            <a:ext cx="1814287" cy="0"/>
          </a:xfrm>
          <a:prstGeom prst="line">
            <a:avLst/>
          </a:prstGeom>
          <a:ln>
            <a:solidFill>
              <a:srgbClr val="2F2F2F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7780705" y="2339629"/>
            <a:ext cx="174171" cy="174171"/>
          </a:xfrm>
          <a:prstGeom prst="ellipse">
            <a:avLst/>
          </a:prstGeom>
          <a:solidFill>
            <a:srgbClr val="2F2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45" name="稻壳儿小白白(http://dwz.cn/Wu2UP)"/>
          <p:cNvSpPr txBox="1">
            <a:spLocks noChangeArrowheads="1"/>
          </p:cNvSpPr>
          <p:nvPr/>
        </p:nvSpPr>
        <p:spPr bwMode="auto">
          <a:xfrm>
            <a:off x="7462332" y="3517618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稻壳儿小白白(http://dwz.cn/Wu2UP)"/>
          <p:cNvSpPr txBox="1">
            <a:spLocks noChangeArrowheads="1"/>
          </p:cNvSpPr>
          <p:nvPr/>
        </p:nvSpPr>
        <p:spPr bwMode="auto">
          <a:xfrm>
            <a:off x="7472935" y="3831048"/>
            <a:ext cx="235199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5241453" y="2908739"/>
            <a:ext cx="575361" cy="586868"/>
            <a:chOff x="6725325" y="812801"/>
            <a:chExt cx="624115" cy="636597"/>
          </a:xfrm>
        </p:grpSpPr>
        <p:sp>
          <p:nvSpPr>
            <p:cNvPr id="51" name="泪滴形 50"/>
            <p:cNvSpPr/>
            <p:nvPr/>
          </p:nvSpPr>
          <p:spPr>
            <a:xfrm rot="8140642">
              <a:off x="6725325" y="812801"/>
              <a:ext cx="624115" cy="636597"/>
            </a:xfrm>
            <a:prstGeom prst="teardrop">
              <a:avLst/>
            </a:prstGeom>
            <a:solidFill>
              <a:schemeClr val="bg1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809510" y="991205"/>
              <a:ext cx="453289" cy="33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490241" y="3507629"/>
            <a:ext cx="1886859" cy="174171"/>
            <a:chOff x="6974115" y="1461418"/>
            <a:chExt cx="1886858" cy="174171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6974115" y="1533991"/>
              <a:ext cx="1814286" cy="0"/>
            </a:xfrm>
            <a:prstGeom prst="line">
              <a:avLst/>
            </a:prstGeom>
            <a:ln>
              <a:solidFill>
                <a:srgbClr val="2F2F2F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椭圆 49"/>
            <p:cNvSpPr/>
            <p:nvPr/>
          </p:nvSpPr>
          <p:spPr>
            <a:xfrm>
              <a:off x="8686802" y="1461418"/>
              <a:ext cx="174171" cy="174171"/>
            </a:xfrm>
            <a:prstGeom prst="ellipse">
              <a:avLst/>
            </a:prstGeom>
            <a:solidFill>
              <a:srgbClr val="2F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4" name="稻壳儿小白白(http://dwz.cn/Wu2UP)"/>
          <p:cNvSpPr txBox="1">
            <a:spLocks noChangeArrowheads="1"/>
          </p:cNvSpPr>
          <p:nvPr/>
        </p:nvSpPr>
        <p:spPr bwMode="auto">
          <a:xfrm>
            <a:off x="7871305" y="4812784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稻壳儿小白白(http://dwz.cn/Wu2UP)"/>
          <p:cNvSpPr txBox="1">
            <a:spLocks noChangeArrowheads="1"/>
          </p:cNvSpPr>
          <p:nvPr/>
        </p:nvSpPr>
        <p:spPr bwMode="auto">
          <a:xfrm>
            <a:off x="7881908" y="5126214"/>
            <a:ext cx="235066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5650425" y="4203905"/>
            <a:ext cx="575361" cy="586868"/>
            <a:chOff x="6725325" y="812801"/>
            <a:chExt cx="624115" cy="636597"/>
          </a:xfrm>
        </p:grpSpPr>
        <p:sp>
          <p:nvSpPr>
            <p:cNvPr id="60" name="泪滴形 59"/>
            <p:cNvSpPr/>
            <p:nvPr/>
          </p:nvSpPr>
          <p:spPr>
            <a:xfrm rot="8140642">
              <a:off x="6725325" y="812801"/>
              <a:ext cx="624115" cy="636597"/>
            </a:xfrm>
            <a:prstGeom prst="teardrop">
              <a:avLst/>
            </a:prstGeom>
            <a:solidFill>
              <a:schemeClr val="bg1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6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809510" y="991205"/>
              <a:ext cx="453289" cy="33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899213" y="4802795"/>
            <a:ext cx="1886859" cy="174171"/>
            <a:chOff x="6974115" y="1461418"/>
            <a:chExt cx="1886858" cy="174171"/>
          </a:xfrm>
        </p:grpSpPr>
        <p:cxnSp>
          <p:nvCxnSpPr>
            <p:cNvPr id="58" name="直接连接符 57"/>
            <p:cNvCxnSpPr/>
            <p:nvPr/>
          </p:nvCxnSpPr>
          <p:spPr>
            <a:xfrm>
              <a:off x="6974115" y="1533991"/>
              <a:ext cx="1814286" cy="0"/>
            </a:xfrm>
            <a:prstGeom prst="line">
              <a:avLst/>
            </a:prstGeom>
            <a:ln>
              <a:solidFill>
                <a:srgbClr val="2F2F2F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椭圆 58"/>
            <p:cNvSpPr/>
            <p:nvPr/>
          </p:nvSpPr>
          <p:spPr>
            <a:xfrm>
              <a:off x="8686802" y="1461418"/>
              <a:ext cx="174171" cy="174171"/>
            </a:xfrm>
            <a:prstGeom prst="ellipse">
              <a:avLst/>
            </a:prstGeom>
            <a:solidFill>
              <a:srgbClr val="2F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2" name="图文框 6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6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581651" y="4124325"/>
            <a:ext cx="1914525" cy="273367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725026" y="0"/>
            <a:ext cx="1914525" cy="40005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658100" y="0"/>
            <a:ext cx="1914525" cy="196215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658100" y="2038350"/>
            <a:ext cx="1914525" cy="196215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81651" y="2038350"/>
            <a:ext cx="1914525" cy="1962150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802708" y="1864182"/>
            <a:ext cx="297833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02708" y="2486845"/>
            <a:ext cx="297833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稻壳儿小白白(http://dwz.cn/Wu2UP)"/>
          <p:cNvSpPr>
            <a:spLocks noChangeArrowheads="1"/>
          </p:cNvSpPr>
          <p:nvPr/>
        </p:nvSpPr>
        <p:spPr bwMode="auto">
          <a:xfrm>
            <a:off x="804553" y="3369630"/>
            <a:ext cx="3104601" cy="2068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可可，色彩纷呈，潮流时尚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。单击此处编辑您要的内容。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可可，色彩纷呈，潮流时尚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。单击此处编辑您要的内容，单击此处编辑您要的内容，建议您在展示时采用微软雅黑字体，本模版所有图形线条及其相应素材均可自由编辑、改色、替换。更多使用说明和作品请详阅模版最末的使用手册。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52212" y="2656054"/>
            <a:ext cx="305495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rgbClr val="595959"/>
                </a:solidFill>
                <a:cs typeface="+mn-ea"/>
                <a:sym typeface="+mn-lt"/>
              </a:rPr>
              <a:t>A designer can use default text to simulate what text would look like. If it is not real text. If it is not real text. </a:t>
            </a:r>
            <a:endParaRPr lang="zh-CN" altLang="en-US" sz="10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646021" y="2064532"/>
            <a:ext cx="1237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595959"/>
                </a:solidFill>
                <a:cs typeface="+mn-ea"/>
                <a:sym typeface="+mn-lt"/>
              </a:rPr>
              <a:t>请输入文字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26085" y="1889511"/>
            <a:ext cx="2315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95959"/>
                </a:solidFill>
                <a:cs typeface="+mn-ea"/>
                <a:sym typeface="+mn-lt"/>
              </a:rPr>
              <a:t>PRODUCT</a:t>
            </a:r>
            <a:endParaRPr lang="zh-CN" altLang="en-US" sz="320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73283" y="4651639"/>
            <a:ext cx="2849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595959"/>
                </a:solidFill>
                <a:cs typeface="+mn-ea"/>
                <a:sym typeface="+mn-lt"/>
              </a:rPr>
              <a:t>这里可以是一句话</a:t>
            </a:r>
          </a:p>
        </p:txBody>
      </p:sp>
      <p:sp>
        <p:nvSpPr>
          <p:cNvPr id="15" name="稻壳儿小白白(http://dwz.cn/Wu2UP)"/>
          <p:cNvSpPr>
            <a:spLocks noChangeArrowheads="1"/>
          </p:cNvSpPr>
          <p:nvPr/>
        </p:nvSpPr>
        <p:spPr bwMode="auto">
          <a:xfrm>
            <a:off x="8134351" y="5187654"/>
            <a:ext cx="3490984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308713" y="4972457"/>
            <a:ext cx="24086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b="1" dirty="0">
                <a:solidFill>
                  <a:srgbClr val="595959"/>
                </a:solidFill>
                <a:cs typeface="+mn-ea"/>
                <a:sym typeface="+mn-lt"/>
              </a:rPr>
              <a:t>CLICK TO ADD YOUR TITLE HERE</a:t>
            </a:r>
            <a:endParaRPr lang="zh-CN" altLang="en-US" sz="105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7" name="图文框 16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1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04625" y="-242155"/>
            <a:ext cx="2020383" cy="12288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98209" y="5657324"/>
            <a:ext cx="1564987" cy="39434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36508" y="3596115"/>
            <a:ext cx="1480923" cy="75263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33926" y="6034794"/>
            <a:ext cx="1029049" cy="11225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94867" y="1576627"/>
            <a:ext cx="1138680" cy="87940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85128" y="729097"/>
            <a:ext cx="421744" cy="782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22925" y="5717805"/>
            <a:ext cx="1269076" cy="11401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49" y="5103"/>
            <a:ext cx="1135405" cy="13621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22925" y="2546889"/>
            <a:ext cx="1461636" cy="104922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424201" y="5164183"/>
            <a:ext cx="880425" cy="73098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421461" y="2182485"/>
            <a:ext cx="5366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 smtClean="0">
                <a:solidFill>
                  <a:srgbClr val="595959"/>
                </a:solidFill>
                <a:cs typeface="+mn-ea"/>
                <a:sym typeface="+mn-lt"/>
              </a:rPr>
              <a:t>感</a:t>
            </a:r>
            <a:r>
              <a:rPr lang="zh-CN" altLang="en-US" sz="4800" b="1" dirty="0">
                <a:solidFill>
                  <a:srgbClr val="595959"/>
                </a:solidFill>
                <a:cs typeface="+mn-ea"/>
                <a:sym typeface="+mn-lt"/>
              </a:rPr>
              <a:t>谢您</a:t>
            </a:r>
            <a:r>
              <a:rPr lang="zh-CN" altLang="en-US" sz="4800" b="1" dirty="0" smtClean="0">
                <a:solidFill>
                  <a:srgbClr val="595959"/>
                </a:solidFill>
                <a:cs typeface="+mn-ea"/>
                <a:sym typeface="+mn-lt"/>
              </a:rPr>
              <a:t>的观看！</a:t>
            </a:r>
            <a:endParaRPr lang="zh-CN" altLang="en-US" sz="480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525521" y="3463160"/>
            <a:ext cx="5151120" cy="473501"/>
            <a:chOff x="3923309" y="3717159"/>
            <a:chExt cx="4387111" cy="473501"/>
          </a:xfrm>
        </p:grpSpPr>
        <p:sp>
          <p:nvSpPr>
            <p:cNvPr id="14" name="矩形 13"/>
            <p:cNvSpPr/>
            <p:nvPr/>
          </p:nvSpPr>
          <p:spPr>
            <a:xfrm>
              <a:off x="3923309" y="3717159"/>
              <a:ext cx="4387110" cy="473501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968444" y="3788770"/>
              <a:ext cx="43419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dirty="0">
                  <a:solidFill>
                    <a:schemeClr val="bg1"/>
                  </a:solidFill>
                  <a:cs typeface="+mn-ea"/>
                  <a:sym typeface="+mn-lt"/>
                </a:rPr>
                <a:t>毕业答辩  年终总结  商务计划  广告提案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3431621" y="4034927"/>
            <a:ext cx="5336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400" dirty="0">
                <a:solidFill>
                  <a:srgbClr val="354D36"/>
                </a:solidFill>
                <a:cs typeface="+mn-ea"/>
                <a:sym typeface="+mn-lt"/>
              </a:rPr>
              <a:t>A designer can use default text to simulate what text would look like. If it is not real text. If it is not real text. </a:t>
            </a:r>
            <a:endParaRPr lang="zh-CN" altLang="en-US" sz="1400" dirty="0">
              <a:solidFill>
                <a:srgbClr val="354D36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437253" y="2936678"/>
            <a:ext cx="532066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2300" dirty="0">
                <a:solidFill>
                  <a:srgbClr val="7F7F7F"/>
                </a:solidFill>
                <a:cs typeface="+mn-ea"/>
                <a:sym typeface="+mn-lt"/>
              </a:rPr>
              <a:t>NIANZHONGZONGJIEPOWERPOINT</a:t>
            </a:r>
            <a:endParaRPr lang="zh-CN" altLang="en-US" sz="2300" dirty="0">
              <a:solidFill>
                <a:srgbClr val="7F7F7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000"/>
    </mc:Choice>
    <mc:Fallback>
      <p:transition advTm="3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8281104-D734-44B7-9F1E-9FF07BA6B41B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P1um0u27fNMcQQAAAQRAAAdAAAAdW5pdmVyc2FsL2NvbW1vbl9tZXNzYWdlcy5sbmetWM1u20YQvgfIOywIBGiB1kkKJAgCW8aKXEuEKVIhV5bdoiDW5FpaeMl1+KPEPeVVeukb9NRD36WXom/R2SVlW/kBSduAJGiXmm9mZ+abmdX+4cdMog0vSqHyA+vl3gsL8TxRqchXB9aCHv34xkJlxfKUSZXzAytXFjocPX2yL1m+qtmKw/enTxDaz3hZwrIc6dXtGon0wJqPYzuYzbF/FnvBJIjH7sQa2Sq7Yvk18tRKfffT6zcfX756/f3+81auD0w0w563C4QM0qsXPYB8GgZeDGjEi31ySq2R/hwmFyyo5/rEGrVfhknPQ3JijfRnp9wiDIlP48hzHRK7UewH1PjCI5Q41uhM1WjNNhxVCm0E/4CqNYc4VqLgqJQiNQ8SBRt5zbuUOcEMu34ckoiGrk3dwLdGkSqK6x8MLKurtSpAXYlSUbJzyVOjEzLGPL8qeAmqWQUZheBVrQX8UmVM5HudqkO8dP1JTIPAi2LiO9sda0TyFDkF02oGooQ4IiEAFKzkxT1kY5NlRhxhKYchTN3J1IM31SZMxWot4V0NtWNOIAZznndJQY6QELIripZB6GingSrE0BUryw+qSHfy426guoBd3w4gBW16B5xqjC0wxFhA3SgKnlRdYDMSRXhC4nFwCokMvAuGSATHQLfjIRJnJAKKkKhLxscn7gTrhNcU2+b/ll8J0+ksrxFLEpDT7tsIVZewo10KLDBMK/eGqYnIuwWEzcXeN2jcoIJ3zWolNhzsKFJedCqCymITR2fRu4X7c3yEXY84MaSVEyxjakqe1pixa5SrCrF0w/KEo3OesBpy/RqepSI1z3Scjf73tfgNsaqtKs/aguQ75PTZUHt2athXzKpLsKmqeHZVdanWDmvNv48VOqe/aUKfo99Pf2QTH4du8DiRKUVWy6bqPjg+N5YNjVGnEQ/0VP9oPbYlUVNbxy4UrLFQ/SUIdFPdP6AByv5Srn8EiuZNiYYa7uYXA3T6QQvgK3RfjBNw1Y4JJ+DCAfJLMo5cCrPRkp+XouocOwwbmwB9PbQJzHmSV/yWjOf8QsGEIznbNNMHdCET6c6A3hludloFdakHJvsAuGqSByClyMD+tAfmYka2HmgK/M5JlqqWqSGvFJemyINv64x/OTZdFCozu5KV2+RtmszhQ6xoDhc2SucD2v8N/3rH5w797h+liODQnsY29m2iB33NVdlTCCigXeHRKPbwWIsDFzJWJWtopheqztOeQM2s7pAjDGDtmSPOimT9z6c/emJ8Zkmzi9rdt4NAgNi6CpIbsF98VfHy1y4Qise7cmbRR6q922zl/v37r/9+/7NT0IUkfJQrBGs6S6Yy2Nrr1gs53sYMU4rt6QxoEJmsV3UBk9sQhBkOj6GUmSHcGs1YcQl1kColB6EYT+v8q4Zpv71d1pUUOR8i+7BOog9M3XmMHcdctYF7UiSXTctM4UKRtHduCXfuvmD2FPtQZj/D46moBgKazrQtQsDzZn3L8s2XjepmVZr/K/af3/n74n9QSwMEFAACAAgA/W6bS03wALexAwAAOQ8AACcAAAB1bml2ZXJzYWwvZmxhc2hfcHVibGlzaGluZ19zZXR0aW5ncy54bWzlV19vGjkQf+dTWHvqY9kkTZo0WoiqBFRUAlzY3rVPkVkPrBuvvV3bUPp0n+Y+2H2SG6+BwEHbpT2qShWKwOOZ3/yfiaOrj5kgUyg0V7IRHNePAgIyUYzLSSN4E7efXgREGyoZFUpCI5AqIFfNWpTbkeA6HYIxyKoJwkh9mZtGkBqTX4bhbDarc50X7lYJaxBf1xOVhXkBGqSBIswFneOXmeeggwVCBQD8y5RciDVrNUIij3SrmBVAOEPLJXdOUdEWVKdB6NlGNHmYFMpKdq2EKkgxGTWC39on7rPk8VA3PAPpYqKbSHRkc0kZ484KKob8E5AU+CRFc89PAzLjzKSN4OTUoSB3uI1SYnvXqUO5VhgDaRbwGRjKqKH+6PUZ+Gj0kuBJbC5pxpMYb4jzvxHcxPfDbuemdd/rx63h/av4tutt2EMobr2N9xCKO3G3VYn/1btB667b6b2+j/v9btwZPEphiDY8jMLNEEQYKmWLBFYRiExqs5GkXGDR/ScuGgyWraDFBGLV5piVMRUaAvI+h8nvlgpu5ljdR1jdDwD5S51DYu5cHhqBKSwEj3AeEA3D5KxyfPZilePziw3XQ6/90a2dVkbUGJqkWA1IK02LwnXSkm2s5IZr7kxGSrCVQ5CNgPVoBms1Pnzgso2cxwEZYxIEuvqy4FQEhBt0PVkJazvShpuyl9rrnASxsOmB3A63QpGktNAbEV9F3VVy0vxTWcHIXFki+AMQowjmzmb4KwWyXvJkXKispGJTGqIFR41TDjNgVz6QHvBzit6hisyiJE6AXIDxGj5Y/omMYKwKxAU6xXmBdK49fn0v4Jxq/QhKlzY+8YXf6d203j5xDlI2pTLZExwTDlluDoJP50Qqs5TDcCTUaiiTwjgr76r4Vv/2NGieWeHT/H8nYw36gCk5jJZ9EvNVCyqrTem0bETXXCU0tiDHlHhMvEhwXHBpoSpgQiVRUswJTXAka9fWU66sRopvYA+tv91CL0+4LE8THG2osWBQVII8Oj55dnr2/PzixWU9/Oevv59+UWixrAaCOnV+W11/dr19ReoLS25Ltq2KzNUc29K6exMvFsz2CI5Ctxp2b4pyof2Mi6L/JsY4tarkc3DX+qMKXw8DVqnkWsNKcP0qXP3XVbju/BIcrC3ASibg0Jz4IYBjU/CMY7kcrAV+SEF+178uvpoPU5A/b8i+p4d/lYj50+r9sPFgiMKdby13k3HJM4yj2zerB1rz7PQInyA7r2o1RNt87jZr/wJQSwMEFAACAAgA/W6bSzgBcUK0AgAAVAoAACEAAAB1bml2ZXJzYWwvZmxhc2hfc2tpbl9zZXR0aW5ncy54bWyVVm1v2jAQ/r5fgdh30nUvbJKL1FImVWJrtVZ8d5IjsXDsyHbo+PfzK3EggQyrEn7ueXzn891RJHeELT5MJijjlItXUIqwQhokYBOS303TRinOZhlnCpiaMS4qTKeLjz/tByWWeU3F9yDGarY4g9bN3H7GSLyPr3OzhgQZr2rMDmte8FmKs10heMPyq6GVhxoEJWynmTc/5svVoANKpHpSUHViWn03a5ykFiAlmJC+rcy6qqI4BRo83djPSE3r6vLtT2R7IomysvtPZg3JalzASZJvzRrmM316VzA367JAwV+lqZ9vzRqkUnwA0T388YtZgwpeN/X/1EgteGES2tVcfsSjhnKc6/YzUd2YdVVgLmQcXX0Fnx5718eI5L/GfY9MuwpOX0xeTwaCefSUwkKJBlASds4mS/7+3CjdH8EeIy3nRcf8ghsZs1qs5f2Bd8LyiOSBlrHhtKlg6cKNiF285S+XD3ZSLLaYSs89YlGAAvYejCJswZb5W2f1jBmBLfOVkhyeGT2c0U8tThNe+AH7t7ycfG0FhvU25CvsgtV4Wpu+lZFrDwROxXNYSBPOG6nAvBpKLOZCSs5iQgzvSYEV4eyX4aUHexmJkhODL7T+skKKKAp91WZj1DM6fi+77xajt3ar0f0mtJdz+4nSI/xuipXCWVnp3yQ5nXid7hGdmGnSrzBDUtNBPLEtjzTW95CowmIH4o1zOtYN4wrk2OO5a60hOkqiHKCkP8vIH9KXftZUKYiVfjUCoWy6mOOVpCip/lMbAu+QdwUDRqdUpT6OYXKsygjwJQBYZOWxANzOmaqGKkJhD6H1I8DeeOhqSOoiHaq3e7WGrYorziOjStJPirZUYl7X0CPY6Lj6Fc4youwVTqW9WqfzwxCOju7M5TDOTPXFJAf4auocre3nSdSg+W/yH1BLAwQUAAIACAD9bptLOD/HHIQDAABKDgAAJgAAAHVuaXZlcnNhbC9odG1sX3B1Ymxpc2hpbmdfc2V0dGluZ3MueG1s3Vdfb9MwEH/vp7CCeKTZxmBjSjuhLdUqylrW8O9pcuNrY+bYIbZbyhOfhg/GJ+Ect91Kx0gRQwhVU5fz3e/ufnfnS6PjT7kgUyg1V7IV7DZ3AgIyVYzLSSt4nXQeHQZEGyoZFUpCK5AqIMftRlTYkeA6G4IxqKoJwkh9VJhWkBlTHIXhbDZrcl2U7lQJaxBfN1OVh0UJGqSBMiwEneOXmReggwVCDQD8y5VcmLUbDUIij/RSMSuAcIaRS+6SouLM5CIIvdaIpleTUlnJTpRQJSkno1bwoLPnPksdj3TKc5COEt1GoRObI8oYd0FQMeSfgWTAJxlGe7AfkBlnJmsFe/sOBbXDTZQK22dOHcqJQgqkWcDnYCijhvpH78/AJ6OXAi9ic0lzniZ4Qlz6reA0uRz2uqfx5Xk/iYeXZ8nLno9hC6MkfpdsYZR0k15cS//s/SC+6HXPX1wm/X4v6Q6urZCitQyjcJ2CCKlStkxhxUBkMpuPJOUCe+4HXjQY7FpBywkkqsOxKmMqNATkQwGTV5YKbubY3DvY3FcAxXNdQGouXB1agSktBNdwHhADw+Ksavzk2arGB4drqYfe+3Vat0YZUWNommE3oKwKLQpvipZqYyXXUnPPZKQEWyU0RpYF5vK85FQEhBvMLV2dGseA6XCB/Dvb3eZYmo3k0oyWeo3DFY+uN9P2W2UFI3NlieBXQIwiWA2b438ZkJtNTMalyiupoNoQLTgDMuUwA3bsqfGAP3P0Hl3kFi1xpAsBxnv4aPlnMoKxKhEX6BQvAJRz7fGbWwEXVOtrULqM8aFv5e75afzuoUuQsimV6ZbgWELIC3Mv+HROpDJLO6QjpVZDVRTGWXVWJ7fm75dB89wKX+Y/XYwb0PdYkvvxsk1hfhlBbbcZnVaD6IargsYR5FgSj4kHKY47lxbqAqZUEiXFnNAUL1ntxnrKldUo8QPsofXvR+jtCZfV0wT3MXosGZS1IHd29x7vP3l6cPjsqBl++/L10Z1Gi/UzENS58/vn5KcL6xdWd6ytDduOKnPXc2zD6+27dbEyNq/gKHQX9u13f7Wi/s7V33+dYOZxnQoNLuI3dfTOkYJaTRQPa8H162j1X9TRuvBrbXBjpdUKAa/BiR9rvAgFzzk2wL019V9psbtfL3wD/qEW+3dJuHPO/lsO/NPqPXztxTsKb/3N0kD5+u+/duM7UEsDBBQAAgAIAP1um0vQmuqLlwEAAB4GAAAfAAAAdW5pdmVyc2FsL2h0bWxfc2tpbl9zZXR0aW5ncy5qc42UTU8CMRCG7/yKTb0agviBejOCiQkHE7kZD2UZlg3dtmnLChL+uzsFYdudFTuX7Ztn3+lMM912kmqxlCWPydZ/+/1buPcaoObMCi5DXbToBerMinwGk7wAkUtgEVL+/nqUdyeCMmbSm04372hra35MEbQmNENoltBKQvsitDVqcy5sXfwOCjsUtS+o1uXpyjklu6mSDqTrSmUK7hl28eJXvb4IViWYM+icpxCYDvxqI0+OtwOMOpeqQnO5GatMdac8XWZGreSsLf9io8FU973cA72HwfMosBO5da8Oijjx6B6jndQGrIVD3rsRBgkLPgVR8+359QcaGDcLiugyt7n7pZ+uMOq05hk0u9THCDFZeTW4AUaTc7B2e+K6jxEQgm/ANKyGNxgBqPRK/+MCtVEZdqSBNnt+RIXis1xmh9Q9DJLDw6JtW/dOhfrjD1kwQioaoQUxkUXbu0FNfTy5jpxcG6UdU78KSpSUqChRU2J5FIPzuPglwf1HwrhzPF0U1QNRvY1VJ7hZgpkoJaoCPs8dNc7V2f0AUEsDBBQAAgAIAP1um0s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P1um0vZnKM3dAAAAHQAAAAcAAAAdW5pdmVyc2FsL2xvY2FsX3NldHRpbmdzLnhtbLOxr8jNUShLLSrOzM+zVTLUM1BSSM1Lzk/JzEu3VQoNcdO1UFIoLknMS0nMyc9LtVXKy1dSsLfjssnJT07MCU4tKQEqLFYoyEmsTC0KSc0FMkpS/RJzgSpfzJj4or/9acfsZy39zyatfTZl39OZK5T07bgA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P1um0soEf+aIwoAAHWWAAApAAAAdW5pdmVyc2FsL3NraW5fY3VzdG9taXphdGlvbl9zZXR0aW5ncy54bWztXc1v28gVv/evIFQssAWK6IP6cqGooMiRTUSmtCJjJy0KgZbGFmGK1JIjJw502MMC7W3RoocWPfVS9NJjTwXa/6XAptv/om+GpEXKkkw66QabPNE2zDfzPmbex8zwB9qd8Nrx1FXI/IXzxmaO75mUMce7Crs/kqTO1Hf9YBTQkLKwvKGcO97Mf6V7lz6nATVktjezg5nKW8NuReqLj9RuKW2tDXf1Xr0mteqkRtqSRhoqtB3J2pGsQptWq6qd8paISG5Ap9Rju6V2ypnW+wy6F9KA6d6Mvu7K2d7ppuwIjgN75kC/sNus82udaF1rdX5J9Wqj1SDrmiLLclNSG1pVq6xbraOWUpVIpd6oyOteuybXZKnaaFSPmutqq9aQ4a5/1AQpdXLUlOqter2mrWukBtySovS0mrpuyUfVqgLaSPtIXff7vValIlWrVbmurRtNud+rSNBbBhmK3OYTKGtyT26ulZ5SbctSX+33+vU10UhTbUjtGmlWKut6rydXKpvJ3YwuPV0bau7hJNP5gMCdLtjZymOrvCO4OtNVEEBniy6Wrs2o5NkL+rT03R9++903v/72N396+/U3b3/3t7e//+e3f/xrKQ5REc4JQ2JZlhoRgczFdVXfY6BDGnrurfT51F/e/qRTFi1JN2FZOjXSdMmZPS1drBjzvSfTSNQTzw8Wtlvq/jiKnnhseTj9GxoU4bu0p3SjriU+edliXRDRcB1imvqLpe3dDvwr/8mFPb2+CvyVN8tl5vx2SQPX8a6hd+WopZKDilwnZDqji4x9pM2v/GxLqFgh5eY1Cb9ycbr2BXUTjRXxKcC3UfnwjGyx3jihwwSrUuXXIdalfUWzDmgr/DrM44GWrNda/HqYidHXDLrLvADUDnZ37VsaZJVEBfMgl79cLYvG0zLwr/hkZ/kedvQdn+tD/fGuuIUVfuVi4gPkCnN5KZ42MX5tq2N8u11LOgvQAs5NF5eYJESOehN1eDpSjJeTwfB4OOnpxyWoWyIrJZ6Wn9ea7dfVRhMqV8yXU5J5qgwGWVmSENao5JNlWOPhYAICyWBikBdWqct/FmYdPrcGukFK3fiXwgJGY3JW6vKfeVifj8fEsCbmQNfIRDcnxtAS8zIgFtFK3Zf+SprbN1RivnTj0FcSm1MJyrMTUCl0nZlo4CXb8VY0hz5teKroxmRMTGusq5Y+NEpd0w+C258KyfaKzSF45nYozZzQvnDpTKiFEBHtvLyAdrFDk+CLzR3o6S9sx3uSR/tYOdeN44k1HA7MCTG0hFLqEm8maYHNNRUXNFZMMgYZgQ0r+ePYJyL6hARJcd3CQk7045MBfFvckBPnau7CN3uENSMCLhlRLwcjBA4ZQ9SZ5vlwrPE5BIWSLS3tMHzlB7NM0KRdl0O2bqhDCE3VSsm3uJhENjje8aYQOnTKcsg7JaapHJNJb/gCYhxyc1iQafgMUvJZQaaXxIQcImYONkM5048VnhE8DZMESXJwavN4h22ZPZ0CH5/NG8dfhUDhMwxpIrIxfFJYk0m+eA6O1JXBnmyPBMNki7sr54aCKcEMlrkcuqAMqUTj0fXFc/0Xk76iD4g2gXDThucTS1RJrnRh30qezyR7dmN7Uypd0Km9gky4hbaZMxNt3PPChC9XzhvJZnH9+SwuXYZGXnz2CJMyBW+HZbBfBmWwTVmyh7TzaYtH8EhDeKzvtSLPBDzaBFMlhjLWh+/HRaGzWLlRlX4fjrozrqizHrTj3ecrv9v+D8aYUQnu6VDReo5fiInASsyXHFg83UKMutEHdaOonkPB52fUQgKMYSzD8KV3EHMGM5cx5AxmtJiIc9IzdQs2W+f0gp8+cjCLXI28ttvf/IzoUjii36XqBb30Yb/kUvsm2sjA2iXcn8fLqa1SZmmxdGsAhhsg8yoKKpDqOgt+hson9vkpSaYiWg0y4zn3V+5MZLfrXIsVAeZ5taD392GXgb8QVNcOk7iOFqWfv6Mh0RDHkd5RsQ3EXYLm9lUqP9/JYyZRxurJRFUMlfATBc9nNz8fZAefk4FlTgZKj0uANFnYbDqHVfiSn/Pyy4pOBBrpKyAvHrxJ7WA6//dXf8kvZsueiCrF1J8VlQPJz6smuZP3S8NnNPxVDjmW0suyipucjPGBKmHNf76ydAjQ93JksaNlaeEv+COuXKohBWI3KpalqCenkCWmSAp/FcBesKCQU2X8DAqf2OuXuqd2cA2F0/J9t6ggMfM8NllhGzZH3BVzHY8WZH/nlYgP3tJHE0XTxNkfctR1ptfR8juDA0z8mE9y/asi8tQTxYDqvCWSzhxWXKZY3JKqBSUhut8UhJuda90dYfNAxbWhhrPM8xmPBb474k+27j/KhQ78QRyEcffSdkPwTXKb7hLO/Vex85JuadJ21xEYMeK7xS4LVnHfDW2795gnzywtN6ZsdzzzXVgY1Gg8KdFZ+jaXqvbEo9+0gjvaPcvhnBU3pUzfELf7G/Q1u9c/Rdzub/JFhT9vv8e03ZLmTB7H9ewgTU/5LpKzw3XQh3qiSsV9krtsH27BgD+WDVMmxYRsz4U/o12xNlrOgsbpzGlpg8t7LO54d9uXU85zcSuGHXLYIdOwCd/y4fjtMIe5dH9wi3FACqa9L+4LZkAEH2xPRkSV2O2SPi3BQcSeznmlD0tSLONpiU9nhNDs41sm9YyXsxSnsOYw60LUc1HOC6n0eBUvpsqPcv0wU6d8b5465UMe6sRi9zvQWy0uaEAgBhyocrGHssR093nyKOxM7Ei3+Pa0pgWwOcj24IyUZEKKkAkssa1KsiW6SbfD3pI5Lr2hSaVKEVKTc3j8nRCy43BwK2xAL1k6vGNK4SyIS90mFrMlMEXfyyVOZGklWy0Fk47ZF6EY/Y5qlaw9Gxt3rEZJlebhni7QPtvyenmHKui7b/Y75fQyCzVqB8p6EHrtr1wXIVeEXBFyRcgVIVeEXBFyRcgVIVeEXBFyRcgVIVeEXBFyRcgVIVeEXBFyRcgVIdePFnLdC9t9L4jrpisCrgi4fgjAdX/8fwC89WHOTw5ujfxTGG2N2BBsLQS27kJN86CtO0Da/WDr/oT7eLHW9KkGMVfEXBFzRcwVMVfEXBFzRcwVMVfEXBFzRcwVMVfEXBFzRcwVMVfEXBFzRcwVMVfEXPEt1/cFuqZsQtQVX3PF11zxNVd8zfUThV4RgUUEFhFYRGARgUUEFhFYRGARgUUEFhFYRGARgUUEFhFYRGARgUUEFhFYRGARgUUEFt96xbdef2D4a2pY3+NLrzmAzfcOv+ZgRPwV8dePBH89vBplANhU1w+PwO78j7EIviL4+oMAX/s1fiH4iuArgq8IviL4iuArgq8IviL4iuArgq8IviL4iuArgq8IvqbB1//86x///fPfEXtF7BWx18djrwffNkLoFaFXfPUVX339JP7kcBJU+DeHEXrdRlm3acAK8q4dTxVk542odndy/wdQSwMEFAACAAgAAG+bS+9ftoEPFgAASHUAABcAAAB1bml2ZXJzYWwvdW5pdmVyc2FsLnBuZ+3da1hSWb8AcMtuY95mpryUik3TZbqZ42ipKdplmrLUMk0zJcUkw2sGKAiUltpU+nbzUipdpsy8kJriDdE0qZykJhUShYzUhAAVN6Cw4dCpec/M1Puc53w437bPI4rutX9rr73W2v/1/8A64+u93chgkYGenp7Rjl+27tXTm9Wup6ffOW+O7i/3W/1v6H7MSNy7fbNeRZfVqO7NLJTnbk89vcrs+eqw2br3X8X/EpSop2fc9uF7BjPuboSe3vGBHVs99yWFigd8zq7BDXQMyq6mzGjWo6XOT1iKWnFztdFW332b32wO95hn4BmybcGZuq++yzu9c8GpX+bN+vrS7p9s897fHDcBlYXKTr8fSqf3+4OoBlWzsdVPxYThyX0Ih5ey+lLVJo4RiS7rcm3cwEtCKvrQ1AGQNHRlvxpraHHoxIw5/3ip6PIQBfc03Es2Irsd0Y6PwLVTQvf1rd73Iz4/1iIw/HrffhXGvJ2HF6213zV6+AvH1EXp97QI2Wk4PlFxB/582ennmMsRnx11yLbNo+b+XGDTTlxSh7WEhIU7tOjpG67/y4tHw8mjYSYkrYo/P9w740vVyVzvu/a9J37h5Phqwd+KfiyfM8NzF3j+LqP5/mFiWCK5kWH59/JyS9P2Wfae575w4h9tM2fAZvM2H1ryeZN57jL9tv3zpjy5Uj/VYmzP63K9AL3PTvi/QQaHZkMQBEEQBEEQBEEQBEEQBEEQBEEQBEEQBEEQBEEQBEEQBEEQBEEQBEEQBEEQBEEQBEEQBEEQBEEQBEEQBEEQBEEQBEEQBEEQBEEQBEEQBEEQBEEQBEEQBEEQBEEQBEEQBEEQBEEQBEEQBEEQBEEQBEEQBEEQBEEQBEEQBEEQBEEQBEEQBEEQBEEQBP3/QWOv48gqblcc8wsf/X7I9tEJ2+XzDG5+4XPfL8/wNFSuHPvhNpcZ1RP2j3KHeLpymV+F/+dywrrTpz4DdXXcZYr8vCI3DeeFt2w/SZsZOOOzKnroGmOW/Req/vSE7ZyUBUmrTyw88X+Aog3C4xigXDI1QuG7gZMvG5kwcori8dJsJf2NRbd9KXI/837WUP3TScf+OAUmugsDUxLKTP92iS2jhoZkCX04YM+z6yS4oj+xtMGTqAacxGIqaFFQda3MODyueWpY4oWYvqhX+90JsX4gsyprtIRhGyoAsRXIRCFSClIk1wqRIs6Pf206h7FpEZX/docrUJ1AjHYTYQqD3zti3vx+MZuBS+nIpRqHs9xVZRbY3yx6NwdZv6zB9feJECIQew8puwUDj+xn5Fox7VIG5zeyQwlicoWqFAEeVTyLI8kkChxDNbBNin7CH3EB497ZMdQTKqamGA6Ozs0Cx0glomfWrAZWH6jIZaiH9NnBBEaXpXMH/0XjWp9N4+2xfGby3WIkJagBWONLu6VNTnhHFIutkX/uVRCpj/nm8Vp4mtiVP+WtQHU1dDlSvq6V1rKJhPeXzgTMrQwuO68wuvOhCcYO6ur7K9LvwpstsOnnIYZBx/ph7ilKOLs0L4AcOn6bRH67FFav4i+TsjDG5Ot7mM2bA61lLJK8GqdlZKFPl2MR3YdhKg4zEhlJDwkp5tVWsCW5x/ZcKDldM62lq6Kf/tIYk6G2VsV6EcsA+8tDfq9cgfzbXqyZGFdjbcGoJbYe+funJmdHX+94uYKSMhGJ9EWb0VXvmrkdJVpNQ3b2VJVfaRqnBN7SreCnEd8NsVMOmoCcjDjEjBtvtoPSi7YBqPTdsy+4LD1isaQvaBOzqZzHnky7aNbQN15SfWtVag+ZdqJ7XakySOEP4rb9jqXUXO+t2G/TZ5m2MC8ddY6obIMVnTsqjhk5Fw26CpFHUN9LGtcC9htYxQbhIxurjz8Juh6bMfdds82/u4fKsFu0K0TGavKKI0hlh0ZV9cOiHuKAq7GXnXl7lnqSWX4/hxcWTKUB2JCH3Bgwr5hX4VYTHdVy7/qPpJ28bhUmnTPV7EkrXmIszTDYDvAFvkE37hbS/cOqt1F/PdhGi7NZtfU8S34UNbPLucChCpDeZVAL5LFeZyPpXNzjEZZz15qQY2Z3uQnNLOqWpqRgxbef+m1/xkl8TImXsh6wot3ApbASFktU0sBp/FE60j93fngq5xF5PHBmshiTM6fSRR+lnt4rYJR+t8t1fpRYHA8CJovuSBrN2jsSjli035l5QFUtdy+u4M/3Tvy5L6ZvGreGvlbnZ1YmEqtFAz/TkODIDmleQ7/9pz0zTgav9/WhNA6xjRbDjSUDqBF8fwqf7OOGqcKtyTm4TjdDpXLIT8f6V3R2o7fUiAJWlnY+ui9zz6t7YOuE2mpKiBhn5/A2lCYS2waOuWIdGKSxNNgajZLt/nx0wDuXokBfFIiTPu6pEU+eEzu17W2xjb6irFCUIFumdmO5Kfpb93yYrZ20z7EVPqm8FWBOZ27BkgCfKwWEwspfw4ADEV6h8cROscxJxt8nispum+ecYlQ5LRtk2Ljofhm0Ly+uM9YOPZcvCgdQYuBxH6Cgp3Pcl2ZorL3iOomUJXK6lBineLqa+l6jZMIltT9fL1J4TR1wwLjewXN6BfcnH+0lMDuHFIrr/ZW49x/35thIOWmOSBl/Q85xkws4RVSklpir0YTiR2+n3eTQZ1XGEUXBjRTwPQrHIE9covRvOz14sgIO03q84N2pCGZwuT5gXEhoHCL3PB+nIvQNAXwx2GOCbePaN3mDySppCUPmu9KNkxFKeidGx8E1g3FKkiIE+5hPfsd0B+ReqYH1R6jOTiTYwtBVmTXkw1UanEWgd8I1OkvRXN+bUPFLj+TaoF/A6vQecG9r1bZOs8fpdvfgKdfw8LZ3/kvQSieBh1MTDP/zgbpgGc4QsY/8JKaeais/H5eCVHyYs/QpcqAmoXMEz5LnKJxxwcI5LDpjLQ2pxsSJ7C14d3ji+KkpmyOuvVmOHztpbtTrbq3BVA6TMpJ0rYiZ2J/uNe2aoykFEpniMs9o4dy78rats6lhx0uqjToulFUEs0v5KlLPECAXT/vhAhub1qGl0kIc75URoik5qbAh9EMbqHwXfGqDxhrbgFZk0vIX3eOFhFUHCfciQtzVAwRyBi+Dp9EyLNmVFcXf90rNWnTTw7yedaUOjD6KCWIf41EVlj5IZL/xDwm4Ec1nvOYQdsYM1NaQtxP2gA0DXrGdzStxd/PrqYsBzEQ5jYfXeoWB2hKH9qNjdzuP7uIoHirpXN08sB90E1AHBPHkp7YB/O1CwsBV7qbmWGlSnfpHWF4jot/u40AtYHnQ07t7mcF+K+oMfbIsKSf8sqNKLc/BBM8Kf/PLJnJVefhhD9dXKI5HDmmNG9KLz6qr6WZuVFcPfrUDGKFfShMqe8YtKBH7pDRNk80tqWtJVGflEZriX+xvXdGmaPhvD2AFwrQK/WBGuv09DQFhes3gsMCf5GVaylDQGKBYZTqcyjGLoNNGW90nJ3h8xuREsPOW988Fo2KW4llXZTMD6abAhG00fu+69F7RTme1PwJRHL5H6h46DZQ0F3crLsrRq04VCg0rpzl91PG6qkk5TQRkZXRKpYkP/93568j6QN8eNAxxHmbuXfj2j5vPm7+NF46L+598JybW5rywyc3KGJSvOVuPqharOHhNrVVuyaXLQnvN2KxbvCeegAW5H7Mqy4jb1XzpqjEx51Gv7uqCTRfDzg1aA2cR6jcSzgM8nqLrNN5xNAw/aG7wayP+nbmq550mdGIiZVLVfN9KJN00iVTIFdrdncT4QkVr90j8YvsO/YfdmJHm0fOMQSDlvepAlXSxqD41UMVz3OQEeKD4QQkZm56PWtvlIkZGrqmegR0fYwJ+Sym1Ge9rWMo8JOD5LolWotZmGsGqA5qOsv51ZAn6XrAhTFDTejxJ7k+PAe8xfw0mhUosX024cwWj08o+Lmt2JVHKoO8m9gMb62a3JijRTFzKN905XPeUa1UvXN0FnSyz9r7W/FVkZLxiYfsiTnriqN/y7ITtFXRBb6jW92BqoPasrE/VDli/9NqwHsDcKgT8+esVsylOqYasq1cJIUxewsbvM2scHnZoXQF3Wn/WeNRYTVbPBu2WIpdXjdbrFDVpn4KvvUZWAsSVAqGRuKwcf27jwnYhi3tmk3iUSLft7bq6qINqxq/VLN1FVxE7WWDbyXrg6lrPMo0EaxXs9YpNznqxJx0W9+qdNczzPUN77203OrNm5IFZZqqLue5EGQzRt8j5m1CZblXv6sq3iadtbNfHW+mruqaFxIHF7qfv01IBCdXLONyPVm6jtppwCacLBicESqyV9fZPWzixWm7AcTSH9lX9D9gr4m6UznkWZlpKmQpeaoEoplNKUKsNl/q6lpa5OUW3vtvH+p5zLOUAp5QbwLxO17zqrh7pgEk3Hq2ZF8heXJTg1BRS7LKlTJNVQ3mJct1SduX5IPp4TdofRZHH+D750fGLT4Utq+AKf7gkLQx1UTueokur1lLyxDG9NzVtMM19lZzGICrObFKHkANyy4nkCjKRv3IAxaxnyWdX8mRq7tmjtZiSwhuYMofq4a4D1mSiC2AZ7sWoLU8+P4+ULWAnHLf6NBjc9L1ghBjLfdz5D2mHHNTbf1u1oMdhWXr2qDAhEpxSnsoffIVY+1uPtrbYy9vxwm3YftbkHwoHjXOze7o8gc10xqUHSt9eH/RbNtKld9YwXNxl91PbUIqSeqVmZx/pumUotTBmvYY9d7jo1/qhbQDXJElg/gIdOKuy0zh8YePTVyh3Wf4Au1leM+Dn4wac5Ge7yTkSP8p09wDmVCVXNcxRDb+eABRTS1CZNbQYk5kX0wKJ2qt4g6H+oIiyCpowzzny4+QVYZGkHmeau3XeNW9PR2WeX9ym/OFSufM5ypIXhKcRA+mDZ5/RLp3q0H4juJrZk9g8TDSaO2xGPYCzVFy+vTZCObFKnI8TcI/fsw1wwjNHeEU/Bs0NU6btWX1WfLo3vW5R3aoqMb68Ocsk0i5z4WRJ8YYut8NVdO3gS2KHZ/TBbSKGSTL+9xw/VS/vRbC7vRxc339z6HbBEjmbocEo6lnE2P0vSptbfgdJw/koSYUfu5wWRLAKgQsWl6um6KpkIdpD1eeMM5hUxvTl16pCNz7ANRFMjtzx9ofNrRvPD2e6+8VInIzn5oQtQFMda4ewk1m5ncTC8D+DHMexh/PtrJZligngvRK2KTo7iql9+vYiu3VRUVTtpP1kP7KTBzYMjWjCOIuLBh2By090g95NRgUu9MZ3lL/d51kWPZnFousCsCT/bcGz0PB2Q23PaeyJDJ/qEtHClpLigm5Pqr47aU+DQbTf4L3TNGxyaa1Asce0j2vCOp6Hp6RyCNTZWIpPfll1qw1x8gXdPtriibABcELDww7y085+r+/HH0vXXgyXRl1qM++lTLvweWRp3jqww13TbG8sF4u6nWGHuvmOmyIBkKppJMIWtKfsHp3COS/9eH9Tnre89IETfReICl85Kqi7aim4DF1MoLuShO/RqPQeriI0g6aoo6FuKOSJK+iGcbIx+xRVIHelO+6Yb81VuYlXTexLd8n4etKvtgHL8cxI4US1LpDKcV0+GlPbn4zmDQcyjyEmG3RhxESnHd9t4TF+fphfLvHNtxQOqAuseKAEx5Cpnma1mpCVbY3FHdNuZMOjZ4JkjuHChkTEhvTV7IMLSln1ZkQhWUGPPyLFVkxN+/MPKR7d8XPDVOMWZ+yJVrugBDSxtUmuqjXz05R30agJlHMJsGC5Ta5/9yvzO8KEye4dG8QwHjqbPOKdYzm30mCruAEduh/bGd+n4hSvo7jYAOfqB8/AE1dY1Yi67Uu0cJtWrsrSffcDa/4WwSFVoHDk3I+VQ4mbTVVShkv97C57fmRnIW04JgsTbGef2XN2iI1OP39rP3GvZiKX0aQaCH1NSCqkkoDSRjvyVGc458qj+2brH90nmR7UXdxuU7SPAo0wOQpEaWfqwj6C+AQ2WYr5Bk9LFLOp2HRp/0ysxKG9j7/BPS1mXdeHpy1o2v5pUTI6J5QI9KR1fROsUk7sreA38u2GsEUybNPkH17XwgOtvXSL8Eal3fd0n2kf8vRLnPa7jvVY/3wbypQ/2anJuzBgajybfFAXPsfKd1XzRrylE0T+46MDR6m31ysWhWLu9Cq37WTVHI+ZWp7yePwdSBRkbgRczomJk7F/rYWhOkahlrEQalYVnZmJtpMOSNF8fg1C+wpFGbBqm1U5/0zY6fsfntBUS7wUSVaODWoLrJ0UPz0eD4qAge+2z/6QLFCxXKqGDSsHR58svJrhc6PsuZ92QBM1ugxBwFMEXjymfUXiPa69eVvBkuGM/CLnXIeHH3MBJH0f96mIfQtEyRs7kG/QyTCAujOWeC/CNavLtPFfK3v/e/mYiu98tTQ1cBh9PfnpW9Dt8AQH4YNH8LNAxQDbb3kuyUr3MDoGt7L/c7UntUySPdtggnervJ3NWjeEp6vAvbEjzrFMEVW3RDmzLTXPFju+ja7Y8WGA4MuLxoPCBeyvZZefiIyjUjmjaZxm84fw3g310666yutWkqDb0nWoj+mYkwf1gUV7mfho/Ki0eET9R5y2MpZ/1q6ZA1rexJUJj328ZTZuj3Xzdffbs0KtegROhv/ao4XBQ6pC92lfbIcBl3f45E9efpJfvKs3cSIb2I2WgGuSeQzuBZUeTQHwh6L/TGhYbmQKHvnB14VOaAi83KZsNKPrIgWGZ0bJ/JazKrsRKusHcrmd85bwUWsXHB1N5+dYXUNop9k4T6RVE14LPvEhHVOAUjLCtPGhrfwaXz0cubS3sitF9aFSY0ePCf2ei2SNmiweewOtTX+g6Os/b4uePmB4vQZ+FvESEDlW47tELuxJ+3J6OQamyGq92rmfsiRnbyibZ59xUJt3OlHSxehVxYxWTr0xZ9QR3lcyzbZXNsTSn131MWMDu51eeLht0C4wWSckVny4ykGZ3biMxfzd7SPUaVSA3+r2FqVBNokvUs5TgRHNMiZqNK95ODESY9qIifCSZCJDRxbghAtOoJv4vVbXPuwouZ+6TH6FmnI4bgHhfx4ZsidvGjoZls4BWQv/mlQr4Hqcv8uefn+XWBg2yupgKxO1F5v3wrRX7YkljT2eZbzxkpzpZXPf5FRUyw3P3MYJ+4GKURL3WPSq+B7RmR6/R0Iy0ydfPc1mkBQ/NTbsMpQ9m3rOWhHHMv2Lkot6fZUkCfljQ68mukAzTp0q6F/Q3queXUFIRtjGgu7Jg6fNsR+SQZLBtgyY8kNkMjDNlApkzsx/ZAB1QyKV8zujYk6Wnc3n+cGWmEUfcpWoXfb//I+e/p45s+xf32pZraIFyQeokv3/yH86zrFR6zqD+datX0gHnjg5T7/noY1aANNmKg+x921m+1+x/Pwg7k++a9+3MrRgnOeuGZH/aTfMVgmcUbAMe+2R3xMs48fPK6qNu74oEGyYHw6IKFo1auvsUy3mM7+QomR51FDlItA2gDxGJYNohaRRaoD0vvClXTjrvtL/uH8oCLO7LTyT9KbnvZ7ua8c2760Vmw+l/hdQSwMEFAACAAgAAG+bSzeoczFKAAAAawAAABsAAAB1bml2ZXJzYWwvdW5pdmVyc2FsLnBuZy54bWyzsa/IzVEoSy0qzszPs1Uy1DNQsrfj5bIpKEoty0wtV6gAigEFIUBJoRLINUJwyzNTSjJAKizNEIIZqZnpGSW2ShaW5nBBfaCZAFBLAQIAABQAAgAIAP1um0u27fNMcQQAAAQRAAAdAAAAAAAAAAEAAAAAAAAAAAB1bml2ZXJzYWwvY29tbW9uX21lc3NhZ2VzLmxuZ1BLAQIAABQAAgAIAP1um0tN8AC3sQMAADkPAAAnAAAAAAAAAAEAAAAAAKwEAAB1bml2ZXJzYWwvZmxhc2hfcHVibGlzaGluZ19zZXR0aW5ncy54bWxQSwECAAAUAAIACAD9bptLOAFxQrQCAABUCgAAIQAAAAAAAAABAAAAAACiCAAAdW5pdmVyc2FsL2ZsYXNoX3NraW5fc2V0dGluZ3MueG1sUEsBAgAAFAACAAgA/W6bSzg/xxyEAwAASg4AACYAAAAAAAAAAQAAAAAAlQsAAHVuaXZlcnNhbC9odG1sX3B1Ymxpc2hpbmdfc2V0dGluZ3MueG1sUEsBAgAAFAACAAgA/W6bS9Ca6ouXAQAAHgYAAB8AAAAAAAAAAQAAAAAAXQ8AAHVuaXZlcnNhbC9odG1sX3NraW5fc2V0dGluZ3MuanNQSwECAAAUAAIACAD9bptLPTwv0cEAAADlAQAAGgAAAAAAAAABAAAAAAAxEQAAdW5pdmVyc2FsL2kxOG5fcHJlc2V0cy54bWxQSwECAAAUAAIACAD9bptL2ZyjN3QAAAB0AAAAHAAAAAAAAAABAAAAAAAqEgAAdW5pdmVyc2FsL2xvY2FsX3NldHRpbmdzLnhtbFBLAQIAABQAAgAIAESUV0cjtE77+wIAALAIAAAUAAAAAAAAAAEAAAAAANgSAAB1bml2ZXJzYWwvcGxheWVyLnhtbFBLAQIAABQAAgAIAP1um0soEf+aIwoAAHWWAAApAAAAAAAAAAEAAAAAAAUWAAB1bml2ZXJzYWwvc2tpbl9jdXN0b21pemF0aW9uX3NldHRpbmdzLnhtbFBLAQIAABQAAgAIAABvm0vvX7aBDxYAAEh1AAAXAAAAAAAAAAAAAAAAAG8gAAB1bml2ZXJzYWwvdW5pdmVyc2FsLnBuZ1BLAQIAABQAAgAIAABvm0s3qHMxSgAAAGsAAAAbAAAAAAAAAAEAAAAAALM2AAB1bml2ZXJzYWwvdW5pdmVyc2FsLnBuZy54bWxQSwUGAAAAAAsACwBJAwAANjcAAAAA"/>
  <p:tag name="ISPRING_PRESENTATION_TITLE" val="灰色创意多边形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4gi1f5q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PT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4gi1f5q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2885</Words>
  <Application>Microsoft Office PowerPoint</Application>
  <PresentationFormat>自定义</PresentationFormat>
  <Paragraphs>333</Paragraphs>
  <Slides>27</Slides>
  <Notes>27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29" baseType="lpstr">
      <vt:lpstr>PPT</vt:lpstr>
      <vt:lpstr>PPT  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灰色创意多边形</dc:title>
  <dc:creator>PPT</dc:creator>
  <cp:keywords>PPT</cp:keywords>
  <dc:description>www.1ppt.com</dc:description>
  <cp:lastModifiedBy>User</cp:lastModifiedBy>
  <cp:revision>29</cp:revision>
  <dcterms:created xsi:type="dcterms:W3CDTF">2017-11-24T07:17:00Z</dcterms:created>
  <dcterms:modified xsi:type="dcterms:W3CDTF">2020-08-07T07:24:03Z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