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50" r:id="rId3"/>
  </p:sldMasterIdLst>
  <p:notesMasterIdLst>
    <p:notesMasterId r:id="rId5"/>
  </p:notesMasterIdLst>
  <p:sldIdLst>
    <p:sldId id="282" r:id="rId4"/>
    <p:sldId id="283" r:id="rId6"/>
    <p:sldId id="284" r:id="rId7"/>
    <p:sldId id="358" r:id="rId8"/>
    <p:sldId id="359" r:id="rId9"/>
    <p:sldId id="360" r:id="rId10"/>
    <p:sldId id="363" r:id="rId11"/>
    <p:sldId id="392" r:id="rId12"/>
    <p:sldId id="368" r:id="rId13"/>
    <p:sldId id="369" r:id="rId14"/>
    <p:sldId id="371" r:id="rId15"/>
    <p:sldId id="372" r:id="rId16"/>
    <p:sldId id="373" r:id="rId17"/>
    <p:sldId id="393" r:id="rId18"/>
    <p:sldId id="374" r:id="rId19"/>
    <p:sldId id="377" r:id="rId20"/>
    <p:sldId id="378" r:id="rId21"/>
    <p:sldId id="379" r:id="rId22"/>
    <p:sldId id="394" r:id="rId23"/>
    <p:sldId id="384" r:id="rId24"/>
    <p:sldId id="385" r:id="rId25"/>
    <p:sldId id="387" r:id="rId26"/>
    <p:sldId id="390" r:id="rId27"/>
    <p:sldId id="391" r:id="rId28"/>
    <p:sldId id="302"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E8A10"/>
    <a:srgbClr val="1E1E1E"/>
    <a:srgbClr val="000000"/>
    <a:srgbClr val="060606"/>
    <a:srgbClr val="F199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88" autoAdjust="0"/>
    <p:restoredTop sz="94660"/>
  </p:normalViewPr>
  <p:slideViewPr>
    <p:cSldViewPr snapToGrid="0" showGuides="1">
      <p:cViewPr varScale="1">
        <p:scale>
          <a:sx n="114" d="100"/>
          <a:sy n="114" d="100"/>
        </p:scale>
        <p:origin x="1158" y="102"/>
      </p:cViewPr>
      <p:guideLst>
        <p:guide orient="horz" pos="2115"/>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B8BF10-5CEB-4277-8F6D-FE45A007929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C02920-6360-445E-9E24-E307C06B7D2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02920-6360-445E-9E24-E307C06B7D2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02920-6360-445E-9E24-E307C06B7D2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02920-6360-445E-9E24-E307C06B7D2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02920-6360-445E-9E24-E307C06B7D2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02920-6360-445E-9E24-E307C06B7D2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02920-6360-445E-9E24-E307C06B7D2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02920-6360-445E-9E24-E307C06B7D22}"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200" indent="0" algn="ctr">
              <a:buNone/>
              <a:defRPr sz="2000"/>
            </a:lvl2pPr>
            <a:lvl3pPr marL="914400" indent="0" algn="ctr">
              <a:buNone/>
              <a:defRPr sz="1865"/>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1"/>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a:xfrm>
            <a:off x="4038600" y="6356351"/>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a:xfrm>
            <a:off x="8610600" y="6356351"/>
            <a:ext cx="2743200" cy="365125"/>
          </a:xfrm>
          <a:prstGeom prst="rect">
            <a:avLst/>
          </a:prstGeom>
        </p:spPr>
        <p:txBody>
          <a:bodyPr vert="horz" wrap="square" lIns="68580" tIns="34290" rIns="68580" bIns="34290" numCol="1" anchor="t" anchorCtr="0" compatLnSpc="1"/>
          <a:lstStyle>
            <a:lvl1pPr eaLnBrk="1" hangingPunct="1">
              <a:defRPr smtClean="0"/>
            </a:lvl1pPr>
          </a:lstStyle>
          <a:p>
            <a:pPr>
              <a:defRPr/>
            </a:pPr>
            <a:fld id="{4AAA05D2-2F82-4D1D-9A69-4CC173608BCF}"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147">
        <p15:prstTrans prst="drape"/>
      </p:transition>
    </mc:Choice>
    <mc:Fallback>
      <p:transition spd="slow" advClick="0" advTm="4147">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B364A9-BBA8-4B65-B111-5065F12F8D7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E616D0-632C-4E34-A3B7-6708659420FD}" type="slidenum">
              <a:rPr lang="zh-CN" altLang="en-US" smtClean="0"/>
            </a:fld>
            <a:endParaRPr lang="zh-CN" altLang="en-US"/>
          </a:p>
        </p:txBody>
      </p:sp>
      <p:sp>
        <p:nvSpPr>
          <p:cNvPr id="7" name="文本框 6"/>
          <p:cNvSpPr txBox="1"/>
          <p:nvPr userDrawn="1"/>
        </p:nvSpPr>
        <p:spPr>
          <a:xfrm>
            <a:off x="1652955" y="1169378"/>
            <a:ext cx="9024281" cy="2954655"/>
          </a:xfrm>
          <a:prstGeom prst="rect">
            <a:avLst/>
          </a:prstGeom>
          <a:noFill/>
        </p:spPr>
        <p:txBody>
          <a:bodyPr wrap="square" rtlCol="0">
            <a:spAutoFit/>
          </a:bodyPr>
          <a:lstStyle/>
          <a:p>
            <a:pPr algn="ctr">
              <a:lnSpc>
                <a:spcPct val="150000"/>
              </a:lnSpc>
            </a:pPr>
            <a:r>
              <a:rPr lang="zh-CN" altLang="en-US" sz="2800" b="1" dirty="0">
                <a:solidFill>
                  <a:srgbClr val="FFFFFF"/>
                </a:solidFill>
                <a:latin typeface="微软雅黑" panose="020B0503020204020204" pitchFamily="34" charset="-122"/>
                <a:ea typeface="微软雅黑" panose="020B0503020204020204" pitchFamily="34" charset="-122"/>
              </a:rPr>
              <a:t>版权声明</a:t>
            </a:r>
            <a:endParaRPr lang="zh-CN" altLang="en-US" sz="2800" b="1" dirty="0">
              <a:solidFill>
                <a:srgbClr val="FFFFFF"/>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感谢您下载包图网平台上提供的</a:t>
            </a:r>
            <a:r>
              <a:rPr lang="en-US" altLang="zh-CN" sz="1200" dirty="0">
                <a:solidFill>
                  <a:srgbClr val="FFFFFF"/>
                </a:solidFill>
                <a:latin typeface="微软雅黑" panose="020B0503020204020204" pitchFamily="34" charset="-122"/>
                <a:ea typeface="微软雅黑" panose="020B0503020204020204" pitchFamily="34" charset="-122"/>
              </a:rPr>
              <a:t>PPT</a:t>
            </a:r>
            <a:r>
              <a:rPr lang="zh-CN" altLang="en-US" sz="1200" dirty="0">
                <a:solidFill>
                  <a:srgbClr val="FFFFFF"/>
                </a:solidFill>
                <a:latin typeface="微软雅黑" panose="020B0503020204020204" pitchFamily="34" charset="-122"/>
                <a:ea typeface="微软雅黑" panose="020B0503020204020204" pitchFamily="34" charset="-122"/>
              </a:rPr>
              <a:t>作品，为了您和包图网以及原创作者的利益，请勿复制、传播、销售，否则将承担法律责任！包图网将对作品进行维权，按照传播下载次数进行十倍的索取赔偿！</a:t>
            </a:r>
            <a:endParaRPr lang="en-US" altLang="zh-CN" sz="1200" dirty="0">
              <a:solidFill>
                <a:srgbClr val="FFFFFF"/>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rgbClr val="FFFFFF"/>
                </a:solidFill>
                <a:latin typeface="微软雅黑" panose="020B0503020204020204" pitchFamily="34" charset="-122"/>
                <a:ea typeface="微软雅黑" panose="020B0503020204020204" pitchFamily="34" charset="-122"/>
              </a:rPr>
              <a:t>1.</a:t>
            </a:r>
            <a:r>
              <a:rPr lang="zh-CN" altLang="en-US" sz="1200" dirty="0">
                <a:solidFill>
                  <a:srgbClr val="FFFFFF"/>
                </a:solidFill>
                <a:latin typeface="微软雅黑" panose="020B0503020204020204" pitchFamily="34" charset="-122"/>
                <a:ea typeface="微软雅黑" panose="020B0503020204020204" pitchFamily="34" charset="-122"/>
              </a:rPr>
              <a:t>在包图网出售的</a:t>
            </a:r>
            <a:r>
              <a:rPr lang="en-US" altLang="zh-CN" sz="1200" dirty="0">
                <a:solidFill>
                  <a:srgbClr val="FFFFFF"/>
                </a:solidFill>
                <a:latin typeface="微软雅黑" panose="020B0503020204020204" pitchFamily="34" charset="-122"/>
                <a:ea typeface="微软雅黑" panose="020B0503020204020204" pitchFamily="34" charset="-122"/>
              </a:rPr>
              <a:t>PPT</a:t>
            </a:r>
            <a:r>
              <a:rPr lang="zh-CN" altLang="en-US" sz="1200" dirty="0">
                <a:solidFill>
                  <a:srgbClr val="FFFFFF"/>
                </a:solidFill>
                <a:latin typeface="微软雅黑" panose="020B0503020204020204" pitchFamily="34" charset="-122"/>
                <a:ea typeface="微软雅黑" panose="020B0503020204020204" pitchFamily="34" charset="-122"/>
              </a:rPr>
              <a:t>模板是免版税类（</a:t>
            </a:r>
            <a:r>
              <a:rPr lang="en-US" altLang="zh-CN" sz="1200" dirty="0">
                <a:solidFill>
                  <a:srgbClr val="FFFFFF"/>
                </a:solidFill>
                <a:latin typeface="微软雅黑" panose="020B0503020204020204" pitchFamily="34" charset="-122"/>
                <a:ea typeface="微软雅黑" panose="020B0503020204020204" pitchFamily="34" charset="-122"/>
              </a:rPr>
              <a:t>RF</a:t>
            </a:r>
            <a:r>
              <a:rPr lang="zh-CN" altLang="en-US" sz="1200" dirty="0">
                <a:solidFill>
                  <a:srgbClr val="FFFFFF"/>
                </a:solidFill>
                <a:latin typeface="微软雅黑" panose="020B0503020204020204" pitchFamily="34" charset="-122"/>
                <a:ea typeface="微软雅黑" panose="020B0503020204020204" pitchFamily="34" charset="-122"/>
              </a:rPr>
              <a:t>：</a:t>
            </a:r>
            <a:r>
              <a:rPr lang="en-US" altLang="zh-CN" sz="1200" dirty="0">
                <a:solidFill>
                  <a:srgbClr val="FFFFFF"/>
                </a:solidFill>
                <a:latin typeface="微软雅黑" panose="020B0503020204020204" pitchFamily="34" charset="-122"/>
                <a:ea typeface="微软雅黑" panose="020B0503020204020204" pitchFamily="34" charset="-122"/>
              </a:rPr>
              <a:t>Royalty-Free</a:t>
            </a:r>
            <a:r>
              <a:rPr lang="zh-CN" altLang="en-US" sz="1200" dirty="0">
                <a:solidFill>
                  <a:srgbClr val="FFFFFF"/>
                </a:solidFill>
                <a:latin typeface="微软雅黑" panose="020B0503020204020204" pitchFamily="34" charset="-122"/>
                <a:ea typeface="微软雅黑" panose="020B0503020204020204" pitchFamily="34" charset="-122"/>
              </a:rPr>
              <a:t>）正版受</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中国人民共和国著作法</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和</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世界版权公约</a:t>
            </a:r>
            <a:r>
              <a:rPr lang="en-US" altLang="zh-CN" sz="1200" dirty="0">
                <a:solidFill>
                  <a:srgbClr val="FFFFFF"/>
                </a:solidFill>
                <a:latin typeface="微软雅黑" panose="020B0503020204020204" pitchFamily="34" charset="-122"/>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rPr>
              <a:t>的保护，作品的所有权、版权和著作权归包图网所有，您下载的是</a:t>
            </a:r>
            <a:r>
              <a:rPr lang="en-US" altLang="zh-CN" sz="1200" dirty="0">
                <a:solidFill>
                  <a:srgbClr val="FFFFFF"/>
                </a:solidFill>
                <a:latin typeface="微软雅黑" panose="020B0503020204020204" pitchFamily="34" charset="-122"/>
                <a:ea typeface="微软雅黑" panose="020B0503020204020204" pitchFamily="34" charset="-122"/>
              </a:rPr>
              <a:t>PPT</a:t>
            </a:r>
            <a:r>
              <a:rPr lang="zh-CN" altLang="en-US" sz="1200" dirty="0">
                <a:solidFill>
                  <a:srgbClr val="FFFFFF"/>
                </a:solidFill>
                <a:latin typeface="微软雅黑" panose="020B0503020204020204" pitchFamily="34" charset="-122"/>
                <a:ea typeface="微软雅黑" panose="020B0503020204020204" pitchFamily="34" charset="-122"/>
              </a:rPr>
              <a:t>模板素材的使用权。</a:t>
            </a:r>
            <a:endParaRPr lang="zh-CN" altLang="en-US" sz="12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rgbClr val="FFFFFF"/>
                </a:solidFill>
                <a:latin typeface="微软雅黑" panose="020B0503020204020204" pitchFamily="34" charset="-122"/>
                <a:ea typeface="微软雅黑" panose="020B0503020204020204" pitchFamily="34" charset="-122"/>
              </a:rPr>
              <a:t>2.</a:t>
            </a:r>
            <a:r>
              <a:rPr lang="zh-CN" altLang="en-US" sz="1200" dirty="0">
                <a:solidFill>
                  <a:srgbClr val="FFFFFF"/>
                </a:solidFill>
                <a:latin typeface="微软雅黑" panose="020B0503020204020204" pitchFamily="34" charset="-122"/>
                <a:ea typeface="微软雅黑" panose="020B0503020204020204" pitchFamily="34" charset="-122"/>
              </a:rPr>
              <a:t>不得将包图网的</a:t>
            </a:r>
            <a:r>
              <a:rPr lang="en-US" altLang="zh-CN" sz="1200" dirty="0">
                <a:solidFill>
                  <a:srgbClr val="FFFFFF"/>
                </a:solidFill>
                <a:latin typeface="微软雅黑" panose="020B0503020204020204" pitchFamily="34" charset="-122"/>
                <a:ea typeface="微软雅黑" panose="020B0503020204020204" pitchFamily="34" charset="-122"/>
              </a:rPr>
              <a:t>PPT</a:t>
            </a:r>
            <a:r>
              <a:rPr lang="zh-CN" altLang="en-US" sz="1200" dirty="0">
                <a:solidFill>
                  <a:srgbClr val="FFFFFF"/>
                </a:solidFill>
                <a:latin typeface="微软雅黑" panose="020B0503020204020204" pitchFamily="34" charset="-122"/>
                <a:ea typeface="微软雅黑" panose="020B0503020204020204" pitchFamily="34" charset="-122"/>
              </a:rPr>
              <a:t>模板、</a:t>
            </a:r>
            <a:r>
              <a:rPr lang="en-US" altLang="zh-CN" sz="1200" dirty="0">
                <a:solidFill>
                  <a:srgbClr val="FFFFFF"/>
                </a:solidFill>
                <a:latin typeface="微软雅黑" panose="020B0503020204020204" pitchFamily="34" charset="-122"/>
                <a:ea typeface="微软雅黑" panose="020B0503020204020204" pitchFamily="34" charset="-122"/>
              </a:rPr>
              <a:t>PPT</a:t>
            </a:r>
            <a:r>
              <a:rPr lang="zh-CN" altLang="en-US" sz="1200" dirty="0">
                <a:solidFill>
                  <a:srgbClr val="FFFFFF"/>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5="http://schemas.microsoft.com/office/powerpoint/2012/main" Requires="p15">
      <p:transition xmlns:p14="http://schemas.microsoft.com/office/powerpoint/2010/main" spd="slow" Requires="p14" p14:dur="2000" advClick="0" advTm="4147">
        <p15:prstTrans prst="drape"/>
      </p:transition>
    </mc:Choice>
    <mc:Fallback>
      <p:transition spd="slow" advClick="0" advTm="4147">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1" y="274639"/>
            <a:ext cx="10972800" cy="114300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1" y="1600201"/>
            <a:ext cx="10972800" cy="4525963"/>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601" y="6356352"/>
            <a:ext cx="2844800" cy="365125"/>
          </a:xfrm>
          <a:prstGeom prst="rect">
            <a:avLst/>
          </a:prstGeom>
        </p:spPr>
        <p:txBody>
          <a:bodyPr vert="horz" lIns="91428" tIns="45714" rIns="91428" bIns="45714" rtlCol="0" anchor="ctr"/>
          <a:lstStyle>
            <a:lvl1pPr algn="l">
              <a:defRPr sz="1600">
                <a:solidFill>
                  <a:schemeClr val="tx1">
                    <a:tint val="75000"/>
                  </a:schemeClr>
                </a:solidFill>
              </a:defRPr>
            </a:lvl1pPr>
          </a:lstStyle>
          <a:p>
            <a:pPr defTabSz="1218565"/>
            <a:fld id="{02854A03-91AF-448A-9954-517C0577E5F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1" y="6356352"/>
            <a:ext cx="3860800" cy="365125"/>
          </a:xfrm>
          <a:prstGeom prst="rect">
            <a:avLst/>
          </a:prstGeom>
        </p:spPr>
        <p:txBody>
          <a:bodyPr vert="horz" lIns="91428" tIns="45714" rIns="91428" bIns="45714" rtlCol="0" anchor="ctr"/>
          <a:lstStyle>
            <a:lvl1pPr algn="ctr">
              <a:defRPr sz="1600">
                <a:solidFill>
                  <a:schemeClr val="tx1">
                    <a:tint val="75000"/>
                  </a:schemeClr>
                </a:solidFill>
              </a:defRPr>
            </a:lvl1pPr>
          </a:lstStyle>
          <a:p>
            <a:pPr defTabSz="1218565"/>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1" y="6356352"/>
            <a:ext cx="2844800" cy="365125"/>
          </a:xfrm>
          <a:prstGeom prst="rect">
            <a:avLst/>
          </a:prstGeom>
        </p:spPr>
        <p:txBody>
          <a:bodyPr vert="horz" lIns="91428" tIns="45714" rIns="91428" bIns="45714" rtlCol="0" anchor="ctr"/>
          <a:lstStyle>
            <a:lvl1pPr algn="r">
              <a:defRPr sz="1600">
                <a:solidFill>
                  <a:schemeClr val="tx1">
                    <a:tint val="75000"/>
                  </a:schemeClr>
                </a:solidFill>
              </a:defRPr>
            </a:lvl1pPr>
          </a:lstStyle>
          <a:p>
            <a:pPr defTabSz="1218565"/>
            <a:fld id="{2EEFC946-6D13-4F8C-9740-992A906A613E}"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51" r:id="rId1"/>
  </p:sldLayoutIdLst>
  <mc:AlternateContent xmlns:mc="http://schemas.openxmlformats.org/markup-compatibility/2006">
    <mc:Choice xmlns:p15="http://schemas.microsoft.com/office/powerpoint/2012/main" Requires="p15">
      <p:transition xmlns:p14="http://schemas.microsoft.com/office/powerpoint/2010/main" spd="slow" Requires="p14" p14:dur="2000" advClick="0" advTm="4147">
        <p15:prstTrans prst="drape"/>
      </p:transition>
    </mc:Choice>
    <mc:Fallback>
      <p:transition spd="slow" advClick="0" advTm="4147">
        <p:fade/>
      </p:transition>
    </mc:Fallback>
  </mc:AlternateContent>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29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25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1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17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13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09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openxmlformats.org/officeDocument/2006/relationships/tags" Target="../tags/tag1.xml"/><Relationship Id="rId5" Type="http://schemas.openxmlformats.org/officeDocument/2006/relationships/image" Target="../media/image2.png"/><Relationship Id="rId4" Type="http://schemas.microsoft.com/office/2007/relationships/media" Target="../media/media1.mp3"/><Relationship Id="rId3" Type="http://schemas.openxmlformats.org/officeDocument/2006/relationships/audio" Target="../media/media1.mp3"/><Relationship Id="rId2" Type="http://schemas.microsoft.com/office/2007/relationships/hdphoto" Target="../media/hdphoto1.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3" Type="http://schemas.openxmlformats.org/officeDocument/2006/relationships/notesSlide" Target="../notesSlides/notesSlide13.xml"/><Relationship Id="rId12" Type="http://schemas.openxmlformats.org/officeDocument/2006/relationships/slideLayout" Target="../slideLayouts/slideLayout1.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tags" Target="../tags/tag14.xml"/><Relationship Id="rId2" Type="http://schemas.openxmlformats.org/officeDocument/2006/relationships/image" Target="../media/image23.jpeg"/><Relationship Id="rId1"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extLst>
              <a:ext uri="{BEBA8EAE-BF5A-486C-A8C5-ECC9F3942E4B}">
                <a14:imgProps xmlns:a14="http://schemas.microsoft.com/office/drawing/2010/main">
                  <a14:imgLayer r:embed="rId2">
                    <a14:imgEffect>
                      <a14:brightnessContrast bright="-3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a:off x="0" y="1603366"/>
            <a:ext cx="12192000" cy="3651269"/>
          </a:xfrm>
          <a:prstGeom prst="rect">
            <a:avLst/>
          </a:prstGeom>
          <a:solidFill>
            <a:schemeClr val="tx1">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a:endParaRPr lang="zh-CN" altLang="en-US" sz="2400">
              <a:solidFill>
                <a:prstClr val="white"/>
              </a:solidFill>
              <a:cs typeface="+mn-ea"/>
              <a:sym typeface="+mn-lt"/>
            </a:endParaRPr>
          </a:p>
        </p:txBody>
      </p:sp>
      <p:sp>
        <p:nvSpPr>
          <p:cNvPr id="8" name="文本框 7"/>
          <p:cNvSpPr txBox="1"/>
          <p:nvPr/>
        </p:nvSpPr>
        <p:spPr>
          <a:xfrm>
            <a:off x="2343574" y="2637941"/>
            <a:ext cx="7504853" cy="1107996"/>
          </a:xfrm>
          <a:prstGeom prst="rect">
            <a:avLst/>
          </a:prstGeom>
          <a:noFill/>
        </p:spPr>
        <p:txBody>
          <a:bodyPr wrap="square" rtlCol="0">
            <a:spAutoFit/>
          </a:bodyPr>
          <a:lstStyle/>
          <a:p>
            <a:pPr algn="ctr" defTabSz="1218565"/>
            <a:r>
              <a:rPr lang="zh-CN" altLang="en-US" sz="6600" dirty="0">
                <a:solidFill>
                  <a:schemeClr val="bg1"/>
                </a:solidFill>
                <a:cs typeface="+mn-ea"/>
                <a:sym typeface="+mn-lt"/>
              </a:rPr>
              <a:t>人事年终汇报</a:t>
            </a:r>
            <a:r>
              <a:rPr lang="en-US" altLang="zh-CN" sz="6600" dirty="0">
                <a:solidFill>
                  <a:schemeClr val="bg1"/>
                </a:solidFill>
                <a:cs typeface="+mn-ea"/>
                <a:sym typeface="+mn-lt"/>
              </a:rPr>
              <a:t>PPT</a:t>
            </a:r>
            <a:endParaRPr lang="zh-CN" altLang="en-US" sz="6600" dirty="0">
              <a:solidFill>
                <a:schemeClr val="bg1"/>
              </a:solidFill>
              <a:cs typeface="+mn-ea"/>
              <a:sym typeface="+mn-lt"/>
            </a:endParaRPr>
          </a:p>
        </p:txBody>
      </p:sp>
      <p:sp>
        <p:nvSpPr>
          <p:cNvPr id="9" name="矩形 8"/>
          <p:cNvSpPr/>
          <p:nvPr/>
        </p:nvSpPr>
        <p:spPr>
          <a:xfrm>
            <a:off x="2546773" y="3745937"/>
            <a:ext cx="7098455" cy="461665"/>
          </a:xfrm>
          <a:prstGeom prst="rect">
            <a:avLst/>
          </a:prstGeom>
        </p:spPr>
        <p:txBody>
          <a:bodyPr wrap="square">
            <a:spAutoFit/>
          </a:bodyPr>
          <a:lstStyle/>
          <a:p>
            <a:pPr algn="ctr" defTabSz="1218565"/>
            <a:r>
              <a:rPr lang="en-US" altLang="zh-CN" sz="2400" dirty="0">
                <a:solidFill>
                  <a:schemeClr val="bg1"/>
                </a:solidFill>
                <a:cs typeface="+mn-ea"/>
                <a:sym typeface="+mn-lt"/>
              </a:rPr>
              <a:t>The personnel year-end report PPT</a:t>
            </a:r>
            <a:endParaRPr lang="zh-CN" altLang="en-US" sz="2400" dirty="0">
              <a:solidFill>
                <a:schemeClr val="bg1"/>
              </a:solidFill>
              <a:cs typeface="+mn-ea"/>
              <a:sym typeface="+mn-lt"/>
            </a:endParaRPr>
          </a:p>
        </p:txBody>
      </p:sp>
      <p:sp>
        <p:nvSpPr>
          <p:cNvPr id="10" name="文本框 9"/>
          <p:cNvSpPr txBox="1"/>
          <p:nvPr/>
        </p:nvSpPr>
        <p:spPr>
          <a:xfrm>
            <a:off x="3854027" y="1796819"/>
            <a:ext cx="4483947" cy="913007"/>
          </a:xfrm>
          <a:prstGeom prst="rect">
            <a:avLst/>
          </a:prstGeom>
          <a:noFill/>
        </p:spPr>
        <p:txBody>
          <a:bodyPr wrap="square" rtlCol="0">
            <a:spAutoFit/>
          </a:bodyPr>
          <a:lstStyle/>
          <a:p>
            <a:pPr algn="ctr" defTabSz="1218565"/>
            <a:r>
              <a:rPr lang="en-US" altLang="zh-CN" sz="5335" spc="800" dirty="0">
                <a:solidFill>
                  <a:schemeClr val="bg1"/>
                </a:solidFill>
                <a:cs typeface="+mn-ea"/>
                <a:sym typeface="+mn-lt"/>
              </a:rPr>
              <a:t>Business</a:t>
            </a:r>
            <a:endParaRPr lang="zh-CN" altLang="en-US" sz="5335" spc="800" dirty="0">
              <a:solidFill>
                <a:schemeClr val="bg1"/>
              </a:solidFill>
              <a:cs typeface="+mn-ea"/>
              <a:sym typeface="+mn-lt"/>
            </a:endParaRPr>
          </a:p>
        </p:txBody>
      </p:sp>
      <p:sp>
        <p:nvSpPr>
          <p:cNvPr id="11" name="文本框 10"/>
          <p:cNvSpPr txBox="1"/>
          <p:nvPr/>
        </p:nvSpPr>
        <p:spPr>
          <a:xfrm>
            <a:off x="4184439" y="4587058"/>
            <a:ext cx="3644053" cy="460375"/>
          </a:xfrm>
          <a:prstGeom prst="rect">
            <a:avLst/>
          </a:prstGeom>
          <a:noFill/>
        </p:spPr>
        <p:txBody>
          <a:bodyPr wrap="square" rtlCol="0">
            <a:spAutoFit/>
          </a:bodyPr>
          <a:lstStyle/>
          <a:p>
            <a:pPr algn="ctr" defTabSz="1218565"/>
            <a:r>
              <a:rPr lang="zh-CN" altLang="en-US" sz="2400" dirty="0">
                <a:solidFill>
                  <a:schemeClr val="bg1"/>
                </a:solidFill>
                <a:cs typeface="+mn-ea"/>
                <a:sym typeface="+mn-lt"/>
              </a:rPr>
              <a:t>姓名</a:t>
            </a:r>
            <a:r>
              <a:rPr lang="zh-CN" altLang="en-US" sz="2400" dirty="0" smtClean="0">
                <a:solidFill>
                  <a:schemeClr val="bg1"/>
                </a:solidFill>
                <a:cs typeface="+mn-ea"/>
                <a:sym typeface="+mn-lt"/>
              </a:rPr>
              <a:t>：泡泡糖</a:t>
            </a:r>
            <a:endParaRPr lang="zh-CN" altLang="en-US" sz="2400" dirty="0">
              <a:solidFill>
                <a:schemeClr val="bg1"/>
              </a:solidFill>
              <a:cs typeface="+mn-ea"/>
              <a:sym typeface="+mn-lt"/>
            </a:endParaRPr>
          </a:p>
        </p:txBody>
      </p:sp>
      <p:pic>
        <p:nvPicPr>
          <p:cNvPr id="5" name="Cycle - Waiting For You">
            <a:hlinkClick r:id="" action="ppaction://media"/>
          </p:cNvPr>
          <p:cNvPicPr>
            <a:picLocks noChangeAspect="1"/>
          </p:cNvPicPr>
          <p:nvPr>
            <a:audioFile r:link="rId3"/>
            <p:extLst>
              <p:ext uri="{DAA4B4D4-6D71-4841-9C94-3DE7FCFB9230}">
                <p14:media xmlns:p14="http://schemas.microsoft.com/office/powerpoint/2010/main" r:embed="rId4">
                  <p14:fade in="500.000000" out="500.000000"/>
                </p14:media>
              </p:ext>
            </p:extLst>
          </p:nvPr>
        </p:nvPicPr>
        <p:blipFill>
          <a:blip r:embed="rId5"/>
          <a:stretch>
            <a:fillRect/>
          </a:stretch>
        </p:blipFill>
        <p:spPr>
          <a:xfrm>
            <a:off x="-2318081" y="420958"/>
            <a:ext cx="2056764" cy="2056764"/>
          </a:xfrm>
          <a:prstGeom prst="rect">
            <a:avLst/>
          </a:prstGeom>
        </p:spPr>
      </p:pic>
    </p:spTree>
    <p:custDataLst>
      <p:tags r:id="rId6"/>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546">
        <p15:prstTrans prst="drape"/>
      </p:transition>
    </mc:Choice>
    <mc:Fallback>
      <p:transition spd="slow" advClick="0" advTm="354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anim calcmode="lin" valueType="num">
                                      <p:cBhvr>
                                        <p:cTn id="2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2000"/>
                                        <p:tgtEl>
                                          <p:spTgt spid="9"/>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circle(in)">
                                      <p:cBhvr>
                                        <p:cTn id="2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5"/>
                </p:tgtEl>
              </p:cMediaNode>
            </p:audio>
          </p:childTnLst>
        </p:cTn>
      </p:par>
    </p:tnLst>
    <p:bldLst>
      <p:bldP spid="13" grpId="0" animBg="1"/>
      <p:bldP spid="8" grpId="0"/>
      <p:bldP spid="9"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04" name="矩形 103"/>
          <p:cNvSpPr/>
          <p:nvPr/>
        </p:nvSpPr>
        <p:spPr>
          <a:xfrm>
            <a:off x="-29139" y="13258"/>
            <a:ext cx="5369127" cy="6858000"/>
          </a:xfrm>
          <a:prstGeom prst="rect">
            <a:avLst/>
          </a:prstGeom>
          <a:solidFill>
            <a:schemeClr val="tx1">
              <a:lumMod val="75000"/>
              <a:lumOff val="2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29138" y="0"/>
            <a:ext cx="537464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矩形 1"/>
          <p:cNvSpPr/>
          <p:nvPr/>
        </p:nvSpPr>
        <p:spPr>
          <a:xfrm>
            <a:off x="5331404" y="0"/>
            <a:ext cx="6860595" cy="6858000"/>
          </a:xfrm>
          <a:prstGeom prst="rect">
            <a:avLst/>
          </a:prstGeom>
          <a:solidFill>
            <a:srgbClr val="0000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2" name="组合 71"/>
          <p:cNvGrpSpPr/>
          <p:nvPr/>
        </p:nvGrpSpPr>
        <p:grpSpPr>
          <a:xfrm>
            <a:off x="3700130" y="239650"/>
            <a:ext cx="3317240" cy="1953593"/>
            <a:chOff x="1122680" y="513080"/>
            <a:chExt cx="3484880" cy="2052320"/>
          </a:xfrm>
        </p:grpSpPr>
        <p:grpSp>
          <p:nvGrpSpPr>
            <p:cNvPr id="73" name="组合 72"/>
            <p:cNvGrpSpPr/>
            <p:nvPr/>
          </p:nvGrpSpPr>
          <p:grpSpPr>
            <a:xfrm>
              <a:off x="1122680" y="513080"/>
              <a:ext cx="3484880" cy="2052320"/>
              <a:chOff x="1143000" y="513080"/>
              <a:chExt cx="3484880" cy="2052320"/>
            </a:xfrm>
          </p:grpSpPr>
          <p:sp>
            <p:nvSpPr>
              <p:cNvPr id="77" name="矩形 76"/>
              <p:cNvSpPr/>
              <p:nvPr/>
            </p:nvSpPr>
            <p:spPr>
              <a:xfrm>
                <a:off x="1143000" y="721360"/>
                <a:ext cx="3423920" cy="163576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8" name="任意多边形 77"/>
              <p:cNvSpPr/>
              <p:nvPr/>
            </p:nvSpPr>
            <p:spPr>
              <a:xfrm>
                <a:off x="2915920" y="721360"/>
                <a:ext cx="1711960" cy="1635760"/>
              </a:xfrm>
              <a:custGeom>
                <a:avLst/>
                <a:gdLst>
                  <a:gd name="connsiteX0" fmla="*/ 0 w 1711960"/>
                  <a:gd name="connsiteY0" fmla="*/ 0 h 1635760"/>
                  <a:gd name="connsiteX1" fmla="*/ 1711960 w 1711960"/>
                  <a:gd name="connsiteY1" fmla="*/ 0 h 1635760"/>
                  <a:gd name="connsiteX2" fmla="*/ 1711960 w 1711960"/>
                  <a:gd name="connsiteY2" fmla="*/ 1635760 h 1635760"/>
                  <a:gd name="connsiteX3" fmla="*/ 0 w 1711960"/>
                  <a:gd name="connsiteY3" fmla="*/ 1635760 h 1635760"/>
                </a:gdLst>
                <a:ahLst/>
                <a:cxnLst>
                  <a:cxn ang="0">
                    <a:pos x="connsiteX0" y="connsiteY0"/>
                  </a:cxn>
                  <a:cxn ang="0">
                    <a:pos x="connsiteX1" y="connsiteY1"/>
                  </a:cxn>
                  <a:cxn ang="0">
                    <a:pos x="connsiteX2" y="connsiteY2"/>
                  </a:cxn>
                  <a:cxn ang="0">
                    <a:pos x="connsiteX3" y="connsiteY3"/>
                  </a:cxn>
                </a:cxnLst>
                <a:rect l="l" t="t" r="r" b="b"/>
                <a:pathLst>
                  <a:path w="1711960" h="1635760">
                    <a:moveTo>
                      <a:pt x="0" y="0"/>
                    </a:moveTo>
                    <a:lnTo>
                      <a:pt x="1711960" y="0"/>
                    </a:lnTo>
                    <a:lnTo>
                      <a:pt x="1711960" y="1635760"/>
                    </a:lnTo>
                    <a:lnTo>
                      <a:pt x="0" y="1635760"/>
                    </a:lnTo>
                    <a:close/>
                  </a:path>
                </a:pathLst>
              </a:custGeom>
              <a:noFill/>
              <a:ln w="76200">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79" name="直接连接符 78"/>
              <p:cNvCxnSpPr/>
              <p:nvPr/>
            </p:nvCxnSpPr>
            <p:spPr>
              <a:xfrm>
                <a:off x="2915920" y="513080"/>
                <a:ext cx="0" cy="205232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4" name="文本框 73"/>
            <p:cNvSpPr txBox="1"/>
            <p:nvPr/>
          </p:nvSpPr>
          <p:spPr>
            <a:xfrm>
              <a:off x="1798320" y="965200"/>
              <a:ext cx="995680" cy="969992"/>
            </a:xfrm>
            <a:prstGeom prst="rect">
              <a:avLst/>
            </a:prstGeom>
            <a:noFill/>
          </p:spPr>
          <p:txBody>
            <a:bodyPr wrap="square" rtlCol="0">
              <a:spAutoFit/>
            </a:bodyPr>
            <a:lstStyle/>
            <a:p>
              <a:pPr algn="r"/>
              <a:r>
                <a:rPr lang="zh-CN" altLang="en-US" sz="5400" b="1" dirty="0">
                  <a:solidFill>
                    <a:schemeClr val="bg1"/>
                  </a:solidFill>
                  <a:cs typeface="+mn-ea"/>
                  <a:sym typeface="+mn-lt"/>
                </a:rPr>
                <a:t>目</a:t>
              </a:r>
              <a:endParaRPr lang="zh-CN" altLang="en-US" sz="5400" b="1" dirty="0">
                <a:solidFill>
                  <a:schemeClr val="bg1"/>
                </a:solidFill>
                <a:cs typeface="+mn-ea"/>
                <a:sym typeface="+mn-lt"/>
              </a:endParaRPr>
            </a:p>
          </p:txBody>
        </p:sp>
        <p:sp>
          <p:nvSpPr>
            <p:cNvPr id="75" name="文本框 74"/>
            <p:cNvSpPr txBox="1"/>
            <p:nvPr/>
          </p:nvSpPr>
          <p:spPr>
            <a:xfrm>
              <a:off x="2895599" y="965200"/>
              <a:ext cx="995680" cy="969992"/>
            </a:xfrm>
            <a:prstGeom prst="rect">
              <a:avLst/>
            </a:prstGeom>
            <a:noFill/>
          </p:spPr>
          <p:txBody>
            <a:bodyPr wrap="square" rtlCol="0">
              <a:spAutoFit/>
            </a:bodyPr>
            <a:lstStyle/>
            <a:p>
              <a:r>
                <a:rPr lang="zh-CN" altLang="en-US" sz="5400" b="1" dirty="0">
                  <a:solidFill>
                    <a:srgbClr val="EE8A10"/>
                  </a:solidFill>
                  <a:cs typeface="+mn-ea"/>
                  <a:sym typeface="+mn-lt"/>
                </a:rPr>
                <a:t>录</a:t>
              </a:r>
              <a:endParaRPr lang="zh-CN" altLang="en-US" sz="5400" b="1" dirty="0">
                <a:solidFill>
                  <a:srgbClr val="EE8A10"/>
                </a:solidFill>
                <a:cs typeface="+mn-ea"/>
                <a:sym typeface="+mn-lt"/>
              </a:endParaRPr>
            </a:p>
          </p:txBody>
        </p:sp>
        <p:sp>
          <p:nvSpPr>
            <p:cNvPr id="76" name="文本框 75"/>
            <p:cNvSpPr txBox="1"/>
            <p:nvPr/>
          </p:nvSpPr>
          <p:spPr>
            <a:xfrm>
              <a:off x="1757680" y="1817390"/>
              <a:ext cx="2194560" cy="420330"/>
            </a:xfrm>
            <a:prstGeom prst="rect">
              <a:avLst/>
            </a:prstGeom>
            <a:noFill/>
          </p:spPr>
          <p:txBody>
            <a:bodyPr wrap="square" rtlCol="0">
              <a:spAutoFit/>
            </a:bodyPr>
            <a:lstStyle/>
            <a:p>
              <a:pPr algn="ctr"/>
              <a:r>
                <a:rPr lang="en-US" altLang="zh-CN" sz="2000" b="1" spc="300" dirty="0">
                  <a:solidFill>
                    <a:schemeClr val="bg1"/>
                  </a:solidFill>
                  <a:cs typeface="+mn-ea"/>
                  <a:sym typeface="+mn-lt"/>
                </a:rPr>
                <a:t>CONT</a:t>
              </a:r>
              <a:r>
                <a:rPr lang="en-US" altLang="zh-CN" sz="2000" b="1" spc="300" dirty="0">
                  <a:solidFill>
                    <a:srgbClr val="EE8A10"/>
                  </a:solidFill>
                  <a:cs typeface="+mn-ea"/>
                  <a:sym typeface="+mn-lt"/>
                </a:rPr>
                <a:t>ENTS</a:t>
              </a:r>
              <a:endParaRPr lang="zh-CN" altLang="en-US" sz="2000" b="1" spc="300" dirty="0">
                <a:solidFill>
                  <a:srgbClr val="EE8A10"/>
                </a:solidFill>
                <a:cs typeface="+mn-ea"/>
                <a:sym typeface="+mn-lt"/>
              </a:endParaRPr>
            </a:p>
          </p:txBody>
        </p:sp>
      </p:grpSp>
      <p:sp>
        <p:nvSpPr>
          <p:cNvPr id="82" name="文本框 81"/>
          <p:cNvSpPr txBox="1"/>
          <p:nvPr/>
        </p:nvSpPr>
        <p:spPr>
          <a:xfrm>
            <a:off x="6654143" y="2377790"/>
            <a:ext cx="3824330" cy="707886"/>
          </a:xfrm>
          <a:prstGeom prst="rect">
            <a:avLst/>
          </a:prstGeom>
          <a:noFill/>
          <a:ln>
            <a:noFill/>
          </a:ln>
        </p:spPr>
        <p:txBody>
          <a:bodyPr wrap="square" rtlCol="0">
            <a:spAutoFit/>
          </a:bodyPr>
          <a:lstStyle/>
          <a:p>
            <a:r>
              <a:rPr lang="zh-CN" altLang="en-US" sz="2400" b="1" spc="600" dirty="0">
                <a:solidFill>
                  <a:schemeClr val="bg1"/>
                </a:solidFill>
                <a:cs typeface="+mn-ea"/>
                <a:sym typeface="+mn-lt"/>
              </a:rPr>
              <a:t>工作概述</a:t>
            </a:r>
            <a:endParaRPr lang="en-US" altLang="zh-CN" sz="2400" b="1" spc="600" dirty="0">
              <a:solidFill>
                <a:schemeClr val="bg1"/>
              </a:solidFill>
              <a:cs typeface="+mn-ea"/>
              <a:sym typeface="+mn-lt"/>
            </a:endParaRPr>
          </a:p>
          <a:p>
            <a:r>
              <a:rPr lang="en-US" altLang="zh-CN" sz="1600" b="1" spc="300" dirty="0">
                <a:solidFill>
                  <a:schemeClr val="bg1"/>
                </a:solidFill>
                <a:cs typeface="+mn-ea"/>
                <a:sym typeface="+mn-lt"/>
              </a:rPr>
              <a:t>ADD YOUR TITLE</a:t>
            </a:r>
            <a:endParaRPr lang="zh-CN" altLang="en-US" sz="1600" b="1" spc="300" dirty="0">
              <a:solidFill>
                <a:schemeClr val="bg1"/>
              </a:solidFill>
              <a:cs typeface="+mn-ea"/>
              <a:sym typeface="+mn-lt"/>
            </a:endParaRPr>
          </a:p>
        </p:txBody>
      </p:sp>
      <p:grpSp>
        <p:nvGrpSpPr>
          <p:cNvPr id="84" name="组合 83"/>
          <p:cNvGrpSpPr/>
          <p:nvPr/>
        </p:nvGrpSpPr>
        <p:grpSpPr>
          <a:xfrm>
            <a:off x="4923901" y="2384052"/>
            <a:ext cx="868826" cy="756919"/>
            <a:chOff x="1143000" y="513080"/>
            <a:chExt cx="3484880" cy="2052320"/>
          </a:xfrm>
        </p:grpSpPr>
        <p:sp>
          <p:nvSpPr>
            <p:cNvPr id="85" name="矩形 84"/>
            <p:cNvSpPr/>
            <p:nvPr/>
          </p:nvSpPr>
          <p:spPr>
            <a:xfrm>
              <a:off x="1143000" y="721360"/>
              <a:ext cx="3423920" cy="163576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任意多边形 85"/>
            <p:cNvSpPr/>
            <p:nvPr/>
          </p:nvSpPr>
          <p:spPr>
            <a:xfrm>
              <a:off x="2915920" y="721360"/>
              <a:ext cx="1711960" cy="1635760"/>
            </a:xfrm>
            <a:custGeom>
              <a:avLst/>
              <a:gdLst>
                <a:gd name="connsiteX0" fmla="*/ 0 w 1711960"/>
                <a:gd name="connsiteY0" fmla="*/ 0 h 1635760"/>
                <a:gd name="connsiteX1" fmla="*/ 1711960 w 1711960"/>
                <a:gd name="connsiteY1" fmla="*/ 0 h 1635760"/>
                <a:gd name="connsiteX2" fmla="*/ 1711960 w 1711960"/>
                <a:gd name="connsiteY2" fmla="*/ 1635760 h 1635760"/>
                <a:gd name="connsiteX3" fmla="*/ 0 w 1711960"/>
                <a:gd name="connsiteY3" fmla="*/ 1635760 h 1635760"/>
              </a:gdLst>
              <a:ahLst/>
              <a:cxnLst>
                <a:cxn ang="0">
                  <a:pos x="connsiteX0" y="connsiteY0"/>
                </a:cxn>
                <a:cxn ang="0">
                  <a:pos x="connsiteX1" y="connsiteY1"/>
                </a:cxn>
                <a:cxn ang="0">
                  <a:pos x="connsiteX2" y="connsiteY2"/>
                </a:cxn>
                <a:cxn ang="0">
                  <a:pos x="connsiteX3" y="connsiteY3"/>
                </a:cxn>
              </a:cxnLst>
              <a:rect l="l" t="t" r="r" b="b"/>
              <a:pathLst>
                <a:path w="1711960" h="1635760">
                  <a:moveTo>
                    <a:pt x="0" y="0"/>
                  </a:moveTo>
                  <a:lnTo>
                    <a:pt x="1711960" y="0"/>
                  </a:lnTo>
                  <a:lnTo>
                    <a:pt x="1711960" y="1635760"/>
                  </a:lnTo>
                  <a:lnTo>
                    <a:pt x="0" y="1635760"/>
                  </a:lnTo>
                  <a:close/>
                </a:path>
              </a:pathLst>
            </a:custGeom>
            <a:noFill/>
            <a:ln w="76200">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87" name="直接连接符 86"/>
            <p:cNvCxnSpPr/>
            <p:nvPr/>
          </p:nvCxnSpPr>
          <p:spPr>
            <a:xfrm>
              <a:off x="2915920" y="513080"/>
              <a:ext cx="0" cy="205232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8" name="组合 87"/>
          <p:cNvGrpSpPr/>
          <p:nvPr/>
        </p:nvGrpSpPr>
        <p:grpSpPr>
          <a:xfrm>
            <a:off x="4947075" y="3472566"/>
            <a:ext cx="868826" cy="756919"/>
            <a:chOff x="1143000" y="513080"/>
            <a:chExt cx="3484880" cy="2052320"/>
          </a:xfrm>
        </p:grpSpPr>
        <p:sp>
          <p:nvSpPr>
            <p:cNvPr id="89" name="矩形 88"/>
            <p:cNvSpPr/>
            <p:nvPr/>
          </p:nvSpPr>
          <p:spPr>
            <a:xfrm>
              <a:off x="1143000" y="721360"/>
              <a:ext cx="3423920" cy="163576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任意多边形 89"/>
            <p:cNvSpPr/>
            <p:nvPr/>
          </p:nvSpPr>
          <p:spPr>
            <a:xfrm>
              <a:off x="2915920" y="721360"/>
              <a:ext cx="1711960" cy="1635760"/>
            </a:xfrm>
            <a:custGeom>
              <a:avLst/>
              <a:gdLst>
                <a:gd name="connsiteX0" fmla="*/ 0 w 1711960"/>
                <a:gd name="connsiteY0" fmla="*/ 0 h 1635760"/>
                <a:gd name="connsiteX1" fmla="*/ 1711960 w 1711960"/>
                <a:gd name="connsiteY1" fmla="*/ 0 h 1635760"/>
                <a:gd name="connsiteX2" fmla="*/ 1711960 w 1711960"/>
                <a:gd name="connsiteY2" fmla="*/ 1635760 h 1635760"/>
                <a:gd name="connsiteX3" fmla="*/ 0 w 1711960"/>
                <a:gd name="connsiteY3" fmla="*/ 1635760 h 1635760"/>
              </a:gdLst>
              <a:ahLst/>
              <a:cxnLst>
                <a:cxn ang="0">
                  <a:pos x="connsiteX0" y="connsiteY0"/>
                </a:cxn>
                <a:cxn ang="0">
                  <a:pos x="connsiteX1" y="connsiteY1"/>
                </a:cxn>
                <a:cxn ang="0">
                  <a:pos x="connsiteX2" y="connsiteY2"/>
                </a:cxn>
                <a:cxn ang="0">
                  <a:pos x="connsiteX3" y="connsiteY3"/>
                </a:cxn>
              </a:cxnLst>
              <a:rect l="l" t="t" r="r" b="b"/>
              <a:pathLst>
                <a:path w="1711960" h="1635760">
                  <a:moveTo>
                    <a:pt x="0" y="0"/>
                  </a:moveTo>
                  <a:lnTo>
                    <a:pt x="1711960" y="0"/>
                  </a:lnTo>
                  <a:lnTo>
                    <a:pt x="1711960" y="1635760"/>
                  </a:lnTo>
                  <a:lnTo>
                    <a:pt x="0" y="1635760"/>
                  </a:lnTo>
                  <a:close/>
                </a:path>
              </a:pathLst>
            </a:custGeom>
            <a:noFill/>
            <a:ln w="76200">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91" name="直接连接符 90"/>
            <p:cNvCxnSpPr/>
            <p:nvPr/>
          </p:nvCxnSpPr>
          <p:spPr>
            <a:xfrm>
              <a:off x="2915920" y="513080"/>
              <a:ext cx="0" cy="205232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2" name="组合 91"/>
          <p:cNvGrpSpPr/>
          <p:nvPr/>
        </p:nvGrpSpPr>
        <p:grpSpPr>
          <a:xfrm>
            <a:off x="4925538" y="4561080"/>
            <a:ext cx="868826" cy="756919"/>
            <a:chOff x="1143000" y="513080"/>
            <a:chExt cx="3484880" cy="2052320"/>
          </a:xfrm>
        </p:grpSpPr>
        <p:sp>
          <p:nvSpPr>
            <p:cNvPr id="93" name="矩形 92"/>
            <p:cNvSpPr/>
            <p:nvPr/>
          </p:nvSpPr>
          <p:spPr>
            <a:xfrm>
              <a:off x="1143000" y="721360"/>
              <a:ext cx="3423920" cy="163576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4" name="任意多边形 93"/>
            <p:cNvSpPr/>
            <p:nvPr/>
          </p:nvSpPr>
          <p:spPr>
            <a:xfrm>
              <a:off x="2915920" y="721360"/>
              <a:ext cx="1711960" cy="1635760"/>
            </a:xfrm>
            <a:custGeom>
              <a:avLst/>
              <a:gdLst>
                <a:gd name="connsiteX0" fmla="*/ 0 w 1711960"/>
                <a:gd name="connsiteY0" fmla="*/ 0 h 1635760"/>
                <a:gd name="connsiteX1" fmla="*/ 1711960 w 1711960"/>
                <a:gd name="connsiteY1" fmla="*/ 0 h 1635760"/>
                <a:gd name="connsiteX2" fmla="*/ 1711960 w 1711960"/>
                <a:gd name="connsiteY2" fmla="*/ 1635760 h 1635760"/>
                <a:gd name="connsiteX3" fmla="*/ 0 w 1711960"/>
                <a:gd name="connsiteY3" fmla="*/ 1635760 h 1635760"/>
              </a:gdLst>
              <a:ahLst/>
              <a:cxnLst>
                <a:cxn ang="0">
                  <a:pos x="connsiteX0" y="connsiteY0"/>
                </a:cxn>
                <a:cxn ang="0">
                  <a:pos x="connsiteX1" y="connsiteY1"/>
                </a:cxn>
                <a:cxn ang="0">
                  <a:pos x="connsiteX2" y="connsiteY2"/>
                </a:cxn>
                <a:cxn ang="0">
                  <a:pos x="connsiteX3" y="connsiteY3"/>
                </a:cxn>
              </a:cxnLst>
              <a:rect l="l" t="t" r="r" b="b"/>
              <a:pathLst>
                <a:path w="1711960" h="1635760">
                  <a:moveTo>
                    <a:pt x="0" y="0"/>
                  </a:moveTo>
                  <a:lnTo>
                    <a:pt x="1711960" y="0"/>
                  </a:lnTo>
                  <a:lnTo>
                    <a:pt x="1711960" y="1635760"/>
                  </a:lnTo>
                  <a:lnTo>
                    <a:pt x="0" y="1635760"/>
                  </a:lnTo>
                  <a:close/>
                </a:path>
              </a:pathLst>
            </a:custGeom>
            <a:noFill/>
            <a:ln w="76200">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95" name="直接连接符 94"/>
            <p:cNvCxnSpPr/>
            <p:nvPr/>
          </p:nvCxnSpPr>
          <p:spPr>
            <a:xfrm>
              <a:off x="2915920" y="513080"/>
              <a:ext cx="0" cy="205232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6" name="组合 95"/>
          <p:cNvGrpSpPr/>
          <p:nvPr/>
        </p:nvGrpSpPr>
        <p:grpSpPr>
          <a:xfrm>
            <a:off x="4939476" y="5630609"/>
            <a:ext cx="868826" cy="756919"/>
            <a:chOff x="1143000" y="513080"/>
            <a:chExt cx="3484880" cy="2052320"/>
          </a:xfrm>
        </p:grpSpPr>
        <p:sp>
          <p:nvSpPr>
            <p:cNvPr id="97" name="矩形 96"/>
            <p:cNvSpPr/>
            <p:nvPr/>
          </p:nvSpPr>
          <p:spPr>
            <a:xfrm>
              <a:off x="1143000" y="721360"/>
              <a:ext cx="3423920" cy="163576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任意多边形 97"/>
            <p:cNvSpPr/>
            <p:nvPr/>
          </p:nvSpPr>
          <p:spPr>
            <a:xfrm>
              <a:off x="2915920" y="721360"/>
              <a:ext cx="1711960" cy="1635760"/>
            </a:xfrm>
            <a:custGeom>
              <a:avLst/>
              <a:gdLst>
                <a:gd name="connsiteX0" fmla="*/ 0 w 1711960"/>
                <a:gd name="connsiteY0" fmla="*/ 0 h 1635760"/>
                <a:gd name="connsiteX1" fmla="*/ 1711960 w 1711960"/>
                <a:gd name="connsiteY1" fmla="*/ 0 h 1635760"/>
                <a:gd name="connsiteX2" fmla="*/ 1711960 w 1711960"/>
                <a:gd name="connsiteY2" fmla="*/ 1635760 h 1635760"/>
                <a:gd name="connsiteX3" fmla="*/ 0 w 1711960"/>
                <a:gd name="connsiteY3" fmla="*/ 1635760 h 1635760"/>
              </a:gdLst>
              <a:ahLst/>
              <a:cxnLst>
                <a:cxn ang="0">
                  <a:pos x="connsiteX0" y="connsiteY0"/>
                </a:cxn>
                <a:cxn ang="0">
                  <a:pos x="connsiteX1" y="connsiteY1"/>
                </a:cxn>
                <a:cxn ang="0">
                  <a:pos x="connsiteX2" y="connsiteY2"/>
                </a:cxn>
                <a:cxn ang="0">
                  <a:pos x="connsiteX3" y="connsiteY3"/>
                </a:cxn>
              </a:cxnLst>
              <a:rect l="l" t="t" r="r" b="b"/>
              <a:pathLst>
                <a:path w="1711960" h="1635760">
                  <a:moveTo>
                    <a:pt x="0" y="0"/>
                  </a:moveTo>
                  <a:lnTo>
                    <a:pt x="1711960" y="0"/>
                  </a:lnTo>
                  <a:lnTo>
                    <a:pt x="1711960" y="1635760"/>
                  </a:lnTo>
                  <a:lnTo>
                    <a:pt x="0" y="1635760"/>
                  </a:lnTo>
                  <a:close/>
                </a:path>
              </a:pathLst>
            </a:custGeom>
            <a:noFill/>
            <a:ln w="76200">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99" name="直接连接符 98"/>
            <p:cNvCxnSpPr/>
            <p:nvPr/>
          </p:nvCxnSpPr>
          <p:spPr>
            <a:xfrm>
              <a:off x="2915920" y="513080"/>
              <a:ext cx="0" cy="205232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0" name="文本框 99"/>
          <p:cNvSpPr txBox="1"/>
          <p:nvPr/>
        </p:nvSpPr>
        <p:spPr>
          <a:xfrm>
            <a:off x="4947076" y="2506773"/>
            <a:ext cx="799880" cy="523220"/>
          </a:xfrm>
          <a:prstGeom prst="rect">
            <a:avLst/>
          </a:prstGeom>
          <a:noFill/>
        </p:spPr>
        <p:txBody>
          <a:bodyPr wrap="square" rtlCol="0">
            <a:spAutoFit/>
          </a:bodyPr>
          <a:lstStyle/>
          <a:p>
            <a:pPr algn="ctr"/>
            <a:r>
              <a:rPr lang="en-US" altLang="zh-CN" sz="2800" dirty="0">
                <a:solidFill>
                  <a:schemeClr val="bg1"/>
                </a:solidFill>
                <a:cs typeface="+mn-ea"/>
                <a:sym typeface="+mn-lt"/>
              </a:rPr>
              <a:t>0</a:t>
            </a:r>
            <a:r>
              <a:rPr lang="en-US" altLang="zh-CN" sz="2800" dirty="0">
                <a:solidFill>
                  <a:schemeClr val="tx1">
                    <a:lumMod val="75000"/>
                    <a:lumOff val="25000"/>
                  </a:schemeClr>
                </a:solidFill>
                <a:cs typeface="+mn-ea"/>
                <a:sym typeface="+mn-lt"/>
              </a:rPr>
              <a:t> </a:t>
            </a:r>
            <a:r>
              <a:rPr lang="en-US" altLang="zh-CN" sz="2800" dirty="0">
                <a:solidFill>
                  <a:srgbClr val="EE8A10"/>
                </a:solidFill>
                <a:cs typeface="+mn-ea"/>
                <a:sym typeface="+mn-lt"/>
              </a:rPr>
              <a:t>1</a:t>
            </a:r>
            <a:endParaRPr lang="zh-CN" altLang="en-US" sz="2800" dirty="0">
              <a:solidFill>
                <a:srgbClr val="EE8A10"/>
              </a:solidFill>
              <a:cs typeface="+mn-ea"/>
              <a:sym typeface="+mn-lt"/>
            </a:endParaRPr>
          </a:p>
        </p:txBody>
      </p:sp>
      <p:sp>
        <p:nvSpPr>
          <p:cNvPr id="101" name="文本框 100"/>
          <p:cNvSpPr txBox="1"/>
          <p:nvPr/>
        </p:nvSpPr>
        <p:spPr>
          <a:xfrm>
            <a:off x="4977749" y="5750526"/>
            <a:ext cx="806566" cy="523220"/>
          </a:xfrm>
          <a:prstGeom prst="rect">
            <a:avLst/>
          </a:prstGeom>
          <a:noFill/>
        </p:spPr>
        <p:txBody>
          <a:bodyPr wrap="square" rtlCol="0">
            <a:spAutoFit/>
          </a:bodyPr>
          <a:lstStyle/>
          <a:p>
            <a:pPr algn="ctr"/>
            <a:r>
              <a:rPr lang="en-US" altLang="zh-CN" sz="2800" dirty="0">
                <a:solidFill>
                  <a:schemeClr val="bg1"/>
                </a:solidFill>
                <a:cs typeface="+mn-ea"/>
                <a:sym typeface="+mn-lt"/>
              </a:rPr>
              <a:t>0 </a:t>
            </a:r>
            <a:r>
              <a:rPr lang="en-US" altLang="zh-CN" sz="2800" dirty="0">
                <a:solidFill>
                  <a:srgbClr val="EE8A10"/>
                </a:solidFill>
                <a:cs typeface="+mn-ea"/>
                <a:sym typeface="+mn-lt"/>
              </a:rPr>
              <a:t>4</a:t>
            </a:r>
            <a:endParaRPr lang="zh-CN" altLang="en-US" sz="2800" dirty="0">
              <a:solidFill>
                <a:srgbClr val="EE8A10"/>
              </a:solidFill>
              <a:cs typeface="+mn-ea"/>
              <a:sym typeface="+mn-lt"/>
            </a:endParaRPr>
          </a:p>
        </p:txBody>
      </p:sp>
      <p:sp>
        <p:nvSpPr>
          <p:cNvPr id="102" name="文本框 101"/>
          <p:cNvSpPr txBox="1"/>
          <p:nvPr/>
        </p:nvSpPr>
        <p:spPr>
          <a:xfrm>
            <a:off x="4947077" y="4680471"/>
            <a:ext cx="799878" cy="523220"/>
          </a:xfrm>
          <a:prstGeom prst="rect">
            <a:avLst/>
          </a:prstGeom>
          <a:noFill/>
        </p:spPr>
        <p:txBody>
          <a:bodyPr wrap="square" rtlCol="0">
            <a:spAutoFit/>
          </a:bodyPr>
          <a:lstStyle/>
          <a:p>
            <a:pPr algn="ctr"/>
            <a:r>
              <a:rPr lang="en-US" altLang="zh-CN" sz="2800" dirty="0">
                <a:solidFill>
                  <a:schemeClr val="bg1"/>
                </a:solidFill>
                <a:cs typeface="+mn-ea"/>
                <a:sym typeface="+mn-lt"/>
              </a:rPr>
              <a:t>0 </a:t>
            </a:r>
            <a:r>
              <a:rPr lang="en-US" altLang="zh-CN" sz="2800" dirty="0">
                <a:solidFill>
                  <a:srgbClr val="EE8A10"/>
                </a:solidFill>
                <a:cs typeface="+mn-ea"/>
                <a:sym typeface="+mn-lt"/>
              </a:rPr>
              <a:t>3</a:t>
            </a:r>
            <a:endParaRPr lang="zh-CN" altLang="en-US" sz="2800" dirty="0">
              <a:solidFill>
                <a:srgbClr val="EE8A10"/>
              </a:solidFill>
              <a:cs typeface="+mn-ea"/>
              <a:sym typeface="+mn-lt"/>
            </a:endParaRPr>
          </a:p>
        </p:txBody>
      </p:sp>
      <p:sp>
        <p:nvSpPr>
          <p:cNvPr id="103" name="文本框 102"/>
          <p:cNvSpPr txBox="1"/>
          <p:nvPr/>
        </p:nvSpPr>
        <p:spPr>
          <a:xfrm>
            <a:off x="4977749" y="3593013"/>
            <a:ext cx="790544" cy="523220"/>
          </a:xfrm>
          <a:prstGeom prst="rect">
            <a:avLst/>
          </a:prstGeom>
          <a:noFill/>
        </p:spPr>
        <p:txBody>
          <a:bodyPr wrap="square" rtlCol="0">
            <a:spAutoFit/>
          </a:bodyPr>
          <a:lstStyle/>
          <a:p>
            <a:pPr algn="ctr"/>
            <a:r>
              <a:rPr lang="en-US" altLang="zh-CN" sz="2800" dirty="0">
                <a:solidFill>
                  <a:schemeClr val="bg1"/>
                </a:solidFill>
                <a:cs typeface="+mn-ea"/>
                <a:sym typeface="+mn-lt"/>
              </a:rPr>
              <a:t>0 </a:t>
            </a:r>
            <a:r>
              <a:rPr lang="en-US" altLang="zh-CN" sz="2800" dirty="0">
                <a:solidFill>
                  <a:srgbClr val="EE8A10"/>
                </a:solidFill>
                <a:cs typeface="+mn-ea"/>
                <a:sym typeface="+mn-lt"/>
              </a:rPr>
              <a:t>2</a:t>
            </a:r>
            <a:endParaRPr lang="zh-CN" altLang="en-US" sz="2800" dirty="0">
              <a:solidFill>
                <a:srgbClr val="EE8A10"/>
              </a:solidFill>
              <a:cs typeface="+mn-ea"/>
              <a:sym typeface="+mn-lt"/>
            </a:endParaRPr>
          </a:p>
        </p:txBody>
      </p:sp>
      <p:sp>
        <p:nvSpPr>
          <p:cNvPr id="37" name="文本框 36"/>
          <p:cNvSpPr txBox="1"/>
          <p:nvPr/>
        </p:nvSpPr>
        <p:spPr>
          <a:xfrm>
            <a:off x="6654143" y="3491472"/>
            <a:ext cx="3824330" cy="707886"/>
          </a:xfrm>
          <a:prstGeom prst="rect">
            <a:avLst/>
          </a:prstGeom>
          <a:noFill/>
          <a:ln>
            <a:noFill/>
          </a:ln>
        </p:spPr>
        <p:txBody>
          <a:bodyPr wrap="square" rtlCol="0">
            <a:spAutoFit/>
          </a:bodyPr>
          <a:lstStyle/>
          <a:p>
            <a:r>
              <a:rPr lang="zh-CN" altLang="en-US" sz="2400" b="1" spc="600" dirty="0">
                <a:solidFill>
                  <a:schemeClr val="bg1"/>
                </a:solidFill>
                <a:cs typeface="+mn-ea"/>
                <a:sym typeface="+mn-lt"/>
              </a:rPr>
              <a:t>完成情况</a:t>
            </a:r>
            <a:endParaRPr lang="en-US" altLang="zh-CN" sz="2400" b="1" spc="600" dirty="0">
              <a:solidFill>
                <a:schemeClr val="bg1"/>
              </a:solidFill>
              <a:cs typeface="+mn-ea"/>
              <a:sym typeface="+mn-lt"/>
            </a:endParaRPr>
          </a:p>
          <a:p>
            <a:r>
              <a:rPr lang="en-US" altLang="zh-CN" sz="1600" b="1" spc="300" dirty="0">
                <a:solidFill>
                  <a:schemeClr val="bg1"/>
                </a:solidFill>
                <a:cs typeface="+mn-ea"/>
                <a:sym typeface="+mn-lt"/>
              </a:rPr>
              <a:t>ADD YOUR TITLE</a:t>
            </a:r>
            <a:endParaRPr lang="zh-CN" altLang="en-US" sz="1600" b="1" spc="300" dirty="0">
              <a:solidFill>
                <a:schemeClr val="bg1"/>
              </a:solidFill>
              <a:cs typeface="+mn-ea"/>
              <a:sym typeface="+mn-lt"/>
            </a:endParaRPr>
          </a:p>
        </p:txBody>
      </p:sp>
      <p:sp>
        <p:nvSpPr>
          <p:cNvPr id="38" name="文本框 37"/>
          <p:cNvSpPr txBox="1"/>
          <p:nvPr/>
        </p:nvSpPr>
        <p:spPr>
          <a:xfrm>
            <a:off x="6654143" y="4605154"/>
            <a:ext cx="3824330" cy="707886"/>
          </a:xfrm>
          <a:prstGeom prst="rect">
            <a:avLst/>
          </a:prstGeom>
          <a:noFill/>
          <a:ln>
            <a:noFill/>
          </a:ln>
        </p:spPr>
        <p:txBody>
          <a:bodyPr wrap="square" rtlCol="0">
            <a:spAutoFit/>
          </a:bodyPr>
          <a:lstStyle/>
          <a:p>
            <a:r>
              <a:rPr lang="zh-CN" altLang="en-US" sz="2400" b="1" spc="600" dirty="0">
                <a:solidFill>
                  <a:schemeClr val="bg1"/>
                </a:solidFill>
                <a:cs typeface="+mn-ea"/>
                <a:sym typeface="+mn-lt"/>
              </a:rPr>
              <a:t>工作不足</a:t>
            </a:r>
            <a:endParaRPr lang="en-US" altLang="zh-CN" sz="2400" b="1" spc="600" dirty="0">
              <a:solidFill>
                <a:schemeClr val="bg1"/>
              </a:solidFill>
              <a:cs typeface="+mn-ea"/>
              <a:sym typeface="+mn-lt"/>
            </a:endParaRPr>
          </a:p>
          <a:p>
            <a:r>
              <a:rPr lang="en-US" altLang="zh-CN" sz="1600" b="1" spc="300" dirty="0">
                <a:solidFill>
                  <a:schemeClr val="bg1"/>
                </a:solidFill>
                <a:cs typeface="+mn-ea"/>
                <a:sym typeface="+mn-lt"/>
              </a:rPr>
              <a:t>ADD YOUR TITLE</a:t>
            </a:r>
            <a:endParaRPr lang="zh-CN" altLang="en-US" sz="1600" b="1" spc="300" dirty="0">
              <a:solidFill>
                <a:schemeClr val="bg1"/>
              </a:solidFill>
              <a:cs typeface="+mn-ea"/>
              <a:sym typeface="+mn-lt"/>
            </a:endParaRPr>
          </a:p>
        </p:txBody>
      </p:sp>
      <p:sp>
        <p:nvSpPr>
          <p:cNvPr id="39" name="文本框 38"/>
          <p:cNvSpPr txBox="1"/>
          <p:nvPr/>
        </p:nvSpPr>
        <p:spPr>
          <a:xfrm>
            <a:off x="6654143" y="5630609"/>
            <a:ext cx="3824330" cy="707886"/>
          </a:xfrm>
          <a:prstGeom prst="rect">
            <a:avLst/>
          </a:prstGeom>
          <a:noFill/>
          <a:ln>
            <a:noFill/>
          </a:ln>
        </p:spPr>
        <p:txBody>
          <a:bodyPr wrap="square" rtlCol="0">
            <a:spAutoFit/>
          </a:bodyPr>
          <a:lstStyle/>
          <a:p>
            <a:r>
              <a:rPr lang="zh-CN" altLang="en-US" sz="2400" b="1" spc="600" dirty="0">
                <a:solidFill>
                  <a:schemeClr val="bg1"/>
                </a:solidFill>
                <a:cs typeface="+mn-ea"/>
                <a:sym typeface="+mn-lt"/>
              </a:rPr>
              <a:t>明年计划</a:t>
            </a:r>
            <a:endParaRPr lang="en-US" altLang="zh-CN" sz="2400" b="1" spc="600" dirty="0">
              <a:solidFill>
                <a:schemeClr val="bg1"/>
              </a:solidFill>
              <a:cs typeface="+mn-ea"/>
              <a:sym typeface="+mn-lt"/>
            </a:endParaRPr>
          </a:p>
          <a:p>
            <a:r>
              <a:rPr lang="en-US" altLang="zh-CN" sz="1600" b="1" spc="300" dirty="0">
                <a:solidFill>
                  <a:schemeClr val="bg1"/>
                </a:solidFill>
                <a:cs typeface="+mn-ea"/>
                <a:sym typeface="+mn-lt"/>
              </a:rPr>
              <a:t>ADD YOUR TITLE</a:t>
            </a:r>
            <a:endParaRPr lang="zh-CN" altLang="en-US" sz="1600" b="1" spc="300" dirty="0">
              <a:solidFill>
                <a:schemeClr val="bg1"/>
              </a:solidFill>
              <a:cs typeface="+mn-ea"/>
              <a:sym typeface="+mn-lt"/>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4681">
        <p15:prstTrans prst="drape"/>
      </p:transition>
    </mc:Choice>
    <mc:Fallback>
      <p:transition spd="slow" advClick="0" advTm="468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fill="hold"/>
                                        <p:tgtEl>
                                          <p:spTgt spid="104"/>
                                        </p:tgtEl>
                                        <p:attrNameLst>
                                          <p:attrName>ppt_x</p:attrName>
                                        </p:attrNameLst>
                                      </p:cBhvr>
                                      <p:tavLst>
                                        <p:tav tm="0">
                                          <p:val>
                                            <p:strVal val="0-#ppt_w/2"/>
                                          </p:val>
                                        </p:tav>
                                        <p:tav tm="100000">
                                          <p:val>
                                            <p:strVal val="#ppt_x"/>
                                          </p:val>
                                        </p:tav>
                                      </p:tavLst>
                                    </p:anim>
                                    <p:anim calcmode="lin" valueType="num">
                                      <p:cBhvr additive="base">
                                        <p:cTn id="8" dur="500" fill="hold"/>
                                        <p:tgtEl>
                                          <p:spTgt spid="10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barn(inVertical)">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nodePh="1">
                                  <p:stCondLst>
                                    <p:cond delay="0"/>
                                  </p:stCondLst>
                                  <p:endCondLst>
                                    <p:cond evt="begin" delay="0">
                                      <p:tn val="15"/>
                                    </p:cond>
                                  </p:end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circle(in)">
                                      <p:cBhvr>
                                        <p:cTn id="20" dur="2000"/>
                                        <p:tgtEl>
                                          <p:spTgt spid="2"/>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circle(in)">
                                      <p:cBhvr>
                                        <p:cTn id="23" dur="2000"/>
                                        <p:tgtEl>
                                          <p:spTgt spid="82"/>
                                        </p:tgtEl>
                                      </p:cBhvr>
                                    </p:animEffect>
                                  </p:childTnLst>
                                </p:cTn>
                              </p:par>
                              <p:par>
                                <p:cTn id="24" presetID="6" presetClass="entr" presetSubtype="16" fill="hold" nodeType="withEffect">
                                  <p:stCondLst>
                                    <p:cond delay="0"/>
                                  </p:stCondLst>
                                  <p:childTnLst>
                                    <p:set>
                                      <p:cBhvr>
                                        <p:cTn id="25" dur="1" fill="hold">
                                          <p:stCondLst>
                                            <p:cond delay="0"/>
                                          </p:stCondLst>
                                        </p:cTn>
                                        <p:tgtEl>
                                          <p:spTgt spid="84"/>
                                        </p:tgtEl>
                                        <p:attrNameLst>
                                          <p:attrName>style.visibility</p:attrName>
                                        </p:attrNameLst>
                                      </p:cBhvr>
                                      <p:to>
                                        <p:strVal val="visible"/>
                                      </p:to>
                                    </p:set>
                                    <p:animEffect transition="in" filter="circle(in)">
                                      <p:cBhvr>
                                        <p:cTn id="26" dur="2000"/>
                                        <p:tgtEl>
                                          <p:spTgt spid="84"/>
                                        </p:tgtEl>
                                      </p:cBhvr>
                                    </p:animEffect>
                                  </p:childTnLst>
                                </p:cTn>
                              </p:par>
                              <p:par>
                                <p:cTn id="27" presetID="6" presetClass="entr" presetSubtype="16" fill="hold" nodeType="with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circle(in)">
                                      <p:cBhvr>
                                        <p:cTn id="29" dur="2000"/>
                                        <p:tgtEl>
                                          <p:spTgt spid="88"/>
                                        </p:tgtEl>
                                      </p:cBhvr>
                                    </p:animEffect>
                                  </p:childTnLst>
                                </p:cTn>
                              </p:par>
                              <p:par>
                                <p:cTn id="30" presetID="6" presetClass="entr" presetSubtype="16" fill="hold" nodeType="with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circle(in)">
                                      <p:cBhvr>
                                        <p:cTn id="32" dur="2000"/>
                                        <p:tgtEl>
                                          <p:spTgt spid="92"/>
                                        </p:tgtEl>
                                      </p:cBhvr>
                                    </p:animEffect>
                                  </p:childTnLst>
                                </p:cTn>
                              </p:par>
                              <p:par>
                                <p:cTn id="33" presetID="6" presetClass="entr" presetSubtype="16" fill="hold" nodeType="with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circle(in)">
                                      <p:cBhvr>
                                        <p:cTn id="35" dur="2000"/>
                                        <p:tgtEl>
                                          <p:spTgt spid="96"/>
                                        </p:tgtEl>
                                      </p:cBhvr>
                                    </p:animEffect>
                                  </p:childTnLst>
                                </p:cTn>
                              </p:par>
                              <p:par>
                                <p:cTn id="36" presetID="6" presetClass="entr" presetSubtype="16" fill="hold" grpId="0" nodeType="withEffect">
                                  <p:stCondLst>
                                    <p:cond delay="0"/>
                                  </p:stCondLst>
                                  <p:childTnLst>
                                    <p:set>
                                      <p:cBhvr>
                                        <p:cTn id="37" dur="1" fill="hold">
                                          <p:stCondLst>
                                            <p:cond delay="0"/>
                                          </p:stCondLst>
                                        </p:cTn>
                                        <p:tgtEl>
                                          <p:spTgt spid="100"/>
                                        </p:tgtEl>
                                        <p:attrNameLst>
                                          <p:attrName>style.visibility</p:attrName>
                                        </p:attrNameLst>
                                      </p:cBhvr>
                                      <p:to>
                                        <p:strVal val="visible"/>
                                      </p:to>
                                    </p:set>
                                    <p:animEffect transition="in" filter="circle(in)">
                                      <p:cBhvr>
                                        <p:cTn id="38" dur="2000"/>
                                        <p:tgtEl>
                                          <p:spTgt spid="100"/>
                                        </p:tgtEl>
                                      </p:cBhvr>
                                    </p:animEffect>
                                  </p:childTnLst>
                                </p:cTn>
                              </p:par>
                              <p:par>
                                <p:cTn id="39" presetID="6" presetClass="entr" presetSubtype="16" fill="hold" grpId="0" nodeType="withEffect">
                                  <p:stCondLst>
                                    <p:cond delay="0"/>
                                  </p:stCondLst>
                                  <p:childTnLst>
                                    <p:set>
                                      <p:cBhvr>
                                        <p:cTn id="40" dur="1" fill="hold">
                                          <p:stCondLst>
                                            <p:cond delay="0"/>
                                          </p:stCondLst>
                                        </p:cTn>
                                        <p:tgtEl>
                                          <p:spTgt spid="101"/>
                                        </p:tgtEl>
                                        <p:attrNameLst>
                                          <p:attrName>style.visibility</p:attrName>
                                        </p:attrNameLst>
                                      </p:cBhvr>
                                      <p:to>
                                        <p:strVal val="visible"/>
                                      </p:to>
                                    </p:set>
                                    <p:animEffect transition="in" filter="circle(in)">
                                      <p:cBhvr>
                                        <p:cTn id="41" dur="2000"/>
                                        <p:tgtEl>
                                          <p:spTgt spid="101"/>
                                        </p:tgtEl>
                                      </p:cBhvr>
                                    </p:animEffect>
                                  </p:childTnLst>
                                </p:cTn>
                              </p:par>
                              <p:par>
                                <p:cTn id="42" presetID="6" presetClass="entr" presetSubtype="16" fill="hold" grpId="0" nodeType="withEffect">
                                  <p:stCondLst>
                                    <p:cond delay="0"/>
                                  </p:stCondLst>
                                  <p:childTnLst>
                                    <p:set>
                                      <p:cBhvr>
                                        <p:cTn id="43" dur="1" fill="hold">
                                          <p:stCondLst>
                                            <p:cond delay="0"/>
                                          </p:stCondLst>
                                        </p:cTn>
                                        <p:tgtEl>
                                          <p:spTgt spid="102"/>
                                        </p:tgtEl>
                                        <p:attrNameLst>
                                          <p:attrName>style.visibility</p:attrName>
                                        </p:attrNameLst>
                                      </p:cBhvr>
                                      <p:to>
                                        <p:strVal val="visible"/>
                                      </p:to>
                                    </p:set>
                                    <p:animEffect transition="in" filter="circle(in)">
                                      <p:cBhvr>
                                        <p:cTn id="44" dur="2000"/>
                                        <p:tgtEl>
                                          <p:spTgt spid="102"/>
                                        </p:tgtEl>
                                      </p:cBhvr>
                                    </p:animEffect>
                                  </p:childTnLst>
                                </p:cTn>
                              </p:par>
                              <p:par>
                                <p:cTn id="45" presetID="6" presetClass="entr" presetSubtype="16" fill="hold" grpId="0" nodeType="withEffect">
                                  <p:stCondLst>
                                    <p:cond delay="0"/>
                                  </p:stCondLst>
                                  <p:childTnLst>
                                    <p:set>
                                      <p:cBhvr>
                                        <p:cTn id="46" dur="1" fill="hold">
                                          <p:stCondLst>
                                            <p:cond delay="0"/>
                                          </p:stCondLst>
                                        </p:cTn>
                                        <p:tgtEl>
                                          <p:spTgt spid="103"/>
                                        </p:tgtEl>
                                        <p:attrNameLst>
                                          <p:attrName>style.visibility</p:attrName>
                                        </p:attrNameLst>
                                      </p:cBhvr>
                                      <p:to>
                                        <p:strVal val="visible"/>
                                      </p:to>
                                    </p:set>
                                    <p:animEffect transition="in" filter="circle(in)">
                                      <p:cBhvr>
                                        <p:cTn id="47" dur="2000"/>
                                        <p:tgtEl>
                                          <p:spTgt spid="103"/>
                                        </p:tgtEl>
                                      </p:cBhvr>
                                    </p:animEffect>
                                  </p:childTnLst>
                                </p:cTn>
                              </p:par>
                              <p:par>
                                <p:cTn id="48" presetID="6" presetClass="entr" presetSubtype="16"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circle(in)">
                                      <p:cBhvr>
                                        <p:cTn id="50" dur="2000"/>
                                        <p:tgtEl>
                                          <p:spTgt spid="37"/>
                                        </p:tgtEl>
                                      </p:cBhvr>
                                    </p:animEffect>
                                  </p:childTnLst>
                                </p:cTn>
                              </p:par>
                              <p:par>
                                <p:cTn id="51" presetID="6" presetClass="entr" presetSubtype="16"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circle(in)">
                                      <p:cBhvr>
                                        <p:cTn id="53" dur="2000"/>
                                        <p:tgtEl>
                                          <p:spTgt spid="38"/>
                                        </p:tgtEl>
                                      </p:cBhvr>
                                    </p:animEffect>
                                  </p:childTnLst>
                                </p:cTn>
                              </p:par>
                              <p:par>
                                <p:cTn id="54" presetID="6" presetClass="entr" presetSubtype="16"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circle(in)">
                                      <p:cBhvr>
                                        <p:cTn id="56"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7" grpId="0"/>
      <p:bldP spid="2" grpId="0" animBg="1"/>
      <p:bldP spid="82" grpId="0"/>
      <p:bldP spid="100" grpId="0"/>
      <p:bldP spid="101" grpId="0"/>
      <p:bldP spid="102" grpId="0"/>
      <p:bldP spid="103" grpId="0"/>
      <p:bldP spid="37" grpId="0"/>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0" name="矩形 19"/>
          <p:cNvSpPr/>
          <p:nvPr/>
        </p:nvSpPr>
        <p:spPr>
          <a:xfrm>
            <a:off x="-29139" y="1033670"/>
            <a:ext cx="12221139" cy="4479234"/>
          </a:xfrm>
          <a:prstGeom prst="rect">
            <a:avLst/>
          </a:prstGeom>
          <a:solidFill>
            <a:srgbClr val="060606">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4001439" y="3429000"/>
            <a:ext cx="4282605" cy="1685846"/>
          </a:xfrm>
          <a:prstGeom prst="rect">
            <a:avLst/>
          </a:prstGeom>
          <a:noFill/>
          <a:ln>
            <a:noFill/>
          </a:ln>
        </p:spPr>
        <p:txBody>
          <a:bodyPr wrap="square" rtlCol="0">
            <a:spAutoFit/>
          </a:bodyPr>
          <a:lstStyle/>
          <a:p>
            <a:pPr algn="ctr">
              <a:lnSpc>
                <a:spcPct val="150000"/>
              </a:lnSpc>
            </a:pPr>
            <a:r>
              <a:rPr lang="zh-CN" altLang="en-US" sz="4800" b="1" spc="600" dirty="0">
                <a:solidFill>
                  <a:schemeClr val="bg1"/>
                </a:solidFill>
                <a:cs typeface="+mn-ea"/>
                <a:sym typeface="+mn-lt"/>
              </a:rPr>
              <a:t>工作概述</a:t>
            </a:r>
            <a:endParaRPr lang="en-US" altLang="zh-CN" sz="4800" b="1" spc="600" dirty="0">
              <a:solidFill>
                <a:schemeClr val="bg1"/>
              </a:solidFill>
              <a:cs typeface="+mn-ea"/>
              <a:sym typeface="+mn-lt"/>
            </a:endParaRPr>
          </a:p>
          <a:p>
            <a:pPr algn="ctr">
              <a:lnSpc>
                <a:spcPct val="150000"/>
              </a:lnSpc>
            </a:pPr>
            <a:r>
              <a:rPr lang="en-US" altLang="zh-CN" sz="2400" b="1" dirty="0">
                <a:solidFill>
                  <a:schemeClr val="bg1"/>
                </a:solidFill>
                <a:cs typeface="+mn-ea"/>
                <a:sym typeface="+mn-lt"/>
              </a:rPr>
              <a:t>Add Your </a:t>
            </a:r>
            <a:r>
              <a:rPr lang="en-US" altLang="zh-CN" sz="2400" b="1" dirty="0" err="1">
                <a:solidFill>
                  <a:schemeClr val="bg1"/>
                </a:solidFill>
                <a:cs typeface="+mn-ea"/>
                <a:sym typeface="+mn-lt"/>
              </a:rPr>
              <a:t>Tiele</a:t>
            </a:r>
            <a:endParaRPr lang="zh-CN" altLang="en-US" sz="2400" b="1" dirty="0">
              <a:solidFill>
                <a:schemeClr val="bg1"/>
              </a:solidFill>
              <a:cs typeface="+mn-ea"/>
              <a:sym typeface="+mn-lt"/>
            </a:endParaRPr>
          </a:p>
        </p:txBody>
      </p:sp>
      <p:grpSp>
        <p:nvGrpSpPr>
          <p:cNvPr id="4" name="组合 3"/>
          <p:cNvGrpSpPr/>
          <p:nvPr/>
        </p:nvGrpSpPr>
        <p:grpSpPr>
          <a:xfrm>
            <a:off x="4736913" y="1636316"/>
            <a:ext cx="2479634" cy="1792684"/>
            <a:chOff x="4856183" y="1016000"/>
            <a:chExt cx="2479634" cy="1792684"/>
          </a:xfrm>
        </p:grpSpPr>
        <p:sp>
          <p:nvSpPr>
            <p:cNvPr id="14" name="文本框 13"/>
            <p:cNvSpPr txBox="1"/>
            <p:nvPr/>
          </p:nvSpPr>
          <p:spPr>
            <a:xfrm>
              <a:off x="4949668" y="1127512"/>
              <a:ext cx="2386149" cy="1569660"/>
            </a:xfrm>
            <a:prstGeom prst="rect">
              <a:avLst/>
            </a:prstGeom>
            <a:noFill/>
          </p:spPr>
          <p:txBody>
            <a:bodyPr wrap="square" rtlCol="0">
              <a:spAutoFit/>
            </a:bodyPr>
            <a:lstStyle/>
            <a:p>
              <a:pPr algn="ctr"/>
              <a:r>
                <a:rPr lang="en-US" altLang="zh-CN" sz="9600" dirty="0">
                  <a:solidFill>
                    <a:schemeClr val="bg1"/>
                  </a:solidFill>
                  <a:cs typeface="+mn-ea"/>
                  <a:sym typeface="+mn-lt"/>
                </a:rPr>
                <a:t>01</a:t>
              </a:r>
              <a:endParaRPr lang="zh-CN" altLang="en-US" sz="9600" dirty="0">
                <a:solidFill>
                  <a:schemeClr val="bg1"/>
                </a:solidFill>
                <a:cs typeface="+mn-ea"/>
                <a:sym typeface="+mn-lt"/>
              </a:endParaRPr>
            </a:p>
          </p:txBody>
        </p:sp>
        <p:sp>
          <p:nvSpPr>
            <p:cNvPr id="3" name="矩形 2"/>
            <p:cNvSpPr/>
            <p:nvPr/>
          </p:nvSpPr>
          <p:spPr>
            <a:xfrm>
              <a:off x="4856183" y="1016000"/>
              <a:ext cx="2479634" cy="1792684"/>
            </a:xfrm>
            <a:prstGeom prst="rect">
              <a:avLst/>
            </a:prstGeom>
            <a:noFill/>
            <a:ln w="38100">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cxnSp>
        <p:nvCxnSpPr>
          <p:cNvPr id="16" name="直接连接符 15"/>
          <p:cNvCxnSpPr/>
          <p:nvPr/>
        </p:nvCxnSpPr>
        <p:spPr>
          <a:xfrm>
            <a:off x="4001439" y="4507876"/>
            <a:ext cx="4338320" cy="0"/>
          </a:xfrm>
          <a:prstGeom prst="line">
            <a:avLst/>
          </a:prstGeom>
          <a:ln w="57150">
            <a:solidFill>
              <a:srgbClr val="EE8A1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4507876"/>
            <a:ext cx="12192000" cy="0"/>
          </a:xfrm>
          <a:prstGeom prst="line">
            <a:avLst/>
          </a:prstGeom>
          <a:ln>
            <a:solidFill>
              <a:srgbClr val="EE8A10"/>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6694">
        <p15:prstTrans prst="drape"/>
      </p:transition>
    </mc:Choice>
    <mc:Fallback>
      <p:transition spd="slow" advClick="0" advTm="66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outVertical)">
                                      <p:cBhvr>
                                        <p:cTn id="24" dur="500"/>
                                        <p:tgtEl>
                                          <p:spTgt spid="17"/>
                                        </p:tgtEl>
                                      </p:cBhvr>
                                    </p:animEffect>
                                  </p:childTnLst>
                                </p:cTn>
                              </p:par>
                              <p:par>
                                <p:cTn id="25" presetID="16" presetClass="entr" presetSubtype="37"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outVertic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95734" y="1988840"/>
            <a:ext cx="2260623" cy="1728192"/>
          </a:xfrm>
          <a:prstGeom prst="rect">
            <a:avLst/>
          </a:prstGeom>
          <a:noFill/>
          <a:ln>
            <a:noFill/>
          </a:ln>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9368" y="3959762"/>
            <a:ext cx="2107181" cy="1633071"/>
          </a:xfrm>
          <a:prstGeom prst="rect">
            <a:avLst/>
          </a:prstGeom>
          <a:noFill/>
          <a:ln>
            <a:noFill/>
          </a:ln>
        </p:spPr>
      </p:pic>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0570" y="2003465"/>
            <a:ext cx="2070913" cy="1697411"/>
          </a:xfrm>
          <a:prstGeom prst="rect">
            <a:avLst/>
          </a:prstGeom>
          <a:noFill/>
          <a:ln>
            <a:noFill/>
          </a:ln>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459" y="3959763"/>
            <a:ext cx="2092828" cy="1633071"/>
          </a:xfrm>
          <a:prstGeom prst="rect">
            <a:avLst/>
          </a:prstGeom>
          <a:noFill/>
          <a:ln>
            <a:noFill/>
          </a:ln>
        </p:spPr>
      </p:pic>
      <p:grpSp>
        <p:nvGrpSpPr>
          <p:cNvPr id="22" name="组合 21"/>
          <p:cNvGrpSpPr/>
          <p:nvPr/>
        </p:nvGrpSpPr>
        <p:grpSpPr>
          <a:xfrm>
            <a:off x="8504572" y="2237215"/>
            <a:ext cx="2283435" cy="3196537"/>
            <a:chOff x="8503778" y="2237214"/>
            <a:chExt cx="2283434" cy="3196537"/>
          </a:xfrm>
        </p:grpSpPr>
        <p:sp>
          <p:nvSpPr>
            <p:cNvPr id="23" name="TextBox 42"/>
            <p:cNvSpPr txBox="1"/>
            <p:nvPr/>
          </p:nvSpPr>
          <p:spPr>
            <a:xfrm>
              <a:off x="8503778" y="2798119"/>
              <a:ext cx="2232247" cy="572454"/>
            </a:xfrm>
            <a:prstGeom prst="rect">
              <a:avLst/>
            </a:prstGeom>
            <a:noFill/>
          </p:spPr>
          <p:txBody>
            <a:bodyPr wrap="square" lIns="91431" tIns="45715" rIns="91431" bIns="45715"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43"/>
            <p:cNvSpPr txBox="1"/>
            <p:nvPr/>
          </p:nvSpPr>
          <p:spPr>
            <a:xfrm>
              <a:off x="8503778" y="2279309"/>
              <a:ext cx="1774275" cy="488724"/>
            </a:xfrm>
            <a:prstGeom prst="rect">
              <a:avLst/>
            </a:prstGeom>
            <a:noFill/>
          </p:spPr>
          <p:txBody>
            <a:bodyPr wrap="square" lIns="91431" tIns="0" rIns="91431" bIns="0" rtlCol="0" anchor="t">
              <a:spAutoFit/>
            </a:bodyPr>
            <a:lstStyle/>
            <a:p>
              <a:pPr>
                <a:lnSpc>
                  <a:spcPct val="150000"/>
                </a:lnSpc>
              </a:pPr>
              <a:r>
                <a:rPr lang="zh-CN" altLang="en-US" sz="2400" dirty="0">
                  <a:latin typeface="微软雅黑" panose="020B0503020204020204" pitchFamily="34" charset="-122"/>
                  <a:ea typeface="微软雅黑" panose="020B0503020204020204" pitchFamily="34" charset="-122"/>
                  <a:cs typeface="华文黑体" pitchFamily="2" charset="-122"/>
                </a:rPr>
                <a:t>重点</a:t>
              </a:r>
              <a:endParaRPr lang="zh-CN" altLang="en-US" sz="2400" dirty="0">
                <a:latin typeface="微软雅黑" panose="020B0503020204020204" pitchFamily="34" charset="-122"/>
                <a:ea typeface="微软雅黑" panose="020B0503020204020204" pitchFamily="34" charset="-122"/>
                <a:cs typeface="华文黑体" pitchFamily="2" charset="-122"/>
              </a:endParaRPr>
            </a:p>
          </p:txBody>
        </p:sp>
        <p:sp>
          <p:nvSpPr>
            <p:cNvPr id="25" name="TextBox 46"/>
            <p:cNvSpPr txBox="1"/>
            <p:nvPr/>
          </p:nvSpPr>
          <p:spPr>
            <a:xfrm>
              <a:off x="8554965" y="4861297"/>
              <a:ext cx="2232247" cy="572454"/>
            </a:xfrm>
            <a:prstGeom prst="rect">
              <a:avLst/>
            </a:prstGeom>
            <a:noFill/>
          </p:spPr>
          <p:txBody>
            <a:bodyPr wrap="square" lIns="91431" tIns="45715" rIns="91431" bIns="45715"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47"/>
            <p:cNvSpPr txBox="1"/>
            <p:nvPr/>
          </p:nvSpPr>
          <p:spPr>
            <a:xfrm>
              <a:off x="8554965" y="4301769"/>
              <a:ext cx="1774275" cy="488724"/>
            </a:xfrm>
            <a:prstGeom prst="rect">
              <a:avLst/>
            </a:prstGeom>
            <a:noFill/>
          </p:spPr>
          <p:txBody>
            <a:bodyPr wrap="square" lIns="91431" tIns="0" rIns="91431" bIns="0" rtlCol="0" anchor="t">
              <a:spAutoFit/>
            </a:bodyPr>
            <a:lstStyle/>
            <a:p>
              <a:pPr>
                <a:lnSpc>
                  <a:spcPct val="150000"/>
                </a:lnSpc>
              </a:pPr>
              <a:r>
                <a:rPr lang="zh-CN" altLang="en-US" sz="2400" dirty="0">
                  <a:latin typeface="微软雅黑" panose="020B0503020204020204" pitchFamily="34" charset="-122"/>
                  <a:ea typeface="微软雅黑" panose="020B0503020204020204" pitchFamily="34" charset="-122"/>
                  <a:cs typeface="华文黑体" pitchFamily="2" charset="-122"/>
                </a:rPr>
                <a:t>重点</a:t>
              </a:r>
              <a:endParaRPr lang="zh-CN" altLang="en-US" sz="2400" dirty="0">
                <a:latin typeface="微软雅黑" panose="020B0503020204020204" pitchFamily="34" charset="-122"/>
                <a:ea typeface="微软雅黑" panose="020B0503020204020204" pitchFamily="34" charset="-122"/>
                <a:cs typeface="华文黑体" pitchFamily="2" charset="-122"/>
              </a:endParaRPr>
            </a:p>
          </p:txBody>
        </p:sp>
        <p:sp>
          <p:nvSpPr>
            <p:cNvPr id="27" name="圆角矩形 70"/>
            <p:cNvSpPr/>
            <p:nvPr/>
          </p:nvSpPr>
          <p:spPr>
            <a:xfrm>
              <a:off x="9390916" y="2237214"/>
              <a:ext cx="592638" cy="547837"/>
            </a:xfrm>
            <a:prstGeom prst="round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rPr>
                <a:t>B</a:t>
              </a:r>
              <a:endParaRPr lang="zh-CN" altLang="en-US" sz="3200" dirty="0">
                <a:solidFill>
                  <a:prstClr val="white"/>
                </a:solidFill>
              </a:endParaRPr>
            </a:p>
          </p:txBody>
        </p:sp>
        <p:sp>
          <p:nvSpPr>
            <p:cNvPr id="28" name="圆角矩形 71"/>
            <p:cNvSpPr/>
            <p:nvPr/>
          </p:nvSpPr>
          <p:spPr>
            <a:xfrm>
              <a:off x="9442102" y="4259085"/>
              <a:ext cx="592638" cy="547837"/>
            </a:xfrm>
            <a:prstGeom prst="round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rPr>
                <a:t>C</a:t>
              </a:r>
              <a:endParaRPr lang="zh-CN" altLang="en-US" sz="3200" dirty="0">
                <a:solidFill>
                  <a:prstClr val="white"/>
                </a:solidFill>
              </a:endParaRPr>
            </a:p>
          </p:txBody>
        </p:sp>
      </p:grpSp>
      <p:grpSp>
        <p:nvGrpSpPr>
          <p:cNvPr id="29" name="组合 28"/>
          <p:cNvGrpSpPr/>
          <p:nvPr/>
        </p:nvGrpSpPr>
        <p:grpSpPr>
          <a:xfrm>
            <a:off x="1271464" y="2419797"/>
            <a:ext cx="2281731" cy="2900985"/>
            <a:chOff x="1270670" y="2419796"/>
            <a:chExt cx="2281730" cy="2900985"/>
          </a:xfrm>
        </p:grpSpPr>
        <p:sp>
          <p:nvSpPr>
            <p:cNvPr id="30" name="TextBox 40"/>
            <p:cNvSpPr txBox="1"/>
            <p:nvPr/>
          </p:nvSpPr>
          <p:spPr>
            <a:xfrm>
              <a:off x="1296421" y="3022003"/>
              <a:ext cx="2232247" cy="572454"/>
            </a:xfrm>
            <a:prstGeom prst="rect">
              <a:avLst/>
            </a:prstGeom>
            <a:noFill/>
          </p:spPr>
          <p:txBody>
            <a:bodyPr wrap="square" lIns="91431" tIns="45715" rIns="91431" bIns="45715" rtlCol="0">
              <a:spAutoFit/>
            </a:bodyPr>
            <a:lstStyle/>
            <a:p>
              <a:pPr algn="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41"/>
            <p:cNvSpPr txBox="1"/>
            <p:nvPr/>
          </p:nvSpPr>
          <p:spPr>
            <a:xfrm>
              <a:off x="1778125" y="2509979"/>
              <a:ext cx="1774275" cy="488724"/>
            </a:xfrm>
            <a:prstGeom prst="rect">
              <a:avLst/>
            </a:prstGeom>
            <a:noFill/>
          </p:spPr>
          <p:txBody>
            <a:bodyPr wrap="square" lIns="91431" tIns="0" rIns="91431" bIns="0" rtlCol="0" anchor="t">
              <a:spAutoFit/>
            </a:bodyPr>
            <a:lstStyle/>
            <a:p>
              <a:pPr algn="r">
                <a:lnSpc>
                  <a:spcPct val="150000"/>
                </a:lnSpc>
              </a:pPr>
              <a:r>
                <a:rPr lang="zh-CN" altLang="en-US" sz="2400" dirty="0">
                  <a:latin typeface="方正黑体_GBK" pitchFamily="65" charset="-122"/>
                  <a:ea typeface="方正黑体_GBK" pitchFamily="65" charset="-122"/>
                  <a:cs typeface="华文黑体" pitchFamily="2" charset="-122"/>
                </a:rPr>
                <a:t>重点</a:t>
              </a:r>
              <a:endParaRPr lang="zh-CN" altLang="en-US" sz="2400" dirty="0">
                <a:latin typeface="方正黑体_GBK" pitchFamily="65" charset="-122"/>
                <a:ea typeface="方正黑体_GBK" pitchFamily="65" charset="-122"/>
                <a:cs typeface="华文黑体" pitchFamily="2" charset="-122"/>
              </a:endParaRPr>
            </a:p>
          </p:txBody>
        </p:sp>
        <p:sp>
          <p:nvSpPr>
            <p:cNvPr id="32" name="TextBox 44"/>
            <p:cNvSpPr txBox="1"/>
            <p:nvPr/>
          </p:nvSpPr>
          <p:spPr>
            <a:xfrm>
              <a:off x="1270670" y="4748327"/>
              <a:ext cx="2232247" cy="572454"/>
            </a:xfrm>
            <a:prstGeom prst="rect">
              <a:avLst/>
            </a:prstGeom>
            <a:noFill/>
          </p:spPr>
          <p:txBody>
            <a:bodyPr wrap="square" lIns="91431" tIns="45715" rIns="91431" bIns="45715" rtlCol="0">
              <a:spAutoFit/>
            </a:bodyPr>
            <a:lstStyle/>
            <a:p>
              <a:pPr algn="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extBox 45"/>
            <p:cNvSpPr txBox="1"/>
            <p:nvPr/>
          </p:nvSpPr>
          <p:spPr>
            <a:xfrm>
              <a:off x="1728642" y="4245951"/>
              <a:ext cx="1774275" cy="488724"/>
            </a:xfrm>
            <a:prstGeom prst="rect">
              <a:avLst/>
            </a:prstGeom>
            <a:noFill/>
          </p:spPr>
          <p:txBody>
            <a:bodyPr wrap="square" lIns="91431" tIns="0" rIns="91431" bIns="0" rtlCol="0" anchor="t">
              <a:spAutoFit/>
            </a:bodyPr>
            <a:lstStyle/>
            <a:p>
              <a:pPr algn="r">
                <a:lnSpc>
                  <a:spcPct val="150000"/>
                </a:lnSpc>
              </a:pPr>
              <a:r>
                <a:rPr lang="zh-CN" altLang="en-US" sz="2400" dirty="0">
                  <a:latin typeface="微软雅黑" panose="020B0503020204020204" pitchFamily="34" charset="-122"/>
                  <a:ea typeface="微软雅黑" panose="020B0503020204020204" pitchFamily="34" charset="-122"/>
                  <a:cs typeface="华文黑体" pitchFamily="2" charset="-122"/>
                </a:rPr>
                <a:t>重点</a:t>
              </a:r>
              <a:endParaRPr lang="zh-CN" altLang="en-US" sz="2400" dirty="0">
                <a:latin typeface="微软雅黑" panose="020B0503020204020204" pitchFamily="34" charset="-122"/>
                <a:ea typeface="微软雅黑" panose="020B0503020204020204" pitchFamily="34" charset="-122"/>
                <a:cs typeface="华文黑体" pitchFamily="2" charset="-122"/>
              </a:endParaRPr>
            </a:p>
          </p:txBody>
        </p:sp>
        <p:sp>
          <p:nvSpPr>
            <p:cNvPr id="34" name="圆角矩形 69"/>
            <p:cNvSpPr/>
            <p:nvPr/>
          </p:nvSpPr>
          <p:spPr>
            <a:xfrm>
              <a:off x="2125863" y="2419796"/>
              <a:ext cx="592638" cy="547837"/>
            </a:xfrm>
            <a:prstGeom prst="round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rPr>
                <a:t>A</a:t>
              </a:r>
              <a:endParaRPr lang="zh-CN" altLang="en-US" sz="3200" dirty="0">
                <a:solidFill>
                  <a:prstClr val="white"/>
                </a:solidFill>
              </a:endParaRPr>
            </a:p>
          </p:txBody>
        </p:sp>
        <p:sp>
          <p:nvSpPr>
            <p:cNvPr id="35" name="圆角矩形 72"/>
            <p:cNvSpPr/>
            <p:nvPr/>
          </p:nvSpPr>
          <p:spPr>
            <a:xfrm>
              <a:off x="2100113" y="4221088"/>
              <a:ext cx="592638" cy="547837"/>
            </a:xfrm>
            <a:prstGeom prst="round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rPr>
                <a:t>D</a:t>
              </a:r>
              <a:endParaRPr lang="zh-CN" altLang="en-US" sz="3200" dirty="0">
                <a:solidFill>
                  <a:prstClr val="white"/>
                </a:solidFill>
              </a:endParaRPr>
            </a:p>
          </p:txBody>
        </p:sp>
      </p:grpSp>
      <p:grpSp>
        <p:nvGrpSpPr>
          <p:cNvPr id="36" name="组合 35"/>
          <p:cNvGrpSpPr/>
          <p:nvPr/>
        </p:nvGrpSpPr>
        <p:grpSpPr>
          <a:xfrm>
            <a:off x="0" y="294640"/>
            <a:ext cx="880552" cy="375920"/>
            <a:chOff x="0" y="294640"/>
            <a:chExt cx="1094740" cy="467360"/>
          </a:xfrm>
          <a:solidFill>
            <a:srgbClr val="EE8A10"/>
          </a:solidFill>
        </p:grpSpPr>
        <p:sp>
          <p:nvSpPr>
            <p:cNvPr id="37"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8"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9"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40" name="文本框 39"/>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工作概述</a:t>
            </a:r>
            <a:endParaRPr lang="zh-CN" altLang="en-US" sz="2800" spc="600" dirty="0">
              <a:cs typeface="+mn-ea"/>
              <a:sym typeface="+mn-lt"/>
            </a:endParaRPr>
          </a:p>
        </p:txBody>
      </p:sp>
      <p:grpSp>
        <p:nvGrpSpPr>
          <p:cNvPr id="41" name="组合 40"/>
          <p:cNvGrpSpPr/>
          <p:nvPr/>
        </p:nvGrpSpPr>
        <p:grpSpPr>
          <a:xfrm>
            <a:off x="3356076" y="408709"/>
            <a:ext cx="1749361" cy="147782"/>
            <a:chOff x="635462" y="775854"/>
            <a:chExt cx="1749361" cy="147782"/>
          </a:xfrm>
          <a:solidFill>
            <a:srgbClr val="EE8A10"/>
          </a:solidFill>
        </p:grpSpPr>
        <p:sp>
          <p:nvSpPr>
            <p:cNvPr id="42" name="椭圆 41"/>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3" name="椭圆 42"/>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4" name="椭圆 43"/>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5" name="椭圆 44"/>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6" name="椭圆 45"/>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47" name="直接连接符 46"/>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360"/>
                                          </p:val>
                                        </p:tav>
                                        <p:tav tm="100000">
                                          <p:val>
                                            <p:fltVal val="0"/>
                                          </p:val>
                                        </p:tav>
                                      </p:tavLst>
                                    </p:anim>
                                    <p:animEffect transition="in" filter="fade">
                                      <p:cBhvr>
                                        <p:cTn id="10" dur="500"/>
                                        <p:tgtEl>
                                          <p:spTgt spid="18"/>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 calcmode="lin" valueType="num">
                                      <p:cBhvr>
                                        <p:cTn id="15" dur="500" fill="hold"/>
                                        <p:tgtEl>
                                          <p:spTgt spid="20"/>
                                        </p:tgtEl>
                                        <p:attrNameLst>
                                          <p:attrName>style.rotation</p:attrName>
                                        </p:attrNameLst>
                                      </p:cBhvr>
                                      <p:tavLst>
                                        <p:tav tm="0">
                                          <p:val>
                                            <p:fltVal val="360"/>
                                          </p:val>
                                        </p:tav>
                                        <p:tav tm="100000">
                                          <p:val>
                                            <p:fltVal val="0"/>
                                          </p:val>
                                        </p:tav>
                                      </p:tavLst>
                                    </p:anim>
                                    <p:animEffect transition="in" filter="fade">
                                      <p:cBhvr>
                                        <p:cTn id="16" dur="500"/>
                                        <p:tgtEl>
                                          <p:spTgt spid="20"/>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360"/>
                                          </p:val>
                                        </p:tav>
                                        <p:tav tm="100000">
                                          <p:val>
                                            <p:fltVal val="0"/>
                                          </p:val>
                                        </p:tav>
                                      </p:tavLst>
                                    </p:anim>
                                    <p:animEffect transition="in" filter="fade">
                                      <p:cBhvr>
                                        <p:cTn id="22" dur="500"/>
                                        <p:tgtEl>
                                          <p:spTgt spid="19"/>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 calcmode="lin" valueType="num">
                                      <p:cBhvr>
                                        <p:cTn id="27" dur="500" fill="hold"/>
                                        <p:tgtEl>
                                          <p:spTgt spid="21"/>
                                        </p:tgtEl>
                                        <p:attrNameLst>
                                          <p:attrName>style.rotation</p:attrName>
                                        </p:attrNameLst>
                                      </p:cBhvr>
                                      <p:tavLst>
                                        <p:tav tm="0">
                                          <p:val>
                                            <p:fltVal val="360"/>
                                          </p:val>
                                        </p:tav>
                                        <p:tav tm="100000">
                                          <p:val>
                                            <p:fltVal val="0"/>
                                          </p:val>
                                        </p:tav>
                                      </p:tavLst>
                                    </p:anim>
                                    <p:animEffect transition="in" filter="fade">
                                      <p:cBhvr>
                                        <p:cTn id="28" dur="500"/>
                                        <p:tgtEl>
                                          <p:spTgt spid="21"/>
                                        </p:tgtEl>
                                      </p:cBhvr>
                                    </p:animEffect>
                                  </p:childTnLst>
                                </p:cTn>
                              </p:par>
                            </p:childTnLst>
                          </p:cTn>
                        </p:par>
                        <p:par>
                          <p:cTn id="29" fill="hold">
                            <p:stCondLst>
                              <p:cond delay="500"/>
                            </p:stCondLst>
                            <p:childTnLst>
                              <p:par>
                                <p:cTn id="30" presetID="12" presetClass="entr" presetSubtype="8"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ppt_x</p:attrName>
                                        </p:attrNameLst>
                                      </p:cBhvr>
                                      <p:tavLst>
                                        <p:tav tm="0">
                                          <p:val>
                                            <p:strVal val="#ppt_x-#ppt_w*1.125000"/>
                                          </p:val>
                                        </p:tav>
                                        <p:tav tm="100000">
                                          <p:val>
                                            <p:strVal val="#ppt_x"/>
                                          </p:val>
                                        </p:tav>
                                      </p:tavLst>
                                    </p:anim>
                                    <p:animEffect transition="in" filter="wipe(right)">
                                      <p:cBhvr>
                                        <p:cTn id="33" dur="500"/>
                                        <p:tgtEl>
                                          <p:spTgt spid="22"/>
                                        </p:tgtEl>
                                      </p:cBhvr>
                                    </p:animEffect>
                                  </p:childTnLst>
                                </p:cTn>
                              </p:par>
                              <p:par>
                                <p:cTn id="34" presetID="12" presetClass="entr" presetSubtype="2"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p:tgtEl>
                                          <p:spTgt spid="29"/>
                                        </p:tgtEl>
                                        <p:attrNameLst>
                                          <p:attrName>ppt_x</p:attrName>
                                        </p:attrNameLst>
                                      </p:cBhvr>
                                      <p:tavLst>
                                        <p:tav tm="0">
                                          <p:val>
                                            <p:strVal val="#ppt_x+#ppt_w*1.125000"/>
                                          </p:val>
                                        </p:tav>
                                        <p:tav tm="100000">
                                          <p:val>
                                            <p:strVal val="#ppt_x"/>
                                          </p:val>
                                        </p:tav>
                                      </p:tavLst>
                                    </p:anim>
                                    <p:animEffect transition="in" filter="wipe(left)">
                                      <p:cBhvr>
                                        <p:cTn id="3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2086247" y="4629259"/>
            <a:ext cx="1361688" cy="288000"/>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spcCol="0" rtlCol="0" anchor="ctr"/>
          <a:lstStyle/>
          <a:p>
            <a:pPr algn="ctr"/>
            <a:endParaRPr lang="zh-CN" altLang="en-US" sz="2400"/>
          </a:p>
        </p:txBody>
      </p:sp>
      <p:sp>
        <p:nvSpPr>
          <p:cNvPr id="19" name="矩形 18"/>
          <p:cNvSpPr/>
          <p:nvPr/>
        </p:nvSpPr>
        <p:spPr>
          <a:xfrm>
            <a:off x="2086817" y="3951251"/>
            <a:ext cx="2024807" cy="288000"/>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spcCol="0" rtlCol="0" anchor="ctr"/>
          <a:lstStyle/>
          <a:p>
            <a:pPr algn="ctr"/>
            <a:endParaRPr lang="zh-CN" altLang="en-US" sz="2400"/>
          </a:p>
        </p:txBody>
      </p:sp>
      <p:sp>
        <p:nvSpPr>
          <p:cNvPr id="20" name="矩形 19"/>
          <p:cNvSpPr/>
          <p:nvPr/>
        </p:nvSpPr>
        <p:spPr>
          <a:xfrm>
            <a:off x="2086818" y="3273243"/>
            <a:ext cx="2851927" cy="288000"/>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spcCol="0" rtlCol="0" anchor="ctr"/>
          <a:lstStyle/>
          <a:p>
            <a:pPr algn="ctr"/>
            <a:endParaRPr lang="zh-CN" altLang="en-US" sz="2400"/>
          </a:p>
        </p:txBody>
      </p:sp>
      <p:sp>
        <p:nvSpPr>
          <p:cNvPr id="21" name="矩形 20"/>
          <p:cNvSpPr/>
          <p:nvPr/>
        </p:nvSpPr>
        <p:spPr>
          <a:xfrm>
            <a:off x="2086817" y="2595233"/>
            <a:ext cx="3118273" cy="288000"/>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spcCol="0" rtlCol="0" anchor="ctr"/>
          <a:lstStyle/>
          <a:p>
            <a:pPr algn="ctr"/>
            <a:endParaRPr lang="zh-CN" altLang="en-US" sz="2400"/>
          </a:p>
        </p:txBody>
      </p:sp>
      <p:grpSp>
        <p:nvGrpSpPr>
          <p:cNvPr id="22" name="组合 21"/>
          <p:cNvGrpSpPr/>
          <p:nvPr/>
        </p:nvGrpSpPr>
        <p:grpSpPr>
          <a:xfrm>
            <a:off x="2086245" y="2010618"/>
            <a:ext cx="3985040" cy="3365639"/>
            <a:chOff x="2085451" y="2010617"/>
            <a:chExt cx="3985040" cy="3365639"/>
          </a:xfrm>
        </p:grpSpPr>
        <p:cxnSp>
          <p:nvCxnSpPr>
            <p:cNvPr id="23" name="直接箭头连接符 22"/>
            <p:cNvCxnSpPr/>
            <p:nvPr/>
          </p:nvCxnSpPr>
          <p:spPr>
            <a:xfrm>
              <a:off x="2086024" y="5376256"/>
              <a:ext cx="398446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flipV="1">
              <a:off x="2085451" y="2010617"/>
              <a:ext cx="571" cy="3344883"/>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5" name="TextBox 122"/>
          <p:cNvSpPr txBox="1"/>
          <p:nvPr/>
        </p:nvSpPr>
        <p:spPr>
          <a:xfrm>
            <a:off x="7584645" y="1556794"/>
            <a:ext cx="1472635" cy="461655"/>
          </a:xfrm>
          <a:prstGeom prst="rect">
            <a:avLst/>
          </a:prstGeom>
          <a:noFill/>
        </p:spPr>
        <p:txBody>
          <a:bodyPr wrap="square" lIns="91431" tIns="45715" rIns="91431" bIns="45715" rtlCol="0">
            <a:spAutoFit/>
          </a:bodyPr>
          <a:lstStyle/>
          <a:p>
            <a:r>
              <a:rPr lang="zh-CN" altLang="en-US" sz="2400" dirty="0">
                <a:solidFill>
                  <a:schemeClr val="tx1">
                    <a:lumMod val="95000"/>
                    <a:lumOff val="5000"/>
                  </a:schemeClr>
                </a:solidFill>
                <a:latin typeface="黑体" panose="02010609060101010101" pitchFamily="49" charset="-122"/>
                <a:ea typeface="黑体" panose="02010609060101010101" pitchFamily="49" charset="-122"/>
              </a:rPr>
              <a:t>添加内容</a:t>
            </a:r>
            <a:endParaRPr lang="zh-CN" altLang="en-US" sz="2400" dirty="0">
              <a:solidFill>
                <a:schemeClr val="tx1">
                  <a:lumMod val="95000"/>
                  <a:lumOff val="5000"/>
                </a:schemeClr>
              </a:solidFill>
              <a:latin typeface="黑体" panose="02010609060101010101" pitchFamily="49" charset="-122"/>
              <a:ea typeface="黑体" panose="02010609060101010101" pitchFamily="49" charset="-122"/>
            </a:endParaRPr>
          </a:p>
        </p:txBody>
      </p:sp>
      <p:pic>
        <p:nvPicPr>
          <p:cNvPr id="35" name="图片 3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32105" y="3878077"/>
            <a:ext cx="3638931" cy="1639155"/>
          </a:xfrm>
          <a:prstGeom prst="rect">
            <a:avLst/>
          </a:prstGeom>
        </p:spPr>
      </p:pic>
      <p:sp>
        <p:nvSpPr>
          <p:cNvPr id="36" name="TextBox 125"/>
          <p:cNvSpPr txBox="1"/>
          <p:nvPr/>
        </p:nvSpPr>
        <p:spPr>
          <a:xfrm>
            <a:off x="7598654" y="1922347"/>
            <a:ext cx="3249873" cy="552449"/>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7" name="任意多边形 132"/>
          <p:cNvSpPr/>
          <p:nvPr/>
        </p:nvSpPr>
        <p:spPr>
          <a:xfrm>
            <a:off x="4600063" y="2712863"/>
            <a:ext cx="1323976" cy="2647951"/>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lIns="91431" tIns="45715" rIns="91431" bIns="45715" spcCol="0" rtlCol="0" anchor="ctr"/>
          <a:lstStyle/>
          <a:p>
            <a:pPr algn="ctr"/>
            <a:endParaRPr lang="zh-CN" altLang="en-US" sz="2400"/>
          </a:p>
        </p:txBody>
      </p:sp>
      <p:grpSp>
        <p:nvGrpSpPr>
          <p:cNvPr id="38" name="组合 37"/>
          <p:cNvGrpSpPr/>
          <p:nvPr/>
        </p:nvGrpSpPr>
        <p:grpSpPr>
          <a:xfrm>
            <a:off x="3457833" y="2595236"/>
            <a:ext cx="2416839" cy="2834566"/>
            <a:chOff x="3457037" y="2595233"/>
            <a:chExt cx="2416838" cy="2834566"/>
          </a:xfrm>
        </p:grpSpPr>
        <p:sp>
          <p:nvSpPr>
            <p:cNvPr id="39" name="TextBox 133"/>
            <p:cNvSpPr txBox="1"/>
            <p:nvPr/>
          </p:nvSpPr>
          <p:spPr>
            <a:xfrm>
              <a:off x="5204297" y="2595233"/>
              <a:ext cx="669578" cy="830987"/>
            </a:xfrm>
            <a:prstGeom prst="rect">
              <a:avLst/>
            </a:prstGeom>
            <a:noFill/>
          </p:spPr>
          <p:txBody>
            <a:bodyPr wrap="square" lIns="91431" tIns="45715" rIns="91431" bIns="45715" rtlCol="0">
              <a:spAutoFit/>
            </a:bodyPr>
            <a:lstStyle/>
            <a:p>
              <a:r>
                <a:rPr lang="en-US" altLang="zh-CN" sz="2400" spc="-151" dirty="0">
                  <a:solidFill>
                    <a:schemeClr val="bg1">
                      <a:lumMod val="50000"/>
                    </a:schemeClr>
                  </a:solidFill>
                </a:rPr>
                <a:t>82%</a:t>
              </a:r>
              <a:endParaRPr lang="zh-CN" altLang="en-US" sz="2400" spc="-151" dirty="0">
                <a:solidFill>
                  <a:schemeClr val="bg1">
                    <a:lumMod val="50000"/>
                  </a:schemeClr>
                </a:solidFill>
              </a:endParaRPr>
            </a:p>
          </p:txBody>
        </p:sp>
        <p:sp>
          <p:nvSpPr>
            <p:cNvPr id="40" name="TextBox 134"/>
            <p:cNvSpPr txBox="1"/>
            <p:nvPr/>
          </p:nvSpPr>
          <p:spPr>
            <a:xfrm>
              <a:off x="4937951" y="3273242"/>
              <a:ext cx="669578" cy="830987"/>
            </a:xfrm>
            <a:prstGeom prst="rect">
              <a:avLst/>
            </a:prstGeom>
            <a:noFill/>
          </p:spPr>
          <p:txBody>
            <a:bodyPr wrap="square" lIns="91431" tIns="45715" rIns="91431" bIns="45715" rtlCol="0">
              <a:spAutoFit/>
            </a:bodyPr>
            <a:lstStyle/>
            <a:p>
              <a:r>
                <a:rPr lang="en-US" altLang="zh-CN" sz="2400" spc="-151" dirty="0">
                  <a:solidFill>
                    <a:schemeClr val="bg1">
                      <a:lumMod val="50000"/>
                    </a:schemeClr>
                  </a:solidFill>
                </a:rPr>
                <a:t>73%</a:t>
              </a:r>
              <a:endParaRPr lang="zh-CN" altLang="en-US" sz="2400" spc="-151" dirty="0">
                <a:solidFill>
                  <a:schemeClr val="bg1">
                    <a:lumMod val="50000"/>
                  </a:schemeClr>
                </a:solidFill>
              </a:endParaRPr>
            </a:p>
          </p:txBody>
        </p:sp>
        <p:sp>
          <p:nvSpPr>
            <p:cNvPr id="41" name="TextBox 135"/>
            <p:cNvSpPr txBox="1"/>
            <p:nvPr/>
          </p:nvSpPr>
          <p:spPr>
            <a:xfrm>
              <a:off x="4110827" y="3953598"/>
              <a:ext cx="669578" cy="830987"/>
            </a:xfrm>
            <a:prstGeom prst="rect">
              <a:avLst/>
            </a:prstGeom>
            <a:noFill/>
          </p:spPr>
          <p:txBody>
            <a:bodyPr wrap="square" lIns="91431" tIns="45715" rIns="91431" bIns="45715" rtlCol="0">
              <a:spAutoFit/>
            </a:bodyPr>
            <a:lstStyle/>
            <a:p>
              <a:r>
                <a:rPr lang="en-US" altLang="zh-CN" sz="2400" spc="-151" dirty="0">
                  <a:solidFill>
                    <a:schemeClr val="bg1">
                      <a:lumMod val="50000"/>
                    </a:schemeClr>
                  </a:solidFill>
                </a:rPr>
                <a:t>56%</a:t>
              </a:r>
              <a:endParaRPr lang="zh-CN" altLang="en-US" sz="2400" spc="-151" dirty="0">
                <a:solidFill>
                  <a:schemeClr val="bg1">
                    <a:lumMod val="50000"/>
                  </a:schemeClr>
                </a:solidFill>
              </a:endParaRPr>
            </a:p>
          </p:txBody>
        </p:sp>
        <p:sp>
          <p:nvSpPr>
            <p:cNvPr id="42" name="TextBox 136"/>
            <p:cNvSpPr txBox="1"/>
            <p:nvPr/>
          </p:nvSpPr>
          <p:spPr>
            <a:xfrm>
              <a:off x="3457037" y="4598812"/>
              <a:ext cx="669578" cy="830987"/>
            </a:xfrm>
            <a:prstGeom prst="rect">
              <a:avLst/>
            </a:prstGeom>
            <a:noFill/>
          </p:spPr>
          <p:txBody>
            <a:bodyPr wrap="square" lIns="91431" tIns="45715" rIns="91431" bIns="45715" rtlCol="0">
              <a:spAutoFit/>
            </a:bodyPr>
            <a:lstStyle/>
            <a:p>
              <a:r>
                <a:rPr lang="en-US" altLang="zh-CN" sz="2400" spc="-151" dirty="0">
                  <a:solidFill>
                    <a:schemeClr val="bg1">
                      <a:lumMod val="50000"/>
                    </a:schemeClr>
                  </a:solidFill>
                </a:rPr>
                <a:t>32%</a:t>
              </a:r>
              <a:endParaRPr lang="zh-CN" altLang="en-US" sz="2400" spc="-151" dirty="0">
                <a:solidFill>
                  <a:schemeClr val="bg1">
                    <a:lumMod val="50000"/>
                  </a:schemeClr>
                </a:solidFill>
              </a:endParaRPr>
            </a:p>
          </p:txBody>
        </p:sp>
      </p:grpSp>
      <p:grpSp>
        <p:nvGrpSpPr>
          <p:cNvPr id="50" name="组合 49"/>
          <p:cNvGrpSpPr/>
          <p:nvPr/>
        </p:nvGrpSpPr>
        <p:grpSpPr>
          <a:xfrm>
            <a:off x="1431711" y="2576071"/>
            <a:ext cx="720080" cy="2853847"/>
            <a:chOff x="1430916" y="2576071"/>
            <a:chExt cx="720080" cy="2853845"/>
          </a:xfrm>
        </p:grpSpPr>
        <p:sp>
          <p:nvSpPr>
            <p:cNvPr id="51" name="TextBox 128"/>
            <p:cNvSpPr txBox="1"/>
            <p:nvPr/>
          </p:nvSpPr>
          <p:spPr>
            <a:xfrm>
              <a:off x="1430916" y="4598930"/>
              <a:ext cx="720080" cy="830986"/>
            </a:xfrm>
            <a:prstGeom prst="rect">
              <a:avLst/>
            </a:prstGeom>
            <a:noFill/>
          </p:spPr>
          <p:txBody>
            <a:bodyPr wrap="square" lIns="91431" tIns="45715" rIns="91431" bIns="45715" rtlCol="0">
              <a:spAutoFit/>
            </a:bodyPr>
            <a:lstStyle/>
            <a:p>
              <a:r>
                <a:rPr lang="zh-CN" altLang="en-US" sz="2400" spc="-151" dirty="0">
                  <a:solidFill>
                    <a:schemeClr val="bg1">
                      <a:lumMod val="50000"/>
                    </a:schemeClr>
                  </a:solidFill>
                </a:rPr>
                <a:t>项目</a:t>
              </a:r>
              <a:endParaRPr lang="zh-CN" altLang="en-US" sz="2400" spc="-151" dirty="0">
                <a:solidFill>
                  <a:schemeClr val="bg1">
                    <a:lumMod val="50000"/>
                  </a:schemeClr>
                </a:solidFill>
              </a:endParaRPr>
            </a:p>
          </p:txBody>
        </p:sp>
        <p:sp>
          <p:nvSpPr>
            <p:cNvPr id="52" name="TextBox 137"/>
            <p:cNvSpPr txBox="1"/>
            <p:nvPr/>
          </p:nvSpPr>
          <p:spPr>
            <a:xfrm>
              <a:off x="1430916" y="3951250"/>
              <a:ext cx="720080" cy="830986"/>
            </a:xfrm>
            <a:prstGeom prst="rect">
              <a:avLst/>
            </a:prstGeom>
            <a:noFill/>
          </p:spPr>
          <p:txBody>
            <a:bodyPr wrap="square" lIns="91431" tIns="45715" rIns="91431" bIns="45715" rtlCol="0">
              <a:spAutoFit/>
            </a:bodyPr>
            <a:lstStyle/>
            <a:p>
              <a:r>
                <a:rPr lang="zh-CN" altLang="en-US" sz="2400" spc="-151" dirty="0">
                  <a:solidFill>
                    <a:schemeClr val="bg1">
                      <a:lumMod val="50000"/>
                    </a:schemeClr>
                  </a:solidFill>
                </a:rPr>
                <a:t>项目</a:t>
              </a:r>
              <a:endParaRPr lang="zh-CN" altLang="en-US" sz="2400" spc="-151" dirty="0">
                <a:solidFill>
                  <a:schemeClr val="bg1">
                    <a:lumMod val="50000"/>
                  </a:schemeClr>
                </a:solidFill>
              </a:endParaRPr>
            </a:p>
          </p:txBody>
        </p:sp>
        <p:sp>
          <p:nvSpPr>
            <p:cNvPr id="53" name="TextBox 138"/>
            <p:cNvSpPr txBox="1"/>
            <p:nvPr/>
          </p:nvSpPr>
          <p:spPr>
            <a:xfrm>
              <a:off x="1430916" y="3292707"/>
              <a:ext cx="720080" cy="830986"/>
            </a:xfrm>
            <a:prstGeom prst="rect">
              <a:avLst/>
            </a:prstGeom>
            <a:noFill/>
          </p:spPr>
          <p:txBody>
            <a:bodyPr wrap="square" lIns="91431" tIns="45715" rIns="91431" bIns="45715" rtlCol="0">
              <a:spAutoFit/>
            </a:bodyPr>
            <a:lstStyle/>
            <a:p>
              <a:r>
                <a:rPr lang="zh-CN" altLang="en-US" sz="2400" spc="-151" dirty="0">
                  <a:solidFill>
                    <a:schemeClr val="bg1">
                      <a:lumMod val="50000"/>
                    </a:schemeClr>
                  </a:solidFill>
                </a:rPr>
                <a:t>项目</a:t>
              </a:r>
              <a:endParaRPr lang="zh-CN" altLang="en-US" sz="2400" spc="-151" dirty="0">
                <a:solidFill>
                  <a:schemeClr val="bg1">
                    <a:lumMod val="50000"/>
                  </a:schemeClr>
                </a:solidFill>
              </a:endParaRPr>
            </a:p>
          </p:txBody>
        </p:sp>
        <p:sp>
          <p:nvSpPr>
            <p:cNvPr id="54" name="TextBox 139"/>
            <p:cNvSpPr txBox="1"/>
            <p:nvPr/>
          </p:nvSpPr>
          <p:spPr>
            <a:xfrm>
              <a:off x="1430916" y="2576071"/>
              <a:ext cx="720080" cy="830986"/>
            </a:xfrm>
            <a:prstGeom prst="rect">
              <a:avLst/>
            </a:prstGeom>
            <a:noFill/>
          </p:spPr>
          <p:txBody>
            <a:bodyPr wrap="square" lIns="91431" tIns="45715" rIns="91431" bIns="45715" rtlCol="0">
              <a:spAutoFit/>
            </a:bodyPr>
            <a:lstStyle/>
            <a:p>
              <a:r>
                <a:rPr lang="zh-CN" altLang="en-US" sz="2400" spc="-151" dirty="0">
                  <a:solidFill>
                    <a:schemeClr val="bg1">
                      <a:lumMod val="50000"/>
                    </a:schemeClr>
                  </a:solidFill>
                </a:rPr>
                <a:t>项目</a:t>
              </a:r>
              <a:endParaRPr lang="zh-CN" altLang="en-US" sz="2400" spc="-151" dirty="0">
                <a:solidFill>
                  <a:schemeClr val="bg1">
                    <a:lumMod val="50000"/>
                  </a:schemeClr>
                </a:solidFill>
              </a:endParaRPr>
            </a:p>
          </p:txBody>
        </p:sp>
      </p:grpSp>
      <p:sp>
        <p:nvSpPr>
          <p:cNvPr id="55" name="圆角矩形 140"/>
          <p:cNvSpPr/>
          <p:nvPr/>
        </p:nvSpPr>
        <p:spPr>
          <a:xfrm>
            <a:off x="6897911" y="1623287"/>
            <a:ext cx="592639" cy="547837"/>
          </a:xfrm>
          <a:prstGeom prst="round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rPr>
              <a:t>A</a:t>
            </a:r>
            <a:endParaRPr lang="zh-CN" altLang="en-US" sz="3200" dirty="0">
              <a:solidFill>
                <a:prstClr val="white"/>
              </a:solidFill>
            </a:endParaRPr>
          </a:p>
        </p:txBody>
      </p:sp>
      <p:sp>
        <p:nvSpPr>
          <p:cNvPr id="56" name="TextBox 75"/>
          <p:cNvSpPr txBox="1"/>
          <p:nvPr/>
        </p:nvSpPr>
        <p:spPr>
          <a:xfrm>
            <a:off x="7584645" y="2816741"/>
            <a:ext cx="1472635" cy="461655"/>
          </a:xfrm>
          <a:prstGeom prst="rect">
            <a:avLst/>
          </a:prstGeom>
          <a:noFill/>
        </p:spPr>
        <p:txBody>
          <a:bodyPr wrap="square" lIns="91431" tIns="45715" rIns="91431" bIns="45715" rtlCol="0">
            <a:spAutoFit/>
          </a:bodyPr>
          <a:lstStyle/>
          <a:p>
            <a:r>
              <a:rPr lang="zh-CN" altLang="en-US" sz="2400" dirty="0">
                <a:solidFill>
                  <a:schemeClr val="tx1">
                    <a:lumMod val="95000"/>
                    <a:lumOff val="5000"/>
                  </a:schemeClr>
                </a:solidFill>
                <a:latin typeface="黑体" panose="02010609060101010101" pitchFamily="49" charset="-122"/>
                <a:ea typeface="黑体" panose="02010609060101010101" pitchFamily="49" charset="-122"/>
              </a:rPr>
              <a:t>添加内容</a:t>
            </a:r>
            <a:endParaRPr lang="zh-CN" altLang="en-US" sz="2400" dirty="0">
              <a:solidFill>
                <a:schemeClr val="tx1">
                  <a:lumMod val="95000"/>
                  <a:lumOff val="5000"/>
                </a:schemeClr>
              </a:solidFill>
              <a:latin typeface="黑体" panose="02010609060101010101" pitchFamily="49" charset="-122"/>
              <a:ea typeface="黑体" panose="02010609060101010101" pitchFamily="49" charset="-122"/>
            </a:endParaRPr>
          </a:p>
        </p:txBody>
      </p:sp>
      <p:sp>
        <p:nvSpPr>
          <p:cNvPr id="57" name="TextBox 76"/>
          <p:cNvSpPr txBox="1"/>
          <p:nvPr/>
        </p:nvSpPr>
        <p:spPr>
          <a:xfrm>
            <a:off x="7598654" y="3182294"/>
            <a:ext cx="3249873" cy="552449"/>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8" name="圆角矩形 77"/>
          <p:cNvSpPr/>
          <p:nvPr/>
        </p:nvSpPr>
        <p:spPr>
          <a:xfrm>
            <a:off x="6897911" y="2883234"/>
            <a:ext cx="592639" cy="547837"/>
          </a:xfrm>
          <a:prstGeom prst="round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rPr>
              <a:t>A</a:t>
            </a:r>
            <a:endParaRPr lang="zh-CN" altLang="en-US" sz="3200" dirty="0">
              <a:solidFill>
                <a:prstClr val="white"/>
              </a:solidFill>
            </a:endParaRPr>
          </a:p>
        </p:txBody>
      </p:sp>
      <p:grpSp>
        <p:nvGrpSpPr>
          <p:cNvPr id="27" name="组合 26"/>
          <p:cNvGrpSpPr/>
          <p:nvPr/>
        </p:nvGrpSpPr>
        <p:grpSpPr>
          <a:xfrm>
            <a:off x="0" y="294640"/>
            <a:ext cx="880552" cy="375920"/>
            <a:chOff x="0" y="294640"/>
            <a:chExt cx="1094740" cy="467360"/>
          </a:xfrm>
          <a:solidFill>
            <a:srgbClr val="EE8A10"/>
          </a:solidFill>
        </p:grpSpPr>
        <p:sp>
          <p:nvSpPr>
            <p:cNvPr id="28"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1" name="文本框 30"/>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工作概述</a:t>
            </a:r>
            <a:endParaRPr lang="zh-CN" altLang="en-US" sz="2800" spc="600" dirty="0">
              <a:cs typeface="+mn-ea"/>
              <a:sym typeface="+mn-lt"/>
            </a:endParaRPr>
          </a:p>
        </p:txBody>
      </p:sp>
      <p:grpSp>
        <p:nvGrpSpPr>
          <p:cNvPr id="32" name="组合 31"/>
          <p:cNvGrpSpPr/>
          <p:nvPr/>
        </p:nvGrpSpPr>
        <p:grpSpPr>
          <a:xfrm>
            <a:off x="3356076" y="408709"/>
            <a:ext cx="1749361" cy="147782"/>
            <a:chOff x="635462" y="775854"/>
            <a:chExt cx="1749361" cy="147782"/>
          </a:xfrm>
          <a:solidFill>
            <a:srgbClr val="EE8A10"/>
          </a:solidFill>
        </p:grpSpPr>
        <p:sp>
          <p:nvSpPr>
            <p:cNvPr id="33" name="椭圆 32"/>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4" name="椭圆 33"/>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3" name="椭圆 42"/>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4" name="椭圆 43"/>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5" name="椭圆 44"/>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46" name="直接连接符 45"/>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22" presetClass="entr" presetSubtype="2"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right)">
                                      <p:cBhvr>
                                        <p:cTn id="10" dur="500"/>
                                        <p:tgtEl>
                                          <p:spTgt spid="5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300"/>
                                        <p:tgtEl>
                                          <p:spTgt spid="1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300"/>
                                        <p:tgtEl>
                                          <p:spTgt spid="19"/>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300"/>
                                        <p:tgtEl>
                                          <p:spTgt spid="20"/>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300"/>
                                        <p:tgtEl>
                                          <p:spTgt spid="21"/>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300"/>
                                        <p:tgtEl>
                                          <p:spTgt spid="38"/>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down)">
                                      <p:cBhvr>
                                        <p:cTn id="34" dur="300"/>
                                        <p:tgtEl>
                                          <p:spTgt spid="37"/>
                                        </p:tgtEl>
                                      </p:cBhvr>
                                    </p:animEffect>
                                  </p:childTnLst>
                                </p:cTn>
                              </p:par>
                            </p:childTnLst>
                          </p:cTn>
                        </p:par>
                        <p:par>
                          <p:cTn id="35" fill="hold">
                            <p:stCondLst>
                              <p:cond delay="3500"/>
                            </p:stCondLst>
                            <p:childTnLst>
                              <p:par>
                                <p:cTn id="36" presetID="45"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anim calcmode="lin" valueType="num">
                                      <p:cBhvr>
                                        <p:cTn id="39" dur="500" fill="hold"/>
                                        <p:tgtEl>
                                          <p:spTgt spid="55"/>
                                        </p:tgtEl>
                                        <p:attrNameLst>
                                          <p:attrName>ppt_w</p:attrName>
                                        </p:attrNameLst>
                                      </p:cBhvr>
                                      <p:tavLst>
                                        <p:tav tm="0" fmla="#ppt_w*sin(2.5*pi*$)">
                                          <p:val>
                                            <p:fltVal val="0"/>
                                          </p:val>
                                        </p:tav>
                                        <p:tav tm="100000">
                                          <p:val>
                                            <p:fltVal val="1"/>
                                          </p:val>
                                        </p:tav>
                                      </p:tavLst>
                                    </p:anim>
                                    <p:anim calcmode="lin" valueType="num">
                                      <p:cBhvr>
                                        <p:cTn id="40" dur="500" fill="hold"/>
                                        <p:tgtEl>
                                          <p:spTgt spid="55"/>
                                        </p:tgtEl>
                                        <p:attrNameLst>
                                          <p:attrName>ppt_h</p:attrName>
                                        </p:attrNameLst>
                                      </p:cBhvr>
                                      <p:tavLst>
                                        <p:tav tm="0">
                                          <p:val>
                                            <p:strVal val="#ppt_h"/>
                                          </p:val>
                                        </p:tav>
                                        <p:tav tm="100000">
                                          <p:val>
                                            <p:strVal val="#ppt_h"/>
                                          </p:val>
                                        </p:tav>
                                      </p:tavLst>
                                    </p:anim>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p:tgtEl>
                                          <p:spTgt spid="25"/>
                                        </p:tgtEl>
                                        <p:attrNameLst>
                                          <p:attrName>ppt_x</p:attrName>
                                        </p:attrNameLst>
                                      </p:cBhvr>
                                      <p:tavLst>
                                        <p:tav tm="0">
                                          <p:val>
                                            <p:strVal val="#ppt_x+#ppt_w*1.125000"/>
                                          </p:val>
                                        </p:tav>
                                        <p:tav tm="100000">
                                          <p:val>
                                            <p:strVal val="#ppt_x"/>
                                          </p:val>
                                        </p:tav>
                                      </p:tavLst>
                                    </p:anim>
                                    <p:animEffect transition="in" filter="wipe(left)">
                                      <p:cBhvr>
                                        <p:cTn id="45" dur="500"/>
                                        <p:tgtEl>
                                          <p:spTgt spid="25"/>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500"/>
                                        <p:tgtEl>
                                          <p:spTgt spid="36"/>
                                        </p:tgtEl>
                                        <p:attrNameLst>
                                          <p:attrName>ppt_x</p:attrName>
                                        </p:attrNameLst>
                                      </p:cBhvr>
                                      <p:tavLst>
                                        <p:tav tm="0">
                                          <p:val>
                                            <p:strVal val="#ppt_x+#ppt_w*1.125000"/>
                                          </p:val>
                                        </p:tav>
                                        <p:tav tm="100000">
                                          <p:val>
                                            <p:strVal val="#ppt_x"/>
                                          </p:val>
                                        </p:tav>
                                      </p:tavLst>
                                    </p:anim>
                                    <p:animEffect transition="in" filter="wipe(left)">
                                      <p:cBhvr>
                                        <p:cTn id="49" dur="500"/>
                                        <p:tgtEl>
                                          <p:spTgt spid="36"/>
                                        </p:tgtEl>
                                      </p:cBhvr>
                                    </p:animEffect>
                                  </p:childTnLst>
                                </p:cTn>
                              </p:par>
                            </p:childTnLst>
                          </p:cTn>
                        </p:par>
                        <p:par>
                          <p:cTn id="50" fill="hold">
                            <p:stCondLst>
                              <p:cond delay="4500"/>
                            </p:stCondLst>
                            <p:childTnLst>
                              <p:par>
                                <p:cTn id="51" presetID="45" presetClass="entr" presetSubtype="0" fill="hold" grpId="0" nodeType="after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fade">
                                      <p:cBhvr>
                                        <p:cTn id="53" dur="500"/>
                                        <p:tgtEl>
                                          <p:spTgt spid="58"/>
                                        </p:tgtEl>
                                      </p:cBhvr>
                                    </p:animEffect>
                                    <p:anim calcmode="lin" valueType="num">
                                      <p:cBhvr>
                                        <p:cTn id="54" dur="500" fill="hold"/>
                                        <p:tgtEl>
                                          <p:spTgt spid="58"/>
                                        </p:tgtEl>
                                        <p:attrNameLst>
                                          <p:attrName>ppt_w</p:attrName>
                                        </p:attrNameLst>
                                      </p:cBhvr>
                                      <p:tavLst>
                                        <p:tav tm="0" fmla="#ppt_w*sin(2.5*pi*$)">
                                          <p:val>
                                            <p:fltVal val="0"/>
                                          </p:val>
                                        </p:tav>
                                        <p:tav tm="100000">
                                          <p:val>
                                            <p:fltVal val="1"/>
                                          </p:val>
                                        </p:tav>
                                      </p:tavLst>
                                    </p:anim>
                                    <p:anim calcmode="lin" valueType="num">
                                      <p:cBhvr>
                                        <p:cTn id="55" dur="500" fill="hold"/>
                                        <p:tgtEl>
                                          <p:spTgt spid="58"/>
                                        </p:tgtEl>
                                        <p:attrNameLst>
                                          <p:attrName>ppt_h</p:attrName>
                                        </p:attrNameLst>
                                      </p:cBhvr>
                                      <p:tavLst>
                                        <p:tav tm="0">
                                          <p:val>
                                            <p:strVal val="#ppt_h"/>
                                          </p:val>
                                        </p:tav>
                                        <p:tav tm="100000">
                                          <p:val>
                                            <p:strVal val="#ppt_h"/>
                                          </p:val>
                                        </p:tav>
                                      </p:tavLst>
                                    </p:anim>
                                  </p:childTnLst>
                                </p:cTn>
                              </p:par>
                            </p:childTnLst>
                          </p:cTn>
                        </p:par>
                        <p:par>
                          <p:cTn id="56" fill="hold">
                            <p:stCondLst>
                              <p:cond delay="5000"/>
                            </p:stCondLst>
                            <p:childTnLst>
                              <p:par>
                                <p:cTn id="57" presetID="12" presetClass="entr" presetSubtype="2"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additive="base">
                                        <p:cTn id="59" dur="500"/>
                                        <p:tgtEl>
                                          <p:spTgt spid="56"/>
                                        </p:tgtEl>
                                        <p:attrNameLst>
                                          <p:attrName>ppt_x</p:attrName>
                                        </p:attrNameLst>
                                      </p:cBhvr>
                                      <p:tavLst>
                                        <p:tav tm="0">
                                          <p:val>
                                            <p:strVal val="#ppt_x+#ppt_w*1.125000"/>
                                          </p:val>
                                        </p:tav>
                                        <p:tav tm="100000">
                                          <p:val>
                                            <p:strVal val="#ppt_x"/>
                                          </p:val>
                                        </p:tav>
                                      </p:tavLst>
                                    </p:anim>
                                    <p:animEffect transition="in" filter="wipe(left)">
                                      <p:cBhvr>
                                        <p:cTn id="60" dur="500"/>
                                        <p:tgtEl>
                                          <p:spTgt spid="56"/>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 calcmode="lin" valueType="num">
                                      <p:cBhvr additive="base">
                                        <p:cTn id="63" dur="500"/>
                                        <p:tgtEl>
                                          <p:spTgt spid="57"/>
                                        </p:tgtEl>
                                        <p:attrNameLst>
                                          <p:attrName>ppt_x</p:attrName>
                                        </p:attrNameLst>
                                      </p:cBhvr>
                                      <p:tavLst>
                                        <p:tav tm="0">
                                          <p:val>
                                            <p:strVal val="#ppt_x+#ppt_w*1.125000"/>
                                          </p:val>
                                        </p:tav>
                                        <p:tav tm="100000">
                                          <p:val>
                                            <p:strVal val="#ppt_x"/>
                                          </p:val>
                                        </p:tav>
                                      </p:tavLst>
                                    </p:anim>
                                    <p:animEffect transition="in" filter="wipe(left)">
                                      <p:cBhvr>
                                        <p:cTn id="64" dur="500"/>
                                        <p:tgtEl>
                                          <p:spTgt spid="57"/>
                                        </p:tgtEl>
                                      </p:cBhvr>
                                    </p:animEffect>
                                  </p:childTnLst>
                                </p:cTn>
                              </p:par>
                            </p:childTnLst>
                          </p:cTn>
                        </p:par>
                        <p:par>
                          <p:cTn id="65" fill="hold">
                            <p:stCondLst>
                              <p:cond delay="5500"/>
                            </p:stCondLst>
                            <p:childTnLst>
                              <p:par>
                                <p:cTn id="66" presetID="42" presetClass="entr" presetSubtype="0" fill="hold"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300"/>
                                        <p:tgtEl>
                                          <p:spTgt spid="35"/>
                                        </p:tgtEl>
                                      </p:cBhvr>
                                    </p:animEffect>
                                    <p:anim calcmode="lin" valueType="num">
                                      <p:cBhvr>
                                        <p:cTn id="69" dur="300" fill="hold"/>
                                        <p:tgtEl>
                                          <p:spTgt spid="35"/>
                                        </p:tgtEl>
                                        <p:attrNameLst>
                                          <p:attrName>ppt_x</p:attrName>
                                        </p:attrNameLst>
                                      </p:cBhvr>
                                      <p:tavLst>
                                        <p:tav tm="0">
                                          <p:val>
                                            <p:strVal val="#ppt_x"/>
                                          </p:val>
                                        </p:tav>
                                        <p:tav tm="100000">
                                          <p:val>
                                            <p:strVal val="#ppt_x"/>
                                          </p:val>
                                        </p:tav>
                                      </p:tavLst>
                                    </p:anim>
                                    <p:anim calcmode="lin" valueType="num">
                                      <p:cBhvr>
                                        <p:cTn id="70"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5" grpId="0"/>
      <p:bldP spid="36" grpId="0"/>
      <p:bldP spid="37" grpId="0" animBg="1"/>
      <p:bldP spid="55" grpId="0" animBg="1"/>
      <p:bldP spid="56" grpId="0"/>
      <p:bldP spid="57" grpId="0"/>
      <p:bldP spid="5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82"/>
          <p:cNvSpPr txBox="1"/>
          <p:nvPr/>
        </p:nvSpPr>
        <p:spPr>
          <a:xfrm>
            <a:off x="1701225" y="2348882"/>
            <a:ext cx="1472635" cy="461655"/>
          </a:xfrm>
          <a:prstGeom prst="rect">
            <a:avLst/>
          </a:prstGeom>
          <a:noFill/>
        </p:spPr>
        <p:txBody>
          <a:bodyPr wrap="square" lIns="91431" tIns="45715" rIns="91431" bIns="45715" rtlCol="0">
            <a:spAutoFit/>
          </a:bodyPr>
          <a:lstStyle/>
          <a:p>
            <a:r>
              <a:rPr lang="zh-CN" altLang="en-US" sz="2400" dirty="0">
                <a:solidFill>
                  <a:schemeClr val="tx1">
                    <a:lumMod val="75000"/>
                    <a:lumOff val="25000"/>
                  </a:schemeClr>
                </a:solidFill>
                <a:latin typeface="黑体" panose="02010609060101010101" pitchFamily="49" charset="-122"/>
                <a:ea typeface="黑体" panose="02010609060101010101" pitchFamily="49" charset="-122"/>
              </a:rPr>
              <a:t>添加内容</a:t>
            </a:r>
            <a:endParaRPr lang="zh-CN" altLang="en-US" sz="2400" dirty="0">
              <a:solidFill>
                <a:schemeClr val="tx1">
                  <a:lumMod val="75000"/>
                  <a:lumOff val="25000"/>
                </a:schemeClr>
              </a:solidFill>
              <a:latin typeface="黑体" panose="02010609060101010101" pitchFamily="49" charset="-122"/>
              <a:ea typeface="黑体" panose="02010609060101010101" pitchFamily="49" charset="-122"/>
            </a:endParaRPr>
          </a:p>
        </p:txBody>
      </p:sp>
      <p:sp>
        <p:nvSpPr>
          <p:cNvPr id="59" name="TextBox 83"/>
          <p:cNvSpPr txBox="1"/>
          <p:nvPr/>
        </p:nvSpPr>
        <p:spPr>
          <a:xfrm>
            <a:off x="1620753" y="2737757"/>
            <a:ext cx="2603041" cy="2713040"/>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圆角矩形 1"/>
          <p:cNvSpPr/>
          <p:nvPr/>
        </p:nvSpPr>
        <p:spPr>
          <a:xfrm>
            <a:off x="1430396" y="2024614"/>
            <a:ext cx="2937413" cy="3560407"/>
          </a:xfrm>
          <a:prstGeom prst="roundRect">
            <a:avLst/>
          </a:prstGeom>
          <a:noFill/>
          <a:ln w="15875">
            <a:solidFill>
              <a:srgbClr val="CB1B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1" name="组合 60"/>
          <p:cNvGrpSpPr/>
          <p:nvPr/>
        </p:nvGrpSpPr>
        <p:grpSpPr>
          <a:xfrm>
            <a:off x="2110584" y="1790700"/>
            <a:ext cx="1677611" cy="432048"/>
            <a:chOff x="2109790" y="1790699"/>
            <a:chExt cx="1677610" cy="432048"/>
          </a:xfrm>
          <a:solidFill>
            <a:srgbClr val="EE8A10"/>
          </a:solidFill>
        </p:grpSpPr>
        <p:sp>
          <p:nvSpPr>
            <p:cNvPr id="62" name="圆角矩形 72"/>
            <p:cNvSpPr/>
            <p:nvPr/>
          </p:nvSpPr>
          <p:spPr>
            <a:xfrm>
              <a:off x="2109790" y="1790699"/>
              <a:ext cx="1440160" cy="43204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3" name="TextBox 116"/>
            <p:cNvSpPr txBox="1"/>
            <p:nvPr/>
          </p:nvSpPr>
          <p:spPr>
            <a:xfrm>
              <a:off x="2314766" y="1820154"/>
              <a:ext cx="1472634" cy="400099"/>
            </a:xfrm>
            <a:prstGeom prst="rect">
              <a:avLst/>
            </a:prstGeom>
            <a:noFill/>
          </p:spPr>
          <p:txBody>
            <a:bodyPr wrap="square" lIns="91431" tIns="45715" rIns="91431" bIns="45715" rtlCol="0">
              <a:spAutoFit/>
            </a:bodyPr>
            <a:lstStyle/>
            <a:p>
              <a:r>
                <a:rPr lang="zh-CN" altLang="en-US" sz="2000" dirty="0">
                  <a:solidFill>
                    <a:schemeClr val="bg1"/>
                  </a:solidFill>
                  <a:latin typeface="黑体" panose="02010609060101010101" pitchFamily="49" charset="-122"/>
                  <a:ea typeface="黑体" panose="02010609060101010101" pitchFamily="49" charset="-122"/>
                </a:rPr>
                <a:t>完成概述</a:t>
              </a:r>
              <a:endParaRPr lang="zh-CN" altLang="en-US" sz="2000" dirty="0">
                <a:solidFill>
                  <a:schemeClr val="bg1"/>
                </a:solidFill>
                <a:latin typeface="黑体" panose="02010609060101010101" pitchFamily="49" charset="-122"/>
                <a:ea typeface="黑体" panose="02010609060101010101" pitchFamily="49" charset="-122"/>
              </a:endParaRPr>
            </a:p>
          </p:txBody>
        </p:sp>
      </p:grpSp>
      <p:grpSp>
        <p:nvGrpSpPr>
          <p:cNvPr id="64" name="组合 63"/>
          <p:cNvGrpSpPr/>
          <p:nvPr/>
        </p:nvGrpSpPr>
        <p:grpSpPr>
          <a:xfrm>
            <a:off x="4367808" y="2549220"/>
            <a:ext cx="2811053" cy="2680195"/>
            <a:chOff x="4367014" y="2549219"/>
            <a:chExt cx="681712" cy="2680195"/>
          </a:xfrm>
        </p:grpSpPr>
        <p:cxnSp>
          <p:nvCxnSpPr>
            <p:cNvPr id="65" name="直接连接符 64"/>
            <p:cNvCxnSpPr>
              <a:endCxn id="75" idx="1"/>
            </p:cNvCxnSpPr>
            <p:nvPr/>
          </p:nvCxnSpPr>
          <p:spPr>
            <a:xfrm>
              <a:off x="4367014" y="2549219"/>
              <a:ext cx="681712"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4367014" y="3449940"/>
              <a:ext cx="681712"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4367014" y="4313409"/>
              <a:ext cx="681712"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4367014" y="5229413"/>
              <a:ext cx="681712"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7178861" y="1794001"/>
            <a:ext cx="4139243" cy="3791019"/>
            <a:chOff x="7178067" y="1794000"/>
            <a:chExt cx="4139243" cy="3791019"/>
          </a:xfrm>
        </p:grpSpPr>
        <p:grpSp>
          <p:nvGrpSpPr>
            <p:cNvPr id="70" name="组合 69"/>
            <p:cNvGrpSpPr/>
            <p:nvPr/>
          </p:nvGrpSpPr>
          <p:grpSpPr>
            <a:xfrm>
              <a:off x="7178067" y="3893558"/>
              <a:ext cx="4139243" cy="1691461"/>
              <a:chOff x="7445805" y="4025024"/>
              <a:chExt cx="4092125" cy="1691461"/>
            </a:xfrm>
          </p:grpSpPr>
          <p:pic>
            <p:nvPicPr>
              <p:cNvPr id="72" name="Picture 3" descr="F:\出售\PPT\______________图片素材\59f5225d4dd36b09f8ade3e55c755816.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9458303" y="4025024"/>
                <a:ext cx="2079627" cy="1691461"/>
              </a:xfrm>
              <a:prstGeom prst="rect">
                <a:avLst/>
              </a:prstGeom>
              <a:noFill/>
              <a:extLst>
                <a:ext uri="{909E8E84-426E-40DD-AFC4-6F175D3DCCD1}">
                  <a14:hiddenFill xmlns:a14="http://schemas.microsoft.com/office/drawing/2010/main">
                    <a:solidFill>
                      <a:srgbClr val="FFFFFF"/>
                    </a:solidFill>
                  </a14:hiddenFill>
                </a:ext>
              </a:extLst>
            </p:spPr>
          </p:pic>
          <p:pic>
            <p:nvPicPr>
              <p:cNvPr id="73" name="图片 7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5805" y="4025024"/>
                <a:ext cx="1947470" cy="1691461"/>
              </a:xfrm>
              <a:prstGeom prst="rect">
                <a:avLst/>
              </a:prstGeom>
            </p:spPr>
          </p:pic>
        </p:grpSp>
        <p:pic>
          <p:nvPicPr>
            <p:cNvPr id="71" name="图片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8067" y="1794000"/>
              <a:ext cx="4139243" cy="1825218"/>
            </a:xfrm>
            <a:prstGeom prst="rect">
              <a:avLst/>
            </a:prstGeom>
          </p:spPr>
        </p:pic>
      </p:grpSp>
      <p:grpSp>
        <p:nvGrpSpPr>
          <p:cNvPr id="74" name="组合 73"/>
          <p:cNvGrpSpPr/>
          <p:nvPr/>
        </p:nvGrpSpPr>
        <p:grpSpPr>
          <a:xfrm>
            <a:off x="5049521" y="2321899"/>
            <a:ext cx="1531823" cy="450831"/>
            <a:chOff x="5048726" y="2321898"/>
            <a:chExt cx="1531822" cy="450830"/>
          </a:xfrm>
          <a:solidFill>
            <a:srgbClr val="EE8A10"/>
          </a:solidFill>
        </p:grpSpPr>
        <p:sp>
          <p:nvSpPr>
            <p:cNvPr id="75" name="圆角矩形 3"/>
            <p:cNvSpPr/>
            <p:nvPr/>
          </p:nvSpPr>
          <p:spPr>
            <a:xfrm>
              <a:off x="5048726" y="2325711"/>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6" name="TextBox 168"/>
            <p:cNvSpPr txBox="1"/>
            <p:nvPr/>
          </p:nvSpPr>
          <p:spPr>
            <a:xfrm>
              <a:off x="5231110" y="2321898"/>
              <a:ext cx="1244303" cy="400098"/>
            </a:xfrm>
            <a:prstGeom prst="rect">
              <a:avLst/>
            </a:prstGeom>
            <a:grpFill/>
          </p:spPr>
          <p:txBody>
            <a:bodyPr wrap="square" lIns="91431" tIns="45715" rIns="91431" bIns="45715" rtlCol="0">
              <a:spAutoFit/>
            </a:bodyPr>
            <a:lstStyle/>
            <a:p>
              <a:r>
                <a:rPr lang="zh-CN" altLang="en-US" sz="2000" dirty="0">
                  <a:solidFill>
                    <a:schemeClr val="bg1"/>
                  </a:solidFill>
                  <a:latin typeface="黑体" panose="02010609060101010101" pitchFamily="49" charset="-122"/>
                  <a:ea typeface="黑体" panose="02010609060101010101" pitchFamily="49" charset="-122"/>
                </a:rPr>
                <a:t>添加内容</a:t>
              </a:r>
              <a:endParaRPr lang="zh-CN" altLang="en-US" sz="2000" dirty="0">
                <a:solidFill>
                  <a:schemeClr val="bg1"/>
                </a:solidFill>
                <a:latin typeface="黑体" panose="02010609060101010101" pitchFamily="49" charset="-122"/>
                <a:ea typeface="黑体" panose="02010609060101010101" pitchFamily="49" charset="-122"/>
              </a:endParaRPr>
            </a:p>
          </p:txBody>
        </p:sp>
      </p:grpSp>
      <p:grpSp>
        <p:nvGrpSpPr>
          <p:cNvPr id="77" name="组合 76"/>
          <p:cNvGrpSpPr/>
          <p:nvPr/>
        </p:nvGrpSpPr>
        <p:grpSpPr>
          <a:xfrm>
            <a:off x="5049521" y="3230251"/>
            <a:ext cx="1531823" cy="447018"/>
            <a:chOff x="5048726" y="3230247"/>
            <a:chExt cx="1531822" cy="447017"/>
          </a:xfrm>
          <a:solidFill>
            <a:srgbClr val="EE8A10"/>
          </a:solidFill>
        </p:grpSpPr>
        <p:sp>
          <p:nvSpPr>
            <p:cNvPr id="78" name="圆角矩形 124"/>
            <p:cNvSpPr/>
            <p:nvPr/>
          </p:nvSpPr>
          <p:spPr>
            <a:xfrm>
              <a:off x="5048726" y="3230247"/>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9" name="TextBox 169"/>
            <p:cNvSpPr txBox="1"/>
            <p:nvPr/>
          </p:nvSpPr>
          <p:spPr>
            <a:xfrm>
              <a:off x="5231110" y="3257586"/>
              <a:ext cx="1244303" cy="400099"/>
            </a:xfrm>
            <a:prstGeom prst="rect">
              <a:avLst/>
            </a:prstGeom>
            <a:grpFill/>
          </p:spPr>
          <p:txBody>
            <a:bodyPr wrap="square" lIns="91431" tIns="45715" rIns="91431" bIns="45715" rtlCol="0">
              <a:spAutoFit/>
            </a:bodyPr>
            <a:lstStyle/>
            <a:p>
              <a:r>
                <a:rPr lang="zh-CN" altLang="en-US" sz="2000" dirty="0">
                  <a:solidFill>
                    <a:schemeClr val="bg1"/>
                  </a:solidFill>
                  <a:latin typeface="黑体" panose="02010609060101010101" pitchFamily="49" charset="-122"/>
                  <a:ea typeface="黑体" panose="02010609060101010101" pitchFamily="49" charset="-122"/>
                </a:rPr>
                <a:t>添加内容</a:t>
              </a:r>
              <a:endParaRPr lang="zh-CN" altLang="en-US" sz="2000" dirty="0">
                <a:solidFill>
                  <a:schemeClr val="bg1"/>
                </a:solidFill>
                <a:latin typeface="黑体" panose="02010609060101010101" pitchFamily="49" charset="-122"/>
                <a:ea typeface="黑体" panose="02010609060101010101" pitchFamily="49" charset="-122"/>
              </a:endParaRPr>
            </a:p>
          </p:txBody>
        </p:sp>
      </p:grpSp>
      <p:grpSp>
        <p:nvGrpSpPr>
          <p:cNvPr id="80" name="组合 79"/>
          <p:cNvGrpSpPr/>
          <p:nvPr/>
        </p:nvGrpSpPr>
        <p:grpSpPr>
          <a:xfrm>
            <a:off x="5049521" y="4122658"/>
            <a:ext cx="1531823" cy="447066"/>
            <a:chOff x="5048726" y="4122663"/>
            <a:chExt cx="1531822" cy="447067"/>
          </a:xfrm>
          <a:solidFill>
            <a:srgbClr val="EE8A10"/>
          </a:solidFill>
        </p:grpSpPr>
        <p:sp>
          <p:nvSpPr>
            <p:cNvPr id="81" name="圆角矩形 125"/>
            <p:cNvSpPr/>
            <p:nvPr/>
          </p:nvSpPr>
          <p:spPr>
            <a:xfrm>
              <a:off x="5048726" y="4122713"/>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2" name="TextBox 170"/>
            <p:cNvSpPr txBox="1"/>
            <p:nvPr/>
          </p:nvSpPr>
          <p:spPr>
            <a:xfrm>
              <a:off x="5231110" y="4122663"/>
              <a:ext cx="1244303" cy="400099"/>
            </a:xfrm>
            <a:prstGeom prst="rect">
              <a:avLst/>
            </a:prstGeom>
            <a:grpFill/>
          </p:spPr>
          <p:txBody>
            <a:bodyPr wrap="square" lIns="91431" tIns="45715" rIns="91431" bIns="45715" rtlCol="0">
              <a:spAutoFit/>
            </a:bodyPr>
            <a:lstStyle/>
            <a:p>
              <a:r>
                <a:rPr lang="zh-CN" altLang="en-US" sz="2000" dirty="0">
                  <a:solidFill>
                    <a:schemeClr val="bg1"/>
                  </a:solidFill>
                  <a:latin typeface="黑体" panose="02010609060101010101" pitchFamily="49" charset="-122"/>
                  <a:ea typeface="黑体" panose="02010609060101010101" pitchFamily="49" charset="-122"/>
                </a:rPr>
                <a:t>添加内容</a:t>
              </a:r>
              <a:endParaRPr lang="zh-CN" altLang="en-US" sz="2000" dirty="0">
                <a:solidFill>
                  <a:schemeClr val="bg1"/>
                </a:solidFill>
                <a:latin typeface="黑体" panose="02010609060101010101" pitchFamily="49" charset="-122"/>
                <a:ea typeface="黑体" panose="02010609060101010101" pitchFamily="49" charset="-122"/>
              </a:endParaRPr>
            </a:p>
          </p:txBody>
        </p:sp>
      </p:grpSp>
      <p:grpSp>
        <p:nvGrpSpPr>
          <p:cNvPr id="83" name="组合 82"/>
          <p:cNvGrpSpPr/>
          <p:nvPr/>
        </p:nvGrpSpPr>
        <p:grpSpPr>
          <a:xfrm>
            <a:off x="5049521" y="5005912"/>
            <a:ext cx="1531823" cy="447018"/>
            <a:chOff x="5048726" y="5005906"/>
            <a:chExt cx="1531822" cy="447017"/>
          </a:xfrm>
          <a:solidFill>
            <a:srgbClr val="EE8A10"/>
          </a:solidFill>
        </p:grpSpPr>
        <p:sp>
          <p:nvSpPr>
            <p:cNvPr id="84" name="圆角矩形 126"/>
            <p:cNvSpPr/>
            <p:nvPr/>
          </p:nvSpPr>
          <p:spPr>
            <a:xfrm>
              <a:off x="5048726" y="5005906"/>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5" name="TextBox 171"/>
            <p:cNvSpPr txBox="1"/>
            <p:nvPr/>
          </p:nvSpPr>
          <p:spPr>
            <a:xfrm>
              <a:off x="5231110" y="5015537"/>
              <a:ext cx="1244303" cy="400099"/>
            </a:xfrm>
            <a:prstGeom prst="rect">
              <a:avLst/>
            </a:prstGeom>
            <a:grpFill/>
          </p:spPr>
          <p:txBody>
            <a:bodyPr wrap="square" lIns="91431" tIns="45715" rIns="91431" bIns="45715" rtlCol="0">
              <a:spAutoFit/>
            </a:bodyPr>
            <a:lstStyle/>
            <a:p>
              <a:r>
                <a:rPr lang="zh-CN" altLang="en-US" sz="2000" dirty="0">
                  <a:solidFill>
                    <a:schemeClr val="bg1"/>
                  </a:solidFill>
                  <a:latin typeface="黑体" panose="02010609060101010101" pitchFamily="49" charset="-122"/>
                  <a:ea typeface="黑体" panose="02010609060101010101" pitchFamily="49" charset="-122"/>
                </a:rPr>
                <a:t>添加内容</a:t>
              </a:r>
              <a:endParaRPr lang="zh-CN" altLang="en-US" sz="2000" dirty="0">
                <a:solidFill>
                  <a:schemeClr val="bg1"/>
                </a:solidFill>
                <a:latin typeface="黑体" panose="02010609060101010101" pitchFamily="49" charset="-122"/>
                <a:ea typeface="黑体" panose="02010609060101010101" pitchFamily="49" charset="-122"/>
              </a:endParaRPr>
            </a:p>
          </p:txBody>
        </p:sp>
      </p:grpSp>
      <p:sp>
        <p:nvSpPr>
          <p:cNvPr id="86" name="燕尾形 7"/>
          <p:cNvSpPr/>
          <p:nvPr/>
        </p:nvSpPr>
        <p:spPr>
          <a:xfrm rot="5400000">
            <a:off x="5699939" y="1864574"/>
            <a:ext cx="216024" cy="320543"/>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7" name="燕尾形 172"/>
          <p:cNvSpPr/>
          <p:nvPr/>
        </p:nvSpPr>
        <p:spPr>
          <a:xfrm rot="5400000">
            <a:off x="5699939" y="2872870"/>
            <a:ext cx="216024" cy="320543"/>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8" name="燕尾形 173"/>
          <p:cNvSpPr/>
          <p:nvPr/>
        </p:nvSpPr>
        <p:spPr>
          <a:xfrm rot="5400000">
            <a:off x="5699939" y="3754498"/>
            <a:ext cx="216024" cy="320543"/>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9" name="燕尾形 174"/>
          <p:cNvSpPr/>
          <p:nvPr/>
        </p:nvSpPr>
        <p:spPr>
          <a:xfrm rot="5400000">
            <a:off x="5699939" y="4608150"/>
            <a:ext cx="216024" cy="320543"/>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nvGrpSpPr>
          <p:cNvPr id="34" name="组合 33"/>
          <p:cNvGrpSpPr/>
          <p:nvPr/>
        </p:nvGrpSpPr>
        <p:grpSpPr>
          <a:xfrm>
            <a:off x="0" y="294640"/>
            <a:ext cx="880552" cy="375920"/>
            <a:chOff x="0" y="294640"/>
            <a:chExt cx="1094740" cy="467360"/>
          </a:xfrm>
          <a:solidFill>
            <a:srgbClr val="EE8A10"/>
          </a:solidFill>
        </p:grpSpPr>
        <p:sp>
          <p:nvSpPr>
            <p:cNvPr id="35"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6"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7"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8" name="文本框 37"/>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工作概述</a:t>
            </a:r>
            <a:endParaRPr lang="zh-CN" altLang="en-US" sz="2800" spc="600" dirty="0">
              <a:cs typeface="+mn-ea"/>
              <a:sym typeface="+mn-lt"/>
            </a:endParaRPr>
          </a:p>
        </p:txBody>
      </p:sp>
      <p:grpSp>
        <p:nvGrpSpPr>
          <p:cNvPr id="39" name="组合 38"/>
          <p:cNvGrpSpPr/>
          <p:nvPr/>
        </p:nvGrpSpPr>
        <p:grpSpPr>
          <a:xfrm>
            <a:off x="3356076" y="408709"/>
            <a:ext cx="1749361" cy="147782"/>
            <a:chOff x="635462" y="775854"/>
            <a:chExt cx="1749361" cy="147782"/>
          </a:xfrm>
          <a:solidFill>
            <a:srgbClr val="EE8A10"/>
          </a:solidFill>
        </p:grpSpPr>
        <p:sp>
          <p:nvSpPr>
            <p:cNvPr id="40" name="椭圆 39"/>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1" name="椭圆 40"/>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2" name="椭圆 41"/>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3" name="椭圆 42"/>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4" name="椭圆 43"/>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45" name="直接连接符 44"/>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down)">
                                      <p:cBhvr>
                                        <p:cTn id="13" dur="500"/>
                                        <p:tgtEl>
                                          <p:spTgt spid="60"/>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randombar(horizontal)">
                                      <p:cBhvr>
                                        <p:cTn id="17" dur="500"/>
                                        <p:tgtEl>
                                          <p:spTgt spid="59"/>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randombar(horizontal)">
                                      <p:cBhvr>
                                        <p:cTn id="21" dur="500"/>
                                        <p:tgtEl>
                                          <p:spTgt spid="58"/>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par>
                          <p:cTn id="26" fill="hold">
                            <p:stCondLst>
                              <p:cond delay="2500"/>
                            </p:stCondLst>
                            <p:childTnLst>
                              <p:par>
                                <p:cTn id="27" presetID="49" presetClass="entr" presetSubtype="0" decel="100000" fill="hold"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 calcmode="lin" valueType="num">
                                      <p:cBhvr>
                                        <p:cTn id="31" dur="500" fill="hold"/>
                                        <p:tgtEl>
                                          <p:spTgt spid="69"/>
                                        </p:tgtEl>
                                        <p:attrNameLst>
                                          <p:attrName>style.rotation</p:attrName>
                                        </p:attrNameLst>
                                      </p:cBhvr>
                                      <p:tavLst>
                                        <p:tav tm="0">
                                          <p:val>
                                            <p:fltVal val="360"/>
                                          </p:val>
                                        </p:tav>
                                        <p:tav tm="100000">
                                          <p:val>
                                            <p:fltVal val="0"/>
                                          </p:val>
                                        </p:tav>
                                      </p:tavLst>
                                    </p:anim>
                                    <p:animEffect transition="in" filter="fade">
                                      <p:cBhvr>
                                        <p:cTn id="32" dur="500"/>
                                        <p:tgtEl>
                                          <p:spTgt spid="6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500"/>
                                        <p:tgtEl>
                                          <p:spTgt spid="86"/>
                                        </p:tgtEl>
                                      </p:cBhvr>
                                    </p:animEffect>
                                  </p:childTnLst>
                                </p:cTn>
                              </p:par>
                              <p:par>
                                <p:cTn id="37" presetID="2" presetClass="entr" presetSubtype="4"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500" fill="hold"/>
                                        <p:tgtEl>
                                          <p:spTgt spid="74"/>
                                        </p:tgtEl>
                                        <p:attrNameLst>
                                          <p:attrName>ppt_x</p:attrName>
                                        </p:attrNameLst>
                                      </p:cBhvr>
                                      <p:tavLst>
                                        <p:tav tm="0">
                                          <p:val>
                                            <p:strVal val="#ppt_x"/>
                                          </p:val>
                                        </p:tav>
                                        <p:tav tm="100000">
                                          <p:val>
                                            <p:strVal val="#ppt_x"/>
                                          </p:val>
                                        </p:tav>
                                      </p:tavLst>
                                    </p:anim>
                                    <p:anim calcmode="lin" valueType="num">
                                      <p:cBhvr additive="base">
                                        <p:cTn id="40" dur="500" fill="hold"/>
                                        <p:tgtEl>
                                          <p:spTgt spid="74"/>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87"/>
                                        </p:tgtEl>
                                        <p:attrNameLst>
                                          <p:attrName>style.visibility</p:attrName>
                                        </p:attrNameLst>
                                      </p:cBhvr>
                                      <p:to>
                                        <p:strVal val="visible"/>
                                      </p:to>
                                    </p:set>
                                    <p:animEffect transition="in" filter="fade">
                                      <p:cBhvr>
                                        <p:cTn id="44" dur="500"/>
                                        <p:tgtEl>
                                          <p:spTgt spid="87"/>
                                        </p:tgtEl>
                                      </p:cBhvr>
                                    </p:animEffect>
                                  </p:childTnLst>
                                </p:cTn>
                              </p:par>
                              <p:par>
                                <p:cTn id="45" presetID="2" presetClass="entr" presetSubtype="4" fill="hold" nodeType="withEffect">
                                  <p:stCondLst>
                                    <p:cond delay="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500" fill="hold"/>
                                        <p:tgtEl>
                                          <p:spTgt spid="77"/>
                                        </p:tgtEl>
                                        <p:attrNameLst>
                                          <p:attrName>ppt_x</p:attrName>
                                        </p:attrNameLst>
                                      </p:cBhvr>
                                      <p:tavLst>
                                        <p:tav tm="0">
                                          <p:val>
                                            <p:strVal val="#ppt_x"/>
                                          </p:val>
                                        </p:tav>
                                        <p:tav tm="100000">
                                          <p:val>
                                            <p:strVal val="#ppt_x"/>
                                          </p:val>
                                        </p:tav>
                                      </p:tavLst>
                                    </p:anim>
                                    <p:anim calcmode="lin" valueType="num">
                                      <p:cBhvr additive="base">
                                        <p:cTn id="48" dur="500" fill="hold"/>
                                        <p:tgtEl>
                                          <p:spTgt spid="77"/>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500"/>
                                        <p:tgtEl>
                                          <p:spTgt spid="88"/>
                                        </p:tgtEl>
                                      </p:cBhvr>
                                    </p:animEffect>
                                  </p:childTnLst>
                                </p:cTn>
                              </p:par>
                              <p:par>
                                <p:cTn id="53" presetID="2" presetClass="entr" presetSubtype="4"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additive="base">
                                        <p:cTn id="55" dur="500" fill="hold"/>
                                        <p:tgtEl>
                                          <p:spTgt spid="80"/>
                                        </p:tgtEl>
                                        <p:attrNameLst>
                                          <p:attrName>ppt_x</p:attrName>
                                        </p:attrNameLst>
                                      </p:cBhvr>
                                      <p:tavLst>
                                        <p:tav tm="0">
                                          <p:val>
                                            <p:strVal val="#ppt_x"/>
                                          </p:val>
                                        </p:tav>
                                        <p:tav tm="100000">
                                          <p:val>
                                            <p:strVal val="#ppt_x"/>
                                          </p:val>
                                        </p:tav>
                                      </p:tavLst>
                                    </p:anim>
                                    <p:anim calcmode="lin" valueType="num">
                                      <p:cBhvr additive="base">
                                        <p:cTn id="56" dur="500" fill="hold"/>
                                        <p:tgtEl>
                                          <p:spTgt spid="80"/>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2" presetClass="entr" presetSubtype="4" fill="hold" nodeType="withEffect">
                                  <p:stCondLst>
                                    <p:cond delay="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500" fill="hold"/>
                                        <p:tgtEl>
                                          <p:spTgt spid="83"/>
                                        </p:tgtEl>
                                        <p:attrNameLst>
                                          <p:attrName>ppt_x</p:attrName>
                                        </p:attrNameLst>
                                      </p:cBhvr>
                                      <p:tavLst>
                                        <p:tav tm="0">
                                          <p:val>
                                            <p:strVal val="#ppt_x"/>
                                          </p:val>
                                        </p:tav>
                                        <p:tav tm="100000">
                                          <p:val>
                                            <p:strVal val="#ppt_x"/>
                                          </p:val>
                                        </p:tav>
                                      </p:tavLst>
                                    </p:anim>
                                    <p:anim calcmode="lin" valueType="num">
                                      <p:cBhvr additive="base">
                                        <p:cTn id="64"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animBg="1"/>
      <p:bldP spid="86" grpId="0" animBg="1"/>
      <p:bldP spid="87" grpId="0" animBg="1"/>
      <p:bldP spid="88" grpId="0" animBg="1"/>
      <p:bldP spid="8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图片 6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07435" y="1412777"/>
            <a:ext cx="3584533" cy="4433609"/>
          </a:xfrm>
          <a:custGeom>
            <a:avLst/>
            <a:gdLst>
              <a:gd name="connsiteX0" fmla="*/ 0 w 3657917"/>
              <a:gd name="connsiteY0" fmla="*/ 0 h 4224894"/>
              <a:gd name="connsiteX1" fmla="*/ 3657917 w 3657917"/>
              <a:gd name="connsiteY1" fmla="*/ 0 h 4224894"/>
              <a:gd name="connsiteX2" fmla="*/ 3657917 w 3657917"/>
              <a:gd name="connsiteY2" fmla="*/ 4224894 h 4224894"/>
              <a:gd name="connsiteX3" fmla="*/ 0 w 3657917"/>
              <a:gd name="connsiteY3" fmla="*/ 4224894 h 4224894"/>
            </a:gdLst>
            <a:ahLst/>
            <a:cxnLst>
              <a:cxn ang="0">
                <a:pos x="connsiteX0" y="connsiteY0"/>
              </a:cxn>
              <a:cxn ang="0">
                <a:pos x="connsiteX1" y="connsiteY1"/>
              </a:cxn>
              <a:cxn ang="0">
                <a:pos x="connsiteX2" y="connsiteY2"/>
              </a:cxn>
              <a:cxn ang="0">
                <a:pos x="connsiteX3" y="connsiteY3"/>
              </a:cxn>
            </a:cxnLst>
            <a:rect l="l" t="t" r="r" b="b"/>
            <a:pathLst>
              <a:path w="3657917" h="4224894">
                <a:moveTo>
                  <a:pt x="0" y="0"/>
                </a:moveTo>
                <a:lnTo>
                  <a:pt x="3657917" y="0"/>
                </a:lnTo>
                <a:lnTo>
                  <a:pt x="3657917" y="4224894"/>
                </a:lnTo>
                <a:lnTo>
                  <a:pt x="0" y="4224894"/>
                </a:lnTo>
                <a:close/>
              </a:path>
            </a:pathLst>
          </a:custGeom>
        </p:spPr>
      </p:pic>
      <p:sp>
        <p:nvSpPr>
          <p:cNvPr id="65" name="Rectangle 1"/>
          <p:cNvSpPr/>
          <p:nvPr/>
        </p:nvSpPr>
        <p:spPr>
          <a:xfrm>
            <a:off x="4586258" y="1942319"/>
            <a:ext cx="6421732" cy="3584223"/>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latin typeface="Arial" panose="020B0604020202020204" pitchFamily="34" charset="0"/>
              <a:cs typeface="Arial" panose="020B0604020202020204" pitchFamily="34" charset="0"/>
            </a:endParaRPr>
          </a:p>
        </p:txBody>
      </p:sp>
      <p:sp>
        <p:nvSpPr>
          <p:cNvPr id="66" name="矩形 65"/>
          <p:cNvSpPr/>
          <p:nvPr/>
        </p:nvSpPr>
        <p:spPr>
          <a:xfrm>
            <a:off x="5206854" y="3166770"/>
            <a:ext cx="5023309" cy="760208"/>
          </a:xfrm>
          <a:prstGeom prst="rect">
            <a:avLst/>
          </a:prstGeom>
          <a:noFill/>
        </p:spPr>
        <p:txBody>
          <a:bodyPr wrap="square" lIns="0" tIns="0" rIns="0" bIns="0" rtlCol="0" anchor="t" anchorCtr="0">
            <a:spAutoFit/>
          </a:bodyPr>
          <a:lstStyle/>
          <a:p>
            <a:pPr defTabSz="1191895">
              <a:lnSpc>
                <a:spcPct val="120000"/>
              </a:lnSpc>
              <a:spcBef>
                <a:spcPct val="20000"/>
              </a:spcBef>
            </a:pPr>
            <a:r>
              <a:rPr lang="zh-CN" altLang="en-US" sz="137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37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7" name="TextBox 13"/>
          <p:cNvSpPr txBox="1"/>
          <p:nvPr/>
        </p:nvSpPr>
        <p:spPr>
          <a:xfrm>
            <a:off x="5206853" y="2576295"/>
            <a:ext cx="2697652" cy="240066"/>
          </a:xfrm>
          <a:prstGeom prst="rect">
            <a:avLst/>
          </a:prstGeom>
          <a:noFill/>
        </p:spPr>
        <p:txBody>
          <a:bodyPr wrap="square" lIns="0" tIns="0" rIns="0" bIns="0" rtlCol="0" anchor="t" anchorCtr="0">
            <a:spAutoFit/>
          </a:bodyPr>
          <a:lstStyle/>
          <a:p>
            <a:pPr defTabSz="1191895">
              <a:lnSpc>
                <a:spcPct val="120000"/>
              </a:lnSpc>
              <a:spcBef>
                <a:spcPct val="20000"/>
              </a:spcBef>
              <a:defRPr/>
            </a:pPr>
            <a:r>
              <a:rPr lang="zh-CN" altLang="en-US" sz="13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3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矩形 67"/>
          <p:cNvSpPr/>
          <p:nvPr/>
        </p:nvSpPr>
        <p:spPr>
          <a:xfrm>
            <a:off x="5206854" y="4132526"/>
            <a:ext cx="5023309" cy="760208"/>
          </a:xfrm>
          <a:prstGeom prst="rect">
            <a:avLst/>
          </a:prstGeom>
          <a:noFill/>
        </p:spPr>
        <p:txBody>
          <a:bodyPr wrap="square" lIns="0" tIns="0" rIns="0" bIns="0" rtlCol="0" anchor="t" anchorCtr="0">
            <a:spAutoFit/>
          </a:bodyPr>
          <a:lstStyle/>
          <a:p>
            <a:pPr defTabSz="1191895">
              <a:lnSpc>
                <a:spcPct val="120000"/>
              </a:lnSpc>
              <a:spcBef>
                <a:spcPct val="20000"/>
              </a:spcBef>
            </a:pPr>
            <a:r>
              <a:rPr lang="zh-CN" altLang="en-US" sz="137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37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7" name="组合 6"/>
          <p:cNvGrpSpPr/>
          <p:nvPr/>
        </p:nvGrpSpPr>
        <p:grpSpPr>
          <a:xfrm>
            <a:off x="0" y="294640"/>
            <a:ext cx="880552" cy="375920"/>
            <a:chOff x="0" y="294640"/>
            <a:chExt cx="1094740" cy="467360"/>
          </a:xfrm>
          <a:solidFill>
            <a:srgbClr val="EE8A10"/>
          </a:solidFill>
        </p:grpSpPr>
        <p:sp>
          <p:nvSpPr>
            <p:cNvPr id="8"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11" name="文本框 10"/>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工作概述</a:t>
            </a:r>
            <a:endParaRPr lang="zh-CN" altLang="en-US" sz="2800" spc="600" dirty="0">
              <a:cs typeface="+mn-ea"/>
              <a:sym typeface="+mn-lt"/>
            </a:endParaRPr>
          </a:p>
        </p:txBody>
      </p:sp>
      <p:grpSp>
        <p:nvGrpSpPr>
          <p:cNvPr id="12" name="组合 11"/>
          <p:cNvGrpSpPr/>
          <p:nvPr/>
        </p:nvGrpSpPr>
        <p:grpSpPr>
          <a:xfrm>
            <a:off x="3356076" y="408709"/>
            <a:ext cx="1749361" cy="147782"/>
            <a:chOff x="635462" y="775854"/>
            <a:chExt cx="1749361" cy="147782"/>
          </a:xfrm>
          <a:solidFill>
            <a:srgbClr val="EE8A10"/>
          </a:solidFill>
        </p:grpSpPr>
        <p:sp>
          <p:nvSpPr>
            <p:cNvPr id="13" name="椭圆 12"/>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4" name="椭圆 13"/>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 name="椭圆 14"/>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6" name="椭圆 15"/>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7" name="椭圆 16"/>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18" name="直接连接符 17"/>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barn(inVertical)">
                                      <p:cBhvr>
                                        <p:cTn id="12" dur="500"/>
                                        <p:tgtEl>
                                          <p:spTgt spid="65"/>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1000"/>
                                        <p:tgtEl>
                                          <p:spTgt spid="66"/>
                                        </p:tgtEl>
                                      </p:cBhvr>
                                    </p:animEffect>
                                    <p:anim calcmode="lin" valueType="num">
                                      <p:cBhvr>
                                        <p:cTn id="17" dur="1000" fill="hold"/>
                                        <p:tgtEl>
                                          <p:spTgt spid="66"/>
                                        </p:tgtEl>
                                        <p:attrNameLst>
                                          <p:attrName>ppt_x</p:attrName>
                                        </p:attrNameLst>
                                      </p:cBhvr>
                                      <p:tavLst>
                                        <p:tav tm="0">
                                          <p:val>
                                            <p:strVal val="#ppt_x"/>
                                          </p:val>
                                        </p:tav>
                                        <p:tav tm="100000">
                                          <p:val>
                                            <p:strVal val="#ppt_x"/>
                                          </p:val>
                                        </p:tav>
                                      </p:tavLst>
                                    </p:anim>
                                    <p:anim calcmode="lin" valueType="num">
                                      <p:cBhvr>
                                        <p:cTn id="18" dur="1000" fill="hold"/>
                                        <p:tgtEl>
                                          <p:spTgt spid="6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1000"/>
                                        <p:tgtEl>
                                          <p:spTgt spid="67"/>
                                        </p:tgtEl>
                                      </p:cBhvr>
                                    </p:animEffect>
                                    <p:anim calcmode="lin" valueType="num">
                                      <p:cBhvr>
                                        <p:cTn id="23" dur="1000" fill="hold"/>
                                        <p:tgtEl>
                                          <p:spTgt spid="67"/>
                                        </p:tgtEl>
                                        <p:attrNameLst>
                                          <p:attrName>ppt_x</p:attrName>
                                        </p:attrNameLst>
                                      </p:cBhvr>
                                      <p:tavLst>
                                        <p:tav tm="0">
                                          <p:val>
                                            <p:strVal val="#ppt_x"/>
                                          </p:val>
                                        </p:tav>
                                        <p:tav tm="100000">
                                          <p:val>
                                            <p:strVal val="#ppt_x"/>
                                          </p:val>
                                        </p:tav>
                                      </p:tavLst>
                                    </p:anim>
                                    <p:anim calcmode="lin" valueType="num">
                                      <p:cBhvr>
                                        <p:cTn id="24" dur="1000" fill="hold"/>
                                        <p:tgtEl>
                                          <p:spTgt spid="67"/>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1000"/>
                                        <p:tgtEl>
                                          <p:spTgt spid="68"/>
                                        </p:tgtEl>
                                      </p:cBhvr>
                                    </p:animEffect>
                                    <p:anim calcmode="lin" valueType="num">
                                      <p:cBhvr>
                                        <p:cTn id="29" dur="1000" fill="hold"/>
                                        <p:tgtEl>
                                          <p:spTgt spid="68"/>
                                        </p:tgtEl>
                                        <p:attrNameLst>
                                          <p:attrName>ppt_x</p:attrName>
                                        </p:attrNameLst>
                                      </p:cBhvr>
                                      <p:tavLst>
                                        <p:tav tm="0">
                                          <p:val>
                                            <p:strVal val="#ppt_x"/>
                                          </p:val>
                                        </p:tav>
                                        <p:tav tm="100000">
                                          <p:val>
                                            <p:strVal val="#ppt_x"/>
                                          </p:val>
                                        </p:tav>
                                      </p:tavLst>
                                    </p:anim>
                                    <p:anim calcmode="lin" valueType="num">
                                      <p:cBhvr>
                                        <p:cTn id="30"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P spid="67" grpId="0"/>
      <p:bldP spid="6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0" name="矩形 19"/>
          <p:cNvSpPr/>
          <p:nvPr/>
        </p:nvSpPr>
        <p:spPr>
          <a:xfrm>
            <a:off x="-29139" y="1033670"/>
            <a:ext cx="12221139" cy="4479234"/>
          </a:xfrm>
          <a:prstGeom prst="rect">
            <a:avLst/>
          </a:prstGeom>
          <a:solidFill>
            <a:srgbClr val="060606">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4001439" y="3429000"/>
            <a:ext cx="4282605" cy="1685846"/>
          </a:xfrm>
          <a:prstGeom prst="rect">
            <a:avLst/>
          </a:prstGeom>
          <a:noFill/>
          <a:ln>
            <a:noFill/>
          </a:ln>
        </p:spPr>
        <p:txBody>
          <a:bodyPr wrap="square" rtlCol="0">
            <a:spAutoFit/>
          </a:bodyPr>
          <a:lstStyle/>
          <a:p>
            <a:pPr algn="ctr">
              <a:lnSpc>
                <a:spcPct val="150000"/>
              </a:lnSpc>
            </a:pPr>
            <a:r>
              <a:rPr lang="zh-CN" altLang="en-US" sz="4800" b="1" spc="600" dirty="0">
                <a:solidFill>
                  <a:schemeClr val="bg1"/>
                </a:solidFill>
                <a:cs typeface="+mn-ea"/>
                <a:sym typeface="+mn-lt"/>
              </a:rPr>
              <a:t>完成情况</a:t>
            </a:r>
            <a:endParaRPr lang="en-US" altLang="zh-CN" sz="4800" b="1" spc="600" dirty="0">
              <a:solidFill>
                <a:schemeClr val="bg1"/>
              </a:solidFill>
              <a:cs typeface="+mn-ea"/>
              <a:sym typeface="+mn-lt"/>
            </a:endParaRPr>
          </a:p>
          <a:p>
            <a:pPr algn="ctr">
              <a:lnSpc>
                <a:spcPct val="150000"/>
              </a:lnSpc>
            </a:pPr>
            <a:r>
              <a:rPr lang="en-US" altLang="zh-CN" sz="2400" b="1" dirty="0">
                <a:solidFill>
                  <a:schemeClr val="bg1"/>
                </a:solidFill>
                <a:cs typeface="+mn-ea"/>
                <a:sym typeface="+mn-lt"/>
              </a:rPr>
              <a:t>Add Your </a:t>
            </a:r>
            <a:r>
              <a:rPr lang="en-US" altLang="zh-CN" sz="2400" b="1" dirty="0" err="1">
                <a:solidFill>
                  <a:schemeClr val="bg1"/>
                </a:solidFill>
                <a:cs typeface="+mn-ea"/>
                <a:sym typeface="+mn-lt"/>
              </a:rPr>
              <a:t>Tiele</a:t>
            </a:r>
            <a:endParaRPr lang="zh-CN" altLang="en-US" sz="2400" b="1" dirty="0">
              <a:solidFill>
                <a:schemeClr val="bg1"/>
              </a:solidFill>
              <a:cs typeface="+mn-ea"/>
              <a:sym typeface="+mn-lt"/>
            </a:endParaRPr>
          </a:p>
        </p:txBody>
      </p:sp>
      <p:grpSp>
        <p:nvGrpSpPr>
          <p:cNvPr id="4" name="组合 3"/>
          <p:cNvGrpSpPr/>
          <p:nvPr/>
        </p:nvGrpSpPr>
        <p:grpSpPr>
          <a:xfrm>
            <a:off x="4736913" y="1636316"/>
            <a:ext cx="2479634" cy="1792684"/>
            <a:chOff x="4856183" y="1016000"/>
            <a:chExt cx="2479634" cy="1792684"/>
          </a:xfrm>
        </p:grpSpPr>
        <p:sp>
          <p:nvSpPr>
            <p:cNvPr id="14" name="文本框 13"/>
            <p:cNvSpPr txBox="1"/>
            <p:nvPr/>
          </p:nvSpPr>
          <p:spPr>
            <a:xfrm>
              <a:off x="4949668" y="1127512"/>
              <a:ext cx="2386149" cy="1569660"/>
            </a:xfrm>
            <a:prstGeom prst="rect">
              <a:avLst/>
            </a:prstGeom>
            <a:noFill/>
          </p:spPr>
          <p:txBody>
            <a:bodyPr wrap="square" rtlCol="0">
              <a:spAutoFit/>
            </a:bodyPr>
            <a:lstStyle/>
            <a:p>
              <a:pPr algn="ctr"/>
              <a:r>
                <a:rPr lang="en-US" altLang="zh-CN" sz="9600" dirty="0">
                  <a:solidFill>
                    <a:schemeClr val="bg1"/>
                  </a:solidFill>
                  <a:cs typeface="+mn-ea"/>
                  <a:sym typeface="+mn-lt"/>
                </a:rPr>
                <a:t>02</a:t>
              </a:r>
              <a:endParaRPr lang="zh-CN" altLang="en-US" sz="9600" dirty="0">
                <a:solidFill>
                  <a:schemeClr val="bg1"/>
                </a:solidFill>
                <a:cs typeface="+mn-ea"/>
                <a:sym typeface="+mn-lt"/>
              </a:endParaRPr>
            </a:p>
          </p:txBody>
        </p:sp>
        <p:sp>
          <p:nvSpPr>
            <p:cNvPr id="3" name="矩形 2"/>
            <p:cNvSpPr/>
            <p:nvPr/>
          </p:nvSpPr>
          <p:spPr>
            <a:xfrm>
              <a:off x="4856183" y="1016000"/>
              <a:ext cx="2479634" cy="1792684"/>
            </a:xfrm>
            <a:prstGeom prst="rect">
              <a:avLst/>
            </a:prstGeom>
            <a:noFill/>
            <a:ln w="38100">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cxnSp>
        <p:nvCxnSpPr>
          <p:cNvPr id="16" name="直接连接符 15"/>
          <p:cNvCxnSpPr/>
          <p:nvPr/>
        </p:nvCxnSpPr>
        <p:spPr>
          <a:xfrm>
            <a:off x="4001439" y="4507876"/>
            <a:ext cx="4338320" cy="0"/>
          </a:xfrm>
          <a:prstGeom prst="line">
            <a:avLst/>
          </a:prstGeom>
          <a:ln w="57150">
            <a:solidFill>
              <a:srgbClr val="EE8A1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4507876"/>
            <a:ext cx="12192000" cy="0"/>
          </a:xfrm>
          <a:prstGeom prst="line">
            <a:avLst/>
          </a:prstGeom>
          <a:ln>
            <a:solidFill>
              <a:srgbClr val="EE8A10"/>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6694">
        <p15:prstTrans prst="drape"/>
      </p:transition>
    </mc:Choice>
    <mc:Fallback>
      <p:transition spd="slow" advClick="0" advTm="66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outVertical)">
                                      <p:cBhvr>
                                        <p:cTn id="24" dur="500"/>
                                        <p:tgtEl>
                                          <p:spTgt spid="17"/>
                                        </p:tgtEl>
                                      </p:cBhvr>
                                    </p:animEffect>
                                  </p:childTnLst>
                                </p:cTn>
                              </p:par>
                              <p:par>
                                <p:cTn id="25" presetID="16" presetClass="entr" presetSubtype="37"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outVertic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2636" y="1885578"/>
            <a:ext cx="7821985" cy="3732460"/>
            <a:chOff x="1569476" y="1414183"/>
            <a:chExt cx="5866489" cy="2799345"/>
          </a:xfrm>
        </p:grpSpPr>
        <p:cxnSp>
          <p:nvCxnSpPr>
            <p:cNvPr id="30" name="直接连接符 29"/>
            <p:cNvCxnSpPr/>
            <p:nvPr/>
          </p:nvCxnSpPr>
          <p:spPr>
            <a:xfrm flipV="1">
              <a:off x="1570642" y="1750522"/>
              <a:ext cx="3670468" cy="4648"/>
            </a:xfrm>
            <a:prstGeom prst="line">
              <a:avLst/>
            </a:prstGeom>
            <a:ln>
              <a:solidFill>
                <a:srgbClr val="EE8A10"/>
              </a:solidFill>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1"/>
            <a:stretch>
              <a:fillRect/>
            </a:stretch>
          </p:blipFill>
          <p:spPr>
            <a:xfrm>
              <a:off x="5249262" y="1419121"/>
              <a:ext cx="779636" cy="672100"/>
            </a:xfrm>
            <a:prstGeom prst="rect">
              <a:avLst/>
            </a:prstGeom>
          </p:spPr>
        </p:pic>
        <p:sp>
          <p:nvSpPr>
            <p:cNvPr id="32" name="直角三角形 31"/>
            <p:cNvSpPr/>
            <p:nvPr/>
          </p:nvSpPr>
          <p:spPr>
            <a:xfrm flipV="1">
              <a:off x="1569476" y="1757619"/>
              <a:ext cx="219059" cy="219059"/>
            </a:xfrm>
            <a:prstGeom prst="rtTriangl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cxnSp>
          <p:nvCxnSpPr>
            <p:cNvPr id="61" name="直接连接符 60"/>
            <p:cNvCxnSpPr/>
            <p:nvPr/>
          </p:nvCxnSpPr>
          <p:spPr>
            <a:xfrm flipH="1">
              <a:off x="1570642" y="3738066"/>
              <a:ext cx="3512792" cy="2751"/>
            </a:xfrm>
            <a:prstGeom prst="line">
              <a:avLst/>
            </a:prstGeom>
            <a:ln>
              <a:solidFill>
                <a:srgbClr val="EE8A10"/>
              </a:solidFill>
            </a:ln>
          </p:spPr>
          <p:style>
            <a:lnRef idx="1">
              <a:schemeClr val="accent1"/>
            </a:lnRef>
            <a:fillRef idx="0">
              <a:schemeClr val="accent1"/>
            </a:fillRef>
            <a:effectRef idx="0">
              <a:schemeClr val="accent1"/>
            </a:effectRef>
            <a:fontRef idx="minor">
              <a:schemeClr val="tx1"/>
            </a:fontRef>
          </p:style>
        </p:cxnSp>
        <p:pic>
          <p:nvPicPr>
            <p:cNvPr id="62" name="图片 61"/>
            <p:cNvPicPr>
              <a:picLocks noChangeAspect="1"/>
            </p:cNvPicPr>
            <p:nvPr/>
          </p:nvPicPr>
          <p:blipFill>
            <a:blip r:embed="rId2"/>
            <a:stretch>
              <a:fillRect/>
            </a:stretch>
          </p:blipFill>
          <p:spPr>
            <a:xfrm>
              <a:off x="5090200" y="3268108"/>
              <a:ext cx="1097763" cy="945420"/>
            </a:xfrm>
            <a:prstGeom prst="rect">
              <a:avLst/>
            </a:prstGeom>
          </p:spPr>
        </p:pic>
        <p:sp>
          <p:nvSpPr>
            <p:cNvPr id="63" name="直角三角形 62"/>
            <p:cNvSpPr/>
            <p:nvPr/>
          </p:nvSpPr>
          <p:spPr>
            <a:xfrm flipV="1">
              <a:off x="1569476" y="3735860"/>
              <a:ext cx="219059" cy="219059"/>
            </a:xfrm>
            <a:prstGeom prst="rtTriangl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64" name="矩形 63"/>
            <p:cNvSpPr/>
            <p:nvPr/>
          </p:nvSpPr>
          <p:spPr>
            <a:xfrm>
              <a:off x="1841304" y="1759304"/>
              <a:ext cx="2216158" cy="380104"/>
            </a:xfrm>
            <a:prstGeom prst="rect">
              <a:avLst/>
            </a:prstGeom>
            <a:noFill/>
          </p:spPr>
          <p:txBody>
            <a:bodyPr wrap="square" lIns="0" tIns="0" rIns="0" bIns="0" rtlCol="0" anchor="t" anchorCtr="0">
              <a:spAutoFit/>
            </a:bodyPr>
            <a:lstStyle/>
            <a:p>
              <a:pPr defTabSz="1191895">
                <a:lnSpc>
                  <a:spcPct val="120000"/>
                </a:lnSpc>
                <a:spcBef>
                  <a:spcPct val="20000"/>
                </a:spcBef>
              </a:pPr>
              <a:r>
                <a:rPr lang="zh-CN" altLang="en-US" sz="137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r>
                <a:rPr lang="en-US" altLang="zh-CN" sz="137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37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5" name="TextBox 13"/>
            <p:cNvSpPr txBox="1"/>
            <p:nvPr/>
          </p:nvSpPr>
          <p:spPr>
            <a:xfrm>
              <a:off x="1841304" y="1533353"/>
              <a:ext cx="2023239" cy="217175"/>
            </a:xfrm>
            <a:prstGeom prst="rect">
              <a:avLst/>
            </a:prstGeom>
            <a:noFill/>
          </p:spPr>
          <p:txBody>
            <a:bodyPr wrap="square" lIns="0" tIns="0" rIns="0" bIns="0" rtlCol="0" anchor="t" anchorCtr="0">
              <a:spAutoFit/>
            </a:bodyPr>
            <a:lstStyle/>
            <a:p>
              <a:pPr defTabSz="1191895">
                <a:lnSpc>
                  <a:spcPct val="120000"/>
                </a:lnSpc>
                <a:spcBef>
                  <a:spcPct val="20000"/>
                </a:spcBef>
                <a:defRPr/>
              </a:pPr>
              <a:r>
                <a:rPr lang="zh-CN" altLang="en-US" sz="157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57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66" name="直接连接符 65"/>
            <p:cNvCxnSpPr/>
            <p:nvPr/>
          </p:nvCxnSpPr>
          <p:spPr>
            <a:xfrm flipH="1" flipV="1">
              <a:off x="1570642" y="2746868"/>
              <a:ext cx="4470804" cy="1"/>
            </a:xfrm>
            <a:prstGeom prst="line">
              <a:avLst/>
            </a:prstGeom>
            <a:ln>
              <a:solidFill>
                <a:srgbClr val="EE8A10"/>
              </a:solidFill>
            </a:ln>
          </p:spPr>
          <p:style>
            <a:lnRef idx="1">
              <a:schemeClr val="accent1"/>
            </a:lnRef>
            <a:fillRef idx="0">
              <a:schemeClr val="accent1"/>
            </a:fillRef>
            <a:effectRef idx="0">
              <a:schemeClr val="accent1"/>
            </a:effectRef>
            <a:fontRef idx="minor">
              <a:schemeClr val="tx1"/>
            </a:fontRef>
          </p:style>
        </p:cxnSp>
        <p:pic>
          <p:nvPicPr>
            <p:cNvPr id="67" name="图片 66"/>
            <p:cNvPicPr>
              <a:picLocks noChangeAspect="1"/>
            </p:cNvPicPr>
            <p:nvPr/>
          </p:nvPicPr>
          <p:blipFill>
            <a:blip r:embed="rId3"/>
            <a:stretch>
              <a:fillRect/>
            </a:stretch>
          </p:blipFill>
          <p:spPr>
            <a:xfrm>
              <a:off x="6041445" y="2148700"/>
              <a:ext cx="1389007" cy="1196338"/>
            </a:xfrm>
            <a:prstGeom prst="rect">
              <a:avLst/>
            </a:prstGeom>
          </p:spPr>
        </p:pic>
        <p:sp>
          <p:nvSpPr>
            <p:cNvPr id="68" name="直角三角形 67"/>
            <p:cNvSpPr/>
            <p:nvPr/>
          </p:nvSpPr>
          <p:spPr>
            <a:xfrm flipV="1">
              <a:off x="1569476" y="2747252"/>
              <a:ext cx="219059" cy="219059"/>
            </a:xfrm>
            <a:prstGeom prst="rtTriangl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69" name="矩形 68"/>
            <p:cNvSpPr/>
            <p:nvPr/>
          </p:nvSpPr>
          <p:spPr>
            <a:xfrm>
              <a:off x="1848488" y="2752778"/>
              <a:ext cx="2216158" cy="380104"/>
            </a:xfrm>
            <a:prstGeom prst="rect">
              <a:avLst/>
            </a:prstGeom>
            <a:noFill/>
          </p:spPr>
          <p:txBody>
            <a:bodyPr wrap="square" lIns="0" tIns="0" rIns="0" bIns="0" rtlCol="0" anchor="t" anchorCtr="0">
              <a:spAutoFit/>
            </a:bodyPr>
            <a:lstStyle/>
            <a:p>
              <a:pPr defTabSz="1191895">
                <a:lnSpc>
                  <a:spcPct val="120000"/>
                </a:lnSpc>
                <a:spcBef>
                  <a:spcPct val="20000"/>
                </a:spcBef>
              </a:pPr>
              <a:r>
                <a:rPr lang="zh-CN" altLang="en-US" sz="137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r>
                <a:rPr lang="en-US" altLang="zh-CN" sz="137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37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0" name="TextBox 13"/>
            <p:cNvSpPr txBox="1"/>
            <p:nvPr/>
          </p:nvSpPr>
          <p:spPr>
            <a:xfrm>
              <a:off x="1848488" y="2526827"/>
              <a:ext cx="2023239" cy="217175"/>
            </a:xfrm>
            <a:prstGeom prst="rect">
              <a:avLst/>
            </a:prstGeom>
            <a:noFill/>
          </p:spPr>
          <p:txBody>
            <a:bodyPr wrap="square" lIns="0" tIns="0" rIns="0" bIns="0" rtlCol="0" anchor="t" anchorCtr="0">
              <a:spAutoFit/>
            </a:bodyPr>
            <a:lstStyle/>
            <a:p>
              <a:pPr defTabSz="1191895">
                <a:lnSpc>
                  <a:spcPct val="120000"/>
                </a:lnSpc>
                <a:spcBef>
                  <a:spcPct val="20000"/>
                </a:spcBef>
                <a:defRPr/>
              </a:pPr>
              <a:r>
                <a:rPr lang="zh-CN" altLang="en-US" sz="157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57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矩形 70"/>
            <p:cNvSpPr/>
            <p:nvPr/>
          </p:nvSpPr>
          <p:spPr>
            <a:xfrm>
              <a:off x="1841304" y="3746252"/>
              <a:ext cx="2216158" cy="380104"/>
            </a:xfrm>
            <a:prstGeom prst="rect">
              <a:avLst/>
            </a:prstGeom>
            <a:noFill/>
          </p:spPr>
          <p:txBody>
            <a:bodyPr wrap="square" lIns="0" tIns="0" rIns="0" bIns="0" rtlCol="0" anchor="t" anchorCtr="0">
              <a:spAutoFit/>
            </a:bodyPr>
            <a:lstStyle/>
            <a:p>
              <a:pPr defTabSz="1191895">
                <a:lnSpc>
                  <a:spcPct val="120000"/>
                </a:lnSpc>
                <a:spcBef>
                  <a:spcPct val="20000"/>
                </a:spcBef>
              </a:pPr>
              <a:r>
                <a:rPr lang="zh-CN" altLang="en-US" sz="137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r>
                <a:rPr lang="en-US" altLang="zh-CN" sz="137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37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2" name="TextBox 13"/>
            <p:cNvSpPr txBox="1"/>
            <p:nvPr/>
          </p:nvSpPr>
          <p:spPr>
            <a:xfrm>
              <a:off x="1841304" y="3520301"/>
              <a:ext cx="2023239" cy="217175"/>
            </a:xfrm>
            <a:prstGeom prst="rect">
              <a:avLst/>
            </a:prstGeom>
            <a:noFill/>
          </p:spPr>
          <p:txBody>
            <a:bodyPr wrap="square" lIns="0" tIns="0" rIns="0" bIns="0" rtlCol="0" anchor="t" anchorCtr="0">
              <a:spAutoFit/>
            </a:bodyPr>
            <a:lstStyle/>
            <a:p>
              <a:pPr defTabSz="1191895">
                <a:lnSpc>
                  <a:spcPct val="120000"/>
                </a:lnSpc>
                <a:spcBef>
                  <a:spcPct val="20000"/>
                </a:spcBef>
                <a:defRPr/>
              </a:pPr>
              <a:r>
                <a:rPr lang="zh-CN" altLang="en-US" sz="157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57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六边形 72"/>
            <p:cNvSpPr/>
            <p:nvPr/>
          </p:nvSpPr>
          <p:spPr>
            <a:xfrm>
              <a:off x="5249330" y="1414183"/>
              <a:ext cx="779568" cy="672042"/>
            </a:xfrm>
            <a:prstGeom prst="hexagon">
              <a:avLst/>
            </a:prstGeom>
            <a:noFill/>
            <a:ln w="19050">
              <a:solidFill>
                <a:srgbClr val="A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74" name="六边形 73"/>
            <p:cNvSpPr/>
            <p:nvPr/>
          </p:nvSpPr>
          <p:spPr>
            <a:xfrm>
              <a:off x="6048212" y="2148699"/>
              <a:ext cx="1387753" cy="1196339"/>
            </a:xfrm>
            <a:prstGeom prst="hexagon">
              <a:avLst/>
            </a:prstGeom>
            <a:noFill/>
            <a:ln w="19050">
              <a:solidFill>
                <a:srgbClr val="A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75" name="六边形 74"/>
            <p:cNvSpPr/>
            <p:nvPr/>
          </p:nvSpPr>
          <p:spPr>
            <a:xfrm>
              <a:off x="5090198" y="3267179"/>
              <a:ext cx="1097764" cy="946348"/>
            </a:xfrm>
            <a:prstGeom prst="hexagon">
              <a:avLst/>
            </a:prstGeom>
            <a:noFill/>
            <a:ln w="19050">
              <a:solidFill>
                <a:srgbClr val="A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grpSp>
      <p:grpSp>
        <p:nvGrpSpPr>
          <p:cNvPr id="21" name="组合 20"/>
          <p:cNvGrpSpPr/>
          <p:nvPr/>
        </p:nvGrpSpPr>
        <p:grpSpPr>
          <a:xfrm>
            <a:off x="0" y="294640"/>
            <a:ext cx="880552" cy="375920"/>
            <a:chOff x="0" y="294640"/>
            <a:chExt cx="1094740" cy="467360"/>
          </a:xfrm>
          <a:solidFill>
            <a:srgbClr val="EE8A10"/>
          </a:solidFill>
        </p:grpSpPr>
        <p:sp>
          <p:nvSpPr>
            <p:cNvPr id="22"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3"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4"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25" name="文本框 24"/>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完成情况</a:t>
            </a:r>
            <a:endParaRPr lang="zh-CN" altLang="en-US" sz="2800" spc="600" dirty="0">
              <a:cs typeface="+mn-ea"/>
              <a:sym typeface="+mn-lt"/>
            </a:endParaRPr>
          </a:p>
        </p:txBody>
      </p:sp>
      <p:grpSp>
        <p:nvGrpSpPr>
          <p:cNvPr id="26" name="组合 25"/>
          <p:cNvGrpSpPr/>
          <p:nvPr/>
        </p:nvGrpSpPr>
        <p:grpSpPr>
          <a:xfrm>
            <a:off x="3356076" y="408709"/>
            <a:ext cx="1749361" cy="147782"/>
            <a:chOff x="635462" y="775854"/>
            <a:chExt cx="1749361" cy="147782"/>
          </a:xfrm>
          <a:solidFill>
            <a:srgbClr val="EE8A10"/>
          </a:solidFill>
        </p:grpSpPr>
        <p:sp>
          <p:nvSpPr>
            <p:cNvPr id="27" name="椭圆 26"/>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8" name="椭圆 27"/>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 name="椭圆 28"/>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3" name="椭圆 32"/>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4" name="椭圆 33"/>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35" name="直接连接符 34"/>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86154" y="1600767"/>
            <a:ext cx="6762420" cy="3572730"/>
            <a:chOff x="2014615" y="1200575"/>
            <a:chExt cx="5071815" cy="2679547"/>
          </a:xfrm>
        </p:grpSpPr>
        <p:grpSp>
          <p:nvGrpSpPr>
            <p:cNvPr id="75" name="组合 5"/>
            <p:cNvGrpSpPr/>
            <p:nvPr/>
          </p:nvGrpSpPr>
          <p:grpSpPr bwMode="auto">
            <a:xfrm>
              <a:off x="2014615" y="1200575"/>
              <a:ext cx="1435089" cy="1690604"/>
              <a:chOff x="0" y="0"/>
              <a:chExt cx="1953624" cy="2299482"/>
            </a:xfrm>
          </p:grpSpPr>
          <p:sp>
            <p:nvSpPr>
              <p:cNvPr id="76" name="任意多边形 6"/>
              <p:cNvSpPr/>
              <p:nvPr/>
            </p:nvSpPr>
            <p:spPr bwMode="auto">
              <a:xfrm>
                <a:off x="0" y="0"/>
                <a:ext cx="1953624" cy="2299482"/>
              </a:xfrm>
              <a:custGeom>
                <a:avLst/>
                <a:gdLst>
                  <a:gd name="T0" fmla="*/ 1149741 w 1953624"/>
                  <a:gd name="T1" fmla="*/ 0 h 2299482"/>
                  <a:gd name="T2" fmla="*/ 1881083 w 1953624"/>
                  <a:gd name="T3" fmla="*/ 262545 h 2299482"/>
                  <a:gd name="T4" fmla="*/ 1953624 w 1953624"/>
                  <a:gd name="T5" fmla="*/ 328475 h 2299482"/>
                  <a:gd name="T6" fmla="*/ 1944517 w 1953624"/>
                  <a:gd name="T7" fmla="*/ 336752 h 2299482"/>
                  <a:gd name="T8" fmla="*/ 1607765 w 1953624"/>
                  <a:gd name="T9" fmla="*/ 1149741 h 2299482"/>
                  <a:gd name="T10" fmla="*/ 1944517 w 1953624"/>
                  <a:gd name="T11" fmla="*/ 1962731 h 2299482"/>
                  <a:gd name="T12" fmla="*/ 1953624 w 1953624"/>
                  <a:gd name="T13" fmla="*/ 1971008 h 2299482"/>
                  <a:gd name="T14" fmla="*/ 1881083 w 1953624"/>
                  <a:gd name="T15" fmla="*/ 2036937 h 2299482"/>
                  <a:gd name="T16" fmla="*/ 1149741 w 1953624"/>
                  <a:gd name="T17" fmla="*/ 2299482 h 2299482"/>
                  <a:gd name="T18" fmla="*/ 0 w 1953624"/>
                  <a:gd name="T19" fmla="*/ 1149741 h 2299482"/>
                  <a:gd name="T20" fmla="*/ 1149741 w 1953624"/>
                  <a:gd name="T21" fmla="*/ 0 h 22994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53624" h="2299482">
                    <a:moveTo>
                      <a:pt x="1149741" y="0"/>
                    </a:moveTo>
                    <a:cubicBezTo>
                      <a:pt x="1427547" y="0"/>
                      <a:pt x="1682340" y="98528"/>
                      <a:pt x="1881083" y="262545"/>
                    </a:cubicBezTo>
                    <a:lnTo>
                      <a:pt x="1953624" y="328475"/>
                    </a:lnTo>
                    <a:lnTo>
                      <a:pt x="1944517" y="336752"/>
                    </a:lnTo>
                    <a:cubicBezTo>
                      <a:pt x="1736454" y="544814"/>
                      <a:pt x="1607765" y="832249"/>
                      <a:pt x="1607765" y="1149741"/>
                    </a:cubicBezTo>
                    <a:cubicBezTo>
                      <a:pt x="1607765" y="1467233"/>
                      <a:pt x="1736454" y="1754668"/>
                      <a:pt x="1944517" y="1962731"/>
                    </a:cubicBezTo>
                    <a:lnTo>
                      <a:pt x="1953624" y="1971008"/>
                    </a:lnTo>
                    <a:lnTo>
                      <a:pt x="1881083" y="2036937"/>
                    </a:lnTo>
                    <a:cubicBezTo>
                      <a:pt x="1682340" y="2200955"/>
                      <a:pt x="1427547" y="2299482"/>
                      <a:pt x="1149741" y="2299482"/>
                    </a:cubicBezTo>
                    <a:cubicBezTo>
                      <a:pt x="514757" y="2299482"/>
                      <a:pt x="0" y="1784725"/>
                      <a:pt x="0" y="1149741"/>
                    </a:cubicBezTo>
                    <a:cubicBezTo>
                      <a:pt x="0" y="514757"/>
                      <a:pt x="514757" y="0"/>
                      <a:pt x="1149741" y="0"/>
                    </a:cubicBezTo>
                    <a:close/>
                  </a:path>
                </a:pathLst>
              </a:custGeom>
              <a:solidFill>
                <a:srgbClr val="EE8A10"/>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77" name="文本框 7"/>
              <p:cNvSpPr txBox="1">
                <a:spLocks noChangeArrowheads="1"/>
              </p:cNvSpPr>
              <p:nvPr/>
            </p:nvSpPr>
            <p:spPr bwMode="auto">
              <a:xfrm>
                <a:off x="246565" y="395880"/>
                <a:ext cx="1103292" cy="34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dirty="0">
                    <a:solidFill>
                      <a:schemeClr val="bg1"/>
                    </a:solidFill>
                    <a:latin typeface="微软雅黑" panose="020B0503020204020204" pitchFamily="34" charset="-122"/>
                    <a:ea typeface="微软雅黑" panose="020B0503020204020204" pitchFamily="34" charset="-122"/>
                  </a:rPr>
                  <a:t>添加文本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8" name="TextBox 10"/>
              <p:cNvSpPr txBox="1">
                <a:spLocks noChangeArrowheads="1"/>
              </p:cNvSpPr>
              <p:nvPr/>
            </p:nvSpPr>
            <p:spPr bwMode="auto">
              <a:xfrm>
                <a:off x="305657" y="771167"/>
                <a:ext cx="1342310" cy="1110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80">
                    <a:solidFill>
                      <a:schemeClr val="bg1"/>
                    </a:solidFill>
                    <a:latin typeface="微软雅黑" panose="020B0503020204020204" pitchFamily="34" charset="-122"/>
                    <a:ea typeface="微软雅黑" panose="020B0503020204020204" pitchFamily="34" charset="-122"/>
                  </a:rPr>
                  <a:t>我们工作室致力于专业</a:t>
                </a:r>
                <a:r>
                  <a:rPr lang="en-US" altLang="zh-CN" sz="1080">
                    <a:solidFill>
                      <a:schemeClr val="bg1"/>
                    </a:solidFill>
                    <a:latin typeface="微软雅黑" panose="020B0503020204020204" pitchFamily="34" charset="-122"/>
                    <a:ea typeface="微软雅黑" panose="020B0503020204020204" pitchFamily="34" charset="-122"/>
                  </a:rPr>
                  <a:t>PPT</a:t>
                </a:r>
                <a:r>
                  <a:rPr lang="zh-CN" altLang="en-US" sz="1080">
                    <a:solidFill>
                      <a:schemeClr val="bg1"/>
                    </a:solidFill>
                    <a:latin typeface="微软雅黑" panose="020B0503020204020204" pitchFamily="34" charset="-122"/>
                    <a:ea typeface="微软雅黑" panose="020B0503020204020204" pitchFamily="34" charset="-122"/>
                  </a:rPr>
                  <a:t>模板的发布，课件及汇报</a:t>
                </a:r>
                <a:r>
                  <a:rPr lang="en-US" altLang="zh-CN" sz="1080">
                    <a:solidFill>
                      <a:schemeClr val="bg1"/>
                    </a:solidFill>
                    <a:latin typeface="微软雅黑" panose="020B0503020204020204" pitchFamily="34" charset="-122"/>
                    <a:ea typeface="微软雅黑" panose="020B0503020204020204" pitchFamily="34" charset="-122"/>
                  </a:rPr>
                  <a:t>PPT</a:t>
                </a:r>
                <a:r>
                  <a:rPr lang="zh-CN" altLang="en-US" sz="1080">
                    <a:solidFill>
                      <a:schemeClr val="bg1"/>
                    </a:solidFill>
                    <a:latin typeface="微软雅黑" panose="020B0503020204020204" pitchFamily="34" charset="-122"/>
                    <a:ea typeface="微软雅黑" panose="020B0503020204020204" pitchFamily="34" charset="-122"/>
                  </a:rPr>
                  <a:t>的美化，并为您提供专业的</a:t>
                </a:r>
                <a:r>
                  <a:rPr lang="en-US" altLang="zh-CN" sz="1080">
                    <a:solidFill>
                      <a:schemeClr val="bg1"/>
                    </a:solidFill>
                    <a:latin typeface="微软雅黑" panose="020B0503020204020204" pitchFamily="34" charset="-122"/>
                    <a:ea typeface="微软雅黑" panose="020B0503020204020204" pitchFamily="34" charset="-122"/>
                  </a:rPr>
                  <a:t>PPT</a:t>
                </a:r>
                <a:r>
                  <a:rPr lang="zh-CN" altLang="en-US" sz="1080">
                    <a:solidFill>
                      <a:schemeClr val="bg1"/>
                    </a:solidFill>
                    <a:latin typeface="微软雅黑" panose="020B0503020204020204" pitchFamily="34" charset="-122"/>
                    <a:ea typeface="微软雅黑" panose="020B0503020204020204" pitchFamily="34" charset="-122"/>
                  </a:rPr>
                  <a:t>个性定制服务。</a:t>
                </a:r>
                <a:endParaRPr lang="zh-CN" altLang="en-US" sz="1080">
                  <a:solidFill>
                    <a:schemeClr val="bg1"/>
                  </a:solidFill>
                  <a:latin typeface="微软雅黑" panose="020B0503020204020204" pitchFamily="34" charset="-122"/>
                  <a:ea typeface="微软雅黑" panose="020B0503020204020204" pitchFamily="34" charset="-122"/>
                </a:endParaRPr>
              </a:p>
            </p:txBody>
          </p:sp>
        </p:grpSp>
        <p:grpSp>
          <p:nvGrpSpPr>
            <p:cNvPr id="79" name="组合 9"/>
            <p:cNvGrpSpPr/>
            <p:nvPr/>
          </p:nvGrpSpPr>
          <p:grpSpPr bwMode="auto">
            <a:xfrm>
              <a:off x="5382991" y="1200575"/>
              <a:ext cx="1444423" cy="1690604"/>
              <a:chOff x="0" y="0"/>
              <a:chExt cx="1965987" cy="2299482"/>
            </a:xfrm>
          </p:grpSpPr>
          <p:sp>
            <p:nvSpPr>
              <p:cNvPr id="80" name="任意多边形 14"/>
              <p:cNvSpPr/>
              <p:nvPr/>
            </p:nvSpPr>
            <p:spPr bwMode="auto">
              <a:xfrm flipH="1">
                <a:off x="0" y="0"/>
                <a:ext cx="1965987" cy="2299482"/>
              </a:xfrm>
              <a:custGeom>
                <a:avLst/>
                <a:gdLst>
                  <a:gd name="T0" fmla="*/ 1157017 w 1953624"/>
                  <a:gd name="T1" fmla="*/ 0 h 2299482"/>
                  <a:gd name="T2" fmla="*/ 1892987 w 1953624"/>
                  <a:gd name="T3" fmla="*/ 262545 h 2299482"/>
                  <a:gd name="T4" fmla="*/ 1965987 w 1953624"/>
                  <a:gd name="T5" fmla="*/ 328475 h 2299482"/>
                  <a:gd name="T6" fmla="*/ 1956822 w 1953624"/>
                  <a:gd name="T7" fmla="*/ 336752 h 2299482"/>
                  <a:gd name="T8" fmla="*/ 1617939 w 1953624"/>
                  <a:gd name="T9" fmla="*/ 1149741 h 2299482"/>
                  <a:gd name="T10" fmla="*/ 1956822 w 1953624"/>
                  <a:gd name="T11" fmla="*/ 1962731 h 2299482"/>
                  <a:gd name="T12" fmla="*/ 1965987 w 1953624"/>
                  <a:gd name="T13" fmla="*/ 1971008 h 2299482"/>
                  <a:gd name="T14" fmla="*/ 1892987 w 1953624"/>
                  <a:gd name="T15" fmla="*/ 2036937 h 2299482"/>
                  <a:gd name="T16" fmla="*/ 1157017 w 1953624"/>
                  <a:gd name="T17" fmla="*/ 2299482 h 2299482"/>
                  <a:gd name="T18" fmla="*/ 0 w 1953624"/>
                  <a:gd name="T19" fmla="*/ 1149741 h 2299482"/>
                  <a:gd name="T20" fmla="*/ 1157017 w 1953624"/>
                  <a:gd name="T21" fmla="*/ 0 h 22994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53624" h="2299482">
                    <a:moveTo>
                      <a:pt x="1149741" y="0"/>
                    </a:moveTo>
                    <a:cubicBezTo>
                      <a:pt x="1427547" y="0"/>
                      <a:pt x="1682340" y="98528"/>
                      <a:pt x="1881083" y="262545"/>
                    </a:cubicBezTo>
                    <a:lnTo>
                      <a:pt x="1953624" y="328475"/>
                    </a:lnTo>
                    <a:lnTo>
                      <a:pt x="1944517" y="336752"/>
                    </a:lnTo>
                    <a:cubicBezTo>
                      <a:pt x="1736454" y="544814"/>
                      <a:pt x="1607765" y="832249"/>
                      <a:pt x="1607765" y="1149741"/>
                    </a:cubicBezTo>
                    <a:cubicBezTo>
                      <a:pt x="1607765" y="1467233"/>
                      <a:pt x="1736454" y="1754668"/>
                      <a:pt x="1944517" y="1962731"/>
                    </a:cubicBezTo>
                    <a:lnTo>
                      <a:pt x="1953624" y="1971008"/>
                    </a:lnTo>
                    <a:lnTo>
                      <a:pt x="1881083" y="2036937"/>
                    </a:lnTo>
                    <a:cubicBezTo>
                      <a:pt x="1682340" y="2200955"/>
                      <a:pt x="1427547" y="2299482"/>
                      <a:pt x="1149741" y="2299482"/>
                    </a:cubicBezTo>
                    <a:cubicBezTo>
                      <a:pt x="514757" y="2299482"/>
                      <a:pt x="0" y="1784725"/>
                      <a:pt x="0" y="1149741"/>
                    </a:cubicBezTo>
                    <a:cubicBezTo>
                      <a:pt x="0" y="514757"/>
                      <a:pt x="514757" y="0"/>
                      <a:pt x="1149741" y="0"/>
                    </a:cubicBezTo>
                    <a:close/>
                  </a:path>
                </a:pathLst>
              </a:custGeom>
              <a:solidFill>
                <a:srgbClr val="EE8A10"/>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81" name="文本框 15"/>
              <p:cNvSpPr txBox="1">
                <a:spLocks noChangeArrowheads="1"/>
              </p:cNvSpPr>
              <p:nvPr/>
            </p:nvSpPr>
            <p:spPr bwMode="auto">
              <a:xfrm>
                <a:off x="464318" y="395880"/>
                <a:ext cx="1103293" cy="34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dirty="0">
                    <a:solidFill>
                      <a:schemeClr val="bg1"/>
                    </a:solidFill>
                    <a:latin typeface="微软雅黑" panose="020B0503020204020204" pitchFamily="34" charset="-122"/>
                    <a:ea typeface="微软雅黑" panose="020B0503020204020204" pitchFamily="34" charset="-122"/>
                  </a:rPr>
                  <a:t>添加文本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2" name="TextBox 10"/>
              <p:cNvSpPr txBox="1">
                <a:spLocks noChangeArrowheads="1"/>
              </p:cNvSpPr>
              <p:nvPr/>
            </p:nvSpPr>
            <p:spPr bwMode="auto">
              <a:xfrm>
                <a:off x="462187" y="771167"/>
                <a:ext cx="1342311" cy="1110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80">
                    <a:solidFill>
                      <a:schemeClr val="bg1"/>
                    </a:solidFill>
                    <a:latin typeface="微软雅黑" panose="020B0503020204020204" pitchFamily="34" charset="-122"/>
                    <a:ea typeface="微软雅黑" panose="020B0503020204020204" pitchFamily="34" charset="-122"/>
                  </a:rPr>
                  <a:t>我们工作室致力于专业</a:t>
                </a:r>
                <a:r>
                  <a:rPr lang="en-US" altLang="zh-CN" sz="1080">
                    <a:solidFill>
                      <a:schemeClr val="bg1"/>
                    </a:solidFill>
                    <a:latin typeface="微软雅黑" panose="020B0503020204020204" pitchFamily="34" charset="-122"/>
                    <a:ea typeface="微软雅黑" panose="020B0503020204020204" pitchFamily="34" charset="-122"/>
                  </a:rPr>
                  <a:t>PPT</a:t>
                </a:r>
                <a:r>
                  <a:rPr lang="zh-CN" altLang="en-US" sz="1080">
                    <a:solidFill>
                      <a:schemeClr val="bg1"/>
                    </a:solidFill>
                    <a:latin typeface="微软雅黑" panose="020B0503020204020204" pitchFamily="34" charset="-122"/>
                    <a:ea typeface="微软雅黑" panose="020B0503020204020204" pitchFamily="34" charset="-122"/>
                  </a:rPr>
                  <a:t>模板的发布，课件及汇报</a:t>
                </a:r>
                <a:r>
                  <a:rPr lang="en-US" altLang="zh-CN" sz="1080">
                    <a:solidFill>
                      <a:schemeClr val="bg1"/>
                    </a:solidFill>
                    <a:latin typeface="微软雅黑" panose="020B0503020204020204" pitchFamily="34" charset="-122"/>
                    <a:ea typeface="微软雅黑" panose="020B0503020204020204" pitchFamily="34" charset="-122"/>
                  </a:rPr>
                  <a:t>PPT</a:t>
                </a:r>
                <a:r>
                  <a:rPr lang="zh-CN" altLang="en-US" sz="1080">
                    <a:solidFill>
                      <a:schemeClr val="bg1"/>
                    </a:solidFill>
                    <a:latin typeface="微软雅黑" panose="020B0503020204020204" pitchFamily="34" charset="-122"/>
                    <a:ea typeface="微软雅黑" panose="020B0503020204020204" pitchFamily="34" charset="-122"/>
                  </a:rPr>
                  <a:t>的美化，并为您提供专业的</a:t>
                </a:r>
                <a:r>
                  <a:rPr lang="en-US" altLang="zh-CN" sz="1080">
                    <a:solidFill>
                      <a:schemeClr val="bg1"/>
                    </a:solidFill>
                    <a:latin typeface="微软雅黑" panose="020B0503020204020204" pitchFamily="34" charset="-122"/>
                    <a:ea typeface="微软雅黑" panose="020B0503020204020204" pitchFamily="34" charset="-122"/>
                  </a:rPr>
                  <a:t>PPT</a:t>
                </a:r>
                <a:r>
                  <a:rPr lang="zh-CN" altLang="en-US" sz="1080">
                    <a:solidFill>
                      <a:schemeClr val="bg1"/>
                    </a:solidFill>
                    <a:latin typeface="微软雅黑" panose="020B0503020204020204" pitchFamily="34" charset="-122"/>
                    <a:ea typeface="微软雅黑" panose="020B0503020204020204" pitchFamily="34" charset="-122"/>
                  </a:rPr>
                  <a:t>个性定制服务。</a:t>
                </a:r>
                <a:endParaRPr lang="zh-CN" altLang="en-US" sz="1080">
                  <a:solidFill>
                    <a:schemeClr val="bg1"/>
                  </a:solidFill>
                  <a:latin typeface="微软雅黑" panose="020B0503020204020204" pitchFamily="34" charset="-122"/>
                  <a:ea typeface="微软雅黑" panose="020B0503020204020204" pitchFamily="34" charset="-122"/>
                </a:endParaRPr>
              </a:p>
            </p:txBody>
          </p:sp>
        </p:grpSp>
        <p:sp>
          <p:nvSpPr>
            <p:cNvPr id="83" name="TextBox 10"/>
            <p:cNvSpPr txBox="1">
              <a:spLocks noChangeArrowheads="1"/>
            </p:cNvSpPr>
            <p:nvPr/>
          </p:nvSpPr>
          <p:spPr bwMode="auto">
            <a:xfrm>
              <a:off x="3489373" y="1836447"/>
              <a:ext cx="2062795" cy="69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80">
                  <a:solidFill>
                    <a:srgbClr val="0D0D0D"/>
                  </a:solidFill>
                  <a:latin typeface="微软雅黑" panose="020B0503020204020204" pitchFamily="34" charset="-122"/>
                  <a:ea typeface="微软雅黑" panose="020B0503020204020204" pitchFamily="34" charset="-122"/>
                </a:rPr>
                <a:t>我们工作室致力于专业</a:t>
              </a:r>
              <a:r>
                <a:rPr lang="en-US" altLang="zh-CN" sz="1080">
                  <a:solidFill>
                    <a:srgbClr val="0D0D0D"/>
                  </a:solidFill>
                  <a:latin typeface="微软雅黑" panose="020B0503020204020204" pitchFamily="34" charset="-122"/>
                  <a:ea typeface="微软雅黑" panose="020B0503020204020204" pitchFamily="34" charset="-122"/>
                </a:rPr>
                <a:t>PPT</a:t>
              </a:r>
              <a:r>
                <a:rPr lang="zh-CN" altLang="en-US" sz="1080">
                  <a:solidFill>
                    <a:srgbClr val="0D0D0D"/>
                  </a:solidFill>
                  <a:latin typeface="微软雅黑" panose="020B0503020204020204" pitchFamily="34" charset="-122"/>
                  <a:ea typeface="微软雅黑" panose="020B0503020204020204" pitchFamily="34" charset="-122"/>
                </a:rPr>
                <a:t>模板的发布，课件及汇报</a:t>
              </a:r>
              <a:r>
                <a:rPr lang="en-US" altLang="zh-CN" sz="1080">
                  <a:solidFill>
                    <a:srgbClr val="0D0D0D"/>
                  </a:solidFill>
                  <a:latin typeface="微软雅黑" panose="020B0503020204020204" pitchFamily="34" charset="-122"/>
                  <a:ea typeface="微软雅黑" panose="020B0503020204020204" pitchFamily="34" charset="-122"/>
                </a:rPr>
                <a:t>PPT</a:t>
              </a:r>
              <a:r>
                <a:rPr lang="zh-CN" altLang="en-US" sz="1080">
                  <a:solidFill>
                    <a:srgbClr val="0D0D0D"/>
                  </a:solidFill>
                  <a:latin typeface="微软雅黑" panose="020B0503020204020204" pitchFamily="34" charset="-122"/>
                  <a:ea typeface="微软雅黑" panose="020B0503020204020204" pitchFamily="34" charset="-122"/>
                </a:rPr>
                <a:t>的美化，并为您提供专业的</a:t>
              </a:r>
              <a:r>
                <a:rPr lang="en-US" altLang="zh-CN" sz="1080">
                  <a:solidFill>
                    <a:srgbClr val="0D0D0D"/>
                  </a:solidFill>
                  <a:latin typeface="微软雅黑" panose="020B0503020204020204" pitchFamily="34" charset="-122"/>
                  <a:ea typeface="微软雅黑" panose="020B0503020204020204" pitchFamily="34" charset="-122"/>
                </a:rPr>
                <a:t>PPT</a:t>
              </a:r>
              <a:r>
                <a:rPr lang="zh-CN" altLang="en-US" sz="1080">
                  <a:solidFill>
                    <a:srgbClr val="0D0D0D"/>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080">
                  <a:solidFill>
                    <a:srgbClr val="0D0D0D"/>
                  </a:solidFill>
                  <a:latin typeface="微软雅黑" panose="020B0503020204020204" pitchFamily="34" charset="-122"/>
                  <a:ea typeface="微软雅黑" panose="020B0503020204020204" pitchFamily="34" charset="-122"/>
                </a:rPr>
                <a:t>,</a:t>
              </a:r>
              <a:r>
                <a:rPr lang="zh-CN" altLang="en-US" sz="1080">
                  <a:solidFill>
                    <a:srgbClr val="0D0D0D"/>
                  </a:solidFill>
                  <a:latin typeface="微软雅黑" panose="020B0503020204020204" pitchFamily="34" charset="-122"/>
                  <a:ea typeface="微软雅黑" panose="020B0503020204020204" pitchFamily="34" charset="-122"/>
                </a:rPr>
                <a:t>让您的每一次亮相都信心澎湃。</a:t>
              </a:r>
              <a:endParaRPr lang="zh-CN" altLang="en-US" sz="1080">
                <a:solidFill>
                  <a:srgbClr val="0D0D0D"/>
                </a:solidFill>
                <a:latin typeface="微软雅黑" panose="020B0503020204020204" pitchFamily="34" charset="-122"/>
                <a:ea typeface="微软雅黑" panose="020B0503020204020204" pitchFamily="34" charset="-122"/>
              </a:endParaRPr>
            </a:p>
          </p:txBody>
        </p:sp>
        <p:sp>
          <p:nvSpPr>
            <p:cNvPr id="84" name="文本框 18"/>
            <p:cNvSpPr txBox="1">
              <a:spLocks noChangeArrowheads="1"/>
            </p:cNvSpPr>
            <p:nvPr/>
          </p:nvSpPr>
          <p:spPr bwMode="auto">
            <a:xfrm>
              <a:off x="3505708" y="1564597"/>
              <a:ext cx="1570348"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pitchFamily="34" charset="-122"/>
                  <a:ea typeface="微软雅黑" panose="020B0503020204020204" pitchFamily="34" charset="-122"/>
                </a:rPr>
                <a:t>添加文本</a:t>
              </a:r>
              <a:endParaRPr lang="zh-CN" altLang="en-US" sz="2400" b="1" dirty="0">
                <a:latin typeface="微软雅黑" panose="020B0503020204020204" pitchFamily="34" charset="-122"/>
                <a:ea typeface="微软雅黑" panose="020B0503020204020204" pitchFamily="34" charset="-122"/>
              </a:endParaRPr>
            </a:p>
          </p:txBody>
        </p:sp>
        <p:sp>
          <p:nvSpPr>
            <p:cNvPr id="85" name="TextBox 10"/>
            <p:cNvSpPr txBox="1">
              <a:spLocks noChangeArrowheads="1"/>
            </p:cNvSpPr>
            <p:nvPr/>
          </p:nvSpPr>
          <p:spPr bwMode="auto">
            <a:xfrm>
              <a:off x="2014615" y="3437213"/>
              <a:ext cx="5071815" cy="442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80">
                  <a:solidFill>
                    <a:srgbClr val="0D0D0D"/>
                  </a:solidFill>
                  <a:latin typeface="微软雅黑" panose="020B0503020204020204" pitchFamily="34" charset="-122"/>
                  <a:ea typeface="微软雅黑" panose="020B0503020204020204" pitchFamily="34" charset="-122"/>
                </a:rPr>
                <a:t>我们工作室致力于专业</a:t>
              </a:r>
              <a:r>
                <a:rPr lang="en-US" altLang="zh-CN" sz="1080">
                  <a:solidFill>
                    <a:srgbClr val="0D0D0D"/>
                  </a:solidFill>
                  <a:latin typeface="微软雅黑" panose="020B0503020204020204" pitchFamily="34" charset="-122"/>
                  <a:ea typeface="微软雅黑" panose="020B0503020204020204" pitchFamily="34" charset="-122"/>
                </a:rPr>
                <a:t>PPT</a:t>
              </a:r>
              <a:r>
                <a:rPr lang="zh-CN" altLang="en-US" sz="1080">
                  <a:solidFill>
                    <a:srgbClr val="0D0D0D"/>
                  </a:solidFill>
                  <a:latin typeface="微软雅黑" panose="020B0503020204020204" pitchFamily="34" charset="-122"/>
                  <a:ea typeface="微软雅黑" panose="020B0503020204020204" pitchFamily="34" charset="-122"/>
                </a:rPr>
                <a:t>模板的发布，课件及汇报</a:t>
              </a:r>
              <a:r>
                <a:rPr lang="en-US" altLang="zh-CN" sz="1080">
                  <a:solidFill>
                    <a:srgbClr val="0D0D0D"/>
                  </a:solidFill>
                  <a:latin typeface="微软雅黑" panose="020B0503020204020204" pitchFamily="34" charset="-122"/>
                  <a:ea typeface="微软雅黑" panose="020B0503020204020204" pitchFamily="34" charset="-122"/>
                </a:rPr>
                <a:t>PPT</a:t>
              </a:r>
              <a:r>
                <a:rPr lang="zh-CN" altLang="en-US" sz="1080">
                  <a:solidFill>
                    <a:srgbClr val="0D0D0D"/>
                  </a:solidFill>
                  <a:latin typeface="微软雅黑" panose="020B0503020204020204" pitchFamily="34" charset="-122"/>
                  <a:ea typeface="微软雅黑" panose="020B0503020204020204" pitchFamily="34" charset="-122"/>
                </a:rPr>
                <a:t>的美化，并为您提供专业的</a:t>
              </a:r>
              <a:r>
                <a:rPr lang="en-US" altLang="zh-CN" sz="1080">
                  <a:solidFill>
                    <a:srgbClr val="0D0D0D"/>
                  </a:solidFill>
                  <a:latin typeface="微软雅黑" panose="020B0503020204020204" pitchFamily="34" charset="-122"/>
                  <a:ea typeface="微软雅黑" panose="020B0503020204020204" pitchFamily="34" charset="-122"/>
                </a:rPr>
                <a:t>PPT</a:t>
              </a:r>
              <a:r>
                <a:rPr lang="zh-CN" altLang="en-US" sz="1080">
                  <a:solidFill>
                    <a:srgbClr val="0D0D0D"/>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080">
                  <a:solidFill>
                    <a:srgbClr val="0D0D0D"/>
                  </a:solidFill>
                  <a:latin typeface="微软雅黑" panose="020B0503020204020204" pitchFamily="34" charset="-122"/>
                  <a:ea typeface="微软雅黑" panose="020B0503020204020204" pitchFamily="34" charset="-122"/>
                </a:rPr>
                <a:t>,</a:t>
              </a:r>
              <a:r>
                <a:rPr lang="zh-CN" altLang="en-US" sz="1080">
                  <a:solidFill>
                    <a:srgbClr val="0D0D0D"/>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zh-CN" altLang="en-US" sz="1080">
                <a:solidFill>
                  <a:srgbClr val="0D0D0D"/>
                </a:solidFill>
                <a:latin typeface="微软雅黑" panose="020B0503020204020204" pitchFamily="34" charset="-122"/>
                <a:ea typeface="微软雅黑" panose="020B0503020204020204" pitchFamily="34" charset="-122"/>
              </a:endParaRPr>
            </a:p>
          </p:txBody>
        </p:sp>
        <p:sp>
          <p:nvSpPr>
            <p:cNvPr id="86" name="文本框 20"/>
            <p:cNvSpPr txBox="1">
              <a:spLocks noChangeArrowheads="1"/>
            </p:cNvSpPr>
            <p:nvPr/>
          </p:nvSpPr>
          <p:spPr bwMode="auto">
            <a:xfrm>
              <a:off x="2014615" y="3129194"/>
              <a:ext cx="284541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pitchFamily="34" charset="-122"/>
                  <a:ea typeface="微软雅黑" panose="020B0503020204020204" pitchFamily="34" charset="-122"/>
                </a:rPr>
                <a:t>添加文本信息</a:t>
              </a:r>
              <a:endParaRPr lang="zh-CN" altLang="en-US" sz="2400" b="1"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0" y="294640"/>
            <a:ext cx="880552" cy="375920"/>
            <a:chOff x="0" y="294640"/>
            <a:chExt cx="1094740" cy="467360"/>
          </a:xfrm>
          <a:solidFill>
            <a:srgbClr val="EE8A10"/>
          </a:solidFill>
        </p:grpSpPr>
        <p:sp>
          <p:nvSpPr>
            <p:cNvPr id="16"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7"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19" name="文本框 18"/>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完成情况</a:t>
            </a:r>
            <a:endParaRPr lang="zh-CN" altLang="en-US" sz="2800" spc="600" dirty="0">
              <a:cs typeface="+mn-ea"/>
              <a:sym typeface="+mn-lt"/>
            </a:endParaRPr>
          </a:p>
        </p:txBody>
      </p:sp>
      <p:grpSp>
        <p:nvGrpSpPr>
          <p:cNvPr id="20" name="组合 19"/>
          <p:cNvGrpSpPr/>
          <p:nvPr/>
        </p:nvGrpSpPr>
        <p:grpSpPr>
          <a:xfrm>
            <a:off x="3356076" y="408709"/>
            <a:ext cx="1749361" cy="147782"/>
            <a:chOff x="635462" y="775854"/>
            <a:chExt cx="1749361" cy="147782"/>
          </a:xfrm>
          <a:solidFill>
            <a:srgbClr val="EE8A10"/>
          </a:solidFill>
        </p:grpSpPr>
        <p:sp>
          <p:nvSpPr>
            <p:cNvPr id="21" name="椭圆 20"/>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2" name="椭圆 21"/>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3" name="椭圆 22"/>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4" name="椭圆 23"/>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5" name="椭圆 24"/>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26" name="直接连接符 25"/>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02526" y="1928067"/>
            <a:ext cx="8793297" cy="3580126"/>
            <a:chOff x="1201894" y="1446050"/>
            <a:chExt cx="6594973" cy="2685094"/>
          </a:xfrm>
        </p:grpSpPr>
        <p:sp>
          <p:nvSpPr>
            <p:cNvPr id="53" name="Flowchart: Data 40"/>
            <p:cNvSpPr/>
            <p:nvPr/>
          </p:nvSpPr>
          <p:spPr>
            <a:xfrm rot="16200000" flipH="1" flipV="1">
              <a:off x="4132141" y="2881599"/>
              <a:ext cx="553624" cy="185073"/>
            </a:xfrm>
            <a:prstGeom prst="flowChartInputOutput">
              <a:avLst/>
            </a:prstGeom>
            <a:solidFill>
              <a:srgbClr val="EE8A1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80"/>
            </a:p>
          </p:txBody>
        </p:sp>
        <p:sp>
          <p:nvSpPr>
            <p:cNvPr id="54" name="Flowchart: Data 32"/>
            <p:cNvSpPr/>
            <p:nvPr/>
          </p:nvSpPr>
          <p:spPr>
            <a:xfrm rot="16200000" flipH="1" flipV="1">
              <a:off x="2483159" y="2881598"/>
              <a:ext cx="553624" cy="185073"/>
            </a:xfrm>
            <a:prstGeom prst="flowChartInputOutput">
              <a:avLst/>
            </a:prstGeom>
            <a:solidFill>
              <a:srgbClr val="EE8A1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80"/>
            </a:p>
          </p:txBody>
        </p:sp>
        <p:sp>
          <p:nvSpPr>
            <p:cNvPr id="55" name="Rectangle 34"/>
            <p:cNvSpPr/>
            <p:nvPr/>
          </p:nvSpPr>
          <p:spPr>
            <a:xfrm>
              <a:off x="2851692" y="2810417"/>
              <a:ext cx="1649798" cy="443902"/>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70" b="1" dirty="0">
                  <a:solidFill>
                    <a:schemeClr val="bg1"/>
                  </a:solidFill>
                </a:rPr>
                <a:t>关键词</a:t>
              </a:r>
              <a:endParaRPr lang="en-US" altLang="zh-CN" sz="1370" b="1" dirty="0">
                <a:solidFill>
                  <a:schemeClr val="bg1"/>
                </a:solidFill>
              </a:endParaRPr>
            </a:p>
          </p:txBody>
        </p:sp>
        <p:sp>
          <p:nvSpPr>
            <p:cNvPr id="56" name="Flowchart: Data 37"/>
            <p:cNvSpPr/>
            <p:nvPr/>
          </p:nvSpPr>
          <p:spPr>
            <a:xfrm rot="16200000" flipH="1" flipV="1">
              <a:off x="5777720" y="1999286"/>
              <a:ext cx="553624" cy="185073"/>
            </a:xfrm>
            <a:prstGeom prst="flowChartInputOutput">
              <a:avLst/>
            </a:prstGeom>
            <a:solidFill>
              <a:srgbClr val="EE8A1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80"/>
            </a:p>
          </p:txBody>
        </p:sp>
        <p:sp>
          <p:nvSpPr>
            <p:cNvPr id="57" name="Pentagon 39"/>
            <p:cNvSpPr/>
            <p:nvPr/>
          </p:nvSpPr>
          <p:spPr>
            <a:xfrm>
              <a:off x="6147069" y="1928104"/>
              <a:ext cx="1649798" cy="443902"/>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70" b="1" dirty="0">
                  <a:solidFill>
                    <a:schemeClr val="bg1"/>
                  </a:solidFill>
                </a:rPr>
                <a:t>关键词</a:t>
              </a:r>
              <a:endParaRPr lang="en-US" altLang="zh-CN" sz="1370" b="1" dirty="0">
                <a:solidFill>
                  <a:schemeClr val="bg1"/>
                </a:solidFill>
              </a:endParaRPr>
            </a:p>
          </p:txBody>
        </p:sp>
        <p:sp>
          <p:nvSpPr>
            <p:cNvPr id="58" name="Flowchart: Data 42"/>
            <p:cNvSpPr/>
            <p:nvPr/>
          </p:nvSpPr>
          <p:spPr>
            <a:xfrm rot="16200000" flipH="1" flipV="1">
              <a:off x="5781939" y="2446485"/>
              <a:ext cx="553624" cy="185073"/>
            </a:xfrm>
            <a:prstGeom prst="flowChartInputOutput">
              <a:avLst/>
            </a:prstGeom>
            <a:solidFill>
              <a:srgbClr val="EE8A1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80"/>
            </a:p>
          </p:txBody>
        </p:sp>
        <p:sp>
          <p:nvSpPr>
            <p:cNvPr id="59" name="Rectangle 44"/>
            <p:cNvSpPr/>
            <p:nvPr/>
          </p:nvSpPr>
          <p:spPr>
            <a:xfrm>
              <a:off x="4501491" y="2366513"/>
              <a:ext cx="1649798" cy="443903"/>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70" b="1" dirty="0">
                  <a:solidFill>
                    <a:schemeClr val="bg1"/>
                  </a:solidFill>
                </a:rPr>
                <a:t>关键词</a:t>
              </a:r>
              <a:endParaRPr lang="en-US" altLang="zh-CN" sz="1370" b="1" dirty="0">
                <a:solidFill>
                  <a:schemeClr val="bg1"/>
                </a:solidFill>
              </a:endParaRPr>
            </a:p>
          </p:txBody>
        </p:sp>
        <p:sp>
          <p:nvSpPr>
            <p:cNvPr id="60" name="Flowchart: Data 41"/>
            <p:cNvSpPr/>
            <p:nvPr/>
          </p:nvSpPr>
          <p:spPr>
            <a:xfrm rot="16200000" flipH="1" flipV="1">
              <a:off x="4132142" y="2440993"/>
              <a:ext cx="553624" cy="185073"/>
            </a:xfrm>
            <a:prstGeom prst="flowChartInputOutput">
              <a:avLst/>
            </a:prstGeom>
            <a:solidFill>
              <a:srgbClr val="EE8A1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80"/>
            </a:p>
          </p:txBody>
        </p:sp>
        <p:sp>
          <p:nvSpPr>
            <p:cNvPr id="61" name="Flowchart: Data 26"/>
            <p:cNvSpPr/>
            <p:nvPr/>
          </p:nvSpPr>
          <p:spPr>
            <a:xfrm rot="16200000" flipH="1" flipV="1">
              <a:off x="2483160" y="3325501"/>
              <a:ext cx="553624" cy="185073"/>
            </a:xfrm>
            <a:prstGeom prst="flowChartInputOutput">
              <a:avLst/>
            </a:prstGeom>
            <a:solidFill>
              <a:srgbClr val="EE8A1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80"/>
            </a:p>
          </p:txBody>
        </p:sp>
        <p:sp>
          <p:nvSpPr>
            <p:cNvPr id="62" name="Rectangle 29"/>
            <p:cNvSpPr/>
            <p:nvPr/>
          </p:nvSpPr>
          <p:spPr>
            <a:xfrm>
              <a:off x="1201894" y="3254320"/>
              <a:ext cx="1649798" cy="443902"/>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570" b="1" dirty="0">
                  <a:solidFill>
                    <a:schemeClr val="bg1"/>
                  </a:solidFill>
                </a:rPr>
                <a:t>关键词</a:t>
              </a:r>
              <a:endParaRPr lang="en-US" sz="1570" b="1" dirty="0">
                <a:solidFill>
                  <a:schemeClr val="bg1"/>
                </a:solidFill>
              </a:endParaRPr>
            </a:p>
          </p:txBody>
        </p:sp>
        <p:sp>
          <p:nvSpPr>
            <p:cNvPr id="63" name="Rectangle 49"/>
            <p:cNvSpPr/>
            <p:nvPr/>
          </p:nvSpPr>
          <p:spPr>
            <a:xfrm>
              <a:off x="1610959" y="3343168"/>
              <a:ext cx="138548" cy="227611"/>
            </a:xfrm>
            <a:prstGeom prst="rect">
              <a:avLst/>
            </a:prstGeom>
          </p:spPr>
          <p:txBody>
            <a:bodyPr wrap="none">
              <a:spAutoFit/>
            </a:bodyPr>
            <a:lstStyle/>
            <a:p>
              <a:endParaRPr lang="en-US" sz="1370" dirty="0"/>
            </a:p>
          </p:txBody>
        </p:sp>
        <p:sp>
          <p:nvSpPr>
            <p:cNvPr id="64" name="Freeform 42"/>
            <p:cNvSpPr>
              <a:spLocks noEditPoints="1"/>
            </p:cNvSpPr>
            <p:nvPr/>
          </p:nvSpPr>
          <p:spPr bwMode="auto">
            <a:xfrm>
              <a:off x="1745400" y="2711882"/>
              <a:ext cx="523223" cy="450369"/>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EE8A10"/>
            </a:solidFill>
            <a:ln w="9525">
              <a:noFill/>
              <a:round/>
            </a:ln>
          </p:spPr>
          <p:txBody>
            <a:bodyPr vert="horz" wrap="square" lIns="89605" tIns="44803" rIns="89605" bIns="44803" numCol="1" anchor="t" anchorCtr="0" compatLnSpc="1"/>
            <a:lstStyle/>
            <a:p>
              <a:endParaRPr lang="en-US" sz="1300"/>
            </a:p>
          </p:txBody>
        </p:sp>
        <p:sp>
          <p:nvSpPr>
            <p:cNvPr id="65" name="Freeform 86"/>
            <p:cNvSpPr>
              <a:spLocks noEditPoints="1"/>
            </p:cNvSpPr>
            <p:nvPr/>
          </p:nvSpPr>
          <p:spPr bwMode="auto">
            <a:xfrm>
              <a:off x="3440276" y="2167899"/>
              <a:ext cx="298956" cy="503002"/>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EE8A10"/>
            </a:solidFill>
            <a:ln w="9525">
              <a:noFill/>
              <a:round/>
            </a:ln>
          </p:spPr>
          <p:txBody>
            <a:bodyPr vert="horz" wrap="square" lIns="89605" tIns="44803" rIns="89605" bIns="44803" numCol="1" anchor="t" anchorCtr="0" compatLnSpc="1"/>
            <a:lstStyle/>
            <a:p>
              <a:endParaRPr lang="en-US" sz="1300"/>
            </a:p>
          </p:txBody>
        </p:sp>
        <p:sp>
          <p:nvSpPr>
            <p:cNvPr id="66" name="Freeform 57"/>
            <p:cNvSpPr>
              <a:spLocks noEditPoints="1"/>
            </p:cNvSpPr>
            <p:nvPr/>
          </p:nvSpPr>
          <p:spPr bwMode="auto">
            <a:xfrm>
              <a:off x="5072759" y="1860245"/>
              <a:ext cx="398608" cy="353376"/>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rgbClr val="EE8A10"/>
            </a:solidFill>
            <a:ln w="9525">
              <a:noFill/>
              <a:round/>
            </a:ln>
          </p:spPr>
          <p:txBody>
            <a:bodyPr vert="horz" wrap="square" lIns="89605" tIns="44803" rIns="89605" bIns="44803" numCol="1" anchor="t" anchorCtr="0" compatLnSpc="1"/>
            <a:lstStyle/>
            <a:p>
              <a:endParaRPr lang="en-US" sz="1300"/>
            </a:p>
          </p:txBody>
        </p:sp>
        <p:sp>
          <p:nvSpPr>
            <p:cNvPr id="67" name="Freeform 152"/>
            <p:cNvSpPr>
              <a:spLocks noEditPoints="1"/>
            </p:cNvSpPr>
            <p:nvPr/>
          </p:nvSpPr>
          <p:spPr bwMode="auto">
            <a:xfrm>
              <a:off x="6655021" y="1446050"/>
              <a:ext cx="448198" cy="414195"/>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EE8A10"/>
            </a:solidFill>
            <a:ln w="9525">
              <a:noFill/>
              <a:round/>
            </a:ln>
          </p:spPr>
          <p:txBody>
            <a:bodyPr vert="horz" wrap="square" lIns="89605" tIns="44803" rIns="89605" bIns="44803" numCol="1" anchor="t" anchorCtr="0" compatLnSpc="1"/>
            <a:lstStyle/>
            <a:p>
              <a:endParaRPr lang="en-US" sz="1300"/>
            </a:p>
          </p:txBody>
        </p:sp>
        <p:sp>
          <p:nvSpPr>
            <p:cNvPr id="68" name="TextBox 13"/>
            <p:cNvSpPr txBox="1"/>
            <p:nvPr/>
          </p:nvSpPr>
          <p:spPr>
            <a:xfrm>
              <a:off x="1262799" y="3805478"/>
              <a:ext cx="1588893" cy="325666"/>
            </a:xfrm>
            <a:prstGeom prst="rect">
              <a:avLst/>
            </a:prstGeom>
            <a:noFill/>
          </p:spPr>
          <p:txBody>
            <a:bodyPr wrap="square" lIns="0" tIns="0" rIns="0" bIns="0" rtlCol="0" anchor="t" anchorCtr="0">
              <a:spAutoFit/>
            </a:bodyPr>
            <a:lstStyle/>
            <a:p>
              <a:pPr defTabSz="1191895">
                <a:lnSpc>
                  <a:spcPct val="120000"/>
                </a:lnSpc>
                <a:spcBef>
                  <a:spcPct val="20000"/>
                </a:spcBef>
                <a:defRPr/>
              </a:pPr>
              <a:r>
                <a:rPr lang="zh-CN" altLang="en-US" sz="1175"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75"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13"/>
            <p:cNvSpPr txBox="1"/>
            <p:nvPr/>
          </p:nvSpPr>
          <p:spPr>
            <a:xfrm>
              <a:off x="2912597" y="3386536"/>
              <a:ext cx="1588893" cy="325666"/>
            </a:xfrm>
            <a:prstGeom prst="rect">
              <a:avLst/>
            </a:prstGeom>
            <a:noFill/>
          </p:spPr>
          <p:txBody>
            <a:bodyPr wrap="square" lIns="0" tIns="0" rIns="0" bIns="0" rtlCol="0" anchor="t" anchorCtr="0">
              <a:spAutoFit/>
            </a:bodyPr>
            <a:lstStyle/>
            <a:p>
              <a:pPr defTabSz="1191895">
                <a:lnSpc>
                  <a:spcPct val="120000"/>
                </a:lnSpc>
                <a:spcBef>
                  <a:spcPct val="20000"/>
                </a:spcBef>
                <a:defRPr/>
              </a:pPr>
              <a:r>
                <a:rPr lang="zh-CN" altLang="en-US" sz="1175"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75"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13"/>
            <p:cNvSpPr txBox="1"/>
            <p:nvPr/>
          </p:nvSpPr>
          <p:spPr>
            <a:xfrm>
              <a:off x="4562395" y="2942633"/>
              <a:ext cx="1588893" cy="325666"/>
            </a:xfrm>
            <a:prstGeom prst="rect">
              <a:avLst/>
            </a:prstGeom>
            <a:noFill/>
          </p:spPr>
          <p:txBody>
            <a:bodyPr wrap="square" lIns="0" tIns="0" rIns="0" bIns="0" rtlCol="0" anchor="t" anchorCtr="0">
              <a:spAutoFit/>
            </a:bodyPr>
            <a:lstStyle/>
            <a:p>
              <a:pPr defTabSz="1191895">
                <a:lnSpc>
                  <a:spcPct val="120000"/>
                </a:lnSpc>
                <a:spcBef>
                  <a:spcPct val="20000"/>
                </a:spcBef>
                <a:defRPr/>
              </a:pPr>
              <a:r>
                <a:rPr lang="zh-CN" altLang="en-US" sz="1175"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75"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13"/>
            <p:cNvSpPr txBox="1"/>
            <p:nvPr/>
          </p:nvSpPr>
          <p:spPr>
            <a:xfrm>
              <a:off x="6207974" y="2498730"/>
              <a:ext cx="1588893" cy="325666"/>
            </a:xfrm>
            <a:prstGeom prst="rect">
              <a:avLst/>
            </a:prstGeom>
            <a:noFill/>
          </p:spPr>
          <p:txBody>
            <a:bodyPr wrap="square" lIns="0" tIns="0" rIns="0" bIns="0" rtlCol="0" anchor="t" anchorCtr="0">
              <a:spAutoFit/>
            </a:bodyPr>
            <a:lstStyle/>
            <a:p>
              <a:pPr defTabSz="1191895">
                <a:lnSpc>
                  <a:spcPct val="120000"/>
                </a:lnSpc>
                <a:spcBef>
                  <a:spcPct val="20000"/>
                </a:spcBef>
                <a:defRPr/>
              </a:pPr>
              <a:r>
                <a:rPr lang="zh-CN" altLang="en-US" sz="1175"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175"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0" y="294640"/>
            <a:ext cx="880552" cy="375920"/>
            <a:chOff x="0" y="294640"/>
            <a:chExt cx="1094740" cy="467360"/>
          </a:xfrm>
          <a:solidFill>
            <a:srgbClr val="EE8A10"/>
          </a:solidFill>
        </p:grpSpPr>
        <p:sp>
          <p:nvSpPr>
            <p:cNvPr id="23"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4"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5"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26" name="文本框 25"/>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完成情况</a:t>
            </a:r>
            <a:endParaRPr lang="zh-CN" altLang="en-US" sz="2800" spc="600" dirty="0">
              <a:cs typeface="+mn-ea"/>
              <a:sym typeface="+mn-lt"/>
            </a:endParaRPr>
          </a:p>
        </p:txBody>
      </p:sp>
      <p:grpSp>
        <p:nvGrpSpPr>
          <p:cNvPr id="27" name="组合 26"/>
          <p:cNvGrpSpPr/>
          <p:nvPr/>
        </p:nvGrpSpPr>
        <p:grpSpPr>
          <a:xfrm>
            <a:off x="3356076" y="408709"/>
            <a:ext cx="1749361" cy="147782"/>
            <a:chOff x="635462" y="775854"/>
            <a:chExt cx="1749361" cy="147782"/>
          </a:xfrm>
          <a:solidFill>
            <a:srgbClr val="EE8A10"/>
          </a:solidFill>
        </p:grpSpPr>
        <p:sp>
          <p:nvSpPr>
            <p:cNvPr id="28" name="椭圆 27"/>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 name="椭圆 28"/>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椭圆 29"/>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1" name="椭圆 30"/>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2" name="椭圆 31"/>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33" name="直接连接符 32"/>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88088" y="4941168"/>
            <a:ext cx="3691440" cy="906499"/>
            <a:chOff x="751276" y="5161566"/>
            <a:chExt cx="3691440" cy="906499"/>
          </a:xfrm>
        </p:grpSpPr>
        <p:sp>
          <p:nvSpPr>
            <p:cNvPr id="31" name="íṡľíḍè-Rectangle 30"/>
            <p:cNvSpPr/>
            <p:nvPr/>
          </p:nvSpPr>
          <p:spPr bwMode="auto">
            <a:xfrm>
              <a:off x="751276" y="5512705"/>
              <a:ext cx="3691440" cy="55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0000" rIns="120000" anchor="t" anchorCtr="0">
              <a:normAutofit/>
            </a:bodyPr>
            <a:lstStyle/>
            <a:p>
              <a:pPr fontAlgn="base">
                <a:spcBef>
                  <a:spcPct val="0"/>
                </a:spcBef>
                <a:spcAft>
                  <a:spcPct val="0"/>
                </a:spcAft>
              </a:pPr>
              <a:r>
                <a:rPr lang="zh-CN" altLang="en-US" sz="133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200"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32" name="íṡľíḍè-TextBox 31"/>
            <p:cNvSpPr txBox="1"/>
            <p:nvPr/>
          </p:nvSpPr>
          <p:spPr bwMode="auto">
            <a:xfrm>
              <a:off x="751276" y="5161566"/>
              <a:ext cx="3691440"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0000" rIns="120000">
              <a:normAutofit fontScale="85000" lnSpcReduction="20000"/>
            </a:bodyPr>
            <a:lstStyle/>
            <a:p>
              <a:pPr algn="ctr" eaLnBrk="1" hangingPunct="1">
                <a:spcBef>
                  <a:spcPct val="0"/>
                </a:spcBef>
              </a:pPr>
              <a:r>
                <a:rPr lang="zh-CN" altLang="en-US" sz="2400" b="1" dirty="0">
                  <a:solidFill>
                    <a:srgbClr val="EE8A10"/>
                  </a:solidFill>
                </a:rPr>
                <a:t>标题文本预设</a:t>
              </a:r>
              <a:endParaRPr lang="zh-CN" altLang="en-US" sz="2400" b="1" dirty="0">
                <a:solidFill>
                  <a:srgbClr val="EE8A10"/>
                </a:solidFill>
              </a:endParaRPr>
            </a:p>
          </p:txBody>
        </p:sp>
      </p:grpSp>
      <p:grpSp>
        <p:nvGrpSpPr>
          <p:cNvPr id="5" name="组合 4"/>
          <p:cNvGrpSpPr/>
          <p:nvPr/>
        </p:nvGrpSpPr>
        <p:grpSpPr>
          <a:xfrm>
            <a:off x="1325351" y="2241452"/>
            <a:ext cx="3269561" cy="1035817"/>
            <a:chOff x="914713" y="4776540"/>
            <a:chExt cx="3269562" cy="1035817"/>
          </a:xfrm>
        </p:grpSpPr>
        <p:sp>
          <p:nvSpPr>
            <p:cNvPr id="24" name="íṡľíḍè-îṥļîḑé-Rectangle 120"/>
            <p:cNvSpPr/>
            <p:nvPr/>
          </p:nvSpPr>
          <p:spPr bwMode="auto">
            <a:xfrm>
              <a:off x="914713" y="4776540"/>
              <a:ext cx="964142" cy="1009650"/>
            </a:xfrm>
            <a:prstGeom prst="rect">
              <a:avLst/>
            </a:prstGeom>
            <a:noFill/>
            <a:ln>
              <a:noFill/>
            </a:ln>
          </p:spPr>
          <p:txBody>
            <a:bodyPr wrap="none" lIns="0" tIns="0" rIns="0" bIns="0" anchor="ctr">
              <a:normAutofit fontScale="92500" lnSpcReduction="20000"/>
            </a:bodyPr>
            <a:lstStyle/>
            <a:p>
              <a:pPr algn="l"/>
              <a:r>
                <a:rPr lang="en-US" sz="8000" dirty="0">
                  <a:solidFill>
                    <a:srgbClr val="EE8A10"/>
                  </a:solidFill>
                  <a:latin typeface="Impact" panose="020B0806030902050204" pitchFamily="34" charset="0"/>
                </a:rPr>
                <a:t>47</a:t>
              </a:r>
              <a:endParaRPr lang="en-US" sz="8000" dirty="0">
                <a:solidFill>
                  <a:srgbClr val="EE8A10"/>
                </a:solidFill>
                <a:latin typeface="Impact" panose="020B0806030902050204" pitchFamily="34" charset="0"/>
              </a:endParaRPr>
            </a:p>
          </p:txBody>
        </p:sp>
        <p:sp>
          <p:nvSpPr>
            <p:cNvPr id="25" name="íṡľíḍè-îṥļîḑé-Rectangle 65"/>
            <p:cNvSpPr/>
            <p:nvPr/>
          </p:nvSpPr>
          <p:spPr bwMode="auto">
            <a:xfrm>
              <a:off x="1701716" y="4955928"/>
              <a:ext cx="365125" cy="492125"/>
            </a:xfrm>
            <a:prstGeom prst="rect">
              <a:avLst/>
            </a:prstGeom>
            <a:noFill/>
            <a:ln>
              <a:noFill/>
            </a:ln>
          </p:spPr>
          <p:txBody>
            <a:bodyPr wrap="none" lIns="0" tIns="0" rIns="0" bIns="0" anchor="ctr">
              <a:normAutofit fontScale="92500" lnSpcReduction="20000"/>
            </a:bodyPr>
            <a:lstStyle/>
            <a:p>
              <a:pPr algn="l"/>
              <a:r>
                <a:rPr lang="en-US" sz="4265" dirty="0">
                  <a:solidFill>
                    <a:srgbClr val="EE8A10"/>
                  </a:solidFill>
                </a:rPr>
                <a:t>%</a:t>
              </a:r>
              <a:endParaRPr lang="en-US" sz="4265" dirty="0">
                <a:solidFill>
                  <a:srgbClr val="EE8A10"/>
                </a:solidFill>
              </a:endParaRPr>
            </a:p>
          </p:txBody>
        </p:sp>
        <p:sp>
          <p:nvSpPr>
            <p:cNvPr id="26" name="îŝḷîḓé-Rectangle 30"/>
            <p:cNvSpPr/>
            <p:nvPr/>
          </p:nvSpPr>
          <p:spPr bwMode="auto">
            <a:xfrm>
              <a:off x="2096043" y="5254958"/>
              <a:ext cx="2088232" cy="55739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120000" anchor="t" anchorCtr="0">
              <a:normAutofit fontScale="92500" lnSpcReduction="20000"/>
            </a:bodyPr>
            <a:lstStyle/>
            <a:p>
              <a:pPr fontAlgn="base">
                <a:spcBef>
                  <a:spcPct val="0"/>
                </a:spcBef>
                <a:spcAft>
                  <a:spcPct val="0"/>
                </a:spcAft>
              </a:pPr>
              <a:r>
                <a:rPr lang="zh-CN" altLang="en-US" sz="133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200"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27" name="îŝḷîḓé-TextBox 31"/>
            <p:cNvSpPr txBox="1"/>
            <p:nvPr/>
          </p:nvSpPr>
          <p:spPr bwMode="auto">
            <a:xfrm>
              <a:off x="2096043" y="4903819"/>
              <a:ext cx="2088232" cy="35113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lIns="120000">
              <a:normAutofit fontScale="85000" lnSpcReduction="20000"/>
            </a:bodyPr>
            <a:lstStyle/>
            <a:p>
              <a:pPr eaLnBrk="1" hangingPunct="1">
                <a:spcBef>
                  <a:spcPct val="0"/>
                </a:spcBef>
                <a:buFontTx/>
                <a:buNone/>
              </a:pPr>
              <a:r>
                <a:rPr lang="zh-CN" altLang="en-US" sz="2400" b="1">
                  <a:solidFill>
                    <a:srgbClr val="EE8A10"/>
                  </a:solidFill>
                </a:rPr>
                <a:t>标题文本预设</a:t>
              </a:r>
              <a:endParaRPr lang="zh-CN" altLang="en-US" sz="2400" b="1" dirty="0">
                <a:solidFill>
                  <a:srgbClr val="EE8A10"/>
                </a:solidFill>
              </a:endParaRPr>
            </a:p>
          </p:txBody>
        </p:sp>
        <p:cxnSp>
          <p:nvCxnSpPr>
            <p:cNvPr id="28" name="îŝḷîḓé-Straight Connector 27"/>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133611" y="3911791"/>
            <a:ext cx="3461301" cy="1009650"/>
            <a:chOff x="722973" y="4839767"/>
            <a:chExt cx="3461302" cy="1009650"/>
          </a:xfrm>
        </p:grpSpPr>
        <p:sp>
          <p:nvSpPr>
            <p:cNvPr id="19" name="îŝḷîḓé-îṥļîḑé-Rectangle 120"/>
            <p:cNvSpPr/>
            <p:nvPr/>
          </p:nvSpPr>
          <p:spPr bwMode="auto">
            <a:xfrm>
              <a:off x="722973" y="4839767"/>
              <a:ext cx="964142" cy="1009650"/>
            </a:xfrm>
            <a:prstGeom prst="rect">
              <a:avLst/>
            </a:prstGeom>
            <a:noFill/>
            <a:ln>
              <a:noFill/>
            </a:ln>
          </p:spPr>
          <p:txBody>
            <a:bodyPr wrap="none" lIns="0" tIns="0" rIns="0" bIns="0" anchor="ctr">
              <a:normAutofit fontScale="92500" lnSpcReduction="20000"/>
            </a:bodyPr>
            <a:lstStyle/>
            <a:p>
              <a:pPr algn="l"/>
              <a:r>
                <a:rPr lang="en-US" sz="8000" dirty="0">
                  <a:solidFill>
                    <a:srgbClr val="EE8A10"/>
                  </a:solidFill>
                  <a:latin typeface="Impact" panose="020B0806030902050204" pitchFamily="34" charset="0"/>
                </a:rPr>
                <a:t>33</a:t>
              </a:r>
              <a:endParaRPr lang="en-US" sz="8000" dirty="0">
                <a:solidFill>
                  <a:srgbClr val="EE8A10"/>
                </a:solidFill>
                <a:latin typeface="Impact" panose="020B0806030902050204" pitchFamily="34" charset="0"/>
              </a:endParaRPr>
            </a:p>
          </p:txBody>
        </p:sp>
        <p:sp>
          <p:nvSpPr>
            <p:cNvPr id="20" name="îŝḷîḓé-îṥļîḑé-Rectangle 65"/>
            <p:cNvSpPr/>
            <p:nvPr/>
          </p:nvSpPr>
          <p:spPr bwMode="auto">
            <a:xfrm>
              <a:off x="1701716" y="4955928"/>
              <a:ext cx="365125" cy="492125"/>
            </a:xfrm>
            <a:prstGeom prst="rect">
              <a:avLst/>
            </a:prstGeom>
            <a:noFill/>
            <a:ln>
              <a:noFill/>
            </a:ln>
          </p:spPr>
          <p:txBody>
            <a:bodyPr wrap="none" lIns="0" tIns="0" rIns="0" bIns="0" anchor="ctr">
              <a:normAutofit fontScale="92500" lnSpcReduction="20000"/>
            </a:bodyPr>
            <a:lstStyle/>
            <a:p>
              <a:pPr algn="l"/>
              <a:r>
                <a:rPr lang="en-US" sz="4265" dirty="0">
                  <a:solidFill>
                    <a:srgbClr val="EE8A10"/>
                  </a:solidFill>
                </a:rPr>
                <a:t>%</a:t>
              </a:r>
              <a:endParaRPr lang="en-US" sz="4265" dirty="0">
                <a:solidFill>
                  <a:srgbClr val="EE8A10"/>
                </a:solidFill>
              </a:endParaRPr>
            </a:p>
          </p:txBody>
        </p:sp>
        <p:sp>
          <p:nvSpPr>
            <p:cNvPr id="21" name="îŝḷîḓé-Rectangle 30"/>
            <p:cNvSpPr/>
            <p:nvPr/>
          </p:nvSpPr>
          <p:spPr bwMode="auto">
            <a:xfrm>
              <a:off x="2096043" y="5254958"/>
              <a:ext cx="2088232" cy="55739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120000" anchor="t" anchorCtr="0">
              <a:normAutofit fontScale="92500" lnSpcReduction="20000"/>
            </a:bodyPr>
            <a:lstStyle/>
            <a:p>
              <a:pPr fontAlgn="base">
                <a:spcBef>
                  <a:spcPct val="0"/>
                </a:spcBef>
                <a:spcAft>
                  <a:spcPct val="0"/>
                </a:spcAft>
              </a:pPr>
              <a:r>
                <a:rPr lang="zh-CN" altLang="en-US" sz="133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200"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22" name="îŝḷîḓé-TextBox 31"/>
            <p:cNvSpPr txBox="1"/>
            <p:nvPr/>
          </p:nvSpPr>
          <p:spPr bwMode="auto">
            <a:xfrm>
              <a:off x="2096043" y="4903819"/>
              <a:ext cx="2088232" cy="35113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lIns="120000">
              <a:normAutofit fontScale="85000" lnSpcReduction="20000"/>
            </a:bodyPr>
            <a:lstStyle/>
            <a:p>
              <a:pPr eaLnBrk="1" hangingPunct="1">
                <a:spcBef>
                  <a:spcPct val="0"/>
                </a:spcBef>
                <a:buFontTx/>
                <a:buNone/>
              </a:pPr>
              <a:r>
                <a:rPr lang="zh-CN" altLang="en-US" sz="2400" b="1">
                  <a:solidFill>
                    <a:srgbClr val="EE8A10"/>
                  </a:solidFill>
                </a:rPr>
                <a:t>标题文本预设</a:t>
              </a:r>
              <a:endParaRPr lang="zh-CN" altLang="en-US" sz="2400" b="1" dirty="0">
                <a:solidFill>
                  <a:srgbClr val="EE8A10"/>
                </a:solidFill>
              </a:endParaRPr>
            </a:p>
          </p:txBody>
        </p:sp>
        <p:cxnSp>
          <p:nvCxnSpPr>
            <p:cNvPr id="23" name="îŝḷîḓé-Straight Connector 22"/>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cxnSp>
        <p:nvCxnSpPr>
          <p:cNvPr id="7" name="îŝḷîḓé-Straight Connector 6"/>
          <p:cNvCxnSpPr/>
          <p:nvPr/>
        </p:nvCxnSpPr>
        <p:spPr>
          <a:xfrm>
            <a:off x="1325351" y="3562915"/>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793593" y="1556799"/>
            <a:ext cx="5630999" cy="3113608"/>
            <a:chOff x="503602" y="2132856"/>
            <a:chExt cx="5859098" cy="3239723"/>
          </a:xfrm>
        </p:grpSpPr>
        <p:grpSp>
          <p:nvGrpSpPr>
            <p:cNvPr id="9" name="组合 8"/>
            <p:cNvGrpSpPr/>
            <p:nvPr/>
          </p:nvGrpSpPr>
          <p:grpSpPr>
            <a:xfrm>
              <a:off x="503602" y="5249660"/>
              <a:ext cx="5859098" cy="122919"/>
              <a:chOff x="-1348120" y="5777968"/>
              <a:chExt cx="9361040" cy="187524"/>
            </a:xfrm>
          </p:grpSpPr>
          <p:sp>
            <p:nvSpPr>
              <p:cNvPr id="17" name="îŝḷîḓé-Trapezoid 26"/>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p>
            </p:txBody>
          </p:sp>
          <p:sp>
            <p:nvSpPr>
              <p:cNvPr id="18" name="îŝḷîḓé-Rectangle 27"/>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p>
            </p:txBody>
          </p:sp>
        </p:grpSp>
        <p:grpSp>
          <p:nvGrpSpPr>
            <p:cNvPr id="10" name="组合 9"/>
            <p:cNvGrpSpPr/>
            <p:nvPr/>
          </p:nvGrpSpPr>
          <p:grpSpPr>
            <a:xfrm>
              <a:off x="1002671" y="2132856"/>
              <a:ext cx="4860959" cy="3080807"/>
              <a:chOff x="-375492" y="1139528"/>
              <a:chExt cx="7415784" cy="4700016"/>
            </a:xfrm>
          </p:grpSpPr>
          <p:grpSp>
            <p:nvGrpSpPr>
              <p:cNvPr id="12" name="组合 11"/>
              <p:cNvGrpSpPr/>
              <p:nvPr/>
            </p:nvGrpSpPr>
            <p:grpSpPr>
              <a:xfrm>
                <a:off x="-375492" y="1139528"/>
                <a:ext cx="7415784" cy="4700016"/>
                <a:chOff x="-375492" y="1139528"/>
                <a:chExt cx="7415784" cy="4700016"/>
              </a:xfrm>
            </p:grpSpPr>
            <p:sp>
              <p:nvSpPr>
                <p:cNvPr id="14" name="îŝḷîḓé-Freeform 30"/>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p>
              </p:txBody>
            </p:sp>
            <p:sp>
              <p:nvSpPr>
                <p:cNvPr id="15" name="îŝḷîḓé-Freeform 31"/>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p>
              </p:txBody>
            </p:sp>
          </p:grpSp>
          <p:sp>
            <p:nvSpPr>
              <p:cNvPr id="13" name="îŝḷîḓé-Oval 29"/>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p>
            </p:txBody>
          </p:sp>
        </p:grpSp>
        <p:sp>
          <p:nvSpPr>
            <p:cNvPr id="11" name="îŝḷîḓé-Rectangle 10"/>
            <p:cNvSpPr/>
            <p:nvPr/>
          </p:nvSpPr>
          <p:spPr>
            <a:xfrm>
              <a:off x="1125953" y="2313357"/>
              <a:ext cx="4588140" cy="2699819"/>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grpSp>
        <p:nvGrpSpPr>
          <p:cNvPr id="29" name="组合 28"/>
          <p:cNvGrpSpPr/>
          <p:nvPr/>
        </p:nvGrpSpPr>
        <p:grpSpPr>
          <a:xfrm>
            <a:off x="0" y="294640"/>
            <a:ext cx="880552" cy="375920"/>
            <a:chOff x="0" y="294640"/>
            <a:chExt cx="1094740" cy="467360"/>
          </a:xfrm>
          <a:solidFill>
            <a:srgbClr val="EE8A10"/>
          </a:solidFill>
        </p:grpSpPr>
        <p:sp>
          <p:nvSpPr>
            <p:cNvPr id="30"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4"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5"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6" name="文本框 35"/>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完成情况</a:t>
            </a:r>
            <a:endParaRPr lang="zh-CN" altLang="en-US" sz="2800" spc="600" dirty="0">
              <a:cs typeface="+mn-ea"/>
              <a:sym typeface="+mn-lt"/>
            </a:endParaRPr>
          </a:p>
        </p:txBody>
      </p:sp>
      <p:grpSp>
        <p:nvGrpSpPr>
          <p:cNvPr id="37" name="组合 36"/>
          <p:cNvGrpSpPr/>
          <p:nvPr/>
        </p:nvGrpSpPr>
        <p:grpSpPr>
          <a:xfrm>
            <a:off x="3356076" y="408709"/>
            <a:ext cx="1749361" cy="147782"/>
            <a:chOff x="635462" y="775854"/>
            <a:chExt cx="1749361" cy="147782"/>
          </a:xfrm>
          <a:solidFill>
            <a:srgbClr val="EE8A10"/>
          </a:solidFill>
        </p:grpSpPr>
        <p:sp>
          <p:nvSpPr>
            <p:cNvPr id="38" name="椭圆 37"/>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9" name="椭圆 38"/>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0" name="椭圆 39"/>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1" name="椭圆 40"/>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2" name="椭圆 41"/>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43" name="直接连接符 42"/>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00" advTm="3030">
        <p14:prism/>
      </p:transition>
    </mc:Choice>
    <mc:Fallback>
      <p:transition spd="slow" advTm="303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7"/>
          <p:cNvPicPr>
            <a:picLocks noChangeAspect="1"/>
          </p:cNvPicPr>
          <p:nvPr/>
        </p:nvPicPr>
        <p:blipFill>
          <a:blip r:embed="rId1" cstate="hqprint"/>
          <a:srcRect/>
          <a:stretch>
            <a:fillRect/>
          </a:stretch>
        </p:blipFill>
        <p:spPr>
          <a:xfrm>
            <a:off x="1991941" y="2648032"/>
            <a:ext cx="1514208" cy="1507649"/>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pic>
      <p:pic>
        <p:nvPicPr>
          <p:cNvPr id="30" name="图片占位符 8"/>
          <p:cNvPicPr>
            <a:picLocks noChangeAspect="1"/>
          </p:cNvPicPr>
          <p:nvPr/>
        </p:nvPicPr>
        <p:blipFill>
          <a:blip r:embed="rId2" cstate="hqprint"/>
          <a:srcRect/>
          <a:stretch>
            <a:fillRect/>
          </a:stretch>
        </p:blipFill>
        <p:spPr>
          <a:xfrm>
            <a:off x="4155908" y="3232940"/>
            <a:ext cx="1514208" cy="1507649"/>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pic>
      <p:pic>
        <p:nvPicPr>
          <p:cNvPr id="34" name="图片占位符 9"/>
          <p:cNvPicPr>
            <a:picLocks noChangeAspect="1"/>
          </p:cNvPicPr>
          <p:nvPr/>
        </p:nvPicPr>
        <p:blipFill>
          <a:blip r:embed="rId3" cstate="hqprint"/>
          <a:srcRect/>
          <a:stretch>
            <a:fillRect/>
          </a:stretch>
        </p:blipFill>
        <p:spPr>
          <a:xfrm>
            <a:off x="6311083" y="2648032"/>
            <a:ext cx="1514208" cy="1507649"/>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pic>
      <p:pic>
        <p:nvPicPr>
          <p:cNvPr id="35" name="图片占位符 11"/>
          <p:cNvPicPr>
            <a:picLocks noChangeAspect="1"/>
          </p:cNvPicPr>
          <p:nvPr/>
        </p:nvPicPr>
        <p:blipFill>
          <a:blip r:embed="rId4" cstate="hqprint"/>
          <a:srcRect/>
          <a:stretch>
            <a:fillRect/>
          </a:stretch>
        </p:blipFill>
        <p:spPr>
          <a:xfrm>
            <a:off x="8505939" y="3232940"/>
            <a:ext cx="1514208" cy="1507649"/>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pic>
      <p:grpSp>
        <p:nvGrpSpPr>
          <p:cNvPr id="36" name="组合 35"/>
          <p:cNvGrpSpPr/>
          <p:nvPr/>
        </p:nvGrpSpPr>
        <p:grpSpPr>
          <a:xfrm>
            <a:off x="1908881" y="2598054"/>
            <a:ext cx="8152818" cy="2237165"/>
            <a:chOff x="1921441" y="2651241"/>
            <a:chExt cx="8319726" cy="2282966"/>
          </a:xfrm>
        </p:grpSpPr>
        <p:sp>
          <p:nvSpPr>
            <p:cNvPr id="37" name="MH_SubTitle_1"/>
            <p:cNvSpPr/>
            <p:nvPr>
              <p:custDataLst>
                <p:tags r:id="rId5"/>
              </p:custDataLst>
            </p:nvPr>
          </p:nvSpPr>
          <p:spPr>
            <a:xfrm>
              <a:off x="1946841" y="2651241"/>
              <a:ext cx="1700024" cy="2276243"/>
            </a:xfrm>
            <a:custGeom>
              <a:avLst/>
              <a:gdLst>
                <a:gd name="connsiteX0" fmla="*/ 848292 w 1696584"/>
                <a:gd name="connsiteY0" fmla="*/ 102876 h 2273362"/>
                <a:gd name="connsiteX1" fmla="*/ 102876 w 1696584"/>
                <a:gd name="connsiteY1" fmla="*/ 848291 h 2273362"/>
                <a:gd name="connsiteX2" fmla="*/ 848292 w 1696584"/>
                <a:gd name="connsiteY2" fmla="*/ 1593706 h 2273362"/>
                <a:gd name="connsiteX3" fmla="*/ 1593709 w 1696584"/>
                <a:gd name="connsiteY3" fmla="*/ 848291 h 2273362"/>
                <a:gd name="connsiteX4" fmla="*/ 848292 w 1696584"/>
                <a:gd name="connsiteY4" fmla="*/ 102876 h 2273362"/>
                <a:gd name="connsiteX5" fmla="*/ 848293 w 1696584"/>
                <a:gd name="connsiteY5" fmla="*/ 0 h 2273362"/>
                <a:gd name="connsiteX6" fmla="*/ 1448126 w 1696584"/>
                <a:gd name="connsiteY6" fmla="*/ 248458 h 2273362"/>
                <a:gd name="connsiteX7" fmla="*/ 1448125 w 1696584"/>
                <a:gd name="connsiteY7" fmla="*/ 1448123 h 2273362"/>
                <a:gd name="connsiteX8" fmla="*/ 848291 w 1696584"/>
                <a:gd name="connsiteY8" fmla="*/ 2273362 h 2273362"/>
                <a:gd name="connsiteX9" fmla="*/ 248459 w 1696584"/>
                <a:gd name="connsiteY9" fmla="*/ 1448124 h 2273362"/>
                <a:gd name="connsiteX10" fmla="*/ 248460 w 1696584"/>
                <a:gd name="connsiteY10" fmla="*/ 248458 h 2273362"/>
                <a:gd name="connsiteX11" fmla="*/ 848293 w 1696584"/>
                <a:gd name="connsiteY11" fmla="*/ 0 h 227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6584" h="2273362">
                  <a:moveTo>
                    <a:pt x="848292" y="102876"/>
                  </a:moveTo>
                  <a:cubicBezTo>
                    <a:pt x="436611" y="102876"/>
                    <a:pt x="102877" y="436610"/>
                    <a:pt x="102876" y="848291"/>
                  </a:cubicBezTo>
                  <a:cubicBezTo>
                    <a:pt x="102877" y="1259972"/>
                    <a:pt x="436611" y="1593706"/>
                    <a:pt x="848292" y="1593706"/>
                  </a:cubicBezTo>
                  <a:cubicBezTo>
                    <a:pt x="1259974" y="1593706"/>
                    <a:pt x="1593708" y="1259972"/>
                    <a:pt x="1593709" y="848291"/>
                  </a:cubicBezTo>
                  <a:cubicBezTo>
                    <a:pt x="1593708" y="436610"/>
                    <a:pt x="1259974" y="102876"/>
                    <a:pt x="848292" y="102876"/>
                  </a:cubicBezTo>
                  <a:close/>
                  <a:moveTo>
                    <a:pt x="848293" y="0"/>
                  </a:moveTo>
                  <a:cubicBezTo>
                    <a:pt x="1065390" y="-1"/>
                    <a:pt x="1282486" y="82819"/>
                    <a:pt x="1448126" y="248458"/>
                  </a:cubicBezTo>
                  <a:cubicBezTo>
                    <a:pt x="1779404" y="579736"/>
                    <a:pt x="1779404" y="1116845"/>
                    <a:pt x="1448125" y="1448123"/>
                  </a:cubicBezTo>
                  <a:cubicBezTo>
                    <a:pt x="1210613" y="1685636"/>
                    <a:pt x="1010668" y="1960714"/>
                    <a:pt x="848291" y="2273362"/>
                  </a:cubicBezTo>
                  <a:cubicBezTo>
                    <a:pt x="685915" y="1960715"/>
                    <a:pt x="485971" y="1685636"/>
                    <a:pt x="248459" y="1448124"/>
                  </a:cubicBezTo>
                  <a:cubicBezTo>
                    <a:pt x="-82819" y="1116846"/>
                    <a:pt x="-82819" y="579738"/>
                    <a:pt x="248460" y="248458"/>
                  </a:cubicBezTo>
                  <a:cubicBezTo>
                    <a:pt x="414100" y="82819"/>
                    <a:pt x="631197" y="-1"/>
                    <a:pt x="848293" y="0"/>
                  </a:cubicBezTo>
                  <a:close/>
                </a:path>
              </a:pathLst>
            </a:custGeom>
            <a:solidFill>
              <a:schemeClr val="accent1"/>
            </a:solidFill>
            <a:ln w="25400" cap="flat" cmpd="sng" algn="ctr">
              <a:noFill/>
              <a:prstDash val="solid"/>
            </a:ln>
            <a:effectLst/>
          </p:spPr>
          <p:txBody>
            <a:bodyPr lIns="0" tIns="0" rIns="0" bIns="670277" anchor="ctr">
              <a:normAutofit/>
            </a:bodyPr>
            <a:lstStyle/>
            <a:p>
              <a:pPr algn="ctr">
                <a:defRPr/>
              </a:pPr>
              <a:endParaRPr lang="zh-CN" altLang="en-US" sz="1960" kern="0" dirty="0">
                <a:solidFill>
                  <a:schemeClr val="accent1">
                    <a:lumMod val="75000"/>
                  </a:schemeClr>
                </a:solidFill>
              </a:endParaRPr>
            </a:p>
          </p:txBody>
        </p:sp>
        <p:sp>
          <p:nvSpPr>
            <p:cNvPr id="38" name="MH_SubTitle_2"/>
            <p:cNvSpPr/>
            <p:nvPr>
              <p:custDataLst>
                <p:tags r:id="rId6"/>
              </p:custDataLst>
            </p:nvPr>
          </p:nvSpPr>
          <p:spPr>
            <a:xfrm flipV="1">
              <a:off x="4198030" y="2702242"/>
              <a:ext cx="1623075" cy="2174241"/>
            </a:xfrm>
            <a:custGeom>
              <a:avLst/>
              <a:gdLst>
                <a:gd name="connsiteX0" fmla="*/ 809755 w 1619509"/>
                <a:gd name="connsiteY0" fmla="*/ 98200 h 2170088"/>
                <a:gd name="connsiteX1" fmla="*/ 98201 w 1619509"/>
                <a:gd name="connsiteY1" fmla="*/ 809753 h 2170088"/>
                <a:gd name="connsiteX2" fmla="*/ 809755 w 1619509"/>
                <a:gd name="connsiteY2" fmla="*/ 1521305 h 2170088"/>
                <a:gd name="connsiteX3" fmla="*/ 1521308 w 1619509"/>
                <a:gd name="connsiteY3" fmla="*/ 809753 h 2170088"/>
                <a:gd name="connsiteX4" fmla="*/ 809755 w 1619509"/>
                <a:gd name="connsiteY4" fmla="*/ 98200 h 2170088"/>
                <a:gd name="connsiteX5" fmla="*/ 809755 w 1619509"/>
                <a:gd name="connsiteY5" fmla="*/ 0 h 2170088"/>
                <a:gd name="connsiteX6" fmla="*/ 1382339 w 1619509"/>
                <a:gd name="connsiteY6" fmla="*/ 237171 h 2170088"/>
                <a:gd name="connsiteX7" fmla="*/ 1382338 w 1619509"/>
                <a:gd name="connsiteY7" fmla="*/ 1382338 h 2170088"/>
                <a:gd name="connsiteX8" fmla="*/ 809754 w 1619509"/>
                <a:gd name="connsiteY8" fmla="*/ 2170088 h 2170088"/>
                <a:gd name="connsiteX9" fmla="*/ 237170 w 1619509"/>
                <a:gd name="connsiteY9" fmla="*/ 1382339 h 2170088"/>
                <a:gd name="connsiteX10" fmla="*/ 237171 w 1619509"/>
                <a:gd name="connsiteY10" fmla="*/ 237172 h 2170088"/>
                <a:gd name="connsiteX11" fmla="*/ 809755 w 1619509"/>
                <a:gd name="connsiteY11" fmla="*/ 0 h 217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9509" h="2170088">
                  <a:moveTo>
                    <a:pt x="809755" y="98200"/>
                  </a:moveTo>
                  <a:cubicBezTo>
                    <a:pt x="416774" y="98200"/>
                    <a:pt x="98201" y="416773"/>
                    <a:pt x="98201" y="809753"/>
                  </a:cubicBezTo>
                  <a:cubicBezTo>
                    <a:pt x="98201" y="1202732"/>
                    <a:pt x="416774" y="1521305"/>
                    <a:pt x="809755" y="1521305"/>
                  </a:cubicBezTo>
                  <a:cubicBezTo>
                    <a:pt x="1202735" y="1521305"/>
                    <a:pt x="1521308" y="1202732"/>
                    <a:pt x="1521308" y="809753"/>
                  </a:cubicBezTo>
                  <a:cubicBezTo>
                    <a:pt x="1521307" y="416774"/>
                    <a:pt x="1202734" y="98201"/>
                    <a:pt x="809755" y="98200"/>
                  </a:cubicBezTo>
                  <a:close/>
                  <a:moveTo>
                    <a:pt x="809755" y="0"/>
                  </a:moveTo>
                  <a:cubicBezTo>
                    <a:pt x="1016990" y="0"/>
                    <a:pt x="1224224" y="79056"/>
                    <a:pt x="1382339" y="237171"/>
                  </a:cubicBezTo>
                  <a:cubicBezTo>
                    <a:pt x="1698567" y="553400"/>
                    <a:pt x="1698567" y="1066109"/>
                    <a:pt x="1382338" y="1382338"/>
                  </a:cubicBezTo>
                  <a:cubicBezTo>
                    <a:pt x="1155616" y="1609061"/>
                    <a:pt x="964754" y="1871644"/>
                    <a:pt x="809754" y="2170088"/>
                  </a:cubicBezTo>
                  <a:cubicBezTo>
                    <a:pt x="654754" y="1871644"/>
                    <a:pt x="463892" y="1609061"/>
                    <a:pt x="237170" y="1382339"/>
                  </a:cubicBezTo>
                  <a:cubicBezTo>
                    <a:pt x="-79058" y="1066110"/>
                    <a:pt x="-79058" y="553401"/>
                    <a:pt x="237171" y="237172"/>
                  </a:cubicBezTo>
                  <a:cubicBezTo>
                    <a:pt x="395286" y="79057"/>
                    <a:pt x="602521" y="0"/>
                    <a:pt x="809755" y="0"/>
                  </a:cubicBezTo>
                  <a:close/>
                </a:path>
              </a:pathLst>
            </a:custGeom>
            <a:solidFill>
              <a:schemeClr val="accent2"/>
            </a:solidFill>
            <a:ln w="25400" cap="flat" cmpd="sng" algn="ctr">
              <a:noFill/>
              <a:prstDash val="solid"/>
            </a:ln>
            <a:effectLst/>
          </p:spPr>
          <p:txBody>
            <a:bodyPr lIns="0" tIns="0" rIns="0" bIns="670277" anchor="ctr">
              <a:normAutofit/>
            </a:bodyPr>
            <a:lstStyle/>
            <a:p>
              <a:pPr algn="ctr">
                <a:defRPr/>
              </a:pPr>
              <a:endParaRPr lang="zh-CN" altLang="en-US" sz="1960" kern="0" dirty="0">
                <a:solidFill>
                  <a:schemeClr val="accent2">
                    <a:lumMod val="75000"/>
                  </a:schemeClr>
                </a:solidFill>
              </a:endParaRPr>
            </a:p>
          </p:txBody>
        </p:sp>
        <p:sp>
          <p:nvSpPr>
            <p:cNvPr id="39" name="MH_SubTitle_3"/>
            <p:cNvSpPr/>
            <p:nvPr>
              <p:custDataLst>
                <p:tags r:id="rId7"/>
              </p:custDataLst>
            </p:nvPr>
          </p:nvSpPr>
          <p:spPr>
            <a:xfrm>
              <a:off x="6372270" y="2678083"/>
              <a:ext cx="1658866" cy="2222558"/>
            </a:xfrm>
            <a:custGeom>
              <a:avLst/>
              <a:gdLst>
                <a:gd name="connsiteX0" fmla="*/ 828301 w 1656601"/>
                <a:gd name="connsiteY0" fmla="*/ 100450 h 2219787"/>
                <a:gd name="connsiteX1" fmla="*/ 100451 w 1656601"/>
                <a:gd name="connsiteY1" fmla="*/ 828299 h 2219787"/>
                <a:gd name="connsiteX2" fmla="*/ 828301 w 1656601"/>
                <a:gd name="connsiteY2" fmla="*/ 1556147 h 2219787"/>
                <a:gd name="connsiteX3" fmla="*/ 1556150 w 1656601"/>
                <a:gd name="connsiteY3" fmla="*/ 828299 h 2219787"/>
                <a:gd name="connsiteX4" fmla="*/ 828301 w 1656601"/>
                <a:gd name="connsiteY4" fmla="*/ 100450 h 2219787"/>
                <a:gd name="connsiteX5" fmla="*/ 828301 w 1656601"/>
                <a:gd name="connsiteY5" fmla="*/ 0 h 2219787"/>
                <a:gd name="connsiteX6" fmla="*/ 1413998 w 1656601"/>
                <a:gd name="connsiteY6" fmla="*/ 242603 h 2219787"/>
                <a:gd name="connsiteX7" fmla="*/ 1413997 w 1656601"/>
                <a:gd name="connsiteY7" fmla="*/ 1413997 h 2219787"/>
                <a:gd name="connsiteX8" fmla="*/ 828300 w 1656601"/>
                <a:gd name="connsiteY8" fmla="*/ 2219787 h 2219787"/>
                <a:gd name="connsiteX9" fmla="*/ 242603 w 1656601"/>
                <a:gd name="connsiteY9" fmla="*/ 1413998 h 2219787"/>
                <a:gd name="connsiteX10" fmla="*/ 242604 w 1656601"/>
                <a:gd name="connsiteY10" fmla="*/ 242604 h 2219787"/>
                <a:gd name="connsiteX11" fmla="*/ 828301 w 1656601"/>
                <a:gd name="connsiteY11" fmla="*/ 0 h 221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601" h="2219787">
                  <a:moveTo>
                    <a:pt x="828301" y="100450"/>
                  </a:moveTo>
                  <a:cubicBezTo>
                    <a:pt x="426320" y="100450"/>
                    <a:pt x="100450" y="426319"/>
                    <a:pt x="100451" y="828299"/>
                  </a:cubicBezTo>
                  <a:cubicBezTo>
                    <a:pt x="100451" y="1230278"/>
                    <a:pt x="426320" y="1556147"/>
                    <a:pt x="828301" y="1556147"/>
                  </a:cubicBezTo>
                  <a:cubicBezTo>
                    <a:pt x="1230281" y="1556147"/>
                    <a:pt x="1556150" y="1230278"/>
                    <a:pt x="1556150" y="828299"/>
                  </a:cubicBezTo>
                  <a:cubicBezTo>
                    <a:pt x="1556149" y="426319"/>
                    <a:pt x="1230280" y="100451"/>
                    <a:pt x="828301" y="100450"/>
                  </a:cubicBezTo>
                  <a:close/>
                  <a:moveTo>
                    <a:pt x="828301" y="0"/>
                  </a:moveTo>
                  <a:cubicBezTo>
                    <a:pt x="1040282" y="0"/>
                    <a:pt x="1252263" y="80868"/>
                    <a:pt x="1413998" y="242603"/>
                  </a:cubicBezTo>
                  <a:cubicBezTo>
                    <a:pt x="1737469" y="566074"/>
                    <a:pt x="1737469" y="1090525"/>
                    <a:pt x="1413997" y="1413997"/>
                  </a:cubicBezTo>
                  <a:cubicBezTo>
                    <a:pt x="1182083" y="1645912"/>
                    <a:pt x="986850" y="1914508"/>
                    <a:pt x="828300" y="2219787"/>
                  </a:cubicBezTo>
                  <a:cubicBezTo>
                    <a:pt x="669750" y="1914508"/>
                    <a:pt x="474518" y="1645912"/>
                    <a:pt x="242603" y="1413998"/>
                  </a:cubicBezTo>
                  <a:cubicBezTo>
                    <a:pt x="-80868" y="1090527"/>
                    <a:pt x="-80868" y="566075"/>
                    <a:pt x="242604" y="242604"/>
                  </a:cubicBezTo>
                  <a:cubicBezTo>
                    <a:pt x="404340" y="80868"/>
                    <a:pt x="616321" y="0"/>
                    <a:pt x="828301" y="0"/>
                  </a:cubicBezTo>
                  <a:close/>
                </a:path>
              </a:pathLst>
            </a:custGeom>
            <a:solidFill>
              <a:srgbClr val="EE8A10"/>
            </a:solidFill>
            <a:ln w="25400" cap="flat" cmpd="sng" algn="ctr">
              <a:noFill/>
              <a:prstDash val="solid"/>
            </a:ln>
            <a:effectLst/>
          </p:spPr>
          <p:txBody>
            <a:bodyPr lIns="0" tIns="0" rIns="0" bIns="670277" anchor="ctr">
              <a:normAutofit/>
            </a:bodyPr>
            <a:lstStyle/>
            <a:p>
              <a:pPr algn="ctr">
                <a:defRPr/>
              </a:pPr>
              <a:endParaRPr lang="zh-CN" altLang="en-US" sz="1960" kern="0" dirty="0">
                <a:solidFill>
                  <a:schemeClr val="accent3">
                    <a:lumMod val="75000"/>
                  </a:schemeClr>
                </a:solidFill>
              </a:endParaRPr>
            </a:p>
          </p:txBody>
        </p:sp>
        <p:sp>
          <p:nvSpPr>
            <p:cNvPr id="40" name="MH_SubTitle_4"/>
            <p:cNvSpPr/>
            <p:nvPr>
              <p:custDataLst>
                <p:tags r:id="rId8"/>
              </p:custDataLst>
            </p:nvPr>
          </p:nvSpPr>
          <p:spPr>
            <a:xfrm flipV="1">
              <a:off x="8582302" y="2677189"/>
              <a:ext cx="1658865" cy="2224347"/>
            </a:xfrm>
            <a:custGeom>
              <a:avLst/>
              <a:gdLst>
                <a:gd name="connsiteX0" fmla="*/ 828301 w 1656601"/>
                <a:gd name="connsiteY0" fmla="*/ 100450 h 2219787"/>
                <a:gd name="connsiteX1" fmla="*/ 100451 w 1656601"/>
                <a:gd name="connsiteY1" fmla="*/ 828299 h 2219787"/>
                <a:gd name="connsiteX2" fmla="*/ 828301 w 1656601"/>
                <a:gd name="connsiteY2" fmla="*/ 1556147 h 2219787"/>
                <a:gd name="connsiteX3" fmla="*/ 1556150 w 1656601"/>
                <a:gd name="connsiteY3" fmla="*/ 828299 h 2219787"/>
                <a:gd name="connsiteX4" fmla="*/ 828301 w 1656601"/>
                <a:gd name="connsiteY4" fmla="*/ 100450 h 2219787"/>
                <a:gd name="connsiteX5" fmla="*/ 828301 w 1656601"/>
                <a:gd name="connsiteY5" fmla="*/ 0 h 2219787"/>
                <a:gd name="connsiteX6" fmla="*/ 1413998 w 1656601"/>
                <a:gd name="connsiteY6" fmla="*/ 242603 h 2219787"/>
                <a:gd name="connsiteX7" fmla="*/ 1413997 w 1656601"/>
                <a:gd name="connsiteY7" fmla="*/ 1413997 h 2219787"/>
                <a:gd name="connsiteX8" fmla="*/ 828300 w 1656601"/>
                <a:gd name="connsiteY8" fmla="*/ 2219787 h 2219787"/>
                <a:gd name="connsiteX9" fmla="*/ 242603 w 1656601"/>
                <a:gd name="connsiteY9" fmla="*/ 1413998 h 2219787"/>
                <a:gd name="connsiteX10" fmla="*/ 242604 w 1656601"/>
                <a:gd name="connsiteY10" fmla="*/ 242604 h 2219787"/>
                <a:gd name="connsiteX11" fmla="*/ 828301 w 1656601"/>
                <a:gd name="connsiteY11" fmla="*/ 0 h 221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601" h="2219787">
                  <a:moveTo>
                    <a:pt x="828301" y="100450"/>
                  </a:moveTo>
                  <a:cubicBezTo>
                    <a:pt x="426320" y="100450"/>
                    <a:pt x="100450" y="426319"/>
                    <a:pt x="100451" y="828299"/>
                  </a:cubicBezTo>
                  <a:cubicBezTo>
                    <a:pt x="100451" y="1230278"/>
                    <a:pt x="426320" y="1556147"/>
                    <a:pt x="828301" y="1556147"/>
                  </a:cubicBezTo>
                  <a:cubicBezTo>
                    <a:pt x="1230281" y="1556147"/>
                    <a:pt x="1556150" y="1230278"/>
                    <a:pt x="1556150" y="828299"/>
                  </a:cubicBezTo>
                  <a:cubicBezTo>
                    <a:pt x="1556149" y="426319"/>
                    <a:pt x="1230280" y="100451"/>
                    <a:pt x="828301" y="100450"/>
                  </a:cubicBezTo>
                  <a:close/>
                  <a:moveTo>
                    <a:pt x="828301" y="0"/>
                  </a:moveTo>
                  <a:cubicBezTo>
                    <a:pt x="1040282" y="0"/>
                    <a:pt x="1252263" y="80868"/>
                    <a:pt x="1413998" y="242603"/>
                  </a:cubicBezTo>
                  <a:cubicBezTo>
                    <a:pt x="1737469" y="566074"/>
                    <a:pt x="1737469" y="1090525"/>
                    <a:pt x="1413997" y="1413997"/>
                  </a:cubicBezTo>
                  <a:cubicBezTo>
                    <a:pt x="1182083" y="1645912"/>
                    <a:pt x="986850" y="1914508"/>
                    <a:pt x="828300" y="2219787"/>
                  </a:cubicBezTo>
                  <a:cubicBezTo>
                    <a:pt x="669750" y="1914508"/>
                    <a:pt x="474518" y="1645912"/>
                    <a:pt x="242603" y="1413998"/>
                  </a:cubicBezTo>
                  <a:cubicBezTo>
                    <a:pt x="-80868" y="1090527"/>
                    <a:pt x="-80868" y="566075"/>
                    <a:pt x="242604" y="242604"/>
                  </a:cubicBezTo>
                  <a:cubicBezTo>
                    <a:pt x="404340" y="80868"/>
                    <a:pt x="616321" y="0"/>
                    <a:pt x="828301" y="0"/>
                  </a:cubicBezTo>
                  <a:close/>
                </a:path>
              </a:pathLst>
            </a:custGeom>
            <a:solidFill>
              <a:srgbClr val="EE8A10"/>
            </a:solidFill>
            <a:ln w="25400" cap="flat" cmpd="sng" algn="ctr">
              <a:noFill/>
              <a:prstDash val="solid"/>
            </a:ln>
            <a:effectLst/>
          </p:spPr>
          <p:txBody>
            <a:bodyPr lIns="0" tIns="0" rIns="0" bIns="670277" anchor="ctr">
              <a:normAutofit/>
            </a:bodyPr>
            <a:lstStyle/>
            <a:p>
              <a:pPr algn="ctr">
                <a:defRPr/>
              </a:pPr>
              <a:endParaRPr lang="zh-CN" altLang="en-US" sz="1960" kern="0" dirty="0">
                <a:solidFill>
                  <a:schemeClr val="accent4">
                    <a:lumMod val="75000"/>
                  </a:schemeClr>
                </a:solidFill>
              </a:endParaRPr>
            </a:p>
          </p:txBody>
        </p:sp>
        <p:sp>
          <p:nvSpPr>
            <p:cNvPr id="28" name="MH_SubTitle_1"/>
            <p:cNvSpPr/>
            <p:nvPr>
              <p:custDataLst>
                <p:tags r:id="rId9"/>
              </p:custDataLst>
            </p:nvPr>
          </p:nvSpPr>
          <p:spPr>
            <a:xfrm>
              <a:off x="1921441" y="2657964"/>
              <a:ext cx="1700024" cy="2276243"/>
            </a:xfrm>
            <a:custGeom>
              <a:avLst/>
              <a:gdLst>
                <a:gd name="connsiteX0" fmla="*/ 848292 w 1696584"/>
                <a:gd name="connsiteY0" fmla="*/ 102876 h 2273362"/>
                <a:gd name="connsiteX1" fmla="*/ 102876 w 1696584"/>
                <a:gd name="connsiteY1" fmla="*/ 848291 h 2273362"/>
                <a:gd name="connsiteX2" fmla="*/ 848292 w 1696584"/>
                <a:gd name="connsiteY2" fmla="*/ 1593706 h 2273362"/>
                <a:gd name="connsiteX3" fmla="*/ 1593709 w 1696584"/>
                <a:gd name="connsiteY3" fmla="*/ 848291 h 2273362"/>
                <a:gd name="connsiteX4" fmla="*/ 848292 w 1696584"/>
                <a:gd name="connsiteY4" fmla="*/ 102876 h 2273362"/>
                <a:gd name="connsiteX5" fmla="*/ 848293 w 1696584"/>
                <a:gd name="connsiteY5" fmla="*/ 0 h 2273362"/>
                <a:gd name="connsiteX6" fmla="*/ 1448126 w 1696584"/>
                <a:gd name="connsiteY6" fmla="*/ 248458 h 2273362"/>
                <a:gd name="connsiteX7" fmla="*/ 1448125 w 1696584"/>
                <a:gd name="connsiteY7" fmla="*/ 1448123 h 2273362"/>
                <a:gd name="connsiteX8" fmla="*/ 848291 w 1696584"/>
                <a:gd name="connsiteY8" fmla="*/ 2273362 h 2273362"/>
                <a:gd name="connsiteX9" fmla="*/ 248459 w 1696584"/>
                <a:gd name="connsiteY9" fmla="*/ 1448124 h 2273362"/>
                <a:gd name="connsiteX10" fmla="*/ 248460 w 1696584"/>
                <a:gd name="connsiteY10" fmla="*/ 248458 h 2273362"/>
                <a:gd name="connsiteX11" fmla="*/ 848293 w 1696584"/>
                <a:gd name="connsiteY11" fmla="*/ 0 h 227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6584" h="2273362">
                  <a:moveTo>
                    <a:pt x="848292" y="102876"/>
                  </a:moveTo>
                  <a:cubicBezTo>
                    <a:pt x="436611" y="102876"/>
                    <a:pt x="102877" y="436610"/>
                    <a:pt x="102876" y="848291"/>
                  </a:cubicBezTo>
                  <a:cubicBezTo>
                    <a:pt x="102877" y="1259972"/>
                    <a:pt x="436611" y="1593706"/>
                    <a:pt x="848292" y="1593706"/>
                  </a:cubicBezTo>
                  <a:cubicBezTo>
                    <a:pt x="1259974" y="1593706"/>
                    <a:pt x="1593708" y="1259972"/>
                    <a:pt x="1593709" y="848291"/>
                  </a:cubicBezTo>
                  <a:cubicBezTo>
                    <a:pt x="1593708" y="436610"/>
                    <a:pt x="1259974" y="102876"/>
                    <a:pt x="848292" y="102876"/>
                  </a:cubicBezTo>
                  <a:close/>
                  <a:moveTo>
                    <a:pt x="848293" y="0"/>
                  </a:moveTo>
                  <a:cubicBezTo>
                    <a:pt x="1065390" y="-1"/>
                    <a:pt x="1282486" y="82819"/>
                    <a:pt x="1448126" y="248458"/>
                  </a:cubicBezTo>
                  <a:cubicBezTo>
                    <a:pt x="1779404" y="579736"/>
                    <a:pt x="1779404" y="1116845"/>
                    <a:pt x="1448125" y="1448123"/>
                  </a:cubicBezTo>
                  <a:cubicBezTo>
                    <a:pt x="1210613" y="1685636"/>
                    <a:pt x="1010668" y="1960714"/>
                    <a:pt x="848291" y="2273362"/>
                  </a:cubicBezTo>
                  <a:cubicBezTo>
                    <a:pt x="685915" y="1960715"/>
                    <a:pt x="485971" y="1685636"/>
                    <a:pt x="248459" y="1448124"/>
                  </a:cubicBezTo>
                  <a:cubicBezTo>
                    <a:pt x="-82819" y="1116846"/>
                    <a:pt x="-82819" y="579738"/>
                    <a:pt x="248460" y="248458"/>
                  </a:cubicBezTo>
                  <a:cubicBezTo>
                    <a:pt x="414100" y="82819"/>
                    <a:pt x="631197" y="-1"/>
                    <a:pt x="848293" y="0"/>
                  </a:cubicBezTo>
                  <a:close/>
                </a:path>
              </a:pathLst>
            </a:custGeom>
            <a:solidFill>
              <a:srgbClr val="EE8A10"/>
            </a:solidFill>
            <a:ln w="25400" cap="flat" cmpd="sng" algn="ctr">
              <a:noFill/>
              <a:prstDash val="solid"/>
            </a:ln>
            <a:effectLst/>
          </p:spPr>
          <p:txBody>
            <a:bodyPr lIns="0" tIns="0" rIns="0" bIns="670277" anchor="ctr">
              <a:normAutofit/>
            </a:bodyPr>
            <a:lstStyle/>
            <a:p>
              <a:pPr algn="ctr">
                <a:defRPr/>
              </a:pPr>
              <a:endParaRPr lang="zh-CN" altLang="en-US" sz="1960" kern="0" dirty="0">
                <a:solidFill>
                  <a:schemeClr val="accent1">
                    <a:lumMod val="75000"/>
                  </a:schemeClr>
                </a:solidFill>
              </a:endParaRPr>
            </a:p>
          </p:txBody>
        </p:sp>
        <p:sp>
          <p:nvSpPr>
            <p:cNvPr id="31" name="MH_SubTitle_2"/>
            <p:cNvSpPr/>
            <p:nvPr>
              <p:custDataLst>
                <p:tags r:id="rId10"/>
              </p:custDataLst>
            </p:nvPr>
          </p:nvSpPr>
          <p:spPr>
            <a:xfrm flipV="1">
              <a:off x="4172631" y="2708965"/>
              <a:ext cx="1623075" cy="2174241"/>
            </a:xfrm>
            <a:custGeom>
              <a:avLst/>
              <a:gdLst>
                <a:gd name="connsiteX0" fmla="*/ 809755 w 1619509"/>
                <a:gd name="connsiteY0" fmla="*/ 98200 h 2170088"/>
                <a:gd name="connsiteX1" fmla="*/ 98201 w 1619509"/>
                <a:gd name="connsiteY1" fmla="*/ 809753 h 2170088"/>
                <a:gd name="connsiteX2" fmla="*/ 809755 w 1619509"/>
                <a:gd name="connsiteY2" fmla="*/ 1521305 h 2170088"/>
                <a:gd name="connsiteX3" fmla="*/ 1521308 w 1619509"/>
                <a:gd name="connsiteY3" fmla="*/ 809753 h 2170088"/>
                <a:gd name="connsiteX4" fmla="*/ 809755 w 1619509"/>
                <a:gd name="connsiteY4" fmla="*/ 98200 h 2170088"/>
                <a:gd name="connsiteX5" fmla="*/ 809755 w 1619509"/>
                <a:gd name="connsiteY5" fmla="*/ 0 h 2170088"/>
                <a:gd name="connsiteX6" fmla="*/ 1382339 w 1619509"/>
                <a:gd name="connsiteY6" fmla="*/ 237171 h 2170088"/>
                <a:gd name="connsiteX7" fmla="*/ 1382338 w 1619509"/>
                <a:gd name="connsiteY7" fmla="*/ 1382338 h 2170088"/>
                <a:gd name="connsiteX8" fmla="*/ 809754 w 1619509"/>
                <a:gd name="connsiteY8" fmla="*/ 2170088 h 2170088"/>
                <a:gd name="connsiteX9" fmla="*/ 237170 w 1619509"/>
                <a:gd name="connsiteY9" fmla="*/ 1382339 h 2170088"/>
                <a:gd name="connsiteX10" fmla="*/ 237171 w 1619509"/>
                <a:gd name="connsiteY10" fmla="*/ 237172 h 2170088"/>
                <a:gd name="connsiteX11" fmla="*/ 809755 w 1619509"/>
                <a:gd name="connsiteY11" fmla="*/ 0 h 217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9509" h="2170088">
                  <a:moveTo>
                    <a:pt x="809755" y="98200"/>
                  </a:moveTo>
                  <a:cubicBezTo>
                    <a:pt x="416774" y="98200"/>
                    <a:pt x="98201" y="416773"/>
                    <a:pt x="98201" y="809753"/>
                  </a:cubicBezTo>
                  <a:cubicBezTo>
                    <a:pt x="98201" y="1202732"/>
                    <a:pt x="416774" y="1521305"/>
                    <a:pt x="809755" y="1521305"/>
                  </a:cubicBezTo>
                  <a:cubicBezTo>
                    <a:pt x="1202735" y="1521305"/>
                    <a:pt x="1521308" y="1202732"/>
                    <a:pt x="1521308" y="809753"/>
                  </a:cubicBezTo>
                  <a:cubicBezTo>
                    <a:pt x="1521307" y="416774"/>
                    <a:pt x="1202734" y="98201"/>
                    <a:pt x="809755" y="98200"/>
                  </a:cubicBezTo>
                  <a:close/>
                  <a:moveTo>
                    <a:pt x="809755" y="0"/>
                  </a:moveTo>
                  <a:cubicBezTo>
                    <a:pt x="1016990" y="0"/>
                    <a:pt x="1224224" y="79056"/>
                    <a:pt x="1382339" y="237171"/>
                  </a:cubicBezTo>
                  <a:cubicBezTo>
                    <a:pt x="1698567" y="553400"/>
                    <a:pt x="1698567" y="1066109"/>
                    <a:pt x="1382338" y="1382338"/>
                  </a:cubicBezTo>
                  <a:cubicBezTo>
                    <a:pt x="1155616" y="1609061"/>
                    <a:pt x="964754" y="1871644"/>
                    <a:pt x="809754" y="2170088"/>
                  </a:cubicBezTo>
                  <a:cubicBezTo>
                    <a:pt x="654754" y="1871644"/>
                    <a:pt x="463892" y="1609061"/>
                    <a:pt x="237170" y="1382339"/>
                  </a:cubicBezTo>
                  <a:cubicBezTo>
                    <a:pt x="-79058" y="1066110"/>
                    <a:pt x="-79058" y="553401"/>
                    <a:pt x="237171" y="237172"/>
                  </a:cubicBezTo>
                  <a:cubicBezTo>
                    <a:pt x="395286" y="79057"/>
                    <a:pt x="602521" y="0"/>
                    <a:pt x="809755" y="0"/>
                  </a:cubicBezTo>
                  <a:close/>
                </a:path>
              </a:pathLst>
            </a:custGeom>
            <a:solidFill>
              <a:srgbClr val="EE8A10"/>
            </a:solidFill>
            <a:ln w="25400" cap="flat" cmpd="sng" algn="ctr">
              <a:noFill/>
              <a:prstDash val="solid"/>
            </a:ln>
            <a:effectLst/>
          </p:spPr>
          <p:txBody>
            <a:bodyPr lIns="0" tIns="0" rIns="0" bIns="670277" anchor="ctr">
              <a:normAutofit/>
            </a:bodyPr>
            <a:lstStyle/>
            <a:p>
              <a:pPr algn="ctr">
                <a:defRPr/>
              </a:pPr>
              <a:endParaRPr lang="zh-CN" altLang="en-US" sz="1960" kern="0" dirty="0">
                <a:solidFill>
                  <a:schemeClr val="accent2">
                    <a:lumMod val="75000"/>
                  </a:schemeClr>
                </a:solidFill>
              </a:endParaRPr>
            </a:p>
          </p:txBody>
        </p:sp>
      </p:grpSp>
      <p:grpSp>
        <p:nvGrpSpPr>
          <p:cNvPr id="41" name="组合 40"/>
          <p:cNvGrpSpPr/>
          <p:nvPr/>
        </p:nvGrpSpPr>
        <p:grpSpPr>
          <a:xfrm>
            <a:off x="1993254" y="4835219"/>
            <a:ext cx="1546957" cy="944008"/>
            <a:chOff x="1671560" y="3516983"/>
            <a:chExt cx="2050552" cy="963334"/>
          </a:xfrm>
        </p:grpSpPr>
        <p:sp>
          <p:nvSpPr>
            <p:cNvPr id="42" name="矩形 41"/>
            <p:cNvSpPr/>
            <p:nvPr/>
          </p:nvSpPr>
          <p:spPr>
            <a:xfrm>
              <a:off x="1671560" y="351698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sp>
          <p:nvSpPr>
            <p:cNvPr id="43" name="矩形 42"/>
            <p:cNvSpPr/>
            <p:nvPr/>
          </p:nvSpPr>
          <p:spPr>
            <a:xfrm>
              <a:off x="1671560" y="382224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sp>
          <p:nvSpPr>
            <p:cNvPr id="44" name="矩形 43"/>
            <p:cNvSpPr/>
            <p:nvPr/>
          </p:nvSpPr>
          <p:spPr>
            <a:xfrm>
              <a:off x="1671560" y="412750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grpSp>
      <p:grpSp>
        <p:nvGrpSpPr>
          <p:cNvPr id="45" name="组合 44"/>
          <p:cNvGrpSpPr/>
          <p:nvPr/>
        </p:nvGrpSpPr>
        <p:grpSpPr>
          <a:xfrm>
            <a:off x="6309735" y="4835219"/>
            <a:ext cx="1546957" cy="944008"/>
            <a:chOff x="1671560" y="3516983"/>
            <a:chExt cx="2050552" cy="963334"/>
          </a:xfrm>
        </p:grpSpPr>
        <p:sp>
          <p:nvSpPr>
            <p:cNvPr id="46" name="矩形 45"/>
            <p:cNvSpPr/>
            <p:nvPr/>
          </p:nvSpPr>
          <p:spPr>
            <a:xfrm>
              <a:off x="1671560" y="351698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sp>
          <p:nvSpPr>
            <p:cNvPr id="47" name="矩形 46"/>
            <p:cNvSpPr/>
            <p:nvPr/>
          </p:nvSpPr>
          <p:spPr>
            <a:xfrm>
              <a:off x="1671560" y="382224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sp>
          <p:nvSpPr>
            <p:cNvPr id="48" name="矩形 47"/>
            <p:cNvSpPr/>
            <p:nvPr/>
          </p:nvSpPr>
          <p:spPr>
            <a:xfrm>
              <a:off x="1671560" y="412750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grpSp>
      <p:grpSp>
        <p:nvGrpSpPr>
          <p:cNvPr id="49" name="组合 48"/>
          <p:cNvGrpSpPr/>
          <p:nvPr/>
        </p:nvGrpSpPr>
        <p:grpSpPr>
          <a:xfrm>
            <a:off x="4158464" y="1651160"/>
            <a:ext cx="1546957" cy="944008"/>
            <a:chOff x="1671560" y="3516983"/>
            <a:chExt cx="2050552" cy="963334"/>
          </a:xfrm>
        </p:grpSpPr>
        <p:sp>
          <p:nvSpPr>
            <p:cNvPr id="50" name="矩形 49"/>
            <p:cNvSpPr/>
            <p:nvPr/>
          </p:nvSpPr>
          <p:spPr>
            <a:xfrm>
              <a:off x="1671560" y="351698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sp>
          <p:nvSpPr>
            <p:cNvPr id="51" name="矩形 50"/>
            <p:cNvSpPr/>
            <p:nvPr/>
          </p:nvSpPr>
          <p:spPr>
            <a:xfrm>
              <a:off x="1671560" y="382224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sp>
          <p:nvSpPr>
            <p:cNvPr id="52" name="矩形 51"/>
            <p:cNvSpPr/>
            <p:nvPr/>
          </p:nvSpPr>
          <p:spPr>
            <a:xfrm>
              <a:off x="1671560" y="412750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grpSp>
      <p:grpSp>
        <p:nvGrpSpPr>
          <p:cNvPr id="53" name="组合 52"/>
          <p:cNvGrpSpPr/>
          <p:nvPr/>
        </p:nvGrpSpPr>
        <p:grpSpPr>
          <a:xfrm>
            <a:off x="8475428" y="1651160"/>
            <a:ext cx="1546957" cy="944008"/>
            <a:chOff x="1671560" y="3516983"/>
            <a:chExt cx="2050552" cy="963334"/>
          </a:xfrm>
        </p:grpSpPr>
        <p:sp>
          <p:nvSpPr>
            <p:cNvPr id="54" name="矩形 53"/>
            <p:cNvSpPr/>
            <p:nvPr/>
          </p:nvSpPr>
          <p:spPr>
            <a:xfrm>
              <a:off x="1671560" y="351698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sp>
          <p:nvSpPr>
            <p:cNvPr id="55" name="矩形 54"/>
            <p:cNvSpPr/>
            <p:nvPr/>
          </p:nvSpPr>
          <p:spPr>
            <a:xfrm>
              <a:off x="1671560" y="382224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sp>
          <p:nvSpPr>
            <p:cNvPr id="56" name="矩形 55"/>
            <p:cNvSpPr/>
            <p:nvPr/>
          </p:nvSpPr>
          <p:spPr>
            <a:xfrm>
              <a:off x="1671560" y="4127503"/>
              <a:ext cx="2050552" cy="352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70" dirty="0">
                  <a:solidFill>
                    <a:schemeClr val="tx1">
                      <a:lumMod val="75000"/>
                      <a:lumOff val="25000"/>
                    </a:schemeClr>
                  </a:solidFill>
                  <a:latin typeface="+mn-ea"/>
                </a:rPr>
                <a:t>标题文字添加</a:t>
              </a:r>
              <a:endParaRPr lang="zh-CN" altLang="en-US" sz="1370" dirty="0">
                <a:solidFill>
                  <a:schemeClr val="tx1">
                    <a:lumMod val="75000"/>
                    <a:lumOff val="25000"/>
                  </a:schemeClr>
                </a:solidFill>
                <a:latin typeface="+mn-ea"/>
              </a:endParaRPr>
            </a:p>
          </p:txBody>
        </p:sp>
      </p:grpSp>
      <p:grpSp>
        <p:nvGrpSpPr>
          <p:cNvPr id="32" name="组合 31"/>
          <p:cNvGrpSpPr/>
          <p:nvPr/>
        </p:nvGrpSpPr>
        <p:grpSpPr>
          <a:xfrm>
            <a:off x="0" y="294640"/>
            <a:ext cx="880552" cy="375920"/>
            <a:chOff x="0" y="294640"/>
            <a:chExt cx="1094740" cy="467360"/>
          </a:xfrm>
          <a:solidFill>
            <a:srgbClr val="EE8A10"/>
          </a:solidFill>
        </p:grpSpPr>
        <p:sp>
          <p:nvSpPr>
            <p:cNvPr id="57"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8"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9"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60" name="文本框 59"/>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完成情况</a:t>
            </a:r>
            <a:endParaRPr lang="zh-CN" altLang="en-US" sz="2800" spc="600" dirty="0">
              <a:cs typeface="+mn-ea"/>
              <a:sym typeface="+mn-lt"/>
            </a:endParaRPr>
          </a:p>
        </p:txBody>
      </p:sp>
      <p:grpSp>
        <p:nvGrpSpPr>
          <p:cNvPr id="61" name="组合 60"/>
          <p:cNvGrpSpPr/>
          <p:nvPr/>
        </p:nvGrpSpPr>
        <p:grpSpPr>
          <a:xfrm>
            <a:off x="3356076" y="408709"/>
            <a:ext cx="1749361" cy="147782"/>
            <a:chOff x="635462" y="775854"/>
            <a:chExt cx="1749361" cy="147782"/>
          </a:xfrm>
          <a:solidFill>
            <a:srgbClr val="EE8A10"/>
          </a:solidFill>
        </p:grpSpPr>
        <p:sp>
          <p:nvSpPr>
            <p:cNvPr id="62" name="椭圆 61"/>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3" name="椭圆 62"/>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4" name="椭圆 63"/>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5" name="椭圆 64"/>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6" name="椭圆 65"/>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67" name="直接连接符 66"/>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200" advTm="3030">
        <p14:prism/>
      </p:transition>
    </mc:Choice>
    <mc:Fallback>
      <p:transition spd="slow" advTm="30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randombar(horizontal)">
                                      <p:cBhvr>
                                        <p:cTn id="33" dur="500"/>
                                        <p:tgtEl>
                                          <p:spTgt spid="41"/>
                                        </p:tgtEl>
                                      </p:cBhvr>
                                    </p:animEffect>
                                  </p:childTnLst>
                                </p:cTn>
                              </p:par>
                              <p:par>
                                <p:cTn id="34" presetID="14" presetClass="entr" presetSubtype="10" fill="hold"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randombar(horizontal)">
                                      <p:cBhvr>
                                        <p:cTn id="36" dur="500"/>
                                        <p:tgtEl>
                                          <p:spTgt spid="49"/>
                                        </p:tgtEl>
                                      </p:cBhvr>
                                    </p:animEffect>
                                  </p:childTnLst>
                                </p:cTn>
                              </p:par>
                              <p:par>
                                <p:cTn id="37" presetID="14" presetClass="entr" presetSubtype="1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randombar(horizontal)">
                                      <p:cBhvr>
                                        <p:cTn id="39" dur="500"/>
                                        <p:tgtEl>
                                          <p:spTgt spid="45"/>
                                        </p:tgtEl>
                                      </p:cBhvr>
                                    </p:animEffect>
                                  </p:childTnLst>
                                </p:cTn>
                              </p:par>
                              <p:par>
                                <p:cTn id="40" presetID="14" presetClass="entr" presetSubtype="10" fill="hold"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randombar(horizontal)">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0" name="矩形 19"/>
          <p:cNvSpPr/>
          <p:nvPr/>
        </p:nvSpPr>
        <p:spPr>
          <a:xfrm>
            <a:off x="-29139" y="1033670"/>
            <a:ext cx="12221139" cy="4479234"/>
          </a:xfrm>
          <a:prstGeom prst="rect">
            <a:avLst/>
          </a:prstGeom>
          <a:solidFill>
            <a:srgbClr val="060606">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4001439" y="3429000"/>
            <a:ext cx="4282605" cy="1685846"/>
          </a:xfrm>
          <a:prstGeom prst="rect">
            <a:avLst/>
          </a:prstGeom>
          <a:noFill/>
          <a:ln>
            <a:noFill/>
          </a:ln>
        </p:spPr>
        <p:txBody>
          <a:bodyPr wrap="square" rtlCol="0">
            <a:spAutoFit/>
          </a:bodyPr>
          <a:lstStyle/>
          <a:p>
            <a:pPr algn="ctr">
              <a:lnSpc>
                <a:spcPct val="150000"/>
              </a:lnSpc>
            </a:pPr>
            <a:r>
              <a:rPr lang="zh-CN" altLang="en-US" sz="4800" b="1" spc="600" dirty="0">
                <a:solidFill>
                  <a:schemeClr val="bg1"/>
                </a:solidFill>
                <a:cs typeface="+mn-ea"/>
                <a:sym typeface="+mn-lt"/>
              </a:rPr>
              <a:t>工作不足</a:t>
            </a:r>
            <a:endParaRPr lang="en-US" altLang="zh-CN" sz="4800" b="1" spc="600" dirty="0">
              <a:solidFill>
                <a:schemeClr val="bg1"/>
              </a:solidFill>
              <a:cs typeface="+mn-ea"/>
              <a:sym typeface="+mn-lt"/>
            </a:endParaRPr>
          </a:p>
          <a:p>
            <a:pPr algn="ctr">
              <a:lnSpc>
                <a:spcPct val="150000"/>
              </a:lnSpc>
            </a:pPr>
            <a:r>
              <a:rPr lang="en-US" altLang="zh-CN" sz="2400" b="1" dirty="0">
                <a:solidFill>
                  <a:schemeClr val="bg1"/>
                </a:solidFill>
                <a:cs typeface="+mn-ea"/>
                <a:sym typeface="+mn-lt"/>
              </a:rPr>
              <a:t>Add Your </a:t>
            </a:r>
            <a:r>
              <a:rPr lang="en-US" altLang="zh-CN" sz="2400" b="1" dirty="0" err="1">
                <a:solidFill>
                  <a:schemeClr val="bg1"/>
                </a:solidFill>
                <a:cs typeface="+mn-ea"/>
                <a:sym typeface="+mn-lt"/>
              </a:rPr>
              <a:t>Tiele</a:t>
            </a:r>
            <a:endParaRPr lang="zh-CN" altLang="en-US" sz="2400" b="1" dirty="0">
              <a:solidFill>
                <a:schemeClr val="bg1"/>
              </a:solidFill>
              <a:cs typeface="+mn-ea"/>
              <a:sym typeface="+mn-lt"/>
            </a:endParaRPr>
          </a:p>
        </p:txBody>
      </p:sp>
      <p:grpSp>
        <p:nvGrpSpPr>
          <p:cNvPr id="4" name="组合 3"/>
          <p:cNvGrpSpPr/>
          <p:nvPr/>
        </p:nvGrpSpPr>
        <p:grpSpPr>
          <a:xfrm>
            <a:off x="4736913" y="1636316"/>
            <a:ext cx="2479634" cy="1792684"/>
            <a:chOff x="4856183" y="1016000"/>
            <a:chExt cx="2479634" cy="1792684"/>
          </a:xfrm>
        </p:grpSpPr>
        <p:sp>
          <p:nvSpPr>
            <p:cNvPr id="14" name="文本框 13"/>
            <p:cNvSpPr txBox="1"/>
            <p:nvPr/>
          </p:nvSpPr>
          <p:spPr>
            <a:xfrm>
              <a:off x="4949668" y="1127512"/>
              <a:ext cx="2386149" cy="1569660"/>
            </a:xfrm>
            <a:prstGeom prst="rect">
              <a:avLst/>
            </a:prstGeom>
            <a:noFill/>
          </p:spPr>
          <p:txBody>
            <a:bodyPr wrap="square" rtlCol="0">
              <a:spAutoFit/>
            </a:bodyPr>
            <a:lstStyle/>
            <a:p>
              <a:pPr algn="ctr"/>
              <a:r>
                <a:rPr lang="en-US" altLang="zh-CN" sz="9600" dirty="0">
                  <a:solidFill>
                    <a:schemeClr val="bg1"/>
                  </a:solidFill>
                  <a:cs typeface="+mn-ea"/>
                  <a:sym typeface="+mn-lt"/>
                </a:rPr>
                <a:t>03</a:t>
              </a:r>
              <a:endParaRPr lang="zh-CN" altLang="en-US" sz="9600" dirty="0">
                <a:solidFill>
                  <a:schemeClr val="bg1"/>
                </a:solidFill>
                <a:cs typeface="+mn-ea"/>
                <a:sym typeface="+mn-lt"/>
              </a:endParaRPr>
            </a:p>
          </p:txBody>
        </p:sp>
        <p:sp>
          <p:nvSpPr>
            <p:cNvPr id="3" name="矩形 2"/>
            <p:cNvSpPr/>
            <p:nvPr/>
          </p:nvSpPr>
          <p:spPr>
            <a:xfrm>
              <a:off x="4856183" y="1016000"/>
              <a:ext cx="2479634" cy="1792684"/>
            </a:xfrm>
            <a:prstGeom prst="rect">
              <a:avLst/>
            </a:prstGeom>
            <a:noFill/>
            <a:ln w="38100">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cxnSp>
        <p:nvCxnSpPr>
          <p:cNvPr id="16" name="直接连接符 15"/>
          <p:cNvCxnSpPr/>
          <p:nvPr/>
        </p:nvCxnSpPr>
        <p:spPr>
          <a:xfrm>
            <a:off x="4001439" y="4507876"/>
            <a:ext cx="4338320" cy="0"/>
          </a:xfrm>
          <a:prstGeom prst="line">
            <a:avLst/>
          </a:prstGeom>
          <a:ln w="57150">
            <a:solidFill>
              <a:srgbClr val="EE8A1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4507876"/>
            <a:ext cx="12192000" cy="0"/>
          </a:xfrm>
          <a:prstGeom prst="line">
            <a:avLst/>
          </a:prstGeom>
          <a:ln>
            <a:solidFill>
              <a:srgbClr val="EE8A10"/>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6694">
        <p15:prstTrans prst="drape"/>
      </p:transition>
    </mc:Choice>
    <mc:Fallback>
      <p:transition spd="slow" advClick="0" advTm="66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outVertical)">
                                      <p:cBhvr>
                                        <p:cTn id="24" dur="500"/>
                                        <p:tgtEl>
                                          <p:spTgt spid="17"/>
                                        </p:tgtEl>
                                      </p:cBhvr>
                                    </p:animEffect>
                                  </p:childTnLst>
                                </p:cTn>
                              </p:par>
                              <p:par>
                                <p:cTn id="25" presetID="16" presetClass="entr" presetSubtype="37"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outVertic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7269606" y="2471485"/>
            <a:ext cx="3723839" cy="570019"/>
          </a:xfrm>
          <a:prstGeom prst="roundRect">
            <a:avLst>
              <a:gd name="adj" fmla="val 50000"/>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lnSpcReduction="10000"/>
          </a:bodyPr>
          <a:lstStyle/>
          <a:p>
            <a:pPr algn="ctr"/>
            <a:r>
              <a:rPr lang="zh-CN" altLang="en-US" sz="2135" b="1">
                <a:cs typeface="+mn-ea"/>
                <a:sym typeface="+mn-lt"/>
              </a:rPr>
              <a:t>标题文本预设</a:t>
            </a:r>
            <a:endParaRPr lang="zh-CN" altLang="en-US" sz="2135" b="1">
              <a:cs typeface="+mn-ea"/>
              <a:sym typeface="+mn-lt"/>
            </a:endParaRPr>
          </a:p>
        </p:txBody>
      </p:sp>
      <p:sp>
        <p:nvSpPr>
          <p:cNvPr id="5" name="Rectangle: Rounded Corners 74"/>
          <p:cNvSpPr/>
          <p:nvPr/>
        </p:nvSpPr>
        <p:spPr>
          <a:xfrm>
            <a:off x="7327338" y="3041503"/>
            <a:ext cx="3239703" cy="570019"/>
          </a:xfrm>
          <a:prstGeom prst="roundRect">
            <a:avLst>
              <a:gd name="adj" fmla="val 50000"/>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lnSpcReduction="10000"/>
          </a:bodyPr>
          <a:lstStyle/>
          <a:p>
            <a:pPr algn="ctr"/>
            <a:r>
              <a:rPr lang="zh-CN" altLang="en-US" sz="2135" b="1">
                <a:cs typeface="+mn-ea"/>
                <a:sym typeface="+mn-lt"/>
              </a:rPr>
              <a:t>标题文本预设</a:t>
            </a:r>
            <a:endParaRPr lang="zh-CN" altLang="en-US" sz="2135" b="1">
              <a:cs typeface="+mn-ea"/>
              <a:sym typeface="+mn-lt"/>
            </a:endParaRPr>
          </a:p>
        </p:txBody>
      </p:sp>
      <p:sp>
        <p:nvSpPr>
          <p:cNvPr id="6" name="Rectangle: Rounded Corners 75"/>
          <p:cNvSpPr/>
          <p:nvPr/>
        </p:nvSpPr>
        <p:spPr>
          <a:xfrm>
            <a:off x="7385075" y="3611523"/>
            <a:ext cx="2755559" cy="570019"/>
          </a:xfrm>
          <a:prstGeom prst="roundRect">
            <a:avLst>
              <a:gd name="adj" fmla="val 50000"/>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lnSpcReduction="10000"/>
          </a:bodyPr>
          <a:lstStyle/>
          <a:p>
            <a:pPr algn="ctr"/>
            <a:r>
              <a:rPr lang="zh-CN" altLang="en-US" sz="2135" b="1">
                <a:cs typeface="+mn-ea"/>
                <a:sym typeface="+mn-lt"/>
              </a:rPr>
              <a:t>标题文本预设</a:t>
            </a:r>
            <a:endParaRPr lang="zh-CN" altLang="en-US" sz="2135" b="1">
              <a:cs typeface="+mn-ea"/>
              <a:sym typeface="+mn-lt"/>
            </a:endParaRPr>
          </a:p>
        </p:txBody>
      </p:sp>
      <p:sp>
        <p:nvSpPr>
          <p:cNvPr id="8" name="Oval 4"/>
          <p:cNvSpPr/>
          <p:nvPr/>
        </p:nvSpPr>
        <p:spPr>
          <a:xfrm>
            <a:off x="10463380" y="2510575"/>
            <a:ext cx="491845" cy="49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ar-SA" sz="1865" b="1">
                <a:solidFill>
                  <a:schemeClr val="tx1">
                    <a:lumMod val="75000"/>
                    <a:lumOff val="25000"/>
                  </a:schemeClr>
                </a:solidFill>
                <a:cs typeface="+mn-ea"/>
                <a:sym typeface="+mn-lt"/>
              </a:rPr>
              <a:t>1</a:t>
            </a:r>
            <a:endParaRPr lang="ar-SA" sz="1865" b="1">
              <a:solidFill>
                <a:schemeClr val="tx1">
                  <a:lumMod val="75000"/>
                  <a:lumOff val="25000"/>
                </a:schemeClr>
              </a:solidFill>
              <a:cs typeface="+mn-ea"/>
              <a:sym typeface="+mn-lt"/>
            </a:endParaRPr>
          </a:p>
        </p:txBody>
      </p:sp>
      <p:sp>
        <p:nvSpPr>
          <p:cNvPr id="9" name="Oval 76"/>
          <p:cNvSpPr/>
          <p:nvPr/>
        </p:nvSpPr>
        <p:spPr>
          <a:xfrm>
            <a:off x="10042476" y="3087642"/>
            <a:ext cx="491845" cy="49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ar-SA" sz="1865" b="1">
                <a:solidFill>
                  <a:schemeClr val="tx1">
                    <a:lumMod val="75000"/>
                    <a:lumOff val="25000"/>
                  </a:schemeClr>
                </a:solidFill>
                <a:cs typeface="+mn-ea"/>
                <a:sym typeface="+mn-lt"/>
              </a:rPr>
              <a:t>2</a:t>
            </a:r>
            <a:endParaRPr lang="ar-SA" sz="1865" b="1">
              <a:solidFill>
                <a:schemeClr val="tx1">
                  <a:lumMod val="75000"/>
                  <a:lumOff val="25000"/>
                </a:schemeClr>
              </a:solidFill>
              <a:cs typeface="+mn-ea"/>
              <a:sym typeface="+mn-lt"/>
            </a:endParaRPr>
          </a:p>
        </p:txBody>
      </p:sp>
      <p:sp>
        <p:nvSpPr>
          <p:cNvPr id="10" name="Oval 77"/>
          <p:cNvSpPr/>
          <p:nvPr/>
        </p:nvSpPr>
        <p:spPr>
          <a:xfrm>
            <a:off x="9616074" y="3656238"/>
            <a:ext cx="491845" cy="49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ar-SA" sz="1865" b="1">
                <a:solidFill>
                  <a:schemeClr val="tx1">
                    <a:lumMod val="75000"/>
                    <a:lumOff val="25000"/>
                  </a:schemeClr>
                </a:solidFill>
                <a:cs typeface="+mn-ea"/>
                <a:sym typeface="+mn-lt"/>
              </a:rPr>
              <a:t>3</a:t>
            </a:r>
            <a:endParaRPr lang="ar-SA" sz="1865" b="1">
              <a:solidFill>
                <a:schemeClr val="tx1">
                  <a:lumMod val="75000"/>
                  <a:lumOff val="25000"/>
                </a:schemeClr>
              </a:solidFill>
              <a:cs typeface="+mn-ea"/>
              <a:sym typeface="+mn-lt"/>
            </a:endParaRPr>
          </a:p>
        </p:txBody>
      </p:sp>
      <p:grpSp>
        <p:nvGrpSpPr>
          <p:cNvPr id="11" name="Group 81"/>
          <p:cNvGrpSpPr/>
          <p:nvPr/>
        </p:nvGrpSpPr>
        <p:grpSpPr>
          <a:xfrm flipH="1">
            <a:off x="3966041" y="2107315"/>
            <a:ext cx="2102647" cy="475327"/>
            <a:chOff x="5170018" y="1564582"/>
            <a:chExt cx="2006989" cy="555110"/>
          </a:xfrm>
        </p:grpSpPr>
        <p:cxnSp>
          <p:nvCxnSpPr>
            <p:cNvPr id="20" name="Straight Connector 82"/>
            <p:cNvCxnSpPr/>
            <p:nvPr/>
          </p:nvCxnSpPr>
          <p:spPr>
            <a:xfrm flipV="1">
              <a:off x="5170018" y="1564582"/>
              <a:ext cx="542842" cy="55511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83"/>
            <p:cNvCxnSpPr/>
            <p:nvPr/>
          </p:nvCxnSpPr>
          <p:spPr>
            <a:xfrm>
              <a:off x="5704923" y="1566961"/>
              <a:ext cx="1472084"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cxnSp>
        <p:nvCxnSpPr>
          <p:cNvPr id="12" name="Straight Connector 86"/>
          <p:cNvCxnSpPr/>
          <p:nvPr/>
        </p:nvCxnSpPr>
        <p:spPr>
          <a:xfrm flipH="1">
            <a:off x="4163699" y="3448425"/>
            <a:ext cx="1535052"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3" name="Group 88"/>
          <p:cNvGrpSpPr/>
          <p:nvPr/>
        </p:nvGrpSpPr>
        <p:grpSpPr>
          <a:xfrm flipH="1" flipV="1">
            <a:off x="3992395" y="4366047"/>
            <a:ext cx="2102647" cy="475327"/>
            <a:chOff x="5170018" y="1564582"/>
            <a:chExt cx="2006989" cy="555110"/>
          </a:xfrm>
        </p:grpSpPr>
        <p:cxnSp>
          <p:nvCxnSpPr>
            <p:cNvPr id="18" name="Straight Connector 89"/>
            <p:cNvCxnSpPr/>
            <p:nvPr/>
          </p:nvCxnSpPr>
          <p:spPr>
            <a:xfrm flipV="1">
              <a:off x="5170018" y="1564582"/>
              <a:ext cx="542842" cy="55511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90"/>
            <p:cNvCxnSpPr/>
            <p:nvPr/>
          </p:nvCxnSpPr>
          <p:spPr>
            <a:xfrm>
              <a:off x="5704923" y="1566961"/>
              <a:ext cx="1472084"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4" name="TextBox 32"/>
          <p:cNvSpPr txBox="1"/>
          <p:nvPr/>
        </p:nvSpPr>
        <p:spPr bwMode="auto">
          <a:xfrm>
            <a:off x="719138" y="1804841"/>
            <a:ext cx="3246905" cy="602345"/>
          </a:xfrm>
          <a:prstGeom prst="rect">
            <a:avLst/>
          </a:prstGeom>
          <a:noFill/>
        </p:spPr>
        <p:txBody>
          <a:bodyPr wrap="square" lIns="120000" tIns="62400" rIns="720000" bIns="62400">
            <a:normAutofit fontScale="85000" lnSpcReduction="10000"/>
          </a:bodyPr>
          <a:lstStyle/>
          <a:p>
            <a:pPr algn="r" fontAlgn="base">
              <a:spcBef>
                <a:spcPct val="0"/>
              </a:spcBef>
              <a:spcAft>
                <a:spcPct val="0"/>
              </a:spcAft>
            </a:pPr>
            <a:r>
              <a:rPr lang="zh-CN" altLang="en-US" sz="146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15" name="TextBox 35"/>
          <p:cNvSpPr txBox="1"/>
          <p:nvPr/>
        </p:nvSpPr>
        <p:spPr bwMode="auto">
          <a:xfrm>
            <a:off x="916794" y="3137152"/>
            <a:ext cx="3246905" cy="602345"/>
          </a:xfrm>
          <a:prstGeom prst="rect">
            <a:avLst/>
          </a:prstGeom>
          <a:noFill/>
        </p:spPr>
        <p:txBody>
          <a:bodyPr wrap="square" lIns="120000" tIns="62400" rIns="720000" bIns="62400">
            <a:normAutofit fontScale="85000" lnSpcReduction="10000"/>
          </a:bodyPr>
          <a:lstStyle/>
          <a:p>
            <a:pPr algn="r" fontAlgn="base">
              <a:spcBef>
                <a:spcPct val="0"/>
              </a:spcBef>
              <a:spcAft>
                <a:spcPct val="0"/>
              </a:spcAft>
            </a:pPr>
            <a:r>
              <a:rPr lang="zh-CN" altLang="en-US" sz="146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16" name="TextBox 36"/>
          <p:cNvSpPr txBox="1"/>
          <p:nvPr/>
        </p:nvSpPr>
        <p:spPr bwMode="auto">
          <a:xfrm>
            <a:off x="745493" y="4517392"/>
            <a:ext cx="3246905" cy="602345"/>
          </a:xfrm>
          <a:prstGeom prst="rect">
            <a:avLst/>
          </a:prstGeom>
          <a:noFill/>
        </p:spPr>
        <p:txBody>
          <a:bodyPr wrap="square" lIns="120000" tIns="62400" rIns="720000" bIns="62400">
            <a:normAutofit fontScale="85000" lnSpcReduction="10000"/>
          </a:bodyPr>
          <a:lstStyle/>
          <a:p>
            <a:pPr algn="r" fontAlgn="base">
              <a:spcBef>
                <a:spcPct val="0"/>
              </a:spcBef>
              <a:spcAft>
                <a:spcPct val="0"/>
              </a:spcAft>
            </a:pPr>
            <a:r>
              <a:rPr lang="zh-CN" altLang="en-US" sz="146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50000"/>
                  <a:lumOff val="50000"/>
                </a:schemeClr>
              </a:solidFill>
              <a:latin typeface="微软雅黑" panose="020B0503020204020204" pitchFamily="34" charset="-122"/>
              <a:cs typeface="Lato Light" charset="0"/>
              <a:sym typeface="Lato Light" charset="0"/>
            </a:endParaRPr>
          </a:p>
        </p:txBody>
      </p:sp>
      <p:grpSp>
        <p:nvGrpSpPr>
          <p:cNvPr id="27" name="组合 26"/>
          <p:cNvGrpSpPr/>
          <p:nvPr/>
        </p:nvGrpSpPr>
        <p:grpSpPr>
          <a:xfrm>
            <a:off x="6041657" y="2194161"/>
            <a:ext cx="2346184" cy="3863128"/>
            <a:chOff x="4531243" y="1645621"/>
            <a:chExt cx="1759638" cy="2897346"/>
          </a:xfrm>
        </p:grpSpPr>
        <p:grpSp>
          <p:nvGrpSpPr>
            <p:cNvPr id="7" name="Group 64"/>
            <p:cNvGrpSpPr/>
            <p:nvPr/>
          </p:nvGrpSpPr>
          <p:grpSpPr>
            <a:xfrm rot="19891913">
              <a:off x="4531243" y="1645621"/>
              <a:ext cx="1759638" cy="2897346"/>
              <a:chOff x="170364" y="949888"/>
              <a:chExt cx="1945268" cy="3203011"/>
            </a:xfrm>
          </p:grpSpPr>
          <p:sp>
            <p:nvSpPr>
              <p:cNvPr id="22" name="Rectangle 69"/>
              <p:cNvSpPr/>
              <p:nvPr/>
            </p:nvSpPr>
            <p:spPr>
              <a:xfrm>
                <a:off x="975357" y="2854550"/>
                <a:ext cx="335282" cy="132489"/>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3" name="Oval 70"/>
              <p:cNvSpPr/>
              <p:nvPr/>
            </p:nvSpPr>
            <p:spPr>
              <a:xfrm>
                <a:off x="170364" y="949888"/>
                <a:ext cx="1945268" cy="194527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4" name="Oval 71"/>
              <p:cNvSpPr/>
              <p:nvPr/>
            </p:nvSpPr>
            <p:spPr>
              <a:xfrm>
                <a:off x="368693" y="1148217"/>
                <a:ext cx="1548613" cy="15486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5" name="Rectangle: Top Corners Rounded 72"/>
              <p:cNvSpPr/>
              <p:nvPr/>
            </p:nvSpPr>
            <p:spPr>
              <a:xfrm>
                <a:off x="944878" y="2984657"/>
                <a:ext cx="396241" cy="185829"/>
              </a:xfrm>
              <a:prstGeom prst="round2SameRect">
                <a:avLst>
                  <a:gd name="adj1" fmla="val 15385"/>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6" name="Rectangle: Top Corners Rounded 73"/>
              <p:cNvSpPr/>
              <p:nvPr/>
            </p:nvSpPr>
            <p:spPr>
              <a:xfrm flipV="1">
                <a:off x="923924" y="3151246"/>
                <a:ext cx="438151" cy="1001653"/>
              </a:xfrm>
              <a:prstGeom prst="round2SameRect">
                <a:avLst>
                  <a:gd name="adj1" fmla="val 15385"/>
                  <a:gd name="adj2" fmla="val 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sp>
          <p:nvSpPr>
            <p:cNvPr id="17" name="Freeform: Shape 40"/>
            <p:cNvSpPr/>
            <p:nvPr/>
          </p:nvSpPr>
          <p:spPr bwMode="auto">
            <a:xfrm>
              <a:off x="4797832" y="2237982"/>
              <a:ext cx="702465" cy="702465"/>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tx1">
                <a:lumMod val="60000"/>
                <a:lumOff val="40000"/>
              </a:schemeClr>
            </a:solidFill>
            <a:ln>
              <a:noFill/>
            </a:ln>
          </p:spPr>
          <p:txBody>
            <a:bodyPr anchor="ctr"/>
            <a:lstStyle/>
            <a:p>
              <a:pPr algn="ctr"/>
              <a:endParaRPr sz="2400">
                <a:cs typeface="+mn-ea"/>
                <a:sym typeface="+mn-lt"/>
              </a:endParaRPr>
            </a:p>
          </p:txBody>
        </p:sp>
      </p:grpSp>
      <p:grpSp>
        <p:nvGrpSpPr>
          <p:cNvPr id="28" name="组合 27"/>
          <p:cNvGrpSpPr/>
          <p:nvPr/>
        </p:nvGrpSpPr>
        <p:grpSpPr>
          <a:xfrm>
            <a:off x="0" y="294640"/>
            <a:ext cx="880552" cy="375920"/>
            <a:chOff x="0" y="294640"/>
            <a:chExt cx="1094740" cy="467360"/>
          </a:xfrm>
          <a:solidFill>
            <a:srgbClr val="EE8A10"/>
          </a:solidFill>
        </p:grpSpPr>
        <p:sp>
          <p:nvSpPr>
            <p:cNvPr id="29"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1"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2"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3" name="文本框 32"/>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工作不足</a:t>
            </a:r>
            <a:endParaRPr lang="zh-CN" altLang="en-US" sz="2800" spc="600" dirty="0">
              <a:cs typeface="+mn-ea"/>
              <a:sym typeface="+mn-lt"/>
            </a:endParaRPr>
          </a:p>
        </p:txBody>
      </p:sp>
      <p:grpSp>
        <p:nvGrpSpPr>
          <p:cNvPr id="34" name="组合 33"/>
          <p:cNvGrpSpPr/>
          <p:nvPr/>
        </p:nvGrpSpPr>
        <p:grpSpPr>
          <a:xfrm>
            <a:off x="3356076" y="408709"/>
            <a:ext cx="1749361" cy="147782"/>
            <a:chOff x="635462" y="775854"/>
            <a:chExt cx="1749361" cy="147782"/>
          </a:xfrm>
          <a:solidFill>
            <a:srgbClr val="EE8A10"/>
          </a:solidFill>
        </p:grpSpPr>
        <p:sp>
          <p:nvSpPr>
            <p:cNvPr id="35" name="椭圆 34"/>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6" name="椭圆 35"/>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7" name="椭圆 36"/>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8" name="椭圆 37"/>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9" name="椭圆 38"/>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40" name="直接连接符 39"/>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30">
        <p15:prstTrans prst="airplane"/>
      </p:transition>
    </mc:Choice>
    <mc:Fallback>
      <p:transition spd="slow" advTm="303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500"/>
                                        <p:tgtEl>
                                          <p:spTgt spid="11"/>
                                        </p:tgtEl>
                                      </p:cBhvr>
                                    </p:animEffect>
                                  </p:childTnLst>
                                </p:cTn>
                              </p:par>
                              <p:par>
                                <p:cTn id="14" presetID="2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par>
                                <p:cTn id="17" presetID="22" presetClass="entr" presetSubtype="2"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right)">
                                      <p:cBhvr>
                                        <p:cTn id="28" dur="500"/>
                                        <p:tgtEl>
                                          <p:spTgt spid="16"/>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35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0d0ebba6-f384-40eb-a03d-5ef309df2408"/>
          <p:cNvGrpSpPr>
            <a:grpSpLocks noChangeAspect="1"/>
          </p:cNvGrpSpPr>
          <p:nvPr/>
        </p:nvGrpSpPr>
        <p:grpSpPr>
          <a:xfrm>
            <a:off x="528580" y="1196752"/>
            <a:ext cx="11134839" cy="4464496"/>
            <a:chOff x="528581" y="1196752"/>
            <a:chExt cx="11134839" cy="4464496"/>
          </a:xfrm>
        </p:grpSpPr>
        <p:cxnSp>
          <p:nvCxnSpPr>
            <p:cNvPr id="4" name="直接箭头连接符 3"/>
            <p:cNvCxnSpPr/>
            <p:nvPr/>
          </p:nvCxnSpPr>
          <p:spPr>
            <a:xfrm rot="10800000">
              <a:off x="528581" y="3586987"/>
              <a:ext cx="0" cy="1887345"/>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5" name="直接箭头连接符 4"/>
            <p:cNvCxnSpPr/>
            <p:nvPr/>
          </p:nvCxnSpPr>
          <p:spPr>
            <a:xfrm>
              <a:off x="528581" y="3589710"/>
              <a:ext cx="37051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6" name="直接箭头连接符 5"/>
            <p:cNvCxnSpPr/>
            <p:nvPr/>
          </p:nvCxnSpPr>
          <p:spPr>
            <a:xfrm>
              <a:off x="528581" y="5469185"/>
              <a:ext cx="37051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7" name="直接箭头连接符 6"/>
            <p:cNvCxnSpPr/>
            <p:nvPr/>
          </p:nvCxnSpPr>
          <p:spPr>
            <a:xfrm rot="10800000" flipH="1">
              <a:off x="7777241" y="3586987"/>
              <a:ext cx="0" cy="1887345"/>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8" name="直接箭头连接符 7"/>
            <p:cNvCxnSpPr/>
            <p:nvPr/>
          </p:nvCxnSpPr>
          <p:spPr>
            <a:xfrm flipH="1">
              <a:off x="7376070" y="3589710"/>
              <a:ext cx="40117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9" name="直接箭头连接符 8"/>
            <p:cNvCxnSpPr/>
            <p:nvPr/>
          </p:nvCxnSpPr>
          <p:spPr>
            <a:xfrm flipH="1">
              <a:off x="7376070" y="5469185"/>
              <a:ext cx="40117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0" name="直接箭头连接符 9"/>
            <p:cNvCxnSpPr/>
            <p:nvPr/>
          </p:nvCxnSpPr>
          <p:spPr>
            <a:xfrm rot="10800000" flipH="1">
              <a:off x="11663420" y="3586987"/>
              <a:ext cx="0" cy="1887345"/>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1" name="直接箭头连接符 10"/>
            <p:cNvCxnSpPr/>
            <p:nvPr/>
          </p:nvCxnSpPr>
          <p:spPr>
            <a:xfrm flipH="1">
              <a:off x="11262249" y="3589710"/>
              <a:ext cx="40117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2" name="直接箭头连接符 11"/>
            <p:cNvCxnSpPr/>
            <p:nvPr/>
          </p:nvCxnSpPr>
          <p:spPr>
            <a:xfrm flipH="1">
              <a:off x="11262249" y="5469185"/>
              <a:ext cx="40117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3" name="直接箭头连接符 12"/>
            <p:cNvCxnSpPr/>
            <p:nvPr/>
          </p:nvCxnSpPr>
          <p:spPr>
            <a:xfrm rot="10800000">
              <a:off x="4066068" y="2279385"/>
              <a:ext cx="0" cy="1327447"/>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4" name="直接箭头连接符 13"/>
            <p:cNvCxnSpPr/>
            <p:nvPr/>
          </p:nvCxnSpPr>
          <p:spPr>
            <a:xfrm>
              <a:off x="4066068" y="2281300"/>
              <a:ext cx="553103"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5" name="直接箭头连接符 14"/>
            <p:cNvCxnSpPr/>
            <p:nvPr/>
          </p:nvCxnSpPr>
          <p:spPr>
            <a:xfrm>
              <a:off x="3512769" y="3603212"/>
              <a:ext cx="553103"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6" name="直接箭头连接符 15"/>
            <p:cNvCxnSpPr/>
            <p:nvPr/>
          </p:nvCxnSpPr>
          <p:spPr>
            <a:xfrm rot="10800000">
              <a:off x="4609645" y="2279385"/>
              <a:ext cx="0" cy="1327447"/>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7" name="直接箭头连接符 16"/>
            <p:cNvCxnSpPr/>
            <p:nvPr/>
          </p:nvCxnSpPr>
          <p:spPr>
            <a:xfrm rot="10800000">
              <a:off x="4609451" y="3603212"/>
              <a:ext cx="164372" cy="664"/>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8" name="直接箭头连接符 17"/>
            <p:cNvCxnSpPr/>
            <p:nvPr/>
          </p:nvCxnSpPr>
          <p:spPr>
            <a:xfrm rot="10800000" flipH="1">
              <a:off x="8105394" y="2279385"/>
              <a:ext cx="0" cy="1327447"/>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9" name="直接箭头连接符 18"/>
            <p:cNvCxnSpPr/>
            <p:nvPr/>
          </p:nvCxnSpPr>
          <p:spPr>
            <a:xfrm flipH="1">
              <a:off x="7547694" y="2281300"/>
              <a:ext cx="557700"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20" name="直接箭头连接符 19"/>
            <p:cNvCxnSpPr/>
            <p:nvPr/>
          </p:nvCxnSpPr>
          <p:spPr>
            <a:xfrm flipH="1">
              <a:off x="8105592" y="3603212"/>
              <a:ext cx="557700" cy="0"/>
            </a:xfrm>
            <a:prstGeom prst="straightConnector1">
              <a:avLst/>
            </a:prstGeom>
            <a:noFill/>
            <a:ln w="9525" cap="flat" cmpd="sng">
              <a:solidFill>
                <a:schemeClr val="tx1">
                  <a:lumMod val="75000"/>
                </a:schemeClr>
              </a:solidFill>
              <a:prstDash val="solid"/>
              <a:miter/>
              <a:headEnd type="none" w="med" len="med"/>
              <a:tailEnd type="none" w="med" len="med"/>
            </a:ln>
          </p:spPr>
        </p:cxnSp>
        <p:sp>
          <p:nvSpPr>
            <p:cNvPr id="21" name="任意多边形: 形状 20"/>
            <p:cNvSpPr/>
            <p:nvPr/>
          </p:nvSpPr>
          <p:spPr>
            <a:xfrm>
              <a:off x="5538250" y="1744049"/>
              <a:ext cx="1084851" cy="3377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22" name="任意多边形: 形状 21"/>
            <p:cNvSpPr/>
            <p:nvPr/>
          </p:nvSpPr>
          <p:spPr>
            <a:xfrm>
              <a:off x="5830572" y="1196752"/>
              <a:ext cx="500197" cy="500197"/>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sp>
          <p:nvSpPr>
            <p:cNvPr id="23" name="矩形: 圆角 22"/>
            <p:cNvSpPr/>
            <p:nvPr/>
          </p:nvSpPr>
          <p:spPr>
            <a:xfrm>
              <a:off x="4609561" y="2083240"/>
              <a:ext cx="2942228" cy="392297"/>
            </a:xfrm>
            <a:prstGeom prst="roundRect">
              <a:avLst>
                <a:gd name="adj" fmla="val 50000"/>
              </a:avLst>
            </a:prstGeom>
            <a:solidFill>
              <a:srgbClr val="EE8A10"/>
            </a:solidFill>
            <a:ln>
              <a:noFill/>
            </a:ln>
          </p:spPr>
          <p:txBody>
            <a:bodyPr wrap="none" lIns="121900" tIns="60933" rIns="121900" bIns="60933" anchor="ctr" anchorCtr="0">
              <a:normAutofit fontScale="62500" lnSpcReduction="20000"/>
            </a:bodyPr>
            <a:lstStyle/>
            <a:p>
              <a:pPr algn="ctr"/>
              <a:r>
                <a:rPr lang="zh-CN" altLang="en-US">
                  <a:solidFill>
                    <a:schemeClr val="lt1"/>
                  </a:solidFill>
                  <a:cs typeface="+mn-ea"/>
                  <a:sym typeface="+mn-lt"/>
                </a:rPr>
                <a:t>标题文本预设</a:t>
              </a:r>
              <a:endParaRPr lang="zh-CN" altLang="en-US">
                <a:solidFill>
                  <a:schemeClr val="lt1"/>
                </a:solidFill>
                <a:cs typeface="+mn-ea"/>
                <a:sym typeface="+mn-lt"/>
              </a:endParaRPr>
            </a:p>
          </p:txBody>
        </p:sp>
        <p:sp>
          <p:nvSpPr>
            <p:cNvPr id="24" name="矩形: 圆角 23"/>
            <p:cNvSpPr/>
            <p:nvPr/>
          </p:nvSpPr>
          <p:spPr>
            <a:xfrm>
              <a:off x="4773837" y="3407730"/>
              <a:ext cx="2613676" cy="392297"/>
            </a:xfrm>
            <a:prstGeom prst="roundRect">
              <a:avLst>
                <a:gd name="adj" fmla="val 50000"/>
              </a:avLst>
            </a:prstGeom>
            <a:solidFill>
              <a:srgbClr val="EE8A10"/>
            </a:solidFill>
            <a:ln>
              <a:noFill/>
            </a:ln>
          </p:spPr>
          <p:txBody>
            <a:bodyPr wrap="none" lIns="121900" tIns="60933" rIns="121900" bIns="60933" anchor="ctr" anchorCtr="0">
              <a:normAutofit fontScale="62500" lnSpcReduction="20000"/>
            </a:bodyPr>
            <a:lstStyle/>
            <a:p>
              <a:pPr algn="ctr"/>
              <a:r>
                <a:rPr lang="zh-CN" altLang="en-US">
                  <a:solidFill>
                    <a:schemeClr val="lt1"/>
                  </a:solidFill>
                  <a:cs typeface="+mn-ea"/>
                  <a:sym typeface="+mn-lt"/>
                </a:rPr>
                <a:t>标题文本预设</a:t>
              </a:r>
              <a:endParaRPr lang="zh-CN" altLang="en-US">
                <a:solidFill>
                  <a:schemeClr val="lt1"/>
                </a:solidFill>
                <a:cs typeface="+mn-ea"/>
                <a:sym typeface="+mn-lt"/>
              </a:endParaRPr>
            </a:p>
          </p:txBody>
        </p:sp>
        <p:sp>
          <p:nvSpPr>
            <p:cNvPr id="25" name="任意多边形: 形状 24"/>
            <p:cNvSpPr/>
            <p:nvPr/>
          </p:nvSpPr>
          <p:spPr>
            <a:xfrm>
              <a:off x="5700552" y="3171008"/>
              <a:ext cx="760243" cy="236721"/>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26" name="任意多边形: 形状 25"/>
            <p:cNvSpPr/>
            <p:nvPr/>
          </p:nvSpPr>
          <p:spPr>
            <a:xfrm>
              <a:off x="5905406" y="2787472"/>
              <a:ext cx="350529" cy="350529"/>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sp>
          <p:nvSpPr>
            <p:cNvPr id="27" name="矩形: 圆角 26"/>
            <p:cNvSpPr/>
            <p:nvPr/>
          </p:nvSpPr>
          <p:spPr>
            <a:xfrm>
              <a:off x="899091" y="5268951"/>
              <a:ext cx="2613676" cy="392297"/>
            </a:xfrm>
            <a:prstGeom prst="roundRect">
              <a:avLst>
                <a:gd name="adj" fmla="val 50000"/>
              </a:avLst>
            </a:prstGeom>
            <a:solidFill>
              <a:srgbClr val="EE8A10"/>
            </a:solidFill>
            <a:ln>
              <a:noFill/>
            </a:ln>
          </p:spPr>
          <p:txBody>
            <a:bodyPr wrap="none" lIns="121900" tIns="60933" rIns="121900" bIns="60933" anchor="ctr" anchorCtr="0">
              <a:normAutofit fontScale="62500" lnSpcReduction="20000"/>
            </a:bodyPr>
            <a:lstStyle/>
            <a:p>
              <a:pPr algn="ctr"/>
              <a:r>
                <a:rPr lang="zh-CN" altLang="en-US">
                  <a:solidFill>
                    <a:schemeClr val="lt1"/>
                  </a:solidFill>
                  <a:cs typeface="+mn-ea"/>
                  <a:sym typeface="+mn-lt"/>
                </a:rPr>
                <a:t>标题文本预设</a:t>
              </a:r>
              <a:endParaRPr lang="zh-CN" altLang="en-US">
                <a:solidFill>
                  <a:schemeClr val="lt1"/>
                </a:solidFill>
                <a:cs typeface="+mn-ea"/>
                <a:sym typeface="+mn-lt"/>
              </a:endParaRPr>
            </a:p>
          </p:txBody>
        </p:sp>
        <p:grpSp>
          <p:nvGrpSpPr>
            <p:cNvPr id="28" name="组合 27"/>
            <p:cNvGrpSpPr/>
            <p:nvPr/>
          </p:nvGrpSpPr>
          <p:grpSpPr>
            <a:xfrm>
              <a:off x="1825809" y="4648693"/>
              <a:ext cx="760243" cy="620257"/>
              <a:chOff x="3112799" y="2067558"/>
              <a:chExt cx="418132" cy="341140"/>
            </a:xfrm>
          </p:grpSpPr>
          <p:sp>
            <p:nvSpPr>
              <p:cNvPr id="61" name="任意多边形: 形状 60"/>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62" name="任意多边形: 形状 61"/>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grpSp>
        <p:grpSp>
          <p:nvGrpSpPr>
            <p:cNvPr id="29" name="组合 28"/>
            <p:cNvGrpSpPr/>
            <p:nvPr/>
          </p:nvGrpSpPr>
          <p:grpSpPr>
            <a:xfrm>
              <a:off x="1268200" y="4814008"/>
              <a:ext cx="557609" cy="454933"/>
              <a:chOff x="3112799" y="2067558"/>
              <a:chExt cx="418132" cy="341140"/>
            </a:xfrm>
          </p:grpSpPr>
          <p:sp>
            <p:nvSpPr>
              <p:cNvPr id="59" name="任意多边形: 形状 58"/>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60" name="任意多边形: 形状 59"/>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grpSp>
        <p:grpSp>
          <p:nvGrpSpPr>
            <p:cNvPr id="30" name="组合 29"/>
            <p:cNvGrpSpPr/>
            <p:nvPr/>
          </p:nvGrpSpPr>
          <p:grpSpPr>
            <a:xfrm>
              <a:off x="2586052" y="4814008"/>
              <a:ext cx="557609" cy="454933"/>
              <a:chOff x="3112799" y="2067558"/>
              <a:chExt cx="418132" cy="341140"/>
            </a:xfrm>
          </p:grpSpPr>
          <p:sp>
            <p:nvSpPr>
              <p:cNvPr id="57" name="任意多边形: 形状 56"/>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58" name="任意多边形: 形状 57"/>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grpSp>
        <p:sp>
          <p:nvSpPr>
            <p:cNvPr id="31" name="矩形: 圆角 30"/>
            <p:cNvSpPr/>
            <p:nvPr/>
          </p:nvSpPr>
          <p:spPr>
            <a:xfrm>
              <a:off x="4773837" y="5268951"/>
              <a:ext cx="2613676" cy="392297"/>
            </a:xfrm>
            <a:prstGeom prst="roundRect">
              <a:avLst>
                <a:gd name="adj" fmla="val 50000"/>
              </a:avLst>
            </a:prstGeom>
            <a:solidFill>
              <a:srgbClr val="EE8A10"/>
            </a:solidFill>
            <a:ln>
              <a:noFill/>
            </a:ln>
          </p:spPr>
          <p:txBody>
            <a:bodyPr wrap="none" lIns="121900" tIns="60933" rIns="121900" bIns="60933" anchor="ctr" anchorCtr="0">
              <a:normAutofit fontScale="62500" lnSpcReduction="20000"/>
            </a:bodyPr>
            <a:lstStyle/>
            <a:p>
              <a:pPr algn="ctr"/>
              <a:r>
                <a:rPr lang="zh-CN" altLang="en-US">
                  <a:solidFill>
                    <a:schemeClr val="lt1"/>
                  </a:solidFill>
                  <a:cs typeface="+mn-ea"/>
                  <a:sym typeface="+mn-lt"/>
                </a:rPr>
                <a:t>标题文本预设</a:t>
              </a:r>
              <a:endParaRPr lang="zh-CN" altLang="en-US">
                <a:solidFill>
                  <a:schemeClr val="lt1"/>
                </a:solidFill>
                <a:cs typeface="+mn-ea"/>
                <a:sym typeface="+mn-lt"/>
              </a:endParaRPr>
            </a:p>
          </p:txBody>
        </p:sp>
        <p:grpSp>
          <p:nvGrpSpPr>
            <p:cNvPr id="32" name="组合 31"/>
            <p:cNvGrpSpPr/>
            <p:nvPr/>
          </p:nvGrpSpPr>
          <p:grpSpPr>
            <a:xfrm>
              <a:off x="5700553" y="4648693"/>
              <a:ext cx="760243" cy="620257"/>
              <a:chOff x="3112799" y="2067558"/>
              <a:chExt cx="418132" cy="341140"/>
            </a:xfrm>
          </p:grpSpPr>
          <p:sp>
            <p:nvSpPr>
              <p:cNvPr id="55" name="任意多边形: 形状 54"/>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56" name="任意多边形: 形状 55"/>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grpSp>
        <p:grpSp>
          <p:nvGrpSpPr>
            <p:cNvPr id="33" name="组合 32"/>
            <p:cNvGrpSpPr/>
            <p:nvPr/>
          </p:nvGrpSpPr>
          <p:grpSpPr>
            <a:xfrm>
              <a:off x="5142944" y="4814008"/>
              <a:ext cx="557609" cy="454933"/>
              <a:chOff x="3112799" y="2067558"/>
              <a:chExt cx="418132" cy="341140"/>
            </a:xfrm>
          </p:grpSpPr>
          <p:sp>
            <p:nvSpPr>
              <p:cNvPr id="53" name="任意多边形: 形状 52"/>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54" name="任意多边形: 形状 53"/>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grpSp>
        <p:grpSp>
          <p:nvGrpSpPr>
            <p:cNvPr id="34" name="组合 33"/>
            <p:cNvGrpSpPr/>
            <p:nvPr/>
          </p:nvGrpSpPr>
          <p:grpSpPr>
            <a:xfrm>
              <a:off x="6460796" y="4814008"/>
              <a:ext cx="557609" cy="454933"/>
              <a:chOff x="3112799" y="2067558"/>
              <a:chExt cx="418132" cy="341140"/>
            </a:xfrm>
          </p:grpSpPr>
          <p:sp>
            <p:nvSpPr>
              <p:cNvPr id="51" name="任意多边形: 形状 50"/>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52" name="任意多边形: 形状 51"/>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grpSp>
        <p:sp>
          <p:nvSpPr>
            <p:cNvPr id="35" name="矩形: 圆角 34"/>
            <p:cNvSpPr/>
            <p:nvPr/>
          </p:nvSpPr>
          <p:spPr>
            <a:xfrm>
              <a:off x="8648576" y="5268951"/>
              <a:ext cx="2613676" cy="392297"/>
            </a:xfrm>
            <a:prstGeom prst="roundRect">
              <a:avLst>
                <a:gd name="adj" fmla="val 50000"/>
              </a:avLst>
            </a:prstGeom>
            <a:solidFill>
              <a:srgbClr val="EE8A10"/>
            </a:solidFill>
            <a:ln>
              <a:noFill/>
            </a:ln>
          </p:spPr>
          <p:txBody>
            <a:bodyPr wrap="none" lIns="121900" tIns="60933" rIns="121900" bIns="60933" anchor="ctr" anchorCtr="0">
              <a:normAutofit fontScale="62500" lnSpcReduction="20000"/>
            </a:bodyPr>
            <a:lstStyle/>
            <a:p>
              <a:pPr algn="ctr"/>
              <a:r>
                <a:rPr lang="zh-CN" altLang="en-US">
                  <a:solidFill>
                    <a:schemeClr val="lt1"/>
                  </a:solidFill>
                  <a:cs typeface="+mn-ea"/>
                  <a:sym typeface="+mn-lt"/>
                </a:rPr>
                <a:t>标题文本预设</a:t>
              </a:r>
              <a:endParaRPr lang="zh-CN" altLang="en-US">
                <a:solidFill>
                  <a:schemeClr val="lt1"/>
                </a:solidFill>
                <a:cs typeface="+mn-ea"/>
                <a:sym typeface="+mn-lt"/>
              </a:endParaRPr>
            </a:p>
          </p:txBody>
        </p:sp>
        <p:grpSp>
          <p:nvGrpSpPr>
            <p:cNvPr id="36" name="组合 35"/>
            <p:cNvGrpSpPr/>
            <p:nvPr/>
          </p:nvGrpSpPr>
          <p:grpSpPr>
            <a:xfrm>
              <a:off x="9575295" y="4648693"/>
              <a:ext cx="760243" cy="620257"/>
              <a:chOff x="3112799" y="2067558"/>
              <a:chExt cx="418132" cy="341140"/>
            </a:xfrm>
          </p:grpSpPr>
          <p:sp>
            <p:nvSpPr>
              <p:cNvPr id="49" name="任意多边形: 形状 48"/>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50" name="任意多边形: 形状 49"/>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grpSp>
        <p:grpSp>
          <p:nvGrpSpPr>
            <p:cNvPr id="37" name="组合 36"/>
            <p:cNvGrpSpPr/>
            <p:nvPr/>
          </p:nvGrpSpPr>
          <p:grpSpPr>
            <a:xfrm>
              <a:off x="9017686" y="4814008"/>
              <a:ext cx="557609" cy="454933"/>
              <a:chOff x="3112799" y="2067558"/>
              <a:chExt cx="418132" cy="341140"/>
            </a:xfrm>
          </p:grpSpPr>
          <p:sp>
            <p:nvSpPr>
              <p:cNvPr id="47" name="任意多边形: 形状 46"/>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48" name="任意多边形: 形状 47"/>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grpSp>
        <p:grpSp>
          <p:nvGrpSpPr>
            <p:cNvPr id="38" name="组合 37"/>
            <p:cNvGrpSpPr/>
            <p:nvPr/>
          </p:nvGrpSpPr>
          <p:grpSpPr>
            <a:xfrm>
              <a:off x="10335538" y="4814008"/>
              <a:ext cx="557609" cy="454933"/>
              <a:chOff x="3112799" y="2067558"/>
              <a:chExt cx="418132" cy="341140"/>
            </a:xfrm>
          </p:grpSpPr>
          <p:sp>
            <p:nvSpPr>
              <p:cNvPr id="45" name="任意多边形: 形状 44"/>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46" name="任意多边形: 形状 45"/>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grpSp>
        <p:sp>
          <p:nvSpPr>
            <p:cNvPr id="39" name="矩形: 圆角 38"/>
            <p:cNvSpPr/>
            <p:nvPr/>
          </p:nvSpPr>
          <p:spPr>
            <a:xfrm>
              <a:off x="8648576" y="3407730"/>
              <a:ext cx="2613676" cy="392297"/>
            </a:xfrm>
            <a:prstGeom prst="roundRect">
              <a:avLst>
                <a:gd name="adj" fmla="val 50000"/>
              </a:avLst>
            </a:prstGeom>
            <a:solidFill>
              <a:srgbClr val="EE8A10"/>
            </a:solidFill>
            <a:ln>
              <a:noFill/>
            </a:ln>
          </p:spPr>
          <p:txBody>
            <a:bodyPr wrap="none" lIns="121900" tIns="60933" rIns="121900" bIns="60933" anchor="ctr" anchorCtr="0">
              <a:normAutofit fontScale="62500" lnSpcReduction="20000"/>
            </a:bodyPr>
            <a:lstStyle/>
            <a:p>
              <a:pPr algn="ctr"/>
              <a:r>
                <a:rPr lang="zh-CN" altLang="en-US">
                  <a:solidFill>
                    <a:schemeClr val="lt1"/>
                  </a:solidFill>
                  <a:cs typeface="+mn-ea"/>
                  <a:sym typeface="+mn-lt"/>
                </a:rPr>
                <a:t>标题文本预设</a:t>
              </a:r>
              <a:endParaRPr lang="zh-CN" altLang="en-US">
                <a:solidFill>
                  <a:schemeClr val="lt1"/>
                </a:solidFill>
                <a:cs typeface="+mn-ea"/>
                <a:sym typeface="+mn-lt"/>
              </a:endParaRPr>
            </a:p>
          </p:txBody>
        </p:sp>
        <p:sp>
          <p:nvSpPr>
            <p:cNvPr id="40" name="任意多边形: 形状 39"/>
            <p:cNvSpPr/>
            <p:nvPr/>
          </p:nvSpPr>
          <p:spPr>
            <a:xfrm>
              <a:off x="9575295" y="3171008"/>
              <a:ext cx="760243" cy="236721"/>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41" name="任意多边形: 形状 40"/>
            <p:cNvSpPr/>
            <p:nvPr/>
          </p:nvSpPr>
          <p:spPr>
            <a:xfrm>
              <a:off x="9780149" y="2787472"/>
              <a:ext cx="350529" cy="350529"/>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sp>
          <p:nvSpPr>
            <p:cNvPr id="42" name="矩形: 圆角 41"/>
            <p:cNvSpPr/>
            <p:nvPr/>
          </p:nvSpPr>
          <p:spPr>
            <a:xfrm>
              <a:off x="899091" y="3407730"/>
              <a:ext cx="2613676" cy="392297"/>
            </a:xfrm>
            <a:prstGeom prst="roundRect">
              <a:avLst>
                <a:gd name="adj" fmla="val 50000"/>
              </a:avLst>
            </a:prstGeom>
            <a:solidFill>
              <a:srgbClr val="EE8A10"/>
            </a:solidFill>
            <a:ln>
              <a:noFill/>
            </a:ln>
          </p:spPr>
          <p:txBody>
            <a:bodyPr wrap="none" lIns="121900" tIns="60933" rIns="121900" bIns="60933" anchor="ctr" anchorCtr="0">
              <a:normAutofit fontScale="62500" lnSpcReduction="20000"/>
            </a:bodyPr>
            <a:lstStyle/>
            <a:p>
              <a:pPr algn="ctr"/>
              <a:r>
                <a:rPr lang="zh-CN" altLang="en-US">
                  <a:solidFill>
                    <a:schemeClr val="lt1"/>
                  </a:solidFill>
                  <a:cs typeface="+mn-ea"/>
                  <a:sym typeface="+mn-lt"/>
                </a:rPr>
                <a:t>标题文本预设</a:t>
              </a:r>
              <a:endParaRPr lang="zh-CN" altLang="en-US">
                <a:solidFill>
                  <a:schemeClr val="lt1"/>
                </a:solidFill>
                <a:cs typeface="+mn-ea"/>
                <a:sym typeface="+mn-lt"/>
              </a:endParaRPr>
            </a:p>
          </p:txBody>
        </p:sp>
        <p:sp>
          <p:nvSpPr>
            <p:cNvPr id="43" name="任意多边形: 形状 42"/>
            <p:cNvSpPr/>
            <p:nvPr/>
          </p:nvSpPr>
          <p:spPr>
            <a:xfrm>
              <a:off x="1825809" y="3170998"/>
              <a:ext cx="760243" cy="236720"/>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sz="2400">
                <a:cs typeface="+mn-ea"/>
                <a:sym typeface="+mn-lt"/>
              </a:endParaRPr>
            </a:p>
          </p:txBody>
        </p:sp>
        <p:sp>
          <p:nvSpPr>
            <p:cNvPr id="44" name="任意多边形: 形状 43"/>
            <p:cNvSpPr/>
            <p:nvPr/>
          </p:nvSpPr>
          <p:spPr>
            <a:xfrm>
              <a:off x="2030663" y="2787463"/>
              <a:ext cx="350529" cy="350528"/>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sz="2400">
                <a:cs typeface="+mn-ea"/>
                <a:sym typeface="+mn-lt"/>
              </a:endParaRPr>
            </a:p>
          </p:txBody>
        </p:sp>
      </p:grpSp>
      <p:grpSp>
        <p:nvGrpSpPr>
          <p:cNvPr id="63" name="组合 62"/>
          <p:cNvGrpSpPr/>
          <p:nvPr/>
        </p:nvGrpSpPr>
        <p:grpSpPr>
          <a:xfrm>
            <a:off x="0" y="294640"/>
            <a:ext cx="880552" cy="375920"/>
            <a:chOff x="0" y="294640"/>
            <a:chExt cx="1094740" cy="467360"/>
          </a:xfrm>
          <a:solidFill>
            <a:srgbClr val="EE8A10"/>
          </a:solidFill>
        </p:grpSpPr>
        <p:sp>
          <p:nvSpPr>
            <p:cNvPr id="64"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6"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7"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68" name="文本框 67"/>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工作不足</a:t>
            </a:r>
            <a:endParaRPr lang="zh-CN" altLang="en-US" sz="2800" spc="600" dirty="0">
              <a:cs typeface="+mn-ea"/>
              <a:sym typeface="+mn-lt"/>
            </a:endParaRPr>
          </a:p>
        </p:txBody>
      </p:sp>
      <p:grpSp>
        <p:nvGrpSpPr>
          <p:cNvPr id="69" name="组合 68"/>
          <p:cNvGrpSpPr/>
          <p:nvPr/>
        </p:nvGrpSpPr>
        <p:grpSpPr>
          <a:xfrm>
            <a:off x="3356076" y="408709"/>
            <a:ext cx="1749361" cy="147782"/>
            <a:chOff x="635462" y="775854"/>
            <a:chExt cx="1749361" cy="147782"/>
          </a:xfrm>
          <a:solidFill>
            <a:srgbClr val="EE8A10"/>
          </a:solidFill>
        </p:grpSpPr>
        <p:sp>
          <p:nvSpPr>
            <p:cNvPr id="70" name="椭圆 69"/>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1" name="椭圆 70"/>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2" name="椭圆 71"/>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3" name="椭圆 72"/>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4" name="椭圆 73"/>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75" name="直接连接符 74"/>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400" advTm="3030">
        <p14:doors dir="vert"/>
      </p:transition>
    </mc:Choice>
    <mc:Fallback>
      <p:transition spd="slow" advTm="303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i$liḋe-Straight Connector 2"/>
          <p:cNvCxnSpPr>
            <a:stCxn id="9" idx="3"/>
            <a:endCxn id="11" idx="1"/>
          </p:cNvCxnSpPr>
          <p:nvPr/>
        </p:nvCxnSpPr>
        <p:spPr>
          <a:xfrm>
            <a:off x="2203593" y="4395936"/>
            <a:ext cx="7786491"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 y="1635915"/>
            <a:ext cx="12192001" cy="2153127"/>
            <a:chOff x="-1" y="1226936"/>
            <a:chExt cx="9144001" cy="1614845"/>
          </a:xfrm>
        </p:grpSpPr>
        <p:sp>
          <p:nvSpPr>
            <p:cNvPr id="4" name="i$liḋe-Rectangle 3"/>
            <p:cNvSpPr/>
            <p:nvPr/>
          </p:nvSpPr>
          <p:spPr>
            <a:xfrm>
              <a:off x="2997536" y="1383619"/>
              <a:ext cx="3148928" cy="1458162"/>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5" name="i$liḋe-Rectangle 4"/>
            <p:cNvSpPr/>
            <p:nvPr/>
          </p:nvSpPr>
          <p:spPr>
            <a:xfrm>
              <a:off x="-1" y="1383619"/>
              <a:ext cx="2997536" cy="145816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6" name="i$liḋe-Rectangle 5"/>
            <p:cNvSpPr/>
            <p:nvPr/>
          </p:nvSpPr>
          <p:spPr>
            <a:xfrm>
              <a:off x="6146464" y="1383619"/>
              <a:ext cx="2997536" cy="145816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nvGrpSpPr>
            <p:cNvPr id="7" name="组合 6"/>
            <p:cNvGrpSpPr/>
            <p:nvPr/>
          </p:nvGrpSpPr>
          <p:grpSpPr>
            <a:xfrm>
              <a:off x="4355306" y="1226936"/>
              <a:ext cx="433388" cy="433388"/>
              <a:chOff x="4051357" y="1264887"/>
              <a:chExt cx="577851" cy="577851"/>
            </a:xfrm>
          </p:grpSpPr>
          <p:sp>
            <p:nvSpPr>
              <p:cNvPr id="24" name="i$liḋe-Shape 6065"/>
              <p:cNvSpPr/>
              <p:nvPr/>
            </p:nvSpPr>
            <p:spPr>
              <a:xfrm>
                <a:off x="4051357" y="1264887"/>
                <a:ext cx="577851" cy="577851"/>
              </a:xfrm>
              <a:prstGeom prst="roundRect">
                <a:avLst>
                  <a:gd name="adj" fmla="val 15000"/>
                </a:avLst>
              </a:prstGeom>
              <a:solidFill>
                <a:srgbClr val="EE8A10"/>
              </a:solidFill>
              <a:ln w="12700" cap="flat">
                <a:solidFill>
                  <a:schemeClr val="bg1"/>
                </a:solidFill>
                <a:miter lim="400000"/>
              </a:ln>
              <a:effectLst/>
            </p:spPr>
            <p:txBody>
              <a:bodyPr anchor="ctr"/>
              <a:lstStyle/>
              <a:p>
                <a:pPr algn="ctr"/>
                <a:endParaRPr sz="2400"/>
              </a:p>
            </p:txBody>
          </p:sp>
          <p:sp>
            <p:nvSpPr>
              <p:cNvPr id="25" name="i$liḋe-Shape 6066"/>
              <p:cNvSpPr/>
              <p:nvPr/>
            </p:nvSpPr>
            <p:spPr>
              <a:xfrm>
                <a:off x="4156557" y="1391303"/>
                <a:ext cx="386158" cy="313775"/>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FFFFFF"/>
              </a:solidFill>
              <a:ln w="12700" cap="flat">
                <a:noFill/>
                <a:miter lim="400000"/>
              </a:ln>
              <a:effectLst/>
            </p:spPr>
            <p:txBody>
              <a:bodyPr anchor="ctr"/>
              <a:lstStyle/>
              <a:p>
                <a:pPr algn="ctr"/>
                <a:endParaRPr sz="2400"/>
              </a:p>
            </p:txBody>
          </p:sp>
        </p:grpSp>
        <p:grpSp>
          <p:nvGrpSpPr>
            <p:cNvPr id="8" name="组合 7"/>
            <p:cNvGrpSpPr/>
            <p:nvPr/>
          </p:nvGrpSpPr>
          <p:grpSpPr>
            <a:xfrm>
              <a:off x="3111332" y="1897906"/>
              <a:ext cx="2921336" cy="943874"/>
              <a:chOff x="4026541" y="2582707"/>
              <a:chExt cx="3895115" cy="1258499"/>
            </a:xfrm>
          </p:grpSpPr>
          <p:sp>
            <p:nvSpPr>
              <p:cNvPr id="22" name="i$liḋe-TextBox 12"/>
              <p:cNvSpPr txBox="1"/>
              <p:nvPr/>
            </p:nvSpPr>
            <p:spPr>
              <a:xfrm>
                <a:off x="4026542" y="2865179"/>
                <a:ext cx="3895114" cy="976027"/>
              </a:xfrm>
              <a:prstGeom prst="rect">
                <a:avLst/>
              </a:prstGeom>
              <a:noFill/>
            </p:spPr>
            <p:txBody>
              <a:bodyPr wrap="square" lIns="120000" tIns="62400" rIns="120000" bIns="62400">
                <a:normAutofit/>
              </a:bodyPr>
              <a:lstStyle/>
              <a:p>
                <a:pPr algn="ctr" fontAlgn="base">
                  <a:spcBef>
                    <a:spcPct val="0"/>
                  </a:spcBef>
                  <a:spcAft>
                    <a:spcPct val="0"/>
                  </a:spcAft>
                </a:pPr>
                <a:r>
                  <a:rPr lang="zh-CN" altLang="en-US" sz="1465" spc="105" dirty="0">
                    <a:solidFill>
                      <a:schemeClr val="bg1"/>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bg1"/>
                  </a:solidFill>
                  <a:latin typeface="微软雅黑" panose="020B0503020204020204" pitchFamily="34" charset="-122"/>
                  <a:cs typeface="Lato Light" charset="0"/>
                  <a:sym typeface="Lato Light" charset="0"/>
                </a:endParaRPr>
              </a:p>
            </p:txBody>
          </p:sp>
          <p:sp>
            <p:nvSpPr>
              <p:cNvPr id="23" name="i$liḋe-TextBox 14"/>
              <p:cNvSpPr txBox="1"/>
              <p:nvPr/>
            </p:nvSpPr>
            <p:spPr>
              <a:xfrm>
                <a:off x="4026541" y="2582707"/>
                <a:ext cx="3895115" cy="282472"/>
              </a:xfrm>
              <a:prstGeom prst="rect">
                <a:avLst/>
              </a:prstGeom>
              <a:noFill/>
            </p:spPr>
            <p:txBody>
              <a:bodyPr wrap="square" lIns="120000" tIns="62400" rIns="120000" bIns="62400">
                <a:normAutofit fontScale="55000" lnSpcReduction="20000"/>
              </a:bodyPr>
              <a:lstStyle/>
              <a:p>
                <a:pPr algn="ctr"/>
                <a:r>
                  <a:rPr lang="zh-CN" altLang="en-US" sz="2135" b="1">
                    <a:solidFill>
                      <a:schemeClr val="bg1"/>
                    </a:solidFill>
                  </a:rPr>
                  <a:t>替换图示中的图标</a:t>
                </a:r>
                <a:endParaRPr lang="zh-CN" altLang="en-US" sz="2135" b="1" dirty="0">
                  <a:solidFill>
                    <a:schemeClr val="bg1"/>
                  </a:solidFill>
                </a:endParaRPr>
              </a:p>
            </p:txBody>
          </p:sp>
        </p:grpSp>
      </p:grpSp>
      <p:sp>
        <p:nvSpPr>
          <p:cNvPr id="9" name="i$liḋe-Rounded Rectangle 8"/>
          <p:cNvSpPr/>
          <p:nvPr/>
        </p:nvSpPr>
        <p:spPr>
          <a:xfrm>
            <a:off x="2045950" y="4317114"/>
            <a:ext cx="157644" cy="157644"/>
          </a:xfrm>
          <a:prstGeom prst="roundRect">
            <a:avLst/>
          </a:prstGeom>
          <a:solidFill>
            <a:srgbClr val="EE8A1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0" name="i$liḋe-Rounded Rectangle 9"/>
          <p:cNvSpPr/>
          <p:nvPr/>
        </p:nvSpPr>
        <p:spPr>
          <a:xfrm>
            <a:off x="6017178" y="4317114"/>
            <a:ext cx="157644" cy="157644"/>
          </a:xfrm>
          <a:prstGeom prst="roundRect">
            <a:avLst/>
          </a:prstGeom>
          <a:solidFill>
            <a:srgbClr val="EE8A1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1" name="i$liḋe-Rounded Rectangle 10"/>
          <p:cNvSpPr/>
          <p:nvPr/>
        </p:nvSpPr>
        <p:spPr>
          <a:xfrm>
            <a:off x="9990085" y="4317114"/>
            <a:ext cx="157644" cy="157644"/>
          </a:xfrm>
          <a:prstGeom prst="roundRect">
            <a:avLst/>
          </a:prstGeom>
          <a:solidFill>
            <a:srgbClr val="EE8A1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nvGrpSpPr>
          <p:cNvPr id="12" name="组合 11"/>
          <p:cNvGrpSpPr/>
          <p:nvPr/>
        </p:nvGrpSpPr>
        <p:grpSpPr>
          <a:xfrm>
            <a:off x="835758" y="4941171"/>
            <a:ext cx="10520484" cy="1046004"/>
            <a:chOff x="838161" y="4941168"/>
            <a:chExt cx="10520484" cy="1046003"/>
          </a:xfrm>
        </p:grpSpPr>
        <p:grpSp>
          <p:nvGrpSpPr>
            <p:cNvPr id="13" name="组合 12"/>
            <p:cNvGrpSpPr/>
            <p:nvPr/>
          </p:nvGrpSpPr>
          <p:grpSpPr>
            <a:xfrm>
              <a:off x="838161" y="4941168"/>
              <a:ext cx="2578029" cy="1046002"/>
              <a:chOff x="8662573" y="1518902"/>
              <a:chExt cx="2578029" cy="1046002"/>
            </a:xfrm>
          </p:grpSpPr>
          <p:sp>
            <p:nvSpPr>
              <p:cNvPr id="20" name="i$liḋe-TextBox 5"/>
              <p:cNvSpPr txBox="1"/>
              <p:nvPr/>
            </p:nvSpPr>
            <p:spPr>
              <a:xfrm>
                <a:off x="8662573" y="1839896"/>
                <a:ext cx="2578029" cy="725008"/>
              </a:xfrm>
              <a:prstGeom prst="rect">
                <a:avLst/>
              </a:prstGeom>
              <a:noFill/>
            </p:spPr>
            <p:txBody>
              <a:bodyPr wrap="square" lIns="120000" tIns="62400" rIns="120000" bIns="62400" anchor="t">
                <a:normAutofit fontScale="92500" lnSpcReduction="10000"/>
              </a:bodyPr>
              <a:lstStyle/>
              <a:p>
                <a:pPr algn="ctr" fontAlgn="base">
                  <a:spcBef>
                    <a:spcPct val="0"/>
                  </a:spcBef>
                  <a:spcAft>
                    <a:spcPct val="0"/>
                  </a:spcAft>
                </a:pPr>
                <a:r>
                  <a:rPr lang="zh-CN" altLang="en-US" sz="146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21" name="i$liḋe-Rectangle 20"/>
              <p:cNvSpPr/>
              <p:nvPr/>
            </p:nvSpPr>
            <p:spPr>
              <a:xfrm>
                <a:off x="8662573" y="1518902"/>
                <a:ext cx="2578029" cy="320994"/>
              </a:xfrm>
              <a:prstGeom prst="rect">
                <a:avLst/>
              </a:prstGeom>
            </p:spPr>
            <p:txBody>
              <a:bodyPr wrap="none" lIns="120000" tIns="62400" rIns="120000" bIns="62400" anchor="b">
                <a:normAutofit fontScale="70000" lnSpcReduction="20000"/>
              </a:bodyPr>
              <a:lstStyle/>
              <a:p>
                <a:pPr algn="ctr" defTabSz="1218565">
                  <a:spcBef>
                    <a:spcPct val="0"/>
                  </a:spcBef>
                  <a:defRPr/>
                </a:pPr>
                <a:r>
                  <a:rPr lang="zh-CN" altLang="en-US" sz="2135" b="1"/>
                  <a:t>标题文本预设</a:t>
                </a:r>
                <a:endParaRPr lang="zh-CN" altLang="en-US" sz="2135" b="1" dirty="0"/>
              </a:p>
            </p:txBody>
          </p:sp>
        </p:grpSp>
        <p:grpSp>
          <p:nvGrpSpPr>
            <p:cNvPr id="14" name="组合 13"/>
            <p:cNvGrpSpPr/>
            <p:nvPr/>
          </p:nvGrpSpPr>
          <p:grpSpPr>
            <a:xfrm>
              <a:off x="4809387" y="4941168"/>
              <a:ext cx="2578030" cy="1046003"/>
              <a:chOff x="8662572" y="1518902"/>
              <a:chExt cx="2578030" cy="1046003"/>
            </a:xfrm>
          </p:grpSpPr>
          <p:sp>
            <p:nvSpPr>
              <p:cNvPr id="18" name="i$liḋe-TextBox 5"/>
              <p:cNvSpPr txBox="1"/>
              <p:nvPr/>
            </p:nvSpPr>
            <p:spPr>
              <a:xfrm>
                <a:off x="8662572" y="1839897"/>
                <a:ext cx="2578029" cy="725008"/>
              </a:xfrm>
              <a:prstGeom prst="rect">
                <a:avLst/>
              </a:prstGeom>
              <a:noFill/>
            </p:spPr>
            <p:txBody>
              <a:bodyPr wrap="square" lIns="120000" tIns="62400" rIns="120000" bIns="62400" anchor="t">
                <a:normAutofit fontScale="92500" lnSpcReduction="10000"/>
              </a:bodyPr>
              <a:lstStyle/>
              <a:p>
                <a:pPr algn="ctr" fontAlgn="base">
                  <a:spcBef>
                    <a:spcPct val="0"/>
                  </a:spcBef>
                  <a:spcAft>
                    <a:spcPct val="0"/>
                  </a:spcAft>
                </a:pPr>
                <a:r>
                  <a:rPr lang="zh-CN" altLang="en-US" sz="146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19" name="i$liḋe-Rectangle 18"/>
              <p:cNvSpPr/>
              <p:nvPr/>
            </p:nvSpPr>
            <p:spPr>
              <a:xfrm>
                <a:off x="8662573" y="1518902"/>
                <a:ext cx="2578029" cy="320994"/>
              </a:xfrm>
              <a:prstGeom prst="rect">
                <a:avLst/>
              </a:prstGeom>
            </p:spPr>
            <p:txBody>
              <a:bodyPr wrap="none" lIns="120000" tIns="62400" rIns="120000" bIns="62400" anchor="b">
                <a:normAutofit fontScale="70000" lnSpcReduction="20000"/>
              </a:bodyPr>
              <a:lstStyle/>
              <a:p>
                <a:pPr algn="ctr" defTabSz="1218565">
                  <a:spcBef>
                    <a:spcPct val="0"/>
                  </a:spcBef>
                  <a:defRPr/>
                </a:pPr>
                <a:r>
                  <a:rPr lang="zh-CN" altLang="en-US" sz="2135" b="1" dirty="0">
                    <a:solidFill>
                      <a:schemeClr val="tx1">
                        <a:lumMod val="75000"/>
                        <a:lumOff val="25000"/>
                      </a:schemeClr>
                    </a:solidFill>
                  </a:rPr>
                  <a:t>标题文本预设</a:t>
                </a:r>
                <a:endParaRPr lang="zh-CN" altLang="en-US" sz="2135" b="1" dirty="0">
                  <a:solidFill>
                    <a:schemeClr val="tx1">
                      <a:lumMod val="75000"/>
                      <a:lumOff val="25000"/>
                    </a:schemeClr>
                  </a:solidFill>
                </a:endParaRPr>
              </a:p>
            </p:txBody>
          </p:sp>
        </p:grpSp>
        <p:grpSp>
          <p:nvGrpSpPr>
            <p:cNvPr id="15" name="组合 14"/>
            <p:cNvGrpSpPr/>
            <p:nvPr/>
          </p:nvGrpSpPr>
          <p:grpSpPr>
            <a:xfrm>
              <a:off x="8780616" y="4941168"/>
              <a:ext cx="2578029" cy="1046002"/>
              <a:chOff x="8662573" y="1518902"/>
              <a:chExt cx="2578029" cy="1046002"/>
            </a:xfrm>
          </p:grpSpPr>
          <p:sp>
            <p:nvSpPr>
              <p:cNvPr id="16" name="i$liḋe-TextBox 5"/>
              <p:cNvSpPr txBox="1"/>
              <p:nvPr/>
            </p:nvSpPr>
            <p:spPr>
              <a:xfrm>
                <a:off x="8662573" y="1839896"/>
                <a:ext cx="2578029" cy="725008"/>
              </a:xfrm>
              <a:prstGeom prst="rect">
                <a:avLst/>
              </a:prstGeom>
              <a:noFill/>
            </p:spPr>
            <p:txBody>
              <a:bodyPr wrap="square" lIns="120000" tIns="62400" rIns="120000" bIns="62400" anchor="t">
                <a:normAutofit fontScale="92500" lnSpcReduction="10000"/>
              </a:bodyPr>
              <a:lstStyle/>
              <a:p>
                <a:pPr algn="ctr" fontAlgn="base">
                  <a:spcBef>
                    <a:spcPct val="0"/>
                  </a:spcBef>
                  <a:spcAft>
                    <a:spcPct val="0"/>
                  </a:spcAft>
                </a:pPr>
                <a:r>
                  <a:rPr lang="zh-CN" altLang="en-US" sz="146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17" name="i$liḋe-Rectangle 16"/>
              <p:cNvSpPr/>
              <p:nvPr/>
            </p:nvSpPr>
            <p:spPr>
              <a:xfrm>
                <a:off x="8662573" y="1518902"/>
                <a:ext cx="2578029" cy="320994"/>
              </a:xfrm>
              <a:prstGeom prst="rect">
                <a:avLst/>
              </a:prstGeom>
            </p:spPr>
            <p:txBody>
              <a:bodyPr wrap="none" lIns="120000" tIns="62400" rIns="120000" bIns="62400" anchor="b">
                <a:normAutofit fontScale="70000" lnSpcReduction="20000"/>
              </a:bodyPr>
              <a:lstStyle/>
              <a:p>
                <a:pPr algn="ctr" defTabSz="1218565">
                  <a:spcBef>
                    <a:spcPct val="0"/>
                  </a:spcBef>
                  <a:defRPr/>
                </a:pPr>
                <a:r>
                  <a:rPr lang="zh-CN" altLang="en-US" sz="2135" b="1"/>
                  <a:t>标题文本预设</a:t>
                </a:r>
                <a:endParaRPr lang="zh-CN" altLang="en-US" sz="2135" b="1" dirty="0"/>
              </a:p>
            </p:txBody>
          </p:sp>
        </p:grpSp>
      </p:grpSp>
      <p:grpSp>
        <p:nvGrpSpPr>
          <p:cNvPr id="28" name="组合 27"/>
          <p:cNvGrpSpPr/>
          <p:nvPr/>
        </p:nvGrpSpPr>
        <p:grpSpPr>
          <a:xfrm>
            <a:off x="0" y="294640"/>
            <a:ext cx="880552" cy="375920"/>
            <a:chOff x="0" y="294640"/>
            <a:chExt cx="1094740" cy="467360"/>
          </a:xfrm>
          <a:solidFill>
            <a:srgbClr val="EE8A10"/>
          </a:solidFill>
        </p:grpSpPr>
        <p:sp>
          <p:nvSpPr>
            <p:cNvPr id="29"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1"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2" name="文本框 31"/>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工作不足</a:t>
            </a:r>
            <a:endParaRPr lang="zh-CN" altLang="en-US" sz="2800" spc="600" dirty="0">
              <a:cs typeface="+mn-ea"/>
              <a:sym typeface="+mn-lt"/>
            </a:endParaRPr>
          </a:p>
        </p:txBody>
      </p:sp>
      <p:grpSp>
        <p:nvGrpSpPr>
          <p:cNvPr id="33" name="组合 32"/>
          <p:cNvGrpSpPr/>
          <p:nvPr/>
        </p:nvGrpSpPr>
        <p:grpSpPr>
          <a:xfrm>
            <a:off x="3356076" y="408709"/>
            <a:ext cx="1749361" cy="147782"/>
            <a:chOff x="635462" y="775854"/>
            <a:chExt cx="1749361" cy="147782"/>
          </a:xfrm>
          <a:solidFill>
            <a:srgbClr val="EE8A10"/>
          </a:solidFill>
        </p:grpSpPr>
        <p:sp>
          <p:nvSpPr>
            <p:cNvPr id="34" name="椭圆 33"/>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5" name="椭圆 34"/>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6" name="椭圆 35"/>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7" name="椭圆 36"/>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8" name="椭圆 37"/>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39" name="直接连接符 38"/>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30">
        <p15:prstTrans prst="airplane"/>
      </p:transition>
    </mc:Choice>
    <mc:Fallback>
      <p:transition spd="slow" advTm="303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62327" y="3926626"/>
            <a:ext cx="5738395" cy="1492573"/>
            <a:chOff x="2245857" y="3685396"/>
            <a:chExt cx="5738394" cy="1492574"/>
          </a:xfrm>
        </p:grpSpPr>
        <p:grpSp>
          <p:nvGrpSpPr>
            <p:cNvPr id="19" name="组合 18"/>
            <p:cNvGrpSpPr/>
            <p:nvPr/>
          </p:nvGrpSpPr>
          <p:grpSpPr>
            <a:xfrm>
              <a:off x="3381493" y="3685396"/>
              <a:ext cx="1155744" cy="761054"/>
              <a:chOff x="1958468" y="4905164"/>
              <a:chExt cx="1155744" cy="761054"/>
            </a:xfrm>
          </p:grpSpPr>
          <p:sp>
            <p:nvSpPr>
              <p:cNvPr id="22" name="任意多边形 3"/>
              <p:cNvSpPr/>
              <p:nvPr/>
            </p:nvSpPr>
            <p:spPr>
              <a:xfrm>
                <a:off x="1958468" y="4905164"/>
                <a:ext cx="1154167" cy="761054"/>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rgbClr val="EE8A10"/>
              </a:solidFill>
              <a:ln w="12700" cap="flat">
                <a:noFill/>
                <a:miter lim="400000"/>
              </a:ln>
              <a:effectLst/>
            </p:spPr>
            <p:txBody>
              <a:bodyPr anchor="ctr"/>
              <a:lstStyle/>
              <a:p>
                <a:pPr algn="ctr"/>
                <a:endParaRPr sz="2400" dirty="0">
                  <a:solidFill>
                    <a:schemeClr val="tx1">
                      <a:lumMod val="75000"/>
                      <a:lumOff val="25000"/>
                    </a:schemeClr>
                  </a:solidFill>
                  <a:cs typeface="+mn-ea"/>
                  <a:sym typeface="+mn-lt"/>
                </a:endParaRPr>
              </a:p>
            </p:txBody>
          </p:sp>
          <p:sp>
            <p:nvSpPr>
              <p:cNvPr id="23" name="任意多边形 4"/>
              <p:cNvSpPr/>
              <p:nvPr/>
            </p:nvSpPr>
            <p:spPr>
              <a:xfrm>
                <a:off x="2117536" y="4995431"/>
                <a:ext cx="172176" cy="258260"/>
              </a:xfrm>
              <a:custGeom>
                <a:avLst/>
                <a:gdLst/>
                <a:ahLst/>
                <a:cxnLst>
                  <a:cxn ang="0">
                    <a:pos x="wd2" y="hd2"/>
                  </a:cxn>
                  <a:cxn ang="5400000">
                    <a:pos x="wd2" y="hd2"/>
                  </a:cxn>
                  <a:cxn ang="10800000">
                    <a:pos x="wd2" y="hd2"/>
                  </a:cxn>
                  <a:cxn ang="16200000">
                    <a:pos x="wd2" y="hd2"/>
                  </a:cxn>
                </a:cxnLst>
                <a:rect l="0" t="0" r="r" b="b"/>
                <a:pathLst>
                  <a:path w="21600" h="21600" extrusionOk="0">
                    <a:moveTo>
                      <a:pt x="14850" y="6750"/>
                    </a:moveTo>
                    <a:cubicBezTo>
                      <a:pt x="14491" y="6750"/>
                      <a:pt x="14175" y="6539"/>
                      <a:pt x="14175" y="6300"/>
                    </a:cubicBezTo>
                    <a:cubicBezTo>
                      <a:pt x="14175" y="5330"/>
                      <a:pt x="11918" y="4950"/>
                      <a:pt x="10800" y="4950"/>
                    </a:cubicBezTo>
                    <a:cubicBezTo>
                      <a:pt x="10441" y="4950"/>
                      <a:pt x="10125" y="4739"/>
                      <a:pt x="10125" y="4500"/>
                    </a:cubicBezTo>
                    <a:cubicBezTo>
                      <a:pt x="10125" y="4261"/>
                      <a:pt x="10441" y="4050"/>
                      <a:pt x="10800" y="4050"/>
                    </a:cubicBezTo>
                    <a:cubicBezTo>
                      <a:pt x="12762" y="4050"/>
                      <a:pt x="15525" y="4739"/>
                      <a:pt x="15525" y="6300"/>
                    </a:cubicBezTo>
                    <a:cubicBezTo>
                      <a:pt x="15525" y="6539"/>
                      <a:pt x="15209" y="6750"/>
                      <a:pt x="14850" y="6750"/>
                    </a:cubicBezTo>
                    <a:close/>
                    <a:moveTo>
                      <a:pt x="10800" y="1800"/>
                    </a:moveTo>
                    <a:cubicBezTo>
                      <a:pt x="6982" y="1800"/>
                      <a:pt x="2700" y="3487"/>
                      <a:pt x="2700" y="6300"/>
                    </a:cubicBezTo>
                    <a:cubicBezTo>
                      <a:pt x="2700" y="7200"/>
                      <a:pt x="3248" y="8142"/>
                      <a:pt x="4134" y="8831"/>
                    </a:cubicBezTo>
                    <a:cubicBezTo>
                      <a:pt x="4535" y="9141"/>
                      <a:pt x="4999" y="9436"/>
                      <a:pt x="5421" y="9759"/>
                    </a:cubicBezTo>
                    <a:cubicBezTo>
                      <a:pt x="6919" y="10955"/>
                      <a:pt x="8184" y="12361"/>
                      <a:pt x="8395" y="13950"/>
                    </a:cubicBezTo>
                    <a:lnTo>
                      <a:pt x="13205" y="13950"/>
                    </a:lnTo>
                    <a:cubicBezTo>
                      <a:pt x="13416" y="12361"/>
                      <a:pt x="14681" y="10955"/>
                      <a:pt x="16179" y="9759"/>
                    </a:cubicBezTo>
                    <a:cubicBezTo>
                      <a:pt x="16601" y="9436"/>
                      <a:pt x="17065" y="9141"/>
                      <a:pt x="17466" y="8831"/>
                    </a:cubicBezTo>
                    <a:cubicBezTo>
                      <a:pt x="18352" y="8142"/>
                      <a:pt x="18900" y="7200"/>
                      <a:pt x="18900" y="6300"/>
                    </a:cubicBezTo>
                    <a:cubicBezTo>
                      <a:pt x="18900" y="3487"/>
                      <a:pt x="14618" y="1800"/>
                      <a:pt x="10800" y="1800"/>
                    </a:cubicBezTo>
                    <a:close/>
                    <a:moveTo>
                      <a:pt x="19427" y="10069"/>
                    </a:moveTo>
                    <a:cubicBezTo>
                      <a:pt x="17972" y="11138"/>
                      <a:pt x="16052" y="12642"/>
                      <a:pt x="15884" y="14147"/>
                    </a:cubicBezTo>
                    <a:cubicBezTo>
                      <a:pt x="16495" y="14386"/>
                      <a:pt x="16875" y="14836"/>
                      <a:pt x="16875" y="15300"/>
                    </a:cubicBezTo>
                    <a:cubicBezTo>
                      <a:pt x="16875" y="15638"/>
                      <a:pt x="16685" y="15961"/>
                      <a:pt x="16348" y="16200"/>
                    </a:cubicBezTo>
                    <a:cubicBezTo>
                      <a:pt x="16685" y="16439"/>
                      <a:pt x="16875" y="16762"/>
                      <a:pt x="16875" y="17100"/>
                    </a:cubicBezTo>
                    <a:cubicBezTo>
                      <a:pt x="16875" y="17564"/>
                      <a:pt x="16516" y="17986"/>
                      <a:pt x="15926" y="18239"/>
                    </a:cubicBezTo>
                    <a:cubicBezTo>
                      <a:pt x="16095" y="18436"/>
                      <a:pt x="16200" y="18675"/>
                      <a:pt x="16200" y="18900"/>
                    </a:cubicBezTo>
                    <a:cubicBezTo>
                      <a:pt x="16200" y="19814"/>
                      <a:pt x="15124" y="20250"/>
                      <a:pt x="13901" y="20250"/>
                    </a:cubicBezTo>
                    <a:cubicBezTo>
                      <a:pt x="13352" y="21066"/>
                      <a:pt x="12129" y="21600"/>
                      <a:pt x="10800" y="21600"/>
                    </a:cubicBezTo>
                    <a:cubicBezTo>
                      <a:pt x="9471" y="21600"/>
                      <a:pt x="8248" y="21066"/>
                      <a:pt x="7699" y="20250"/>
                    </a:cubicBezTo>
                    <a:cubicBezTo>
                      <a:pt x="6476" y="20250"/>
                      <a:pt x="5400" y="19814"/>
                      <a:pt x="5400" y="18900"/>
                    </a:cubicBezTo>
                    <a:cubicBezTo>
                      <a:pt x="5400" y="18675"/>
                      <a:pt x="5505" y="18436"/>
                      <a:pt x="5674" y="18239"/>
                    </a:cubicBezTo>
                    <a:cubicBezTo>
                      <a:pt x="5084" y="17986"/>
                      <a:pt x="4725" y="17564"/>
                      <a:pt x="4725" y="17100"/>
                    </a:cubicBezTo>
                    <a:cubicBezTo>
                      <a:pt x="4725" y="16762"/>
                      <a:pt x="4915" y="16439"/>
                      <a:pt x="5252" y="16200"/>
                    </a:cubicBezTo>
                    <a:cubicBezTo>
                      <a:pt x="4915" y="15961"/>
                      <a:pt x="4725" y="15638"/>
                      <a:pt x="4725" y="15300"/>
                    </a:cubicBezTo>
                    <a:cubicBezTo>
                      <a:pt x="4725" y="14836"/>
                      <a:pt x="5105" y="14386"/>
                      <a:pt x="5716" y="14147"/>
                    </a:cubicBezTo>
                    <a:cubicBezTo>
                      <a:pt x="5548" y="12642"/>
                      <a:pt x="3628" y="11138"/>
                      <a:pt x="2173" y="10069"/>
                    </a:cubicBezTo>
                    <a:cubicBezTo>
                      <a:pt x="717" y="9000"/>
                      <a:pt x="0" y="7748"/>
                      <a:pt x="0" y="6300"/>
                    </a:cubicBezTo>
                    <a:cubicBezTo>
                      <a:pt x="0" y="2475"/>
                      <a:pt x="5463" y="0"/>
                      <a:pt x="10800" y="0"/>
                    </a:cubicBezTo>
                    <a:cubicBezTo>
                      <a:pt x="16137" y="0"/>
                      <a:pt x="21600" y="2475"/>
                      <a:pt x="21600" y="6300"/>
                    </a:cubicBezTo>
                    <a:cubicBezTo>
                      <a:pt x="21600" y="7748"/>
                      <a:pt x="20883" y="9000"/>
                      <a:pt x="19427" y="10069"/>
                    </a:cubicBezTo>
                    <a:close/>
                  </a:path>
                </a:pathLst>
              </a:custGeom>
              <a:solidFill>
                <a:srgbClr val="FFFFFF"/>
              </a:solidFill>
              <a:ln w="12700" cap="flat">
                <a:noFill/>
                <a:miter lim="400000"/>
              </a:ln>
              <a:effectLst/>
            </p:spPr>
            <p:txBody>
              <a:bodyPr anchor="ctr"/>
              <a:lstStyle/>
              <a:p>
                <a:pPr algn="ctr"/>
                <a:endParaRPr sz="2400">
                  <a:solidFill>
                    <a:schemeClr val="tx1">
                      <a:lumMod val="75000"/>
                      <a:lumOff val="25000"/>
                    </a:schemeClr>
                  </a:solidFill>
                  <a:cs typeface="+mn-ea"/>
                  <a:sym typeface="+mn-lt"/>
                </a:endParaRPr>
              </a:p>
            </p:txBody>
          </p:sp>
          <p:sp>
            <p:nvSpPr>
              <p:cNvPr id="24" name="右箭头 13"/>
              <p:cNvSpPr/>
              <p:nvPr/>
            </p:nvSpPr>
            <p:spPr>
              <a:xfrm rot="5400000">
                <a:off x="2845857" y="5257677"/>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endParaRPr sz="2400">
                  <a:solidFill>
                    <a:schemeClr val="tx1">
                      <a:lumMod val="75000"/>
                      <a:lumOff val="25000"/>
                    </a:schemeClr>
                  </a:solidFill>
                  <a:cs typeface="+mn-ea"/>
                  <a:sym typeface="+mn-lt"/>
                </a:endParaRPr>
              </a:p>
            </p:txBody>
          </p:sp>
        </p:grpSp>
        <p:sp>
          <p:nvSpPr>
            <p:cNvPr id="20" name="矩形 19"/>
            <p:cNvSpPr/>
            <p:nvPr/>
          </p:nvSpPr>
          <p:spPr>
            <a:xfrm>
              <a:off x="2245857" y="3756924"/>
              <a:ext cx="1107996" cy="276999"/>
            </a:xfrm>
            <a:prstGeom prst="rect">
              <a:avLst/>
            </a:prstGeom>
          </p:spPr>
          <p:txBody>
            <a:bodyPr wrap="none">
              <a:normAutofit fontScale="85000" lnSpcReduction="20000"/>
            </a:bodyPr>
            <a:lstStyle/>
            <a:p>
              <a:pPr algn="ctr"/>
              <a:r>
                <a:rPr lang="zh-CN" altLang="en-US" sz="1600" b="1">
                  <a:solidFill>
                    <a:schemeClr val="tx1">
                      <a:lumMod val="75000"/>
                      <a:lumOff val="25000"/>
                    </a:schemeClr>
                  </a:solidFill>
                  <a:cs typeface="+mn-ea"/>
                  <a:sym typeface="+mn-lt"/>
                </a:rPr>
                <a:t>标题文本预设</a:t>
              </a:r>
              <a:endParaRPr lang="zh-CN" altLang="en-US" sz="1600" b="1">
                <a:solidFill>
                  <a:schemeClr val="tx1">
                    <a:lumMod val="75000"/>
                    <a:lumOff val="25000"/>
                  </a:schemeClr>
                </a:solidFill>
                <a:cs typeface="+mn-ea"/>
                <a:sym typeface="+mn-lt"/>
              </a:endParaRPr>
            </a:p>
          </p:txBody>
        </p:sp>
        <p:sp>
          <p:nvSpPr>
            <p:cNvPr id="21" name="矩形 20"/>
            <p:cNvSpPr/>
            <p:nvPr/>
          </p:nvSpPr>
          <p:spPr>
            <a:xfrm>
              <a:off x="4693921" y="4250722"/>
              <a:ext cx="3290330" cy="927248"/>
            </a:xfrm>
            <a:prstGeom prst="rect">
              <a:avLst/>
            </a:prstGeom>
          </p:spPr>
          <p:txBody>
            <a:bodyPr wrap="square">
              <a:normAutofit/>
            </a:bodyPr>
            <a:lstStyle/>
            <a:p>
              <a:pPr fontAlgn="base">
                <a:spcBef>
                  <a:spcPct val="0"/>
                </a:spcBef>
                <a:spcAft>
                  <a:spcPct val="0"/>
                </a:spcAft>
              </a:pPr>
              <a:r>
                <a:rPr lang="zh-CN" altLang="en-US" sz="1465" spc="105" dirty="0">
                  <a:solidFill>
                    <a:schemeClr val="tx1">
                      <a:lumMod val="75000"/>
                      <a:lumOff val="2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75000"/>
                    <a:lumOff val="25000"/>
                  </a:schemeClr>
                </a:solidFill>
                <a:latin typeface="微软雅黑" panose="020B0503020204020204" pitchFamily="34" charset="-122"/>
                <a:cs typeface="Lato Light" charset="0"/>
                <a:sym typeface="Lato Light" charset="0"/>
              </a:endParaRPr>
            </a:p>
          </p:txBody>
        </p:sp>
      </p:grpSp>
      <p:grpSp>
        <p:nvGrpSpPr>
          <p:cNvPr id="5" name="组合 4"/>
          <p:cNvGrpSpPr/>
          <p:nvPr/>
        </p:nvGrpSpPr>
        <p:grpSpPr>
          <a:xfrm>
            <a:off x="3320693" y="3053739"/>
            <a:ext cx="5672159" cy="1326380"/>
            <a:chOff x="3104222" y="3035140"/>
            <a:chExt cx="5672158" cy="1326381"/>
          </a:xfrm>
        </p:grpSpPr>
        <p:grpSp>
          <p:nvGrpSpPr>
            <p:cNvPr id="13" name="组合 12"/>
            <p:cNvGrpSpPr/>
            <p:nvPr/>
          </p:nvGrpSpPr>
          <p:grpSpPr>
            <a:xfrm>
              <a:off x="4239858" y="3035140"/>
              <a:ext cx="1158906" cy="761055"/>
              <a:chOff x="2816833" y="4254908"/>
              <a:chExt cx="1158906" cy="761055"/>
            </a:xfrm>
          </p:grpSpPr>
          <p:sp>
            <p:nvSpPr>
              <p:cNvPr id="16" name="任意多边形 5"/>
              <p:cNvSpPr/>
              <p:nvPr/>
            </p:nvSpPr>
            <p:spPr>
              <a:xfrm>
                <a:off x="2816833" y="4254908"/>
                <a:ext cx="1154172" cy="761055"/>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rgbClr val="EE8A10"/>
              </a:solidFill>
              <a:ln w="12700" cap="flat">
                <a:noFill/>
                <a:miter lim="400000"/>
              </a:ln>
              <a:effectLst/>
            </p:spPr>
            <p:txBody>
              <a:bodyPr anchor="ctr"/>
              <a:lstStyle/>
              <a:p>
                <a:pPr algn="ctr"/>
                <a:endParaRPr sz="2400" dirty="0">
                  <a:solidFill>
                    <a:schemeClr val="tx1">
                      <a:lumMod val="75000"/>
                      <a:lumOff val="25000"/>
                    </a:schemeClr>
                  </a:solidFill>
                  <a:cs typeface="+mn-ea"/>
                  <a:sym typeface="+mn-lt"/>
                </a:endParaRPr>
              </a:p>
            </p:txBody>
          </p:sp>
          <p:sp>
            <p:nvSpPr>
              <p:cNvPr id="17" name="任意多边形 6"/>
              <p:cNvSpPr/>
              <p:nvPr/>
            </p:nvSpPr>
            <p:spPr>
              <a:xfrm>
                <a:off x="3005371" y="4353287"/>
                <a:ext cx="194752" cy="238418"/>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rgbClr val="FFFFFF"/>
              </a:solidFill>
              <a:ln w="12700" cap="flat">
                <a:noFill/>
                <a:miter lim="400000"/>
              </a:ln>
              <a:effectLst/>
            </p:spPr>
            <p:txBody>
              <a:bodyPr anchor="ctr"/>
              <a:lstStyle/>
              <a:p>
                <a:pPr algn="ctr"/>
                <a:endParaRPr sz="2400">
                  <a:solidFill>
                    <a:schemeClr val="tx1">
                      <a:lumMod val="75000"/>
                      <a:lumOff val="25000"/>
                    </a:schemeClr>
                  </a:solidFill>
                  <a:cs typeface="+mn-ea"/>
                  <a:sym typeface="+mn-lt"/>
                </a:endParaRPr>
              </a:p>
            </p:txBody>
          </p:sp>
          <p:sp>
            <p:nvSpPr>
              <p:cNvPr id="18" name="右箭头 14"/>
              <p:cNvSpPr/>
              <p:nvPr/>
            </p:nvSpPr>
            <p:spPr>
              <a:xfrm rot="5400000">
                <a:off x="3707384" y="4609124"/>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endParaRPr sz="2400">
                  <a:solidFill>
                    <a:schemeClr val="tx1">
                      <a:lumMod val="75000"/>
                      <a:lumOff val="25000"/>
                    </a:schemeClr>
                  </a:solidFill>
                  <a:cs typeface="+mn-ea"/>
                  <a:sym typeface="+mn-lt"/>
                </a:endParaRPr>
              </a:p>
            </p:txBody>
          </p:sp>
        </p:grpSp>
        <p:sp>
          <p:nvSpPr>
            <p:cNvPr id="14" name="矩形 13"/>
            <p:cNvSpPr/>
            <p:nvPr/>
          </p:nvSpPr>
          <p:spPr>
            <a:xfrm>
              <a:off x="3104222" y="3114228"/>
              <a:ext cx="1107996" cy="276999"/>
            </a:xfrm>
            <a:prstGeom prst="rect">
              <a:avLst/>
            </a:prstGeom>
          </p:spPr>
          <p:txBody>
            <a:bodyPr wrap="none">
              <a:normAutofit fontScale="85000" lnSpcReduction="20000"/>
            </a:bodyPr>
            <a:lstStyle/>
            <a:p>
              <a:pPr algn="ctr"/>
              <a:r>
                <a:rPr lang="zh-CN" altLang="en-US" sz="1600" b="1">
                  <a:solidFill>
                    <a:schemeClr val="tx1">
                      <a:lumMod val="75000"/>
                      <a:lumOff val="25000"/>
                    </a:schemeClr>
                  </a:solidFill>
                  <a:cs typeface="+mn-ea"/>
                  <a:sym typeface="+mn-lt"/>
                </a:rPr>
                <a:t>标题文本预设</a:t>
              </a:r>
              <a:endParaRPr lang="zh-CN" altLang="en-US" sz="1600" b="1">
                <a:solidFill>
                  <a:schemeClr val="tx1">
                    <a:lumMod val="75000"/>
                    <a:lumOff val="25000"/>
                  </a:schemeClr>
                </a:solidFill>
                <a:cs typeface="+mn-ea"/>
                <a:sym typeface="+mn-lt"/>
              </a:endParaRPr>
            </a:p>
          </p:txBody>
        </p:sp>
        <p:sp>
          <p:nvSpPr>
            <p:cNvPr id="15" name="矩形 14"/>
            <p:cNvSpPr/>
            <p:nvPr/>
          </p:nvSpPr>
          <p:spPr>
            <a:xfrm>
              <a:off x="5598159" y="3647938"/>
              <a:ext cx="3178221" cy="713583"/>
            </a:xfrm>
            <a:prstGeom prst="rect">
              <a:avLst/>
            </a:prstGeom>
          </p:spPr>
          <p:txBody>
            <a:bodyPr wrap="square">
              <a:normAutofit/>
            </a:bodyPr>
            <a:lstStyle/>
            <a:p>
              <a:pPr fontAlgn="base">
                <a:spcBef>
                  <a:spcPct val="0"/>
                </a:spcBef>
                <a:spcAft>
                  <a:spcPct val="0"/>
                </a:spcAft>
              </a:pPr>
              <a:r>
                <a:rPr lang="zh-CN" altLang="en-US" sz="1465" spc="105" dirty="0">
                  <a:solidFill>
                    <a:schemeClr val="tx1">
                      <a:lumMod val="75000"/>
                      <a:lumOff val="2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75000"/>
                    <a:lumOff val="25000"/>
                  </a:schemeClr>
                </a:solidFill>
                <a:latin typeface="微软雅黑" panose="020B0503020204020204" pitchFamily="34" charset="-122"/>
                <a:cs typeface="Lato Light" charset="0"/>
                <a:sym typeface="Lato Light" charset="0"/>
              </a:endParaRPr>
            </a:p>
          </p:txBody>
        </p:sp>
      </p:grpSp>
      <p:grpSp>
        <p:nvGrpSpPr>
          <p:cNvPr id="6" name="组合 5"/>
          <p:cNvGrpSpPr/>
          <p:nvPr/>
        </p:nvGrpSpPr>
        <p:grpSpPr>
          <a:xfrm>
            <a:off x="4175787" y="2180862"/>
            <a:ext cx="5621564" cy="960449"/>
            <a:chOff x="3959317" y="2384884"/>
            <a:chExt cx="5621563" cy="960449"/>
          </a:xfrm>
        </p:grpSpPr>
        <p:grpSp>
          <p:nvGrpSpPr>
            <p:cNvPr id="7" name="组合 6"/>
            <p:cNvGrpSpPr/>
            <p:nvPr/>
          </p:nvGrpSpPr>
          <p:grpSpPr>
            <a:xfrm>
              <a:off x="5090219" y="2384884"/>
              <a:ext cx="1158063" cy="761048"/>
              <a:chOff x="3667194" y="3604652"/>
              <a:chExt cx="1158063" cy="761048"/>
            </a:xfrm>
          </p:grpSpPr>
          <p:sp>
            <p:nvSpPr>
              <p:cNvPr id="10" name="任意多边形 7"/>
              <p:cNvSpPr/>
              <p:nvPr/>
            </p:nvSpPr>
            <p:spPr>
              <a:xfrm>
                <a:off x="3667194" y="3604652"/>
                <a:ext cx="1154172" cy="761048"/>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7"/>
                    </a:lnTo>
                    <a:lnTo>
                      <a:pt x="0" y="12827"/>
                    </a:lnTo>
                    <a:lnTo>
                      <a:pt x="0" y="0"/>
                    </a:lnTo>
                    <a:lnTo>
                      <a:pt x="21600" y="0"/>
                    </a:lnTo>
                    <a:lnTo>
                      <a:pt x="21600" y="12827"/>
                    </a:lnTo>
                  </a:path>
                </a:pathLst>
              </a:custGeom>
              <a:solidFill>
                <a:srgbClr val="EE8A10"/>
              </a:solidFill>
              <a:ln w="12700" cap="flat">
                <a:noFill/>
                <a:miter lim="400000"/>
              </a:ln>
              <a:effectLst/>
            </p:spPr>
            <p:txBody>
              <a:bodyPr anchor="ctr"/>
              <a:lstStyle/>
              <a:p>
                <a:pPr algn="ctr"/>
                <a:endParaRPr sz="2400">
                  <a:solidFill>
                    <a:schemeClr val="tx1">
                      <a:lumMod val="75000"/>
                      <a:lumOff val="25000"/>
                    </a:schemeClr>
                  </a:solidFill>
                  <a:cs typeface="+mn-ea"/>
                  <a:sym typeface="+mn-lt"/>
                </a:endParaRPr>
              </a:p>
            </p:txBody>
          </p:sp>
          <p:sp>
            <p:nvSpPr>
              <p:cNvPr id="11" name="任意多边形 8"/>
              <p:cNvSpPr/>
              <p:nvPr/>
            </p:nvSpPr>
            <p:spPr>
              <a:xfrm>
                <a:off x="3818348" y="3713140"/>
                <a:ext cx="230888" cy="230864"/>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anchor="ctr"/>
              <a:lstStyle/>
              <a:p>
                <a:pPr algn="ctr"/>
                <a:endParaRPr sz="2400">
                  <a:solidFill>
                    <a:schemeClr val="tx1">
                      <a:lumMod val="75000"/>
                      <a:lumOff val="25000"/>
                    </a:schemeClr>
                  </a:solidFill>
                  <a:cs typeface="+mn-ea"/>
                  <a:sym typeface="+mn-lt"/>
                </a:endParaRPr>
              </a:p>
            </p:txBody>
          </p:sp>
          <p:sp>
            <p:nvSpPr>
              <p:cNvPr id="12" name="右箭头 15"/>
              <p:cNvSpPr/>
              <p:nvPr/>
            </p:nvSpPr>
            <p:spPr>
              <a:xfrm rot="5400000">
                <a:off x="4556902" y="3956089"/>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endParaRPr sz="2400">
                  <a:solidFill>
                    <a:schemeClr val="tx1">
                      <a:lumMod val="75000"/>
                      <a:lumOff val="25000"/>
                    </a:schemeClr>
                  </a:solidFill>
                  <a:cs typeface="+mn-ea"/>
                  <a:sym typeface="+mn-lt"/>
                </a:endParaRPr>
              </a:p>
            </p:txBody>
          </p:sp>
        </p:grpSp>
        <p:sp>
          <p:nvSpPr>
            <p:cNvPr id="8" name="矩形 7"/>
            <p:cNvSpPr/>
            <p:nvPr/>
          </p:nvSpPr>
          <p:spPr>
            <a:xfrm>
              <a:off x="3959317" y="2447237"/>
              <a:ext cx="1107996" cy="276999"/>
            </a:xfrm>
            <a:prstGeom prst="rect">
              <a:avLst/>
            </a:prstGeom>
          </p:spPr>
          <p:txBody>
            <a:bodyPr wrap="none">
              <a:normAutofit fontScale="85000" lnSpcReduction="20000"/>
            </a:bodyPr>
            <a:lstStyle/>
            <a:p>
              <a:pPr algn="ctr"/>
              <a:r>
                <a:rPr lang="zh-CN" altLang="en-US" sz="1600" b="1">
                  <a:solidFill>
                    <a:schemeClr val="tx1">
                      <a:lumMod val="75000"/>
                      <a:lumOff val="25000"/>
                    </a:schemeClr>
                  </a:solidFill>
                  <a:cs typeface="+mn-ea"/>
                  <a:sym typeface="+mn-lt"/>
                </a:rPr>
                <a:t>标题文本预设</a:t>
              </a:r>
              <a:endParaRPr lang="zh-CN" altLang="en-US" sz="1600" b="1">
                <a:solidFill>
                  <a:schemeClr val="tx1">
                    <a:lumMod val="75000"/>
                    <a:lumOff val="25000"/>
                  </a:schemeClr>
                </a:solidFill>
                <a:cs typeface="+mn-ea"/>
                <a:sym typeface="+mn-lt"/>
              </a:endParaRPr>
            </a:p>
          </p:txBody>
        </p:sp>
        <p:sp>
          <p:nvSpPr>
            <p:cNvPr id="9" name="矩形 8"/>
            <p:cNvSpPr/>
            <p:nvPr/>
          </p:nvSpPr>
          <p:spPr>
            <a:xfrm>
              <a:off x="6490027" y="2493372"/>
              <a:ext cx="3090853" cy="851961"/>
            </a:xfrm>
            <a:prstGeom prst="rect">
              <a:avLst/>
            </a:prstGeom>
          </p:spPr>
          <p:txBody>
            <a:bodyPr wrap="square">
              <a:normAutofit/>
            </a:bodyPr>
            <a:lstStyle/>
            <a:p>
              <a:pPr fontAlgn="base">
                <a:spcBef>
                  <a:spcPct val="0"/>
                </a:spcBef>
                <a:spcAft>
                  <a:spcPct val="0"/>
                </a:spcAft>
              </a:pPr>
              <a:r>
                <a:rPr lang="zh-CN" altLang="en-US" sz="1465" spc="105" dirty="0">
                  <a:solidFill>
                    <a:schemeClr val="tx1">
                      <a:lumMod val="75000"/>
                      <a:lumOff val="2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75000"/>
                    <a:lumOff val="25000"/>
                  </a:schemeClr>
                </a:solidFill>
                <a:latin typeface="微软雅黑" panose="020B0503020204020204" pitchFamily="34" charset="-122"/>
                <a:cs typeface="Lato Light" charset="0"/>
                <a:sym typeface="Lato Light" charset="0"/>
              </a:endParaRPr>
            </a:p>
          </p:txBody>
        </p:sp>
      </p:grpSp>
      <p:grpSp>
        <p:nvGrpSpPr>
          <p:cNvPr id="25" name="组合 24"/>
          <p:cNvGrpSpPr/>
          <p:nvPr/>
        </p:nvGrpSpPr>
        <p:grpSpPr>
          <a:xfrm>
            <a:off x="0" y="294640"/>
            <a:ext cx="880552" cy="375920"/>
            <a:chOff x="0" y="294640"/>
            <a:chExt cx="1094740" cy="467360"/>
          </a:xfrm>
          <a:solidFill>
            <a:srgbClr val="EE8A10"/>
          </a:solidFill>
        </p:grpSpPr>
        <p:sp>
          <p:nvSpPr>
            <p:cNvPr id="26"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8"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0" name="文本框 29"/>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工作不足</a:t>
            </a:r>
            <a:endParaRPr lang="zh-CN" altLang="en-US" sz="2800" spc="600" dirty="0">
              <a:cs typeface="+mn-ea"/>
              <a:sym typeface="+mn-lt"/>
            </a:endParaRPr>
          </a:p>
        </p:txBody>
      </p:sp>
      <p:grpSp>
        <p:nvGrpSpPr>
          <p:cNvPr id="31" name="组合 30"/>
          <p:cNvGrpSpPr/>
          <p:nvPr/>
        </p:nvGrpSpPr>
        <p:grpSpPr>
          <a:xfrm>
            <a:off x="3356076" y="408709"/>
            <a:ext cx="1749361" cy="147782"/>
            <a:chOff x="635462" y="775854"/>
            <a:chExt cx="1749361" cy="147782"/>
          </a:xfrm>
          <a:solidFill>
            <a:srgbClr val="EE8A10"/>
          </a:solidFill>
        </p:grpSpPr>
        <p:sp>
          <p:nvSpPr>
            <p:cNvPr id="32" name="椭圆 31"/>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3" name="椭圆 32"/>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4" name="椭圆 33"/>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5" name="椭圆 34"/>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6" name="椭圆 35"/>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37" name="直接连接符 36"/>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30">
        <p15:prstTrans prst="airplane"/>
      </p:transition>
    </mc:Choice>
    <mc:Fallback>
      <p:transition spd="slow" advTm="30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0" name="矩形 19"/>
          <p:cNvSpPr/>
          <p:nvPr/>
        </p:nvSpPr>
        <p:spPr>
          <a:xfrm>
            <a:off x="-29139" y="1033670"/>
            <a:ext cx="12221139" cy="4479234"/>
          </a:xfrm>
          <a:prstGeom prst="rect">
            <a:avLst/>
          </a:prstGeom>
          <a:solidFill>
            <a:srgbClr val="060606">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4001439" y="3429000"/>
            <a:ext cx="4282605" cy="1685846"/>
          </a:xfrm>
          <a:prstGeom prst="rect">
            <a:avLst/>
          </a:prstGeom>
          <a:noFill/>
          <a:ln>
            <a:noFill/>
          </a:ln>
        </p:spPr>
        <p:txBody>
          <a:bodyPr wrap="square" rtlCol="0">
            <a:spAutoFit/>
          </a:bodyPr>
          <a:lstStyle/>
          <a:p>
            <a:pPr algn="ctr">
              <a:lnSpc>
                <a:spcPct val="150000"/>
              </a:lnSpc>
            </a:pPr>
            <a:r>
              <a:rPr lang="zh-CN" altLang="en-US" sz="4800" b="1" spc="600" dirty="0">
                <a:solidFill>
                  <a:schemeClr val="bg1"/>
                </a:solidFill>
                <a:cs typeface="+mn-ea"/>
                <a:sym typeface="+mn-lt"/>
              </a:rPr>
              <a:t>明年计划</a:t>
            </a:r>
            <a:endParaRPr lang="en-US" altLang="zh-CN" sz="4800" b="1" spc="600" dirty="0">
              <a:solidFill>
                <a:schemeClr val="bg1"/>
              </a:solidFill>
              <a:cs typeface="+mn-ea"/>
              <a:sym typeface="+mn-lt"/>
            </a:endParaRPr>
          </a:p>
          <a:p>
            <a:pPr algn="ctr">
              <a:lnSpc>
                <a:spcPct val="150000"/>
              </a:lnSpc>
            </a:pPr>
            <a:r>
              <a:rPr lang="en-US" altLang="zh-CN" sz="2400" b="1" dirty="0">
                <a:solidFill>
                  <a:schemeClr val="bg1"/>
                </a:solidFill>
                <a:cs typeface="+mn-ea"/>
                <a:sym typeface="+mn-lt"/>
              </a:rPr>
              <a:t>Add Your </a:t>
            </a:r>
            <a:r>
              <a:rPr lang="en-US" altLang="zh-CN" sz="2400" b="1" dirty="0" err="1">
                <a:solidFill>
                  <a:schemeClr val="bg1"/>
                </a:solidFill>
                <a:cs typeface="+mn-ea"/>
                <a:sym typeface="+mn-lt"/>
              </a:rPr>
              <a:t>Tiele</a:t>
            </a:r>
            <a:endParaRPr lang="zh-CN" altLang="en-US" sz="2400" b="1" dirty="0">
              <a:solidFill>
                <a:schemeClr val="bg1"/>
              </a:solidFill>
              <a:cs typeface="+mn-ea"/>
              <a:sym typeface="+mn-lt"/>
            </a:endParaRPr>
          </a:p>
        </p:txBody>
      </p:sp>
      <p:grpSp>
        <p:nvGrpSpPr>
          <p:cNvPr id="4" name="组合 3"/>
          <p:cNvGrpSpPr/>
          <p:nvPr/>
        </p:nvGrpSpPr>
        <p:grpSpPr>
          <a:xfrm>
            <a:off x="4736913" y="1636316"/>
            <a:ext cx="2479634" cy="1792684"/>
            <a:chOff x="4856183" y="1016000"/>
            <a:chExt cx="2479634" cy="1792684"/>
          </a:xfrm>
        </p:grpSpPr>
        <p:sp>
          <p:nvSpPr>
            <p:cNvPr id="14" name="文本框 13"/>
            <p:cNvSpPr txBox="1"/>
            <p:nvPr/>
          </p:nvSpPr>
          <p:spPr>
            <a:xfrm>
              <a:off x="4949668" y="1127512"/>
              <a:ext cx="2386149" cy="1569660"/>
            </a:xfrm>
            <a:prstGeom prst="rect">
              <a:avLst/>
            </a:prstGeom>
            <a:noFill/>
          </p:spPr>
          <p:txBody>
            <a:bodyPr wrap="square" rtlCol="0">
              <a:spAutoFit/>
            </a:bodyPr>
            <a:lstStyle/>
            <a:p>
              <a:pPr algn="ctr"/>
              <a:r>
                <a:rPr lang="en-US" altLang="zh-CN" sz="9600" dirty="0">
                  <a:solidFill>
                    <a:schemeClr val="bg1"/>
                  </a:solidFill>
                  <a:cs typeface="+mn-ea"/>
                  <a:sym typeface="+mn-lt"/>
                </a:rPr>
                <a:t>04</a:t>
              </a:r>
              <a:endParaRPr lang="zh-CN" altLang="en-US" sz="9600" dirty="0">
                <a:solidFill>
                  <a:schemeClr val="bg1"/>
                </a:solidFill>
                <a:cs typeface="+mn-ea"/>
                <a:sym typeface="+mn-lt"/>
              </a:endParaRPr>
            </a:p>
          </p:txBody>
        </p:sp>
        <p:sp>
          <p:nvSpPr>
            <p:cNvPr id="3" name="矩形 2"/>
            <p:cNvSpPr/>
            <p:nvPr/>
          </p:nvSpPr>
          <p:spPr>
            <a:xfrm>
              <a:off x="4856183" y="1016000"/>
              <a:ext cx="2479634" cy="1792684"/>
            </a:xfrm>
            <a:prstGeom prst="rect">
              <a:avLst/>
            </a:prstGeom>
            <a:noFill/>
            <a:ln w="38100">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cxnSp>
        <p:nvCxnSpPr>
          <p:cNvPr id="16" name="直接连接符 15"/>
          <p:cNvCxnSpPr/>
          <p:nvPr/>
        </p:nvCxnSpPr>
        <p:spPr>
          <a:xfrm>
            <a:off x="4001439" y="4507876"/>
            <a:ext cx="4338320" cy="0"/>
          </a:xfrm>
          <a:prstGeom prst="line">
            <a:avLst/>
          </a:prstGeom>
          <a:ln w="57150">
            <a:solidFill>
              <a:srgbClr val="EE8A1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4507876"/>
            <a:ext cx="12192000" cy="0"/>
          </a:xfrm>
          <a:prstGeom prst="line">
            <a:avLst/>
          </a:prstGeom>
          <a:ln>
            <a:solidFill>
              <a:srgbClr val="EE8A10"/>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6694">
        <p15:prstTrans prst="drape"/>
      </p:transition>
    </mc:Choice>
    <mc:Fallback>
      <p:transition spd="slow" advClick="0" advTm="66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outVertical)">
                                      <p:cBhvr>
                                        <p:cTn id="24" dur="500"/>
                                        <p:tgtEl>
                                          <p:spTgt spid="17"/>
                                        </p:tgtEl>
                                      </p:cBhvr>
                                    </p:animEffect>
                                  </p:childTnLst>
                                </p:cTn>
                              </p:par>
                              <p:par>
                                <p:cTn id="25" presetID="16" presetClass="entr" presetSubtype="37"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outVertic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4658178" y="1724414"/>
            <a:ext cx="2875641" cy="4345061"/>
            <a:chOff x="4762500" y="1445060"/>
            <a:chExt cx="3109850" cy="4698946"/>
          </a:xfrm>
        </p:grpSpPr>
        <p:grpSp>
          <p:nvGrpSpPr>
            <p:cNvPr id="54" name="Group 7"/>
            <p:cNvGrpSpPr/>
            <p:nvPr/>
          </p:nvGrpSpPr>
          <p:grpSpPr>
            <a:xfrm>
              <a:off x="5074795" y="4242054"/>
              <a:ext cx="2042413" cy="1901952"/>
              <a:chOff x="5074795" y="3502152"/>
              <a:chExt cx="2042413" cy="1901952"/>
            </a:xfrm>
          </p:grpSpPr>
          <p:sp>
            <p:nvSpPr>
              <p:cNvPr id="61" name="Oval 1"/>
              <p:cNvSpPr/>
              <p:nvPr/>
            </p:nvSpPr>
            <p:spPr>
              <a:xfrm>
                <a:off x="5510784" y="3502152"/>
                <a:ext cx="1170432" cy="1170432"/>
              </a:xfrm>
              <a:prstGeom prst="ellipse">
                <a:avLst/>
              </a:prstGeom>
              <a:solidFill>
                <a:srgbClr val="EE8A1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62" name="Freeform: Shape 5"/>
              <p:cNvSpPr/>
              <p:nvPr/>
            </p:nvSpPr>
            <p:spPr>
              <a:xfrm>
                <a:off x="5074795" y="4599432"/>
                <a:ext cx="2042413" cy="804672"/>
              </a:xfrm>
              <a:custGeom>
                <a:avLst/>
                <a:gdLst>
                  <a:gd name="connsiteX0" fmla="*/ 1021206 w 2042413"/>
                  <a:gd name="connsiteY0" fmla="*/ 0 h 804672"/>
                  <a:gd name="connsiteX1" fmla="*/ 2025490 w 2042413"/>
                  <a:gd name="connsiteY1" fmla="*/ 738858 h 804672"/>
                  <a:gd name="connsiteX2" fmla="*/ 2042413 w 2042413"/>
                  <a:gd name="connsiteY2" fmla="*/ 804672 h 804672"/>
                  <a:gd name="connsiteX3" fmla="*/ 0 w 2042413"/>
                  <a:gd name="connsiteY3" fmla="*/ 804672 h 804672"/>
                  <a:gd name="connsiteX4" fmla="*/ 16922 w 2042413"/>
                  <a:gd name="connsiteY4" fmla="*/ 738858 h 804672"/>
                  <a:gd name="connsiteX5" fmla="*/ 1021206 w 2042413"/>
                  <a:gd name="connsiteY5" fmla="*/ 0 h 80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2413" h="804672">
                    <a:moveTo>
                      <a:pt x="1021206" y="0"/>
                    </a:moveTo>
                    <a:cubicBezTo>
                      <a:pt x="1493075" y="0"/>
                      <a:pt x="1892351" y="310801"/>
                      <a:pt x="2025490" y="738858"/>
                    </a:cubicBezTo>
                    <a:lnTo>
                      <a:pt x="2042413" y="804672"/>
                    </a:lnTo>
                    <a:lnTo>
                      <a:pt x="0" y="804672"/>
                    </a:lnTo>
                    <a:lnTo>
                      <a:pt x="16922" y="738858"/>
                    </a:lnTo>
                    <a:cubicBezTo>
                      <a:pt x="150062" y="310801"/>
                      <a:pt x="549338" y="0"/>
                      <a:pt x="1021206" y="0"/>
                    </a:cubicBezTo>
                    <a:close/>
                  </a:path>
                </a:pathLst>
              </a:cu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sp>
          <p:nvSpPr>
            <p:cNvPr id="55" name="Freeform: Shape 20"/>
            <p:cNvSpPr/>
            <p:nvPr/>
          </p:nvSpPr>
          <p:spPr>
            <a:xfrm>
              <a:off x="6171566" y="1639412"/>
              <a:ext cx="1700784" cy="247957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EE8A1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56" name="Freeform: Shape 21"/>
            <p:cNvSpPr/>
            <p:nvPr/>
          </p:nvSpPr>
          <p:spPr>
            <a:xfrm flipH="1">
              <a:off x="4762500" y="2313742"/>
              <a:ext cx="1238250" cy="180524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EE8A1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57" name="Freeform: Shape 22"/>
            <p:cNvSpPr/>
            <p:nvPr/>
          </p:nvSpPr>
          <p:spPr>
            <a:xfrm flipH="1">
              <a:off x="5200650" y="1445060"/>
              <a:ext cx="800100" cy="116646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EE8A1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58" name="Freeform: Shape 8"/>
            <p:cNvSpPr/>
            <p:nvPr/>
          </p:nvSpPr>
          <p:spPr bwMode="auto">
            <a:xfrm>
              <a:off x="5387346" y="1677575"/>
              <a:ext cx="426708" cy="3507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sz="2400">
                <a:cs typeface="+mn-ea"/>
                <a:sym typeface="+mn-lt"/>
              </a:endParaRPr>
            </a:p>
          </p:txBody>
        </p:sp>
        <p:sp>
          <p:nvSpPr>
            <p:cNvPr id="59" name="Freeform: Shape 9"/>
            <p:cNvSpPr>
              <a:spLocks noChangeAspect="1"/>
            </p:cNvSpPr>
            <p:nvPr/>
          </p:nvSpPr>
          <p:spPr bwMode="auto">
            <a:xfrm>
              <a:off x="6645682" y="2096205"/>
              <a:ext cx="783818" cy="782996"/>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sz="2400">
                <a:cs typeface="+mn-ea"/>
                <a:sym typeface="+mn-lt"/>
              </a:endParaRPr>
            </a:p>
          </p:txBody>
        </p:sp>
        <p:sp>
          <p:nvSpPr>
            <p:cNvPr id="60" name="Freeform: Shape 10"/>
            <p:cNvSpPr/>
            <p:nvPr/>
          </p:nvSpPr>
          <p:spPr bwMode="auto">
            <a:xfrm>
              <a:off x="5111128" y="2632193"/>
              <a:ext cx="617588" cy="616444"/>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sz="2400">
                <a:cs typeface="+mn-ea"/>
                <a:sym typeface="+mn-lt"/>
              </a:endParaRPr>
            </a:p>
          </p:txBody>
        </p:sp>
      </p:grpSp>
      <p:grpSp>
        <p:nvGrpSpPr>
          <p:cNvPr id="5" name="Group 23"/>
          <p:cNvGrpSpPr/>
          <p:nvPr/>
        </p:nvGrpSpPr>
        <p:grpSpPr>
          <a:xfrm>
            <a:off x="858520" y="1797304"/>
            <a:ext cx="10474960" cy="4347797"/>
            <a:chOff x="839416" y="1630469"/>
            <a:chExt cx="10474960" cy="4347798"/>
          </a:xfrm>
        </p:grpSpPr>
        <p:grpSp>
          <p:nvGrpSpPr>
            <p:cNvPr id="6" name="Group 24"/>
            <p:cNvGrpSpPr/>
            <p:nvPr/>
          </p:nvGrpSpPr>
          <p:grpSpPr>
            <a:xfrm>
              <a:off x="839416" y="1630469"/>
              <a:ext cx="3194126" cy="4347798"/>
              <a:chOff x="1688669" y="1630469"/>
              <a:chExt cx="3194126" cy="4347798"/>
            </a:xfrm>
          </p:grpSpPr>
          <p:grpSp>
            <p:nvGrpSpPr>
              <p:cNvPr id="39" name="Group 57"/>
              <p:cNvGrpSpPr/>
              <p:nvPr/>
            </p:nvGrpSpPr>
            <p:grpSpPr>
              <a:xfrm>
                <a:off x="4392937" y="1653267"/>
                <a:ext cx="489858" cy="489858"/>
                <a:chOff x="1427243" y="1987229"/>
                <a:chExt cx="1016000" cy="1016000"/>
              </a:xfrm>
              <a:effectLst/>
            </p:grpSpPr>
            <p:sp>
              <p:nvSpPr>
                <p:cNvPr id="52" name="Oval 70"/>
                <p:cNvSpPr/>
                <p:nvPr/>
              </p:nvSpPr>
              <p:spPr>
                <a:xfrm>
                  <a:off x="1427243" y="1987229"/>
                  <a:ext cx="1016000" cy="1016000"/>
                </a:xfrm>
                <a:prstGeom prst="ellipse">
                  <a:avLst/>
                </a:prstGeom>
                <a:solidFill>
                  <a:srgbClr val="EE8A1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solidFill>
                      <a:schemeClr val="tx1">
                        <a:lumMod val="65000"/>
                        <a:lumOff val="35000"/>
                      </a:schemeClr>
                    </a:solidFill>
                    <a:cs typeface="+mn-ea"/>
                    <a:sym typeface="+mn-lt"/>
                  </a:endParaRPr>
                </a:p>
              </p:txBody>
            </p:sp>
            <p:sp>
              <p:nvSpPr>
                <p:cNvPr id="53" name="Freeform: Shape 71"/>
                <p:cNvSpPr/>
                <p:nvPr/>
              </p:nvSpPr>
              <p:spPr bwMode="auto">
                <a:xfrm>
                  <a:off x="1748604" y="2300569"/>
                  <a:ext cx="373276" cy="373276"/>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rgbClr val="FFFFFF"/>
                </a:solidFill>
                <a:ln>
                  <a:noFill/>
                </a:ln>
              </p:spPr>
              <p:txBody>
                <a:bodyPr anchor="ctr"/>
                <a:lstStyle/>
                <a:p>
                  <a:pPr algn="ctr"/>
                  <a:endParaRPr sz="2400">
                    <a:solidFill>
                      <a:schemeClr val="tx1">
                        <a:lumMod val="65000"/>
                        <a:lumOff val="35000"/>
                      </a:schemeClr>
                    </a:solidFill>
                    <a:cs typeface="+mn-ea"/>
                    <a:sym typeface="+mn-lt"/>
                  </a:endParaRPr>
                </a:p>
              </p:txBody>
            </p:sp>
          </p:grpSp>
          <p:grpSp>
            <p:nvGrpSpPr>
              <p:cNvPr id="40" name="Group 58"/>
              <p:cNvGrpSpPr/>
              <p:nvPr/>
            </p:nvGrpSpPr>
            <p:grpSpPr>
              <a:xfrm>
                <a:off x="4392937" y="3392284"/>
                <a:ext cx="489858" cy="489858"/>
                <a:chOff x="1427243" y="3314803"/>
                <a:chExt cx="1016000" cy="1016000"/>
              </a:xfrm>
              <a:effectLst/>
            </p:grpSpPr>
            <p:sp>
              <p:nvSpPr>
                <p:cNvPr id="50" name="Oval 68"/>
                <p:cNvSpPr/>
                <p:nvPr/>
              </p:nvSpPr>
              <p:spPr>
                <a:xfrm>
                  <a:off x="1427243" y="3314803"/>
                  <a:ext cx="1016000" cy="1016000"/>
                </a:xfrm>
                <a:prstGeom prst="ellipse">
                  <a:avLst/>
                </a:prstGeom>
                <a:solidFill>
                  <a:srgbClr val="EE8A1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solidFill>
                      <a:schemeClr val="tx1">
                        <a:lumMod val="65000"/>
                        <a:lumOff val="35000"/>
                      </a:schemeClr>
                    </a:solidFill>
                    <a:cs typeface="+mn-ea"/>
                    <a:sym typeface="+mn-lt"/>
                  </a:endParaRPr>
                </a:p>
              </p:txBody>
            </p:sp>
            <p:sp>
              <p:nvSpPr>
                <p:cNvPr id="51" name="Freeform: Shape 69"/>
                <p:cNvSpPr/>
                <p:nvPr/>
              </p:nvSpPr>
              <p:spPr bwMode="auto">
                <a:xfrm>
                  <a:off x="1754561" y="3643499"/>
                  <a:ext cx="327256" cy="373276"/>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rgbClr val="FFFFFF"/>
                </a:solidFill>
                <a:ln>
                  <a:noFill/>
                </a:ln>
              </p:spPr>
              <p:txBody>
                <a:bodyPr anchor="ctr"/>
                <a:lstStyle/>
                <a:p>
                  <a:pPr algn="ctr"/>
                  <a:endParaRPr sz="2400">
                    <a:solidFill>
                      <a:schemeClr val="tx1">
                        <a:lumMod val="65000"/>
                        <a:lumOff val="35000"/>
                      </a:schemeClr>
                    </a:solidFill>
                    <a:cs typeface="+mn-ea"/>
                    <a:sym typeface="+mn-lt"/>
                  </a:endParaRPr>
                </a:p>
              </p:txBody>
            </p:sp>
          </p:grpSp>
          <p:grpSp>
            <p:nvGrpSpPr>
              <p:cNvPr id="41" name="Group 59"/>
              <p:cNvGrpSpPr/>
              <p:nvPr/>
            </p:nvGrpSpPr>
            <p:grpSpPr>
              <a:xfrm>
                <a:off x="4392937" y="5074916"/>
                <a:ext cx="489858" cy="489858"/>
                <a:chOff x="1427243" y="4599335"/>
                <a:chExt cx="1016000" cy="1016000"/>
              </a:xfrm>
              <a:effectLst/>
            </p:grpSpPr>
            <p:sp>
              <p:nvSpPr>
                <p:cNvPr id="48" name="Oval 66"/>
                <p:cNvSpPr/>
                <p:nvPr/>
              </p:nvSpPr>
              <p:spPr>
                <a:xfrm>
                  <a:off x="1427243" y="4599335"/>
                  <a:ext cx="1016000" cy="1016000"/>
                </a:xfrm>
                <a:prstGeom prst="ellipse">
                  <a:avLst/>
                </a:prstGeom>
                <a:solidFill>
                  <a:srgbClr val="EE8A1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solidFill>
                      <a:schemeClr val="tx1">
                        <a:lumMod val="65000"/>
                        <a:lumOff val="35000"/>
                      </a:schemeClr>
                    </a:solidFill>
                    <a:cs typeface="+mn-ea"/>
                    <a:sym typeface="+mn-lt"/>
                  </a:endParaRPr>
                </a:p>
              </p:txBody>
            </p:sp>
            <p:sp>
              <p:nvSpPr>
                <p:cNvPr id="49" name="Freeform: Shape 67"/>
                <p:cNvSpPr/>
                <p:nvPr/>
              </p:nvSpPr>
              <p:spPr bwMode="auto">
                <a:xfrm>
                  <a:off x="1761388" y="4912675"/>
                  <a:ext cx="347709" cy="373276"/>
                </a:xfrm>
                <a:custGeom>
                  <a:avLst/>
                  <a:gdLst>
                    <a:gd name="T0" fmla="*/ 201595705 w 21600"/>
                    <a:gd name="T1" fmla="*/ 190811269 h 21600"/>
                    <a:gd name="T2" fmla="*/ 187592182 w 21600"/>
                    <a:gd name="T3" fmla="*/ 208164918 h 21600"/>
                    <a:gd name="T4" fmla="*/ 187752038 w 21600"/>
                    <a:gd name="T5" fmla="*/ 210192294 h 21600"/>
                    <a:gd name="T6" fmla="*/ 161460495 w 21600"/>
                    <a:gd name="T7" fmla="*/ 231219137 h 21600"/>
                    <a:gd name="T8" fmla="*/ 128262652 w 21600"/>
                    <a:gd name="T9" fmla="*/ 238391082 h 21600"/>
                    <a:gd name="T10" fmla="*/ 119149403 w 21600"/>
                    <a:gd name="T11" fmla="*/ 185693870 h 21600"/>
                    <a:gd name="T12" fmla="*/ 117292923 w 21600"/>
                    <a:gd name="T13" fmla="*/ 120030070 h 21600"/>
                    <a:gd name="T14" fmla="*/ 154692970 w 21600"/>
                    <a:gd name="T15" fmla="*/ 120030070 h 21600"/>
                    <a:gd name="T16" fmla="*/ 169246679 w 21600"/>
                    <a:gd name="T17" fmla="*/ 116013538 h 21600"/>
                    <a:gd name="T18" fmla="*/ 178309081 w 21600"/>
                    <a:gd name="T19" fmla="*/ 121846296 h 21600"/>
                    <a:gd name="T20" fmla="*/ 189438676 w 21600"/>
                    <a:gd name="T21" fmla="*/ 108059450 h 21600"/>
                    <a:gd name="T22" fmla="*/ 178309081 w 21600"/>
                    <a:gd name="T23" fmla="*/ 94259126 h 21600"/>
                    <a:gd name="T24" fmla="*/ 168947157 w 21600"/>
                    <a:gd name="T25" fmla="*/ 100649045 h 21600"/>
                    <a:gd name="T26" fmla="*/ 116743727 w 21600"/>
                    <a:gd name="T27" fmla="*/ 100649045 h 21600"/>
                    <a:gd name="T28" fmla="*/ 115795006 w 21600"/>
                    <a:gd name="T29" fmla="*/ 67360039 h 21600"/>
                    <a:gd name="T30" fmla="*/ 135378766 w 21600"/>
                    <a:gd name="T31" fmla="*/ 34455253 h 21600"/>
                    <a:gd name="T32" fmla="*/ 107580421 w 21600"/>
                    <a:gd name="T33" fmla="*/ 0 h 21600"/>
                    <a:gd name="T34" fmla="*/ 79792072 w 21600"/>
                    <a:gd name="T35" fmla="*/ 34455253 h 21600"/>
                    <a:gd name="T36" fmla="*/ 99795237 w 21600"/>
                    <a:gd name="T37" fmla="*/ 67505810 h 21600"/>
                    <a:gd name="T38" fmla="*/ 98846616 w 21600"/>
                    <a:gd name="T39" fmla="*/ 100649045 h 21600"/>
                    <a:gd name="T40" fmla="*/ 46543272 w 21600"/>
                    <a:gd name="T41" fmla="*/ 100649045 h 21600"/>
                    <a:gd name="T42" fmla="*/ 37181348 w 21600"/>
                    <a:gd name="T43" fmla="*/ 94271445 h 21600"/>
                    <a:gd name="T44" fmla="*/ 26051763 w 21600"/>
                    <a:gd name="T45" fmla="*/ 108059450 h 21600"/>
                    <a:gd name="T46" fmla="*/ 37181348 w 21600"/>
                    <a:gd name="T47" fmla="*/ 121846296 h 21600"/>
                    <a:gd name="T48" fmla="*/ 46294607 w 21600"/>
                    <a:gd name="T49" fmla="*/ 115934434 h 21600"/>
                    <a:gd name="T50" fmla="*/ 60897374 w 21600"/>
                    <a:gd name="T51" fmla="*/ 120030070 h 21600"/>
                    <a:gd name="T52" fmla="*/ 98307316 w 21600"/>
                    <a:gd name="T53" fmla="*/ 120030070 h 21600"/>
                    <a:gd name="T54" fmla="*/ 96440941 w 21600"/>
                    <a:gd name="T55" fmla="*/ 185706188 h 21600"/>
                    <a:gd name="T56" fmla="*/ 87507319 w 21600"/>
                    <a:gd name="T57" fmla="*/ 237382914 h 21600"/>
                    <a:gd name="T58" fmla="*/ 47661734 w 21600"/>
                    <a:gd name="T59" fmla="*/ 226048548 h 21600"/>
                    <a:gd name="T60" fmla="*/ 27788349 w 21600"/>
                    <a:gd name="T61" fmla="*/ 210828560 h 21600"/>
                    <a:gd name="T62" fmla="*/ 28008047 w 21600"/>
                    <a:gd name="T63" fmla="*/ 208177236 h 21600"/>
                    <a:gd name="T64" fmla="*/ 14004523 w 21600"/>
                    <a:gd name="T65" fmla="*/ 190811269 h 21600"/>
                    <a:gd name="T66" fmla="*/ 0 w 21600"/>
                    <a:gd name="T67" fmla="*/ 208177236 h 21600"/>
                    <a:gd name="T68" fmla="*/ 14004523 w 21600"/>
                    <a:gd name="T69" fmla="*/ 225530885 h 21600"/>
                    <a:gd name="T70" fmla="*/ 17118241 w 21600"/>
                    <a:gd name="T71" fmla="*/ 225067560 h 21600"/>
                    <a:gd name="T72" fmla="*/ 39067705 w 21600"/>
                    <a:gd name="T73" fmla="*/ 245456871 h 21600"/>
                    <a:gd name="T74" fmla="*/ 82057973 w 21600"/>
                    <a:gd name="T75" fmla="*/ 270977155 h 21600"/>
                    <a:gd name="T76" fmla="*/ 108229521 w 21600"/>
                    <a:gd name="T77" fmla="*/ 286355233 h 21600"/>
                    <a:gd name="T78" fmla="*/ 133132946 w 21600"/>
                    <a:gd name="T79" fmla="*/ 271308186 h 21600"/>
                    <a:gd name="T80" fmla="*/ 176652419 w 21600"/>
                    <a:gd name="T81" fmla="*/ 245456871 h 21600"/>
                    <a:gd name="T82" fmla="*/ 198492083 w 21600"/>
                    <a:gd name="T83" fmla="*/ 225067560 h 21600"/>
                    <a:gd name="T84" fmla="*/ 201595705 w 21600"/>
                    <a:gd name="T85" fmla="*/ 225530885 h 21600"/>
                    <a:gd name="T86" fmla="*/ 215600229 w 21600"/>
                    <a:gd name="T87" fmla="*/ 208177236 h 21600"/>
                    <a:gd name="T88" fmla="*/ 201595705 w 21600"/>
                    <a:gd name="T89" fmla="*/ 190811269 h 21600"/>
                    <a:gd name="T90" fmla="*/ 92817999 w 21600"/>
                    <a:gd name="T91" fmla="*/ 34455253 h 21600"/>
                    <a:gd name="T92" fmla="*/ 107580421 w 21600"/>
                    <a:gd name="T93" fmla="*/ 16147786 h 21600"/>
                    <a:gd name="T94" fmla="*/ 122352929 w 21600"/>
                    <a:gd name="T95" fmla="*/ 34455253 h 21600"/>
                    <a:gd name="T96" fmla="*/ 107580421 w 21600"/>
                    <a:gd name="T97" fmla="*/ 52750402 h 21600"/>
                    <a:gd name="T98" fmla="*/ 92817999 w 21600"/>
                    <a:gd name="T99" fmla="*/ 34455253 h 21600"/>
                    <a:gd name="T100" fmla="*/ 92817999 w 21600"/>
                    <a:gd name="T101" fmla="*/ 34455253 h 21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600" h="21600">
                      <a:moveTo>
                        <a:pt x="20197" y="14393"/>
                      </a:moveTo>
                      <a:cubicBezTo>
                        <a:pt x="19422" y="14393"/>
                        <a:pt x="18794" y="14979"/>
                        <a:pt x="18794" y="15702"/>
                      </a:cubicBezTo>
                      <a:cubicBezTo>
                        <a:pt x="18794" y="15755"/>
                        <a:pt x="18804" y="15804"/>
                        <a:pt x="18810" y="15855"/>
                      </a:cubicBezTo>
                      <a:cubicBezTo>
                        <a:pt x="18191" y="16270"/>
                        <a:pt x="17267" y="16825"/>
                        <a:pt x="16176" y="17441"/>
                      </a:cubicBezTo>
                      <a:cubicBezTo>
                        <a:pt x="15167" y="18013"/>
                        <a:pt x="14017" y="18040"/>
                        <a:pt x="12850" y="17982"/>
                      </a:cubicBezTo>
                      <a:lnTo>
                        <a:pt x="11937" y="14007"/>
                      </a:lnTo>
                      <a:cubicBezTo>
                        <a:pt x="11937" y="14007"/>
                        <a:pt x="11842" y="11487"/>
                        <a:pt x="11751" y="9054"/>
                      </a:cubicBezTo>
                      <a:lnTo>
                        <a:pt x="15498" y="9054"/>
                      </a:lnTo>
                      <a:lnTo>
                        <a:pt x="16956" y="8751"/>
                      </a:lnTo>
                      <a:cubicBezTo>
                        <a:pt x="17159" y="9017"/>
                        <a:pt x="17489" y="9191"/>
                        <a:pt x="17864" y="9191"/>
                      </a:cubicBezTo>
                      <a:cubicBezTo>
                        <a:pt x="18479" y="9191"/>
                        <a:pt x="18979" y="8725"/>
                        <a:pt x="18979" y="8151"/>
                      </a:cubicBezTo>
                      <a:cubicBezTo>
                        <a:pt x="18979" y="7576"/>
                        <a:pt x="18479" y="7110"/>
                        <a:pt x="17864" y="7110"/>
                      </a:cubicBezTo>
                      <a:cubicBezTo>
                        <a:pt x="17469" y="7110"/>
                        <a:pt x="17124" y="7303"/>
                        <a:pt x="16926" y="7592"/>
                      </a:cubicBezTo>
                      <a:lnTo>
                        <a:pt x="11696" y="7592"/>
                      </a:lnTo>
                      <a:cubicBezTo>
                        <a:pt x="11656" y="6536"/>
                        <a:pt x="11622" y="5616"/>
                        <a:pt x="11601" y="5081"/>
                      </a:cubicBezTo>
                      <a:cubicBezTo>
                        <a:pt x="12737" y="4753"/>
                        <a:pt x="13563" y="3766"/>
                        <a:pt x="13563" y="2599"/>
                      </a:cubicBezTo>
                      <a:cubicBezTo>
                        <a:pt x="13563" y="1163"/>
                        <a:pt x="12316" y="0"/>
                        <a:pt x="10778" y="0"/>
                      </a:cubicBezTo>
                      <a:cubicBezTo>
                        <a:pt x="9240" y="0"/>
                        <a:pt x="7994" y="1163"/>
                        <a:pt x="7994" y="2599"/>
                      </a:cubicBezTo>
                      <a:cubicBezTo>
                        <a:pt x="7994" y="3781"/>
                        <a:pt x="8840" y="4777"/>
                        <a:pt x="9998" y="5092"/>
                      </a:cubicBezTo>
                      <a:cubicBezTo>
                        <a:pt x="9978" y="5628"/>
                        <a:pt x="9943" y="6543"/>
                        <a:pt x="9903" y="7592"/>
                      </a:cubicBezTo>
                      <a:lnTo>
                        <a:pt x="4663" y="7592"/>
                      </a:lnTo>
                      <a:cubicBezTo>
                        <a:pt x="4465" y="7303"/>
                        <a:pt x="4120" y="7111"/>
                        <a:pt x="3725" y="7111"/>
                      </a:cubicBezTo>
                      <a:cubicBezTo>
                        <a:pt x="3109" y="7111"/>
                        <a:pt x="2610" y="7576"/>
                        <a:pt x="2610" y="8151"/>
                      </a:cubicBezTo>
                      <a:cubicBezTo>
                        <a:pt x="2610" y="8725"/>
                        <a:pt x="3109" y="9191"/>
                        <a:pt x="3725" y="9191"/>
                      </a:cubicBezTo>
                      <a:cubicBezTo>
                        <a:pt x="4104" y="9191"/>
                        <a:pt x="4437" y="9014"/>
                        <a:pt x="4638" y="8745"/>
                      </a:cubicBezTo>
                      <a:lnTo>
                        <a:pt x="6101" y="9054"/>
                      </a:lnTo>
                      <a:lnTo>
                        <a:pt x="9849" y="9054"/>
                      </a:lnTo>
                      <a:cubicBezTo>
                        <a:pt x="9758" y="11487"/>
                        <a:pt x="9662" y="14008"/>
                        <a:pt x="9662" y="14008"/>
                      </a:cubicBezTo>
                      <a:lnTo>
                        <a:pt x="8767" y="17906"/>
                      </a:lnTo>
                      <a:cubicBezTo>
                        <a:pt x="7327" y="17896"/>
                        <a:pt x="5923" y="17761"/>
                        <a:pt x="4775" y="17051"/>
                      </a:cubicBezTo>
                      <a:cubicBezTo>
                        <a:pt x="3962" y="16551"/>
                        <a:pt x="3276" y="16270"/>
                        <a:pt x="2784" y="15903"/>
                      </a:cubicBezTo>
                      <a:cubicBezTo>
                        <a:pt x="2795" y="15837"/>
                        <a:pt x="2806" y="15771"/>
                        <a:pt x="2806" y="15703"/>
                      </a:cubicBezTo>
                      <a:cubicBezTo>
                        <a:pt x="2806" y="14980"/>
                        <a:pt x="2178" y="14393"/>
                        <a:pt x="1403" y="14393"/>
                      </a:cubicBezTo>
                      <a:cubicBezTo>
                        <a:pt x="628" y="14393"/>
                        <a:pt x="0" y="14980"/>
                        <a:pt x="0" y="15703"/>
                      </a:cubicBezTo>
                      <a:cubicBezTo>
                        <a:pt x="0" y="16426"/>
                        <a:pt x="628" y="17012"/>
                        <a:pt x="1403" y="17012"/>
                      </a:cubicBezTo>
                      <a:cubicBezTo>
                        <a:pt x="1510" y="17012"/>
                        <a:pt x="1614" y="16998"/>
                        <a:pt x="1715" y="16977"/>
                      </a:cubicBezTo>
                      <a:cubicBezTo>
                        <a:pt x="2247" y="17399"/>
                        <a:pt x="3003" y="17955"/>
                        <a:pt x="3914" y="18515"/>
                      </a:cubicBezTo>
                      <a:cubicBezTo>
                        <a:pt x="5121" y="19253"/>
                        <a:pt x="6602" y="20007"/>
                        <a:pt x="8221" y="20440"/>
                      </a:cubicBezTo>
                      <a:cubicBezTo>
                        <a:pt x="8477" y="20583"/>
                        <a:pt x="10318" y="21600"/>
                        <a:pt x="10843" y="21600"/>
                      </a:cubicBezTo>
                      <a:cubicBezTo>
                        <a:pt x="11346" y="21600"/>
                        <a:pt x="12980" y="20671"/>
                        <a:pt x="13338" y="20465"/>
                      </a:cubicBezTo>
                      <a:cubicBezTo>
                        <a:pt x="14974" y="20035"/>
                        <a:pt x="16475" y="19266"/>
                        <a:pt x="17698" y="18515"/>
                      </a:cubicBezTo>
                      <a:cubicBezTo>
                        <a:pt x="18603" y="17955"/>
                        <a:pt x="19354" y="17398"/>
                        <a:pt x="19886" y="16977"/>
                      </a:cubicBezTo>
                      <a:cubicBezTo>
                        <a:pt x="19986" y="16999"/>
                        <a:pt x="20090" y="17012"/>
                        <a:pt x="20197" y="17012"/>
                      </a:cubicBezTo>
                      <a:cubicBezTo>
                        <a:pt x="20972" y="17012"/>
                        <a:pt x="21600" y="16426"/>
                        <a:pt x="21600" y="15703"/>
                      </a:cubicBezTo>
                      <a:cubicBezTo>
                        <a:pt x="21600" y="14979"/>
                        <a:pt x="20972" y="14393"/>
                        <a:pt x="20197" y="14393"/>
                      </a:cubicBezTo>
                      <a:close/>
                      <a:moveTo>
                        <a:pt x="9299" y="2599"/>
                      </a:moveTo>
                      <a:cubicBezTo>
                        <a:pt x="9299" y="1837"/>
                        <a:pt x="9963" y="1218"/>
                        <a:pt x="10778" y="1218"/>
                      </a:cubicBezTo>
                      <a:cubicBezTo>
                        <a:pt x="11594" y="1218"/>
                        <a:pt x="12258" y="1837"/>
                        <a:pt x="12258" y="2599"/>
                      </a:cubicBezTo>
                      <a:cubicBezTo>
                        <a:pt x="12258" y="3360"/>
                        <a:pt x="11595" y="3979"/>
                        <a:pt x="10778" y="3979"/>
                      </a:cubicBezTo>
                      <a:cubicBezTo>
                        <a:pt x="9963" y="3979"/>
                        <a:pt x="9299" y="3360"/>
                        <a:pt x="9299" y="2599"/>
                      </a:cubicBezTo>
                      <a:close/>
                      <a:moveTo>
                        <a:pt x="9299" y="2599"/>
                      </a:moveTo>
                    </a:path>
                  </a:pathLst>
                </a:custGeom>
                <a:solidFill>
                  <a:srgbClr val="FFFFFF"/>
                </a:solidFill>
                <a:ln>
                  <a:noFill/>
                </a:ln>
              </p:spPr>
              <p:txBody>
                <a:bodyPr anchor="ctr"/>
                <a:lstStyle/>
                <a:p>
                  <a:pPr algn="ctr"/>
                  <a:endParaRPr sz="2400">
                    <a:solidFill>
                      <a:schemeClr val="tx1">
                        <a:lumMod val="65000"/>
                        <a:lumOff val="35000"/>
                      </a:schemeClr>
                    </a:solidFill>
                    <a:cs typeface="+mn-ea"/>
                    <a:sym typeface="+mn-lt"/>
                  </a:endParaRPr>
                </a:p>
              </p:txBody>
            </p:sp>
          </p:grpSp>
          <p:sp>
            <p:nvSpPr>
              <p:cNvPr id="42" name="Rectangle 60"/>
              <p:cNvSpPr/>
              <p:nvPr/>
            </p:nvSpPr>
            <p:spPr>
              <a:xfrm>
                <a:off x="1688669" y="1630469"/>
                <a:ext cx="2587220" cy="246221"/>
              </a:xfrm>
              <a:prstGeom prst="rect">
                <a:avLst/>
              </a:prstGeom>
            </p:spPr>
            <p:txBody>
              <a:bodyPr wrap="none" lIns="192000" tIns="0" rIns="192000" bIns="0">
                <a:normAutofit fontScale="92500" lnSpcReduction="20000"/>
              </a:bodyPr>
              <a:lstStyle/>
              <a:p>
                <a:pPr algn="r"/>
                <a:r>
                  <a:rPr lang="zh-CN" altLang="en-US" sz="2135" dirty="0">
                    <a:solidFill>
                      <a:schemeClr val="tx1">
                        <a:lumMod val="65000"/>
                        <a:lumOff val="35000"/>
                      </a:schemeClr>
                    </a:solidFill>
                    <a:cs typeface="+mn-ea"/>
                    <a:sym typeface="+mn-lt"/>
                  </a:rPr>
                  <a:t>标题文本预设</a:t>
                </a:r>
                <a:endParaRPr lang="zh-CN" altLang="en-US" sz="2135" dirty="0">
                  <a:solidFill>
                    <a:schemeClr val="tx1">
                      <a:lumMod val="65000"/>
                      <a:lumOff val="35000"/>
                    </a:schemeClr>
                  </a:solidFill>
                  <a:cs typeface="+mn-ea"/>
                  <a:sym typeface="+mn-lt"/>
                </a:endParaRPr>
              </a:p>
            </p:txBody>
          </p:sp>
          <p:sp>
            <p:nvSpPr>
              <p:cNvPr id="43" name="Rectangle 61"/>
              <p:cNvSpPr/>
              <p:nvPr/>
            </p:nvSpPr>
            <p:spPr>
              <a:xfrm>
                <a:off x="1688669" y="2014026"/>
                <a:ext cx="2587219" cy="536011"/>
              </a:xfrm>
              <a:prstGeom prst="rect">
                <a:avLst/>
              </a:prstGeom>
            </p:spPr>
            <p:txBody>
              <a:bodyPr wrap="square" lIns="192000" tIns="0" rIns="192000" bIns="0">
                <a:normAutofit fontScale="92500" lnSpcReduction="20000"/>
              </a:bodyPr>
              <a:lstStyle/>
              <a:p>
                <a:pPr fontAlgn="base">
                  <a:spcBef>
                    <a:spcPct val="0"/>
                  </a:spcBef>
                  <a:spcAft>
                    <a:spcPct val="0"/>
                  </a:spcAft>
                </a:pPr>
                <a:r>
                  <a:rPr lang="zh-CN" altLang="en-US" sz="1465" spc="105" dirty="0">
                    <a:solidFill>
                      <a:schemeClr val="tx1">
                        <a:lumMod val="65000"/>
                        <a:lumOff val="3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65000"/>
                      <a:lumOff val="35000"/>
                    </a:schemeClr>
                  </a:solidFill>
                  <a:latin typeface="微软雅黑" panose="020B0503020204020204" pitchFamily="34" charset="-122"/>
                  <a:cs typeface="Lato Light" charset="0"/>
                  <a:sym typeface="Lato Light" charset="0"/>
                </a:endParaRPr>
              </a:p>
            </p:txBody>
          </p:sp>
          <p:sp>
            <p:nvSpPr>
              <p:cNvPr id="44" name="Rectangle 62"/>
              <p:cNvSpPr/>
              <p:nvPr/>
            </p:nvSpPr>
            <p:spPr>
              <a:xfrm>
                <a:off x="1688669" y="3419006"/>
                <a:ext cx="2587220" cy="246221"/>
              </a:xfrm>
              <a:prstGeom prst="rect">
                <a:avLst/>
              </a:prstGeom>
            </p:spPr>
            <p:txBody>
              <a:bodyPr wrap="none" lIns="192000" tIns="0" rIns="192000" bIns="0">
                <a:normAutofit fontScale="92500" lnSpcReduction="20000"/>
              </a:bodyPr>
              <a:lstStyle/>
              <a:p>
                <a:pPr algn="r"/>
                <a:r>
                  <a:rPr lang="zh-CN" altLang="en-US" sz="2135">
                    <a:solidFill>
                      <a:schemeClr val="tx1">
                        <a:lumMod val="65000"/>
                        <a:lumOff val="35000"/>
                      </a:schemeClr>
                    </a:solidFill>
                    <a:cs typeface="+mn-ea"/>
                    <a:sym typeface="+mn-lt"/>
                  </a:rPr>
                  <a:t>标题文本预设</a:t>
                </a:r>
                <a:endParaRPr lang="zh-CN" altLang="en-US" sz="2135">
                  <a:solidFill>
                    <a:schemeClr val="tx1">
                      <a:lumMod val="65000"/>
                      <a:lumOff val="35000"/>
                    </a:schemeClr>
                  </a:solidFill>
                  <a:cs typeface="+mn-ea"/>
                  <a:sym typeface="+mn-lt"/>
                </a:endParaRPr>
              </a:p>
            </p:txBody>
          </p:sp>
          <p:sp>
            <p:nvSpPr>
              <p:cNvPr id="45" name="Rectangle 63"/>
              <p:cNvSpPr/>
              <p:nvPr/>
            </p:nvSpPr>
            <p:spPr>
              <a:xfrm>
                <a:off x="1688669" y="3838229"/>
                <a:ext cx="2587219" cy="536011"/>
              </a:xfrm>
              <a:prstGeom prst="rect">
                <a:avLst/>
              </a:prstGeom>
            </p:spPr>
            <p:txBody>
              <a:bodyPr wrap="square" lIns="192000" tIns="0" rIns="192000" bIns="0">
                <a:normAutofit fontScale="92500" lnSpcReduction="20000"/>
              </a:bodyPr>
              <a:lstStyle/>
              <a:p>
                <a:pPr fontAlgn="base">
                  <a:spcBef>
                    <a:spcPct val="0"/>
                  </a:spcBef>
                  <a:spcAft>
                    <a:spcPct val="0"/>
                  </a:spcAft>
                </a:pPr>
                <a:r>
                  <a:rPr lang="zh-CN" altLang="en-US" sz="1465" spc="105" dirty="0">
                    <a:solidFill>
                      <a:schemeClr val="tx1">
                        <a:lumMod val="65000"/>
                        <a:lumOff val="3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65000"/>
                      <a:lumOff val="35000"/>
                    </a:schemeClr>
                  </a:solidFill>
                  <a:latin typeface="微软雅黑" panose="020B0503020204020204" pitchFamily="34" charset="-122"/>
                  <a:cs typeface="Lato Light" charset="0"/>
                  <a:sym typeface="Lato Light" charset="0"/>
                </a:endParaRPr>
              </a:p>
            </p:txBody>
          </p:sp>
          <p:sp>
            <p:nvSpPr>
              <p:cNvPr id="46" name="Rectangle 64"/>
              <p:cNvSpPr/>
              <p:nvPr/>
            </p:nvSpPr>
            <p:spPr>
              <a:xfrm>
                <a:off x="1688669" y="5023032"/>
                <a:ext cx="2587220" cy="246221"/>
              </a:xfrm>
              <a:prstGeom prst="rect">
                <a:avLst/>
              </a:prstGeom>
            </p:spPr>
            <p:txBody>
              <a:bodyPr wrap="none" lIns="192000" tIns="0" rIns="192000" bIns="0">
                <a:normAutofit fontScale="92500" lnSpcReduction="20000"/>
              </a:bodyPr>
              <a:lstStyle/>
              <a:p>
                <a:pPr algn="r"/>
                <a:r>
                  <a:rPr lang="zh-CN" altLang="en-US" sz="2135">
                    <a:solidFill>
                      <a:schemeClr val="tx1">
                        <a:lumMod val="65000"/>
                        <a:lumOff val="35000"/>
                      </a:schemeClr>
                    </a:solidFill>
                    <a:cs typeface="+mn-ea"/>
                    <a:sym typeface="+mn-lt"/>
                  </a:rPr>
                  <a:t>标题文本预设</a:t>
                </a:r>
                <a:endParaRPr lang="zh-CN" altLang="en-US" sz="2135">
                  <a:solidFill>
                    <a:schemeClr val="tx1">
                      <a:lumMod val="65000"/>
                      <a:lumOff val="35000"/>
                    </a:schemeClr>
                  </a:solidFill>
                  <a:cs typeface="+mn-ea"/>
                  <a:sym typeface="+mn-lt"/>
                </a:endParaRPr>
              </a:p>
            </p:txBody>
          </p:sp>
          <p:sp>
            <p:nvSpPr>
              <p:cNvPr id="47" name="Rectangle 65"/>
              <p:cNvSpPr/>
              <p:nvPr/>
            </p:nvSpPr>
            <p:spPr>
              <a:xfrm>
                <a:off x="1688669" y="5442256"/>
                <a:ext cx="2587219" cy="536011"/>
              </a:xfrm>
              <a:prstGeom prst="rect">
                <a:avLst/>
              </a:prstGeom>
            </p:spPr>
            <p:txBody>
              <a:bodyPr wrap="square" lIns="192000" tIns="0" rIns="192000" bIns="0">
                <a:normAutofit fontScale="92500" lnSpcReduction="20000"/>
              </a:bodyPr>
              <a:lstStyle/>
              <a:p>
                <a:pPr fontAlgn="base">
                  <a:spcBef>
                    <a:spcPct val="0"/>
                  </a:spcBef>
                  <a:spcAft>
                    <a:spcPct val="0"/>
                  </a:spcAft>
                </a:pPr>
                <a:r>
                  <a:rPr lang="zh-CN" altLang="en-US" sz="1465" spc="105" dirty="0">
                    <a:solidFill>
                      <a:schemeClr val="tx1">
                        <a:lumMod val="65000"/>
                        <a:lumOff val="3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65000"/>
                      <a:lumOff val="35000"/>
                    </a:schemeClr>
                  </a:solidFill>
                  <a:latin typeface="微软雅黑" panose="020B0503020204020204" pitchFamily="34" charset="-122"/>
                  <a:cs typeface="Lato Light" charset="0"/>
                  <a:sym typeface="Lato Light" charset="0"/>
                </a:endParaRPr>
              </a:p>
            </p:txBody>
          </p:sp>
        </p:grpSp>
        <p:grpSp>
          <p:nvGrpSpPr>
            <p:cNvPr id="7" name="Group 25"/>
            <p:cNvGrpSpPr/>
            <p:nvPr/>
          </p:nvGrpSpPr>
          <p:grpSpPr>
            <a:xfrm>
              <a:off x="8184232" y="1630469"/>
              <a:ext cx="3130144" cy="4347798"/>
              <a:chOff x="8150432" y="1630469"/>
              <a:chExt cx="3130144" cy="4347798"/>
            </a:xfrm>
          </p:grpSpPr>
          <p:grpSp>
            <p:nvGrpSpPr>
              <p:cNvPr id="8" name="Group 26"/>
              <p:cNvGrpSpPr/>
              <p:nvPr/>
            </p:nvGrpSpPr>
            <p:grpSpPr>
              <a:xfrm>
                <a:off x="8150432" y="3392284"/>
                <a:ext cx="489858" cy="489858"/>
                <a:chOff x="6262908" y="3314803"/>
                <a:chExt cx="1016000" cy="1016000"/>
              </a:xfrm>
              <a:effectLst/>
            </p:grpSpPr>
            <p:sp>
              <p:nvSpPr>
                <p:cNvPr id="32" name="Oval 50"/>
                <p:cNvSpPr/>
                <p:nvPr/>
              </p:nvSpPr>
              <p:spPr>
                <a:xfrm>
                  <a:off x="6262908" y="3314803"/>
                  <a:ext cx="1016000" cy="1016000"/>
                </a:xfrm>
                <a:prstGeom prst="ellipse">
                  <a:avLst/>
                </a:prstGeom>
                <a:solidFill>
                  <a:srgbClr val="EE8A1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solidFill>
                      <a:schemeClr val="tx1">
                        <a:lumMod val="65000"/>
                        <a:lumOff val="35000"/>
                      </a:schemeClr>
                    </a:solidFill>
                    <a:cs typeface="+mn-ea"/>
                    <a:sym typeface="+mn-lt"/>
                  </a:endParaRPr>
                </a:p>
              </p:txBody>
            </p:sp>
            <p:grpSp>
              <p:nvGrpSpPr>
                <p:cNvPr id="33" name="Group 51"/>
                <p:cNvGrpSpPr/>
                <p:nvPr/>
              </p:nvGrpSpPr>
              <p:grpSpPr bwMode="auto">
                <a:xfrm>
                  <a:off x="6582682" y="3643500"/>
                  <a:ext cx="373277" cy="373278"/>
                  <a:chOff x="0" y="0"/>
                  <a:chExt cx="577" cy="574"/>
                </a:xfrm>
                <a:solidFill>
                  <a:srgbClr val="FFFFFF"/>
                </a:solidFill>
              </p:grpSpPr>
              <p:sp>
                <p:nvSpPr>
                  <p:cNvPr id="34" name="Freeform: Shape 52"/>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35" name="Freeform: Shape 53"/>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36" name="Freeform: Shape 54"/>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37" name="Freeform: Shape 55"/>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38" name="Freeform: Shape 56"/>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grpSp>
          </p:grpSp>
          <p:grpSp>
            <p:nvGrpSpPr>
              <p:cNvPr id="9" name="Group 27"/>
              <p:cNvGrpSpPr/>
              <p:nvPr/>
            </p:nvGrpSpPr>
            <p:grpSpPr>
              <a:xfrm>
                <a:off x="8150432" y="1653267"/>
                <a:ext cx="489858" cy="489858"/>
                <a:chOff x="6262908" y="1987229"/>
                <a:chExt cx="1016000" cy="1016000"/>
              </a:xfrm>
              <a:effectLst/>
            </p:grpSpPr>
            <p:sp>
              <p:nvSpPr>
                <p:cNvPr id="22" name="Oval 40"/>
                <p:cNvSpPr/>
                <p:nvPr/>
              </p:nvSpPr>
              <p:spPr>
                <a:xfrm>
                  <a:off x="6262908" y="1987229"/>
                  <a:ext cx="1016000" cy="1016000"/>
                </a:xfrm>
                <a:prstGeom prst="ellipse">
                  <a:avLst/>
                </a:prstGeom>
                <a:solidFill>
                  <a:srgbClr val="EE8A1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solidFill>
                      <a:schemeClr val="tx1">
                        <a:lumMod val="65000"/>
                        <a:lumOff val="35000"/>
                      </a:schemeClr>
                    </a:solidFill>
                    <a:cs typeface="+mn-ea"/>
                    <a:sym typeface="+mn-lt"/>
                  </a:endParaRPr>
                </a:p>
              </p:txBody>
            </p:sp>
            <p:grpSp>
              <p:nvGrpSpPr>
                <p:cNvPr id="23" name="Group 41"/>
                <p:cNvGrpSpPr/>
                <p:nvPr/>
              </p:nvGrpSpPr>
              <p:grpSpPr bwMode="auto">
                <a:xfrm>
                  <a:off x="6581713" y="2281761"/>
                  <a:ext cx="378392" cy="370722"/>
                  <a:chOff x="0" y="0"/>
                  <a:chExt cx="581" cy="573"/>
                </a:xfrm>
                <a:solidFill>
                  <a:srgbClr val="FFFFFF"/>
                </a:solidFill>
              </p:grpSpPr>
              <p:sp>
                <p:nvSpPr>
                  <p:cNvPr id="24" name="Freeform: Shape 42"/>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25" name="Freeform: Shape 43"/>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26" name="Freeform: Shape 44"/>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27" name="Freeform: Shape 45"/>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28" name="Freeform: Shape 46"/>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29" name="Freeform: Shape 47"/>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30" name="Freeform: Shape 48"/>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31" name="Freeform: Shape 49"/>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grpSp>
          </p:grpSp>
          <p:grpSp>
            <p:nvGrpSpPr>
              <p:cNvPr id="10" name="Group 28"/>
              <p:cNvGrpSpPr/>
              <p:nvPr/>
            </p:nvGrpSpPr>
            <p:grpSpPr>
              <a:xfrm>
                <a:off x="8150432" y="5074916"/>
                <a:ext cx="489858" cy="489858"/>
                <a:chOff x="6262908" y="4599335"/>
                <a:chExt cx="1016000" cy="1016000"/>
              </a:xfrm>
              <a:effectLst/>
            </p:grpSpPr>
            <p:sp>
              <p:nvSpPr>
                <p:cNvPr id="17" name="Oval 35"/>
                <p:cNvSpPr/>
                <p:nvPr/>
              </p:nvSpPr>
              <p:spPr>
                <a:xfrm>
                  <a:off x="6262908" y="4599335"/>
                  <a:ext cx="1016000" cy="1016000"/>
                </a:xfrm>
                <a:prstGeom prst="ellipse">
                  <a:avLst/>
                </a:prstGeom>
                <a:solidFill>
                  <a:srgbClr val="EE8A1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solidFill>
                      <a:schemeClr val="tx1">
                        <a:lumMod val="65000"/>
                        <a:lumOff val="35000"/>
                      </a:schemeClr>
                    </a:solidFill>
                    <a:cs typeface="+mn-ea"/>
                    <a:sym typeface="+mn-lt"/>
                  </a:endParaRPr>
                </a:p>
              </p:txBody>
            </p:sp>
            <p:grpSp>
              <p:nvGrpSpPr>
                <p:cNvPr id="18" name="Group 36"/>
                <p:cNvGrpSpPr/>
                <p:nvPr/>
              </p:nvGrpSpPr>
              <p:grpSpPr bwMode="auto">
                <a:xfrm>
                  <a:off x="6591562" y="4912675"/>
                  <a:ext cx="373277" cy="373276"/>
                  <a:chOff x="0" y="0"/>
                  <a:chExt cx="571" cy="576"/>
                </a:xfrm>
                <a:solidFill>
                  <a:srgbClr val="FFFFFF"/>
                </a:solidFill>
              </p:grpSpPr>
              <p:sp>
                <p:nvSpPr>
                  <p:cNvPr id="19" name="Freeform: Shape 37"/>
                  <p:cNvSpPr/>
                  <p:nvPr/>
                </p:nvSpPr>
                <p:spPr bwMode="auto">
                  <a:xfrm>
                    <a:off x="88" y="368"/>
                    <a:ext cx="182" cy="2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0" y="0"/>
                        </a:moveTo>
                        <a:lnTo>
                          <a:pt x="4113" y="5025"/>
                        </a:lnTo>
                        <a:lnTo>
                          <a:pt x="4113" y="18406"/>
                        </a:lnTo>
                        <a:cubicBezTo>
                          <a:pt x="4113" y="20169"/>
                          <a:pt x="5748" y="21600"/>
                          <a:pt x="7763" y="21600"/>
                        </a:cubicBezTo>
                        <a:lnTo>
                          <a:pt x="17951" y="21600"/>
                        </a:lnTo>
                        <a:cubicBezTo>
                          <a:pt x="19966" y="21600"/>
                          <a:pt x="21600" y="20169"/>
                          <a:pt x="21600" y="18406"/>
                        </a:cubicBezTo>
                        <a:lnTo>
                          <a:pt x="17434" y="5025"/>
                        </a:lnTo>
                        <a:lnTo>
                          <a:pt x="19779" y="1821"/>
                        </a:lnTo>
                        <a:cubicBezTo>
                          <a:pt x="14571" y="906"/>
                          <a:pt x="9477" y="313"/>
                          <a:pt x="5095" y="313"/>
                        </a:cubicBezTo>
                        <a:cubicBezTo>
                          <a:pt x="3263" y="313"/>
                          <a:pt x="1571" y="201"/>
                          <a:pt x="0" y="0"/>
                        </a:cubicBezTo>
                        <a:close/>
                        <a:moveTo>
                          <a:pt x="0" y="0"/>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20" name="Freeform: Shape 38"/>
                  <p:cNvSpPr/>
                  <p:nvPr/>
                </p:nvSpPr>
                <p:spPr bwMode="auto">
                  <a:xfrm>
                    <a:off x="176" y="0"/>
                    <a:ext cx="395" cy="43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750"/>
                        </a:moveTo>
                        <a:cubicBezTo>
                          <a:pt x="8522" y="16492"/>
                          <a:pt x="20175" y="20356"/>
                          <a:pt x="21600" y="21600"/>
                        </a:cubicBezTo>
                        <a:lnTo>
                          <a:pt x="21600" y="0"/>
                        </a:lnTo>
                        <a:cubicBezTo>
                          <a:pt x="19877" y="1348"/>
                          <a:pt x="8354" y="5075"/>
                          <a:pt x="0" y="5783"/>
                        </a:cubicBezTo>
                        <a:lnTo>
                          <a:pt x="0" y="15750"/>
                        </a:lnTo>
                        <a:close/>
                        <a:moveTo>
                          <a:pt x="0" y="15750"/>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sp>
                <p:nvSpPr>
                  <p:cNvPr id="21" name="Freeform: Shape 39"/>
                  <p:cNvSpPr/>
                  <p:nvPr/>
                </p:nvSpPr>
                <p:spPr bwMode="auto">
                  <a:xfrm>
                    <a:off x="0" y="120"/>
                    <a:ext cx="114" cy="19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21600" y="0"/>
                        </a:lnTo>
                        <a:cubicBezTo>
                          <a:pt x="4123" y="761"/>
                          <a:pt x="0" y="7019"/>
                          <a:pt x="0" y="10870"/>
                        </a:cubicBezTo>
                        <a:cubicBezTo>
                          <a:pt x="0" y="15025"/>
                          <a:pt x="3935" y="20934"/>
                          <a:pt x="21600" y="21600"/>
                        </a:cubicBezTo>
                        <a:close/>
                        <a:moveTo>
                          <a:pt x="21600" y="21600"/>
                        </a:moveTo>
                      </a:path>
                    </a:pathLst>
                  </a:custGeom>
                  <a:grpFill/>
                  <a:ln>
                    <a:noFill/>
                  </a:ln>
                </p:spPr>
                <p:txBody>
                  <a:bodyPr anchor="ctr"/>
                  <a:lstStyle/>
                  <a:p>
                    <a:pPr algn="ctr"/>
                    <a:endParaRPr sz="2400">
                      <a:solidFill>
                        <a:schemeClr val="tx1">
                          <a:lumMod val="65000"/>
                          <a:lumOff val="35000"/>
                        </a:schemeClr>
                      </a:solidFill>
                      <a:cs typeface="+mn-ea"/>
                      <a:sym typeface="+mn-lt"/>
                    </a:endParaRPr>
                  </a:p>
                </p:txBody>
              </p:sp>
            </p:grpSp>
          </p:grpSp>
          <p:sp>
            <p:nvSpPr>
              <p:cNvPr id="11" name="Rectangle 29"/>
              <p:cNvSpPr/>
              <p:nvPr/>
            </p:nvSpPr>
            <p:spPr>
              <a:xfrm>
                <a:off x="8693356" y="1630469"/>
                <a:ext cx="2587220" cy="246221"/>
              </a:xfrm>
              <a:prstGeom prst="rect">
                <a:avLst/>
              </a:prstGeom>
            </p:spPr>
            <p:txBody>
              <a:bodyPr wrap="none" lIns="192000" tIns="0" rIns="192000" bIns="0">
                <a:normAutofit fontScale="92500" lnSpcReduction="20000"/>
              </a:bodyPr>
              <a:lstStyle/>
              <a:p>
                <a:r>
                  <a:rPr lang="zh-CN" altLang="en-US" sz="2135">
                    <a:solidFill>
                      <a:schemeClr val="tx1">
                        <a:lumMod val="65000"/>
                        <a:lumOff val="35000"/>
                      </a:schemeClr>
                    </a:solidFill>
                    <a:cs typeface="+mn-ea"/>
                    <a:sym typeface="+mn-lt"/>
                  </a:rPr>
                  <a:t>标题文本预设</a:t>
                </a:r>
                <a:endParaRPr lang="zh-CN" altLang="en-US" sz="2135">
                  <a:solidFill>
                    <a:schemeClr val="tx1">
                      <a:lumMod val="65000"/>
                      <a:lumOff val="35000"/>
                    </a:schemeClr>
                  </a:solidFill>
                  <a:cs typeface="+mn-ea"/>
                  <a:sym typeface="+mn-lt"/>
                </a:endParaRPr>
              </a:p>
            </p:txBody>
          </p:sp>
          <p:sp>
            <p:nvSpPr>
              <p:cNvPr id="12" name="Rectangle 30"/>
              <p:cNvSpPr/>
              <p:nvPr/>
            </p:nvSpPr>
            <p:spPr>
              <a:xfrm>
                <a:off x="8693356" y="2049693"/>
                <a:ext cx="2587220" cy="536011"/>
              </a:xfrm>
              <a:prstGeom prst="rect">
                <a:avLst/>
              </a:prstGeom>
            </p:spPr>
            <p:txBody>
              <a:bodyPr wrap="square" lIns="192000" tIns="0" rIns="192000" bIns="0">
                <a:normAutofit fontScale="92500" lnSpcReduction="20000"/>
              </a:bodyPr>
              <a:lstStyle/>
              <a:p>
                <a:pPr fontAlgn="base">
                  <a:spcBef>
                    <a:spcPct val="0"/>
                  </a:spcBef>
                  <a:spcAft>
                    <a:spcPct val="0"/>
                  </a:spcAft>
                </a:pPr>
                <a:r>
                  <a:rPr lang="zh-CN" altLang="en-US" sz="1465" spc="105" dirty="0">
                    <a:solidFill>
                      <a:schemeClr val="tx1">
                        <a:lumMod val="65000"/>
                        <a:lumOff val="3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65000"/>
                      <a:lumOff val="35000"/>
                    </a:schemeClr>
                  </a:solidFill>
                  <a:latin typeface="微软雅黑" panose="020B0503020204020204" pitchFamily="34" charset="-122"/>
                  <a:cs typeface="Lato Light" charset="0"/>
                  <a:sym typeface="Lato Light" charset="0"/>
                </a:endParaRPr>
              </a:p>
            </p:txBody>
          </p:sp>
          <p:sp>
            <p:nvSpPr>
              <p:cNvPr id="13" name="Rectangle 31"/>
              <p:cNvSpPr/>
              <p:nvPr/>
            </p:nvSpPr>
            <p:spPr>
              <a:xfrm>
                <a:off x="8693356" y="3419006"/>
                <a:ext cx="2587220" cy="246221"/>
              </a:xfrm>
              <a:prstGeom prst="rect">
                <a:avLst/>
              </a:prstGeom>
            </p:spPr>
            <p:txBody>
              <a:bodyPr wrap="none" lIns="192000" tIns="0" rIns="192000" bIns="0">
                <a:normAutofit fontScale="92500" lnSpcReduction="20000"/>
              </a:bodyPr>
              <a:lstStyle/>
              <a:p>
                <a:r>
                  <a:rPr lang="zh-CN" altLang="en-US" sz="2135">
                    <a:solidFill>
                      <a:schemeClr val="tx1">
                        <a:lumMod val="65000"/>
                        <a:lumOff val="35000"/>
                      </a:schemeClr>
                    </a:solidFill>
                    <a:cs typeface="+mn-ea"/>
                    <a:sym typeface="+mn-lt"/>
                  </a:rPr>
                  <a:t>标题文本预设</a:t>
                </a:r>
                <a:endParaRPr lang="zh-CN" altLang="en-US" sz="2135">
                  <a:solidFill>
                    <a:schemeClr val="tx1">
                      <a:lumMod val="65000"/>
                      <a:lumOff val="35000"/>
                    </a:schemeClr>
                  </a:solidFill>
                  <a:cs typeface="+mn-ea"/>
                  <a:sym typeface="+mn-lt"/>
                </a:endParaRPr>
              </a:p>
            </p:txBody>
          </p:sp>
          <p:sp>
            <p:nvSpPr>
              <p:cNvPr id="14" name="Rectangle 32"/>
              <p:cNvSpPr/>
              <p:nvPr/>
            </p:nvSpPr>
            <p:spPr>
              <a:xfrm>
                <a:off x="8693356" y="3838229"/>
                <a:ext cx="2587220" cy="536011"/>
              </a:xfrm>
              <a:prstGeom prst="rect">
                <a:avLst/>
              </a:prstGeom>
            </p:spPr>
            <p:txBody>
              <a:bodyPr wrap="square" lIns="192000" tIns="0" rIns="192000" bIns="0">
                <a:normAutofit fontScale="92500" lnSpcReduction="20000"/>
              </a:bodyPr>
              <a:lstStyle/>
              <a:p>
                <a:pPr fontAlgn="base">
                  <a:spcBef>
                    <a:spcPct val="0"/>
                  </a:spcBef>
                  <a:spcAft>
                    <a:spcPct val="0"/>
                  </a:spcAft>
                </a:pPr>
                <a:r>
                  <a:rPr lang="zh-CN" altLang="en-US" sz="1465" spc="105" dirty="0">
                    <a:solidFill>
                      <a:schemeClr val="tx1">
                        <a:lumMod val="65000"/>
                        <a:lumOff val="3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65000"/>
                      <a:lumOff val="35000"/>
                    </a:schemeClr>
                  </a:solidFill>
                  <a:latin typeface="微软雅黑" panose="020B0503020204020204" pitchFamily="34" charset="-122"/>
                  <a:cs typeface="Lato Light" charset="0"/>
                  <a:sym typeface="Lato Light" charset="0"/>
                </a:endParaRPr>
              </a:p>
            </p:txBody>
          </p:sp>
          <p:sp>
            <p:nvSpPr>
              <p:cNvPr id="15" name="Rectangle 33"/>
              <p:cNvSpPr/>
              <p:nvPr/>
            </p:nvSpPr>
            <p:spPr>
              <a:xfrm>
                <a:off x="8693356" y="5023032"/>
                <a:ext cx="2587220" cy="246221"/>
              </a:xfrm>
              <a:prstGeom prst="rect">
                <a:avLst/>
              </a:prstGeom>
            </p:spPr>
            <p:txBody>
              <a:bodyPr wrap="none" lIns="192000" tIns="0" rIns="192000" bIns="0">
                <a:normAutofit fontScale="92500" lnSpcReduction="20000"/>
              </a:bodyPr>
              <a:lstStyle/>
              <a:p>
                <a:r>
                  <a:rPr lang="zh-CN" altLang="en-US" sz="2135" dirty="0">
                    <a:solidFill>
                      <a:schemeClr val="tx1">
                        <a:lumMod val="65000"/>
                        <a:lumOff val="35000"/>
                      </a:schemeClr>
                    </a:solidFill>
                    <a:cs typeface="+mn-ea"/>
                    <a:sym typeface="+mn-lt"/>
                  </a:rPr>
                  <a:t>标题文本预设</a:t>
                </a:r>
                <a:endParaRPr lang="zh-CN" altLang="en-US" sz="2135" dirty="0">
                  <a:solidFill>
                    <a:schemeClr val="tx1">
                      <a:lumMod val="65000"/>
                      <a:lumOff val="35000"/>
                    </a:schemeClr>
                  </a:solidFill>
                  <a:cs typeface="+mn-ea"/>
                  <a:sym typeface="+mn-lt"/>
                </a:endParaRPr>
              </a:p>
            </p:txBody>
          </p:sp>
          <p:sp>
            <p:nvSpPr>
              <p:cNvPr id="16" name="Rectangle 34"/>
              <p:cNvSpPr/>
              <p:nvPr/>
            </p:nvSpPr>
            <p:spPr>
              <a:xfrm>
                <a:off x="8693356" y="5442256"/>
                <a:ext cx="2587220" cy="536011"/>
              </a:xfrm>
              <a:prstGeom prst="rect">
                <a:avLst/>
              </a:prstGeom>
            </p:spPr>
            <p:txBody>
              <a:bodyPr wrap="square" lIns="192000" tIns="0" rIns="192000" bIns="0">
                <a:normAutofit fontScale="92500" lnSpcReduction="20000"/>
              </a:bodyPr>
              <a:lstStyle/>
              <a:p>
                <a:pPr fontAlgn="base">
                  <a:spcBef>
                    <a:spcPct val="0"/>
                  </a:spcBef>
                  <a:spcAft>
                    <a:spcPct val="0"/>
                  </a:spcAft>
                </a:pPr>
                <a:r>
                  <a:rPr lang="zh-CN" altLang="en-US" sz="1465" spc="105" dirty="0">
                    <a:solidFill>
                      <a:schemeClr val="tx1">
                        <a:lumMod val="65000"/>
                        <a:lumOff val="3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400" spc="105" dirty="0">
                  <a:solidFill>
                    <a:schemeClr val="tx1">
                      <a:lumMod val="65000"/>
                      <a:lumOff val="35000"/>
                    </a:schemeClr>
                  </a:solidFill>
                  <a:latin typeface="微软雅黑" panose="020B0503020204020204" pitchFamily="34" charset="-122"/>
                  <a:cs typeface="Lato Light" charset="0"/>
                  <a:sym typeface="Lato Light" charset="0"/>
                </a:endParaRPr>
              </a:p>
            </p:txBody>
          </p:sp>
        </p:grpSp>
      </p:grpSp>
      <p:grpSp>
        <p:nvGrpSpPr>
          <p:cNvPr id="63" name="组合 62"/>
          <p:cNvGrpSpPr/>
          <p:nvPr/>
        </p:nvGrpSpPr>
        <p:grpSpPr>
          <a:xfrm>
            <a:off x="0" y="294640"/>
            <a:ext cx="880552" cy="375920"/>
            <a:chOff x="0" y="294640"/>
            <a:chExt cx="1094740" cy="467360"/>
          </a:xfrm>
          <a:solidFill>
            <a:srgbClr val="EE8A10"/>
          </a:solidFill>
        </p:grpSpPr>
        <p:sp>
          <p:nvSpPr>
            <p:cNvPr id="64"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6"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7"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68" name="文本框 67"/>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明年计划</a:t>
            </a:r>
            <a:endParaRPr lang="zh-CN" altLang="en-US" sz="2800" spc="600" dirty="0">
              <a:cs typeface="+mn-ea"/>
              <a:sym typeface="+mn-lt"/>
            </a:endParaRPr>
          </a:p>
        </p:txBody>
      </p:sp>
      <p:grpSp>
        <p:nvGrpSpPr>
          <p:cNvPr id="69" name="组合 68"/>
          <p:cNvGrpSpPr/>
          <p:nvPr/>
        </p:nvGrpSpPr>
        <p:grpSpPr>
          <a:xfrm>
            <a:off x="3356076" y="408709"/>
            <a:ext cx="1749361" cy="147782"/>
            <a:chOff x="635462" y="775854"/>
            <a:chExt cx="1749361" cy="147782"/>
          </a:xfrm>
          <a:solidFill>
            <a:srgbClr val="EE8A10"/>
          </a:solidFill>
        </p:grpSpPr>
        <p:sp>
          <p:nvSpPr>
            <p:cNvPr id="70" name="椭圆 69"/>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1" name="椭圆 70"/>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2" name="椭圆 71"/>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3" name="椭圆 72"/>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4" name="椭圆 73"/>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75" name="直接连接符 74"/>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30">
        <p15:prstTrans prst="airplane"/>
      </p:transition>
    </mc:Choice>
    <mc:Fallback>
      <p:transition spd="slow" advTm="303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out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5"/>
          <p:cNvGrpSpPr/>
          <p:nvPr/>
        </p:nvGrpSpPr>
        <p:grpSpPr>
          <a:xfrm>
            <a:off x="4525107" y="1905963"/>
            <a:ext cx="3141781" cy="3509168"/>
            <a:chOff x="3779635" y="1683540"/>
            <a:chExt cx="4632730" cy="5174460"/>
          </a:xfrm>
          <a:solidFill>
            <a:srgbClr val="EE8A10"/>
          </a:solidFill>
        </p:grpSpPr>
        <p:sp>
          <p:nvSpPr>
            <p:cNvPr id="27" name="Freeform 46"/>
            <p:cNvSpPr/>
            <p:nvPr/>
          </p:nvSpPr>
          <p:spPr bwMode="auto">
            <a:xfrm>
              <a:off x="3968196" y="3177186"/>
              <a:ext cx="1549743" cy="645610"/>
            </a:xfrm>
            <a:custGeom>
              <a:avLst/>
              <a:gdLst>
                <a:gd name="T0" fmla="*/ 201 w 2027"/>
                <a:gd name="T1" fmla="*/ 456 h 831"/>
                <a:gd name="T2" fmla="*/ 174 w 2027"/>
                <a:gd name="T3" fmla="*/ 424 h 831"/>
                <a:gd name="T4" fmla="*/ 88 w 2027"/>
                <a:gd name="T5" fmla="*/ 301 h 831"/>
                <a:gd name="T6" fmla="*/ 0 w 2027"/>
                <a:gd name="T7" fmla="*/ 105 h 831"/>
                <a:gd name="T8" fmla="*/ 244 w 2027"/>
                <a:gd name="T9" fmla="*/ 67 h 831"/>
                <a:gd name="T10" fmla="*/ 617 w 2027"/>
                <a:gd name="T11" fmla="*/ 27 h 831"/>
                <a:gd name="T12" fmla="*/ 1097 w 2027"/>
                <a:gd name="T13" fmla="*/ 8 h 831"/>
                <a:gd name="T14" fmla="*/ 1105 w 2027"/>
                <a:gd name="T15" fmla="*/ 11 h 831"/>
                <a:gd name="T16" fmla="*/ 1165 w 2027"/>
                <a:gd name="T17" fmla="*/ 14 h 831"/>
                <a:gd name="T18" fmla="*/ 1226 w 2027"/>
                <a:gd name="T19" fmla="*/ 23 h 831"/>
                <a:gd name="T20" fmla="*/ 1295 w 2027"/>
                <a:gd name="T21" fmla="*/ 36 h 831"/>
                <a:gd name="T22" fmla="*/ 1313 w 2027"/>
                <a:gd name="T23" fmla="*/ 43 h 831"/>
                <a:gd name="T24" fmla="*/ 1382 w 2027"/>
                <a:gd name="T25" fmla="*/ 61 h 831"/>
                <a:gd name="T26" fmla="*/ 1444 w 2027"/>
                <a:gd name="T27" fmla="*/ 82 h 831"/>
                <a:gd name="T28" fmla="*/ 1496 w 2027"/>
                <a:gd name="T29" fmla="*/ 104 h 831"/>
                <a:gd name="T30" fmla="*/ 1608 w 2027"/>
                <a:gd name="T31" fmla="*/ 163 h 831"/>
                <a:gd name="T32" fmla="*/ 1726 w 2027"/>
                <a:gd name="T33" fmla="*/ 248 h 831"/>
                <a:gd name="T34" fmla="*/ 1879 w 2027"/>
                <a:gd name="T35" fmla="*/ 403 h 831"/>
                <a:gd name="T36" fmla="*/ 1922 w 2027"/>
                <a:gd name="T37" fmla="*/ 461 h 831"/>
                <a:gd name="T38" fmla="*/ 1926 w 2027"/>
                <a:gd name="T39" fmla="*/ 471 h 831"/>
                <a:gd name="T40" fmla="*/ 2027 w 2027"/>
                <a:gd name="T41" fmla="*/ 652 h 831"/>
                <a:gd name="T42" fmla="*/ 1659 w 2027"/>
                <a:gd name="T43" fmla="*/ 454 h 831"/>
                <a:gd name="T44" fmla="*/ 1621 w 2027"/>
                <a:gd name="T45" fmla="*/ 441 h 831"/>
                <a:gd name="T46" fmla="*/ 1357 w 2027"/>
                <a:gd name="T47" fmla="*/ 386 h 831"/>
                <a:gd name="T48" fmla="*/ 1215 w 2027"/>
                <a:gd name="T49" fmla="*/ 379 h 831"/>
                <a:gd name="T50" fmla="*/ 971 w 2027"/>
                <a:gd name="T51" fmla="*/ 404 h 831"/>
                <a:gd name="T52" fmla="*/ 952 w 2027"/>
                <a:gd name="T53" fmla="*/ 404 h 831"/>
                <a:gd name="T54" fmla="*/ 709 w 2027"/>
                <a:gd name="T55" fmla="*/ 406 h 831"/>
                <a:gd name="T56" fmla="*/ 699 w 2027"/>
                <a:gd name="T57" fmla="*/ 408 h 831"/>
                <a:gd name="T58" fmla="*/ 615 w 2027"/>
                <a:gd name="T59" fmla="*/ 396 h 831"/>
                <a:gd name="T60" fmla="*/ 559 w 2027"/>
                <a:gd name="T61" fmla="*/ 386 h 831"/>
                <a:gd name="T62" fmla="*/ 549 w 2027"/>
                <a:gd name="T63" fmla="*/ 382 h 831"/>
                <a:gd name="T64" fmla="*/ 339 w 2027"/>
                <a:gd name="T65" fmla="*/ 319 h 831"/>
                <a:gd name="T66" fmla="*/ 1059 w 2027"/>
                <a:gd name="T67" fmla="*/ 435 h 831"/>
                <a:gd name="T68" fmla="*/ 1228 w 2027"/>
                <a:gd name="T69" fmla="*/ 437 h 831"/>
                <a:gd name="T70" fmla="*/ 1237 w 2027"/>
                <a:gd name="T71" fmla="*/ 435 h 831"/>
                <a:gd name="T72" fmla="*/ 1450 w 2027"/>
                <a:gd name="T73" fmla="*/ 470 h 831"/>
                <a:gd name="T74" fmla="*/ 1736 w 2027"/>
                <a:gd name="T75" fmla="*/ 578 h 831"/>
                <a:gd name="T76" fmla="*/ 1752 w 2027"/>
                <a:gd name="T77" fmla="*/ 589 h 831"/>
                <a:gd name="T78" fmla="*/ 1997 w 2027"/>
                <a:gd name="T79" fmla="*/ 755 h 831"/>
                <a:gd name="T80" fmla="*/ 1929 w 2027"/>
                <a:gd name="T81" fmla="*/ 765 h 831"/>
                <a:gd name="T82" fmla="*/ 1866 w 2027"/>
                <a:gd name="T83" fmla="*/ 772 h 831"/>
                <a:gd name="T84" fmla="*/ 1817 w 2027"/>
                <a:gd name="T85" fmla="*/ 779 h 831"/>
                <a:gd name="T86" fmla="*/ 1393 w 2027"/>
                <a:gd name="T87" fmla="*/ 816 h 831"/>
                <a:gd name="T88" fmla="*/ 1035 w 2027"/>
                <a:gd name="T89" fmla="*/ 828 h 831"/>
                <a:gd name="T90" fmla="*/ 1018 w 2027"/>
                <a:gd name="T91" fmla="*/ 825 h 831"/>
                <a:gd name="T92" fmla="*/ 693 w 2027"/>
                <a:gd name="T93" fmla="*/ 776 h 831"/>
                <a:gd name="T94" fmla="*/ 369 w 2027"/>
                <a:gd name="T95" fmla="*/ 614 h 831"/>
                <a:gd name="T96" fmla="*/ 361 w 2027"/>
                <a:gd name="T97" fmla="*/ 606 h 831"/>
                <a:gd name="T98" fmla="*/ 201 w 2027"/>
                <a:gd name="T99" fmla="*/ 456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27" h="831">
                  <a:moveTo>
                    <a:pt x="201" y="456"/>
                  </a:moveTo>
                  <a:cubicBezTo>
                    <a:pt x="192" y="446"/>
                    <a:pt x="182" y="435"/>
                    <a:pt x="174" y="424"/>
                  </a:cubicBezTo>
                  <a:cubicBezTo>
                    <a:pt x="141" y="385"/>
                    <a:pt x="114" y="345"/>
                    <a:pt x="88" y="301"/>
                  </a:cubicBezTo>
                  <a:cubicBezTo>
                    <a:pt x="53" y="237"/>
                    <a:pt x="23" y="173"/>
                    <a:pt x="0" y="105"/>
                  </a:cubicBezTo>
                  <a:cubicBezTo>
                    <a:pt x="80" y="88"/>
                    <a:pt x="159" y="78"/>
                    <a:pt x="244" y="67"/>
                  </a:cubicBezTo>
                  <a:cubicBezTo>
                    <a:pt x="372" y="52"/>
                    <a:pt x="490" y="40"/>
                    <a:pt x="617" y="27"/>
                  </a:cubicBezTo>
                  <a:cubicBezTo>
                    <a:pt x="781" y="14"/>
                    <a:pt x="932" y="0"/>
                    <a:pt x="1097" y="8"/>
                  </a:cubicBezTo>
                  <a:cubicBezTo>
                    <a:pt x="1100" y="8"/>
                    <a:pt x="1102" y="11"/>
                    <a:pt x="1105" y="11"/>
                  </a:cubicBezTo>
                  <a:cubicBezTo>
                    <a:pt x="1125" y="12"/>
                    <a:pt x="1145" y="13"/>
                    <a:pt x="1165" y="14"/>
                  </a:cubicBezTo>
                  <a:cubicBezTo>
                    <a:pt x="1185" y="18"/>
                    <a:pt x="1205" y="19"/>
                    <a:pt x="1226" y="23"/>
                  </a:cubicBezTo>
                  <a:cubicBezTo>
                    <a:pt x="1250" y="28"/>
                    <a:pt x="1272" y="30"/>
                    <a:pt x="1295" y="36"/>
                  </a:cubicBezTo>
                  <a:cubicBezTo>
                    <a:pt x="1301" y="39"/>
                    <a:pt x="1306" y="41"/>
                    <a:pt x="1313" y="43"/>
                  </a:cubicBezTo>
                  <a:cubicBezTo>
                    <a:pt x="1338" y="46"/>
                    <a:pt x="1360" y="52"/>
                    <a:pt x="1382" y="61"/>
                  </a:cubicBezTo>
                  <a:cubicBezTo>
                    <a:pt x="1403" y="70"/>
                    <a:pt x="1424" y="72"/>
                    <a:pt x="1444" y="82"/>
                  </a:cubicBezTo>
                  <a:cubicBezTo>
                    <a:pt x="1462" y="91"/>
                    <a:pt x="1479" y="97"/>
                    <a:pt x="1496" y="104"/>
                  </a:cubicBezTo>
                  <a:cubicBezTo>
                    <a:pt x="1535" y="121"/>
                    <a:pt x="1570" y="142"/>
                    <a:pt x="1608" y="163"/>
                  </a:cubicBezTo>
                  <a:cubicBezTo>
                    <a:pt x="1651" y="190"/>
                    <a:pt x="1687" y="217"/>
                    <a:pt x="1726" y="248"/>
                  </a:cubicBezTo>
                  <a:cubicBezTo>
                    <a:pt x="1783" y="295"/>
                    <a:pt x="1833" y="344"/>
                    <a:pt x="1879" y="403"/>
                  </a:cubicBezTo>
                  <a:cubicBezTo>
                    <a:pt x="1894" y="423"/>
                    <a:pt x="1907" y="441"/>
                    <a:pt x="1922" y="461"/>
                  </a:cubicBezTo>
                  <a:cubicBezTo>
                    <a:pt x="1925" y="464"/>
                    <a:pt x="1924" y="468"/>
                    <a:pt x="1926" y="471"/>
                  </a:cubicBezTo>
                  <a:cubicBezTo>
                    <a:pt x="1968" y="528"/>
                    <a:pt x="1998" y="589"/>
                    <a:pt x="2027" y="652"/>
                  </a:cubicBezTo>
                  <a:cubicBezTo>
                    <a:pt x="1915" y="568"/>
                    <a:pt x="1792" y="503"/>
                    <a:pt x="1659" y="454"/>
                  </a:cubicBezTo>
                  <a:cubicBezTo>
                    <a:pt x="1647" y="450"/>
                    <a:pt x="1633" y="445"/>
                    <a:pt x="1621" y="441"/>
                  </a:cubicBezTo>
                  <a:cubicBezTo>
                    <a:pt x="1534" y="414"/>
                    <a:pt x="1450" y="397"/>
                    <a:pt x="1357" y="386"/>
                  </a:cubicBezTo>
                  <a:cubicBezTo>
                    <a:pt x="1309" y="381"/>
                    <a:pt x="1263" y="379"/>
                    <a:pt x="1215" y="379"/>
                  </a:cubicBezTo>
                  <a:cubicBezTo>
                    <a:pt x="1132" y="380"/>
                    <a:pt x="1056" y="390"/>
                    <a:pt x="971" y="404"/>
                  </a:cubicBezTo>
                  <a:cubicBezTo>
                    <a:pt x="964" y="405"/>
                    <a:pt x="959" y="403"/>
                    <a:pt x="952" y="404"/>
                  </a:cubicBezTo>
                  <a:cubicBezTo>
                    <a:pt x="868" y="414"/>
                    <a:pt x="792" y="416"/>
                    <a:pt x="709" y="406"/>
                  </a:cubicBezTo>
                  <a:cubicBezTo>
                    <a:pt x="706" y="406"/>
                    <a:pt x="702" y="408"/>
                    <a:pt x="699" y="408"/>
                  </a:cubicBezTo>
                  <a:cubicBezTo>
                    <a:pt x="670" y="405"/>
                    <a:pt x="644" y="402"/>
                    <a:pt x="615" y="396"/>
                  </a:cubicBezTo>
                  <a:cubicBezTo>
                    <a:pt x="595" y="393"/>
                    <a:pt x="577" y="389"/>
                    <a:pt x="559" y="386"/>
                  </a:cubicBezTo>
                  <a:cubicBezTo>
                    <a:pt x="554" y="385"/>
                    <a:pt x="553" y="384"/>
                    <a:pt x="549" y="382"/>
                  </a:cubicBezTo>
                  <a:cubicBezTo>
                    <a:pt x="474" y="367"/>
                    <a:pt x="407" y="346"/>
                    <a:pt x="339" y="319"/>
                  </a:cubicBezTo>
                  <a:cubicBezTo>
                    <a:pt x="562" y="424"/>
                    <a:pt x="815" y="466"/>
                    <a:pt x="1059" y="435"/>
                  </a:cubicBezTo>
                  <a:cubicBezTo>
                    <a:pt x="1115" y="435"/>
                    <a:pt x="1170" y="430"/>
                    <a:pt x="1228" y="437"/>
                  </a:cubicBezTo>
                  <a:cubicBezTo>
                    <a:pt x="1230" y="437"/>
                    <a:pt x="1234" y="435"/>
                    <a:pt x="1237" y="435"/>
                  </a:cubicBezTo>
                  <a:cubicBezTo>
                    <a:pt x="1312" y="443"/>
                    <a:pt x="1378" y="451"/>
                    <a:pt x="1450" y="470"/>
                  </a:cubicBezTo>
                  <a:cubicBezTo>
                    <a:pt x="1552" y="495"/>
                    <a:pt x="1643" y="532"/>
                    <a:pt x="1736" y="578"/>
                  </a:cubicBezTo>
                  <a:cubicBezTo>
                    <a:pt x="1741" y="581"/>
                    <a:pt x="1747" y="586"/>
                    <a:pt x="1752" y="589"/>
                  </a:cubicBezTo>
                  <a:cubicBezTo>
                    <a:pt x="1842" y="635"/>
                    <a:pt x="1920" y="693"/>
                    <a:pt x="1997" y="755"/>
                  </a:cubicBezTo>
                  <a:cubicBezTo>
                    <a:pt x="1974" y="762"/>
                    <a:pt x="1954" y="761"/>
                    <a:pt x="1929" y="765"/>
                  </a:cubicBezTo>
                  <a:cubicBezTo>
                    <a:pt x="1909" y="769"/>
                    <a:pt x="1888" y="772"/>
                    <a:pt x="1866" y="772"/>
                  </a:cubicBezTo>
                  <a:cubicBezTo>
                    <a:pt x="1849" y="774"/>
                    <a:pt x="1833" y="777"/>
                    <a:pt x="1817" y="779"/>
                  </a:cubicBezTo>
                  <a:cubicBezTo>
                    <a:pt x="1671" y="795"/>
                    <a:pt x="1537" y="807"/>
                    <a:pt x="1393" y="816"/>
                  </a:cubicBezTo>
                  <a:cubicBezTo>
                    <a:pt x="1270" y="823"/>
                    <a:pt x="1156" y="831"/>
                    <a:pt x="1035" y="828"/>
                  </a:cubicBezTo>
                  <a:cubicBezTo>
                    <a:pt x="1029" y="828"/>
                    <a:pt x="1024" y="825"/>
                    <a:pt x="1018" y="825"/>
                  </a:cubicBezTo>
                  <a:cubicBezTo>
                    <a:pt x="906" y="823"/>
                    <a:pt x="802" y="806"/>
                    <a:pt x="693" y="776"/>
                  </a:cubicBezTo>
                  <a:cubicBezTo>
                    <a:pt x="574" y="741"/>
                    <a:pt x="470" y="687"/>
                    <a:pt x="369" y="614"/>
                  </a:cubicBezTo>
                  <a:cubicBezTo>
                    <a:pt x="367" y="611"/>
                    <a:pt x="364" y="609"/>
                    <a:pt x="361" y="606"/>
                  </a:cubicBezTo>
                  <a:cubicBezTo>
                    <a:pt x="301" y="562"/>
                    <a:pt x="249" y="512"/>
                    <a:pt x="201" y="456"/>
                  </a:cubicBezTo>
                  <a:close/>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28" name="Freeform 47"/>
            <p:cNvSpPr/>
            <p:nvPr/>
          </p:nvSpPr>
          <p:spPr bwMode="auto">
            <a:xfrm>
              <a:off x="5170279" y="1762594"/>
              <a:ext cx="542116" cy="1333143"/>
            </a:xfrm>
            <a:custGeom>
              <a:avLst/>
              <a:gdLst>
                <a:gd name="T0" fmla="*/ 75 w 708"/>
                <a:gd name="T1" fmla="*/ 0 h 1715"/>
                <a:gd name="T2" fmla="*/ 46 w 708"/>
                <a:gd name="T3" fmla="*/ 209 h 1715"/>
                <a:gd name="T4" fmla="*/ 18 w 708"/>
                <a:gd name="T5" fmla="*/ 526 h 1715"/>
                <a:gd name="T6" fmla="*/ 9 w 708"/>
                <a:gd name="T7" fmla="*/ 935 h 1715"/>
                <a:gd name="T8" fmla="*/ 11 w 708"/>
                <a:gd name="T9" fmla="*/ 941 h 1715"/>
                <a:gd name="T10" fmla="*/ 15 w 708"/>
                <a:gd name="T11" fmla="*/ 992 h 1715"/>
                <a:gd name="T12" fmla="*/ 23 w 708"/>
                <a:gd name="T13" fmla="*/ 1044 h 1715"/>
                <a:gd name="T14" fmla="*/ 35 w 708"/>
                <a:gd name="T15" fmla="*/ 1103 h 1715"/>
                <a:gd name="T16" fmla="*/ 41 w 708"/>
                <a:gd name="T17" fmla="*/ 1117 h 1715"/>
                <a:gd name="T18" fmla="*/ 57 w 708"/>
                <a:gd name="T19" fmla="*/ 1176 h 1715"/>
                <a:gd name="T20" fmla="*/ 76 w 708"/>
                <a:gd name="T21" fmla="*/ 1228 h 1715"/>
                <a:gd name="T22" fmla="*/ 96 w 708"/>
                <a:gd name="T23" fmla="*/ 1273 h 1715"/>
                <a:gd name="T24" fmla="*/ 148 w 708"/>
                <a:gd name="T25" fmla="*/ 1367 h 1715"/>
                <a:gd name="T26" fmla="*/ 221 w 708"/>
                <a:gd name="T27" fmla="*/ 1466 h 1715"/>
                <a:gd name="T28" fmla="*/ 356 w 708"/>
                <a:gd name="T29" fmla="*/ 1593 h 1715"/>
                <a:gd name="T30" fmla="*/ 406 w 708"/>
                <a:gd name="T31" fmla="*/ 1629 h 1715"/>
                <a:gd name="T32" fmla="*/ 414 w 708"/>
                <a:gd name="T33" fmla="*/ 1633 h 1715"/>
                <a:gd name="T34" fmla="*/ 569 w 708"/>
                <a:gd name="T35" fmla="*/ 1715 h 1715"/>
                <a:gd name="T36" fmla="*/ 396 w 708"/>
                <a:gd name="T37" fmla="*/ 1405 h 1715"/>
                <a:gd name="T38" fmla="*/ 384 w 708"/>
                <a:gd name="T39" fmla="*/ 1374 h 1715"/>
                <a:gd name="T40" fmla="*/ 334 w 708"/>
                <a:gd name="T41" fmla="*/ 1150 h 1715"/>
                <a:gd name="T42" fmla="*/ 326 w 708"/>
                <a:gd name="T43" fmla="*/ 1030 h 1715"/>
                <a:gd name="T44" fmla="*/ 343 w 708"/>
                <a:gd name="T45" fmla="*/ 821 h 1715"/>
                <a:gd name="T46" fmla="*/ 343 w 708"/>
                <a:gd name="T47" fmla="*/ 805 h 1715"/>
                <a:gd name="T48" fmla="*/ 341 w 708"/>
                <a:gd name="T49" fmla="*/ 598 h 1715"/>
                <a:gd name="T50" fmla="*/ 342 w 708"/>
                <a:gd name="T51" fmla="*/ 591 h 1715"/>
                <a:gd name="T52" fmla="*/ 331 w 708"/>
                <a:gd name="T53" fmla="*/ 519 h 1715"/>
                <a:gd name="T54" fmla="*/ 322 w 708"/>
                <a:gd name="T55" fmla="*/ 471 h 1715"/>
                <a:gd name="T56" fmla="*/ 318 w 708"/>
                <a:gd name="T57" fmla="*/ 463 h 1715"/>
                <a:gd name="T58" fmla="*/ 261 w 708"/>
                <a:gd name="T59" fmla="*/ 285 h 1715"/>
                <a:gd name="T60" fmla="*/ 371 w 708"/>
                <a:gd name="T61" fmla="*/ 896 h 1715"/>
                <a:gd name="T62" fmla="*/ 375 w 708"/>
                <a:gd name="T63" fmla="*/ 1039 h 1715"/>
                <a:gd name="T64" fmla="*/ 374 w 708"/>
                <a:gd name="T65" fmla="*/ 1047 h 1715"/>
                <a:gd name="T66" fmla="*/ 406 w 708"/>
                <a:gd name="T67" fmla="*/ 1228 h 1715"/>
                <a:gd name="T68" fmla="*/ 502 w 708"/>
                <a:gd name="T69" fmla="*/ 1469 h 1715"/>
                <a:gd name="T70" fmla="*/ 511 w 708"/>
                <a:gd name="T71" fmla="*/ 1483 h 1715"/>
                <a:gd name="T72" fmla="*/ 657 w 708"/>
                <a:gd name="T73" fmla="*/ 1688 h 1715"/>
                <a:gd name="T74" fmla="*/ 664 w 708"/>
                <a:gd name="T75" fmla="*/ 1630 h 1715"/>
                <a:gd name="T76" fmla="*/ 669 w 708"/>
                <a:gd name="T77" fmla="*/ 1577 h 1715"/>
                <a:gd name="T78" fmla="*/ 675 w 708"/>
                <a:gd name="T79" fmla="*/ 1535 h 1715"/>
                <a:gd name="T80" fmla="*/ 700 w 708"/>
                <a:gd name="T81" fmla="*/ 1174 h 1715"/>
                <a:gd name="T82" fmla="*/ 704 w 708"/>
                <a:gd name="T83" fmla="*/ 869 h 1715"/>
                <a:gd name="T84" fmla="*/ 702 w 708"/>
                <a:gd name="T85" fmla="*/ 856 h 1715"/>
                <a:gd name="T86" fmla="*/ 655 w 708"/>
                <a:gd name="T87" fmla="*/ 580 h 1715"/>
                <a:gd name="T88" fmla="*/ 513 w 708"/>
                <a:gd name="T89" fmla="*/ 307 h 1715"/>
                <a:gd name="T90" fmla="*/ 506 w 708"/>
                <a:gd name="T91" fmla="*/ 300 h 1715"/>
                <a:gd name="T92" fmla="*/ 376 w 708"/>
                <a:gd name="T93" fmla="*/ 166 h 1715"/>
                <a:gd name="T94" fmla="*/ 349 w 708"/>
                <a:gd name="T95" fmla="*/ 144 h 1715"/>
                <a:gd name="T96" fmla="*/ 242 w 708"/>
                <a:gd name="T97" fmla="*/ 73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8" h="1715">
                  <a:moveTo>
                    <a:pt x="75" y="0"/>
                  </a:moveTo>
                  <a:cubicBezTo>
                    <a:pt x="61" y="69"/>
                    <a:pt x="54" y="136"/>
                    <a:pt x="46" y="209"/>
                  </a:cubicBezTo>
                  <a:cubicBezTo>
                    <a:pt x="35" y="318"/>
                    <a:pt x="27" y="418"/>
                    <a:pt x="18" y="526"/>
                  </a:cubicBezTo>
                  <a:cubicBezTo>
                    <a:pt x="9" y="666"/>
                    <a:pt x="0" y="795"/>
                    <a:pt x="9" y="935"/>
                  </a:cubicBezTo>
                  <a:cubicBezTo>
                    <a:pt x="9" y="937"/>
                    <a:pt x="11" y="939"/>
                    <a:pt x="11" y="941"/>
                  </a:cubicBezTo>
                  <a:cubicBezTo>
                    <a:pt x="12" y="958"/>
                    <a:pt x="14" y="975"/>
                    <a:pt x="15" y="992"/>
                  </a:cubicBezTo>
                  <a:cubicBezTo>
                    <a:pt x="18" y="1009"/>
                    <a:pt x="20" y="1027"/>
                    <a:pt x="23" y="1044"/>
                  </a:cubicBezTo>
                  <a:cubicBezTo>
                    <a:pt x="28" y="1064"/>
                    <a:pt x="29" y="1083"/>
                    <a:pt x="35" y="1103"/>
                  </a:cubicBezTo>
                  <a:cubicBezTo>
                    <a:pt x="38" y="1107"/>
                    <a:pt x="40" y="1112"/>
                    <a:pt x="41" y="1117"/>
                  </a:cubicBezTo>
                  <a:cubicBezTo>
                    <a:pt x="45" y="1139"/>
                    <a:pt x="49" y="1157"/>
                    <a:pt x="57" y="1176"/>
                  </a:cubicBezTo>
                  <a:cubicBezTo>
                    <a:pt x="66" y="1193"/>
                    <a:pt x="68" y="1211"/>
                    <a:pt x="76" y="1228"/>
                  </a:cubicBezTo>
                  <a:cubicBezTo>
                    <a:pt x="84" y="1243"/>
                    <a:pt x="90" y="1258"/>
                    <a:pt x="96" y="1273"/>
                  </a:cubicBezTo>
                  <a:cubicBezTo>
                    <a:pt x="111" y="1305"/>
                    <a:pt x="129" y="1335"/>
                    <a:pt x="148" y="1367"/>
                  </a:cubicBezTo>
                  <a:cubicBezTo>
                    <a:pt x="171" y="1403"/>
                    <a:pt x="195" y="1433"/>
                    <a:pt x="221" y="1466"/>
                  </a:cubicBezTo>
                  <a:cubicBezTo>
                    <a:pt x="263" y="1513"/>
                    <a:pt x="305" y="1555"/>
                    <a:pt x="356" y="1593"/>
                  </a:cubicBezTo>
                  <a:cubicBezTo>
                    <a:pt x="373" y="1606"/>
                    <a:pt x="389" y="1617"/>
                    <a:pt x="406" y="1629"/>
                  </a:cubicBezTo>
                  <a:cubicBezTo>
                    <a:pt x="408" y="1631"/>
                    <a:pt x="412" y="1630"/>
                    <a:pt x="414" y="1633"/>
                  </a:cubicBezTo>
                  <a:cubicBezTo>
                    <a:pt x="463" y="1667"/>
                    <a:pt x="516" y="1692"/>
                    <a:pt x="569" y="1715"/>
                  </a:cubicBezTo>
                  <a:cubicBezTo>
                    <a:pt x="497" y="1622"/>
                    <a:pt x="439" y="1518"/>
                    <a:pt x="396" y="1405"/>
                  </a:cubicBezTo>
                  <a:cubicBezTo>
                    <a:pt x="392" y="1395"/>
                    <a:pt x="388" y="1384"/>
                    <a:pt x="384" y="1374"/>
                  </a:cubicBezTo>
                  <a:cubicBezTo>
                    <a:pt x="360" y="1300"/>
                    <a:pt x="344" y="1228"/>
                    <a:pt x="334" y="1150"/>
                  </a:cubicBezTo>
                  <a:cubicBezTo>
                    <a:pt x="329" y="1109"/>
                    <a:pt x="326" y="1071"/>
                    <a:pt x="326" y="1030"/>
                  </a:cubicBezTo>
                  <a:cubicBezTo>
                    <a:pt x="325" y="959"/>
                    <a:pt x="332" y="894"/>
                    <a:pt x="343" y="821"/>
                  </a:cubicBezTo>
                  <a:cubicBezTo>
                    <a:pt x="344" y="816"/>
                    <a:pt x="342" y="811"/>
                    <a:pt x="343" y="805"/>
                  </a:cubicBezTo>
                  <a:cubicBezTo>
                    <a:pt x="350" y="734"/>
                    <a:pt x="351" y="669"/>
                    <a:pt x="341" y="598"/>
                  </a:cubicBezTo>
                  <a:cubicBezTo>
                    <a:pt x="341" y="596"/>
                    <a:pt x="342" y="593"/>
                    <a:pt x="342" y="591"/>
                  </a:cubicBezTo>
                  <a:cubicBezTo>
                    <a:pt x="340" y="566"/>
                    <a:pt x="336" y="544"/>
                    <a:pt x="331" y="519"/>
                  </a:cubicBezTo>
                  <a:cubicBezTo>
                    <a:pt x="328" y="502"/>
                    <a:pt x="324" y="487"/>
                    <a:pt x="322" y="471"/>
                  </a:cubicBezTo>
                  <a:cubicBezTo>
                    <a:pt x="321" y="468"/>
                    <a:pt x="320" y="467"/>
                    <a:pt x="318" y="463"/>
                  </a:cubicBezTo>
                  <a:cubicBezTo>
                    <a:pt x="304" y="400"/>
                    <a:pt x="286" y="343"/>
                    <a:pt x="261" y="285"/>
                  </a:cubicBezTo>
                  <a:cubicBezTo>
                    <a:pt x="354" y="473"/>
                    <a:pt x="393" y="688"/>
                    <a:pt x="371" y="896"/>
                  </a:cubicBezTo>
                  <a:cubicBezTo>
                    <a:pt x="372" y="944"/>
                    <a:pt x="369" y="991"/>
                    <a:pt x="375" y="1039"/>
                  </a:cubicBezTo>
                  <a:cubicBezTo>
                    <a:pt x="375" y="1042"/>
                    <a:pt x="374" y="1045"/>
                    <a:pt x="374" y="1047"/>
                  </a:cubicBezTo>
                  <a:cubicBezTo>
                    <a:pt x="381" y="1111"/>
                    <a:pt x="389" y="1167"/>
                    <a:pt x="406" y="1228"/>
                  </a:cubicBezTo>
                  <a:cubicBezTo>
                    <a:pt x="429" y="1314"/>
                    <a:pt x="462" y="1391"/>
                    <a:pt x="502" y="1469"/>
                  </a:cubicBezTo>
                  <a:cubicBezTo>
                    <a:pt x="505" y="1474"/>
                    <a:pt x="509" y="1478"/>
                    <a:pt x="511" y="1483"/>
                  </a:cubicBezTo>
                  <a:cubicBezTo>
                    <a:pt x="552" y="1559"/>
                    <a:pt x="603" y="1624"/>
                    <a:pt x="657" y="1688"/>
                  </a:cubicBezTo>
                  <a:cubicBezTo>
                    <a:pt x="662" y="1669"/>
                    <a:pt x="661" y="1652"/>
                    <a:pt x="664" y="1630"/>
                  </a:cubicBezTo>
                  <a:cubicBezTo>
                    <a:pt x="667" y="1613"/>
                    <a:pt x="669" y="1595"/>
                    <a:pt x="669" y="1577"/>
                  </a:cubicBezTo>
                  <a:cubicBezTo>
                    <a:pt x="670" y="1562"/>
                    <a:pt x="672" y="1548"/>
                    <a:pt x="675" y="1535"/>
                  </a:cubicBezTo>
                  <a:cubicBezTo>
                    <a:pt x="686" y="1411"/>
                    <a:pt x="694" y="1297"/>
                    <a:pt x="700" y="1174"/>
                  </a:cubicBezTo>
                  <a:cubicBezTo>
                    <a:pt x="703" y="1070"/>
                    <a:pt x="708" y="973"/>
                    <a:pt x="704" y="869"/>
                  </a:cubicBezTo>
                  <a:cubicBezTo>
                    <a:pt x="704" y="865"/>
                    <a:pt x="702" y="860"/>
                    <a:pt x="702" y="856"/>
                  </a:cubicBezTo>
                  <a:cubicBezTo>
                    <a:pt x="699" y="760"/>
                    <a:pt x="682" y="672"/>
                    <a:pt x="655" y="580"/>
                  </a:cubicBezTo>
                  <a:cubicBezTo>
                    <a:pt x="623" y="479"/>
                    <a:pt x="576" y="392"/>
                    <a:pt x="513" y="307"/>
                  </a:cubicBezTo>
                  <a:cubicBezTo>
                    <a:pt x="510" y="305"/>
                    <a:pt x="508" y="303"/>
                    <a:pt x="506" y="300"/>
                  </a:cubicBezTo>
                  <a:cubicBezTo>
                    <a:pt x="468" y="249"/>
                    <a:pt x="424" y="207"/>
                    <a:pt x="376" y="166"/>
                  </a:cubicBezTo>
                  <a:cubicBezTo>
                    <a:pt x="367" y="159"/>
                    <a:pt x="358" y="150"/>
                    <a:pt x="349" y="144"/>
                  </a:cubicBezTo>
                  <a:cubicBezTo>
                    <a:pt x="314" y="117"/>
                    <a:pt x="280" y="94"/>
                    <a:pt x="242" y="73"/>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29" name="Freeform 48"/>
            <p:cNvSpPr/>
            <p:nvPr/>
          </p:nvSpPr>
          <p:spPr bwMode="auto">
            <a:xfrm>
              <a:off x="3926948" y="2700465"/>
              <a:ext cx="1119586" cy="465941"/>
            </a:xfrm>
            <a:custGeom>
              <a:avLst/>
              <a:gdLst>
                <a:gd name="T0" fmla="*/ 145 w 1464"/>
                <a:gd name="T1" fmla="*/ 329 h 600"/>
                <a:gd name="T2" fmla="*/ 125 w 1464"/>
                <a:gd name="T3" fmla="*/ 306 h 600"/>
                <a:gd name="T4" fmla="*/ 64 w 1464"/>
                <a:gd name="T5" fmla="*/ 217 h 600"/>
                <a:gd name="T6" fmla="*/ 0 w 1464"/>
                <a:gd name="T7" fmla="*/ 76 h 600"/>
                <a:gd name="T8" fmla="*/ 176 w 1464"/>
                <a:gd name="T9" fmla="*/ 48 h 600"/>
                <a:gd name="T10" fmla="*/ 446 w 1464"/>
                <a:gd name="T11" fmla="*/ 20 h 600"/>
                <a:gd name="T12" fmla="*/ 793 w 1464"/>
                <a:gd name="T13" fmla="*/ 6 h 600"/>
                <a:gd name="T14" fmla="*/ 798 w 1464"/>
                <a:gd name="T15" fmla="*/ 8 h 600"/>
                <a:gd name="T16" fmla="*/ 842 w 1464"/>
                <a:gd name="T17" fmla="*/ 10 h 600"/>
                <a:gd name="T18" fmla="*/ 885 w 1464"/>
                <a:gd name="T19" fmla="*/ 17 h 600"/>
                <a:gd name="T20" fmla="*/ 936 w 1464"/>
                <a:gd name="T21" fmla="*/ 26 h 600"/>
                <a:gd name="T22" fmla="*/ 948 w 1464"/>
                <a:gd name="T23" fmla="*/ 31 h 600"/>
                <a:gd name="T24" fmla="*/ 999 w 1464"/>
                <a:gd name="T25" fmla="*/ 44 h 600"/>
                <a:gd name="T26" fmla="*/ 1043 w 1464"/>
                <a:gd name="T27" fmla="*/ 59 h 600"/>
                <a:gd name="T28" fmla="*/ 1081 w 1464"/>
                <a:gd name="T29" fmla="*/ 75 h 600"/>
                <a:gd name="T30" fmla="*/ 1162 w 1464"/>
                <a:gd name="T31" fmla="*/ 118 h 600"/>
                <a:gd name="T32" fmla="*/ 1247 w 1464"/>
                <a:gd name="T33" fmla="*/ 179 h 600"/>
                <a:gd name="T34" fmla="*/ 1358 w 1464"/>
                <a:gd name="T35" fmla="*/ 291 h 600"/>
                <a:gd name="T36" fmla="*/ 1389 w 1464"/>
                <a:gd name="T37" fmla="*/ 333 h 600"/>
                <a:gd name="T38" fmla="*/ 1392 w 1464"/>
                <a:gd name="T39" fmla="*/ 340 h 600"/>
                <a:gd name="T40" fmla="*/ 1464 w 1464"/>
                <a:gd name="T41" fmla="*/ 471 h 600"/>
                <a:gd name="T42" fmla="*/ 1198 w 1464"/>
                <a:gd name="T43" fmla="*/ 328 h 600"/>
                <a:gd name="T44" fmla="*/ 1171 w 1464"/>
                <a:gd name="T45" fmla="*/ 319 h 600"/>
                <a:gd name="T46" fmla="*/ 981 w 1464"/>
                <a:gd name="T47" fmla="*/ 279 h 600"/>
                <a:gd name="T48" fmla="*/ 878 w 1464"/>
                <a:gd name="T49" fmla="*/ 274 h 600"/>
                <a:gd name="T50" fmla="*/ 701 w 1464"/>
                <a:gd name="T51" fmla="*/ 292 h 600"/>
                <a:gd name="T52" fmla="*/ 688 w 1464"/>
                <a:gd name="T53" fmla="*/ 292 h 600"/>
                <a:gd name="T54" fmla="*/ 512 w 1464"/>
                <a:gd name="T55" fmla="*/ 293 h 600"/>
                <a:gd name="T56" fmla="*/ 505 w 1464"/>
                <a:gd name="T57" fmla="*/ 294 h 600"/>
                <a:gd name="T58" fmla="*/ 444 w 1464"/>
                <a:gd name="T59" fmla="*/ 286 h 600"/>
                <a:gd name="T60" fmla="*/ 404 w 1464"/>
                <a:gd name="T61" fmla="*/ 279 h 600"/>
                <a:gd name="T62" fmla="*/ 397 w 1464"/>
                <a:gd name="T63" fmla="*/ 276 h 600"/>
                <a:gd name="T64" fmla="*/ 245 w 1464"/>
                <a:gd name="T65" fmla="*/ 230 h 600"/>
                <a:gd name="T66" fmla="*/ 765 w 1464"/>
                <a:gd name="T67" fmla="*/ 314 h 600"/>
                <a:gd name="T68" fmla="*/ 887 w 1464"/>
                <a:gd name="T69" fmla="*/ 315 h 600"/>
                <a:gd name="T70" fmla="*/ 894 w 1464"/>
                <a:gd name="T71" fmla="*/ 314 h 600"/>
                <a:gd name="T72" fmla="*/ 1048 w 1464"/>
                <a:gd name="T73" fmla="*/ 339 h 600"/>
                <a:gd name="T74" fmla="*/ 1254 w 1464"/>
                <a:gd name="T75" fmla="*/ 417 h 600"/>
                <a:gd name="T76" fmla="*/ 1266 w 1464"/>
                <a:gd name="T77" fmla="*/ 425 h 600"/>
                <a:gd name="T78" fmla="*/ 1443 w 1464"/>
                <a:gd name="T79" fmla="*/ 545 h 600"/>
                <a:gd name="T80" fmla="*/ 1394 w 1464"/>
                <a:gd name="T81" fmla="*/ 553 h 600"/>
                <a:gd name="T82" fmla="*/ 1348 w 1464"/>
                <a:gd name="T83" fmla="*/ 558 h 600"/>
                <a:gd name="T84" fmla="*/ 1313 w 1464"/>
                <a:gd name="T85" fmla="*/ 563 h 600"/>
                <a:gd name="T86" fmla="*/ 1006 w 1464"/>
                <a:gd name="T87" fmla="*/ 590 h 600"/>
                <a:gd name="T88" fmla="*/ 747 w 1464"/>
                <a:gd name="T89" fmla="*/ 598 h 600"/>
                <a:gd name="T90" fmla="*/ 736 w 1464"/>
                <a:gd name="T91" fmla="*/ 596 h 600"/>
                <a:gd name="T92" fmla="*/ 501 w 1464"/>
                <a:gd name="T93" fmla="*/ 560 h 600"/>
                <a:gd name="T94" fmla="*/ 267 w 1464"/>
                <a:gd name="T95" fmla="*/ 443 h 600"/>
                <a:gd name="T96" fmla="*/ 261 w 1464"/>
                <a:gd name="T97" fmla="*/ 438 h 600"/>
                <a:gd name="T98" fmla="*/ 145 w 1464"/>
                <a:gd name="T99" fmla="*/ 32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64" h="600">
                  <a:moveTo>
                    <a:pt x="145" y="329"/>
                  </a:moveTo>
                  <a:cubicBezTo>
                    <a:pt x="139" y="322"/>
                    <a:pt x="131" y="314"/>
                    <a:pt x="125" y="306"/>
                  </a:cubicBezTo>
                  <a:cubicBezTo>
                    <a:pt x="102" y="278"/>
                    <a:pt x="82" y="249"/>
                    <a:pt x="64" y="217"/>
                  </a:cubicBezTo>
                  <a:cubicBezTo>
                    <a:pt x="38" y="171"/>
                    <a:pt x="17" y="125"/>
                    <a:pt x="0" y="76"/>
                  </a:cubicBezTo>
                  <a:cubicBezTo>
                    <a:pt x="58" y="63"/>
                    <a:pt x="115" y="56"/>
                    <a:pt x="176" y="48"/>
                  </a:cubicBezTo>
                  <a:cubicBezTo>
                    <a:pt x="269" y="37"/>
                    <a:pt x="354" y="29"/>
                    <a:pt x="446" y="20"/>
                  </a:cubicBezTo>
                  <a:cubicBezTo>
                    <a:pt x="565" y="10"/>
                    <a:pt x="674" y="0"/>
                    <a:pt x="793" y="6"/>
                  </a:cubicBezTo>
                  <a:cubicBezTo>
                    <a:pt x="795" y="6"/>
                    <a:pt x="796" y="8"/>
                    <a:pt x="798" y="8"/>
                  </a:cubicBezTo>
                  <a:cubicBezTo>
                    <a:pt x="813" y="9"/>
                    <a:pt x="827" y="9"/>
                    <a:pt x="842" y="10"/>
                  </a:cubicBezTo>
                  <a:cubicBezTo>
                    <a:pt x="856" y="13"/>
                    <a:pt x="871" y="14"/>
                    <a:pt x="885" y="17"/>
                  </a:cubicBezTo>
                  <a:cubicBezTo>
                    <a:pt x="903" y="20"/>
                    <a:pt x="919" y="21"/>
                    <a:pt x="936" y="26"/>
                  </a:cubicBezTo>
                  <a:cubicBezTo>
                    <a:pt x="940" y="28"/>
                    <a:pt x="944" y="30"/>
                    <a:pt x="948" y="31"/>
                  </a:cubicBezTo>
                  <a:cubicBezTo>
                    <a:pt x="967" y="33"/>
                    <a:pt x="982" y="37"/>
                    <a:pt x="999" y="44"/>
                  </a:cubicBezTo>
                  <a:cubicBezTo>
                    <a:pt x="1013" y="50"/>
                    <a:pt x="1029" y="52"/>
                    <a:pt x="1043" y="59"/>
                  </a:cubicBezTo>
                  <a:cubicBezTo>
                    <a:pt x="1056" y="65"/>
                    <a:pt x="1069" y="70"/>
                    <a:pt x="1081" y="75"/>
                  </a:cubicBezTo>
                  <a:cubicBezTo>
                    <a:pt x="1109" y="87"/>
                    <a:pt x="1135" y="102"/>
                    <a:pt x="1162" y="118"/>
                  </a:cubicBezTo>
                  <a:cubicBezTo>
                    <a:pt x="1193" y="137"/>
                    <a:pt x="1219" y="157"/>
                    <a:pt x="1247" y="179"/>
                  </a:cubicBezTo>
                  <a:cubicBezTo>
                    <a:pt x="1288" y="213"/>
                    <a:pt x="1324" y="249"/>
                    <a:pt x="1358" y="291"/>
                  </a:cubicBezTo>
                  <a:cubicBezTo>
                    <a:pt x="1368" y="305"/>
                    <a:pt x="1378" y="319"/>
                    <a:pt x="1389" y="333"/>
                  </a:cubicBezTo>
                  <a:cubicBezTo>
                    <a:pt x="1391" y="335"/>
                    <a:pt x="1390" y="338"/>
                    <a:pt x="1392" y="340"/>
                  </a:cubicBezTo>
                  <a:cubicBezTo>
                    <a:pt x="1422" y="381"/>
                    <a:pt x="1444" y="425"/>
                    <a:pt x="1464" y="471"/>
                  </a:cubicBezTo>
                  <a:cubicBezTo>
                    <a:pt x="1384" y="411"/>
                    <a:pt x="1294" y="363"/>
                    <a:pt x="1198" y="328"/>
                  </a:cubicBezTo>
                  <a:cubicBezTo>
                    <a:pt x="1190" y="325"/>
                    <a:pt x="1180" y="321"/>
                    <a:pt x="1171" y="319"/>
                  </a:cubicBezTo>
                  <a:cubicBezTo>
                    <a:pt x="1108" y="299"/>
                    <a:pt x="1047" y="287"/>
                    <a:pt x="981" y="279"/>
                  </a:cubicBezTo>
                  <a:cubicBezTo>
                    <a:pt x="946" y="275"/>
                    <a:pt x="913" y="274"/>
                    <a:pt x="878" y="274"/>
                  </a:cubicBezTo>
                  <a:cubicBezTo>
                    <a:pt x="818" y="274"/>
                    <a:pt x="763" y="282"/>
                    <a:pt x="701" y="292"/>
                  </a:cubicBezTo>
                  <a:cubicBezTo>
                    <a:pt x="696" y="293"/>
                    <a:pt x="693" y="291"/>
                    <a:pt x="688" y="292"/>
                  </a:cubicBezTo>
                  <a:cubicBezTo>
                    <a:pt x="627" y="299"/>
                    <a:pt x="572" y="301"/>
                    <a:pt x="512" y="293"/>
                  </a:cubicBezTo>
                  <a:cubicBezTo>
                    <a:pt x="510" y="293"/>
                    <a:pt x="507" y="294"/>
                    <a:pt x="505" y="294"/>
                  </a:cubicBezTo>
                  <a:cubicBezTo>
                    <a:pt x="484" y="293"/>
                    <a:pt x="465" y="290"/>
                    <a:pt x="444" y="286"/>
                  </a:cubicBezTo>
                  <a:cubicBezTo>
                    <a:pt x="430" y="283"/>
                    <a:pt x="417" y="281"/>
                    <a:pt x="404" y="279"/>
                  </a:cubicBezTo>
                  <a:cubicBezTo>
                    <a:pt x="401" y="278"/>
                    <a:pt x="400" y="277"/>
                    <a:pt x="397" y="276"/>
                  </a:cubicBezTo>
                  <a:cubicBezTo>
                    <a:pt x="342" y="265"/>
                    <a:pt x="294" y="250"/>
                    <a:pt x="245" y="230"/>
                  </a:cubicBezTo>
                  <a:cubicBezTo>
                    <a:pt x="406" y="306"/>
                    <a:pt x="589" y="336"/>
                    <a:pt x="765" y="314"/>
                  </a:cubicBezTo>
                  <a:cubicBezTo>
                    <a:pt x="806" y="314"/>
                    <a:pt x="845" y="311"/>
                    <a:pt x="887" y="315"/>
                  </a:cubicBezTo>
                  <a:cubicBezTo>
                    <a:pt x="889" y="315"/>
                    <a:pt x="892" y="314"/>
                    <a:pt x="894" y="314"/>
                  </a:cubicBezTo>
                  <a:cubicBezTo>
                    <a:pt x="948" y="320"/>
                    <a:pt x="995" y="326"/>
                    <a:pt x="1048" y="339"/>
                  </a:cubicBezTo>
                  <a:cubicBezTo>
                    <a:pt x="1121" y="358"/>
                    <a:pt x="1187" y="384"/>
                    <a:pt x="1254" y="417"/>
                  </a:cubicBezTo>
                  <a:cubicBezTo>
                    <a:pt x="1258" y="419"/>
                    <a:pt x="1262" y="423"/>
                    <a:pt x="1266" y="425"/>
                  </a:cubicBezTo>
                  <a:cubicBezTo>
                    <a:pt x="1331" y="458"/>
                    <a:pt x="1387" y="500"/>
                    <a:pt x="1443" y="545"/>
                  </a:cubicBezTo>
                  <a:cubicBezTo>
                    <a:pt x="1426" y="550"/>
                    <a:pt x="1412" y="549"/>
                    <a:pt x="1394" y="553"/>
                  </a:cubicBezTo>
                  <a:cubicBezTo>
                    <a:pt x="1379" y="556"/>
                    <a:pt x="1364" y="558"/>
                    <a:pt x="1348" y="558"/>
                  </a:cubicBezTo>
                  <a:cubicBezTo>
                    <a:pt x="1336" y="559"/>
                    <a:pt x="1324" y="561"/>
                    <a:pt x="1313" y="563"/>
                  </a:cubicBezTo>
                  <a:cubicBezTo>
                    <a:pt x="1207" y="574"/>
                    <a:pt x="1111" y="583"/>
                    <a:pt x="1006" y="590"/>
                  </a:cubicBezTo>
                  <a:cubicBezTo>
                    <a:pt x="918" y="594"/>
                    <a:pt x="835" y="600"/>
                    <a:pt x="747" y="598"/>
                  </a:cubicBezTo>
                  <a:cubicBezTo>
                    <a:pt x="744" y="598"/>
                    <a:pt x="740" y="596"/>
                    <a:pt x="736" y="596"/>
                  </a:cubicBezTo>
                  <a:cubicBezTo>
                    <a:pt x="655" y="595"/>
                    <a:pt x="579" y="582"/>
                    <a:pt x="501" y="560"/>
                  </a:cubicBezTo>
                  <a:cubicBezTo>
                    <a:pt x="414" y="535"/>
                    <a:pt x="340" y="496"/>
                    <a:pt x="267" y="443"/>
                  </a:cubicBezTo>
                  <a:cubicBezTo>
                    <a:pt x="265" y="441"/>
                    <a:pt x="263" y="440"/>
                    <a:pt x="261" y="438"/>
                  </a:cubicBezTo>
                  <a:cubicBezTo>
                    <a:pt x="217" y="406"/>
                    <a:pt x="180" y="370"/>
                    <a:pt x="145" y="329"/>
                  </a:cubicBezTo>
                  <a:close/>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30" name="Freeform 49"/>
            <p:cNvSpPr/>
            <p:nvPr/>
          </p:nvSpPr>
          <p:spPr bwMode="auto">
            <a:xfrm>
              <a:off x="4885079" y="1773375"/>
              <a:ext cx="247487" cy="788148"/>
            </a:xfrm>
            <a:custGeom>
              <a:avLst/>
              <a:gdLst>
                <a:gd name="T0" fmla="*/ 0 w 324"/>
                <a:gd name="T1" fmla="*/ 0 h 1013"/>
                <a:gd name="T2" fmla="*/ 80 w 324"/>
                <a:gd name="T3" fmla="*/ 441 h 1013"/>
                <a:gd name="T4" fmla="*/ 82 w 324"/>
                <a:gd name="T5" fmla="*/ 544 h 1013"/>
                <a:gd name="T6" fmla="*/ 82 w 324"/>
                <a:gd name="T7" fmla="*/ 550 h 1013"/>
                <a:gd name="T8" fmla="*/ 105 w 324"/>
                <a:gd name="T9" fmla="*/ 681 h 1013"/>
                <a:gd name="T10" fmla="*/ 175 w 324"/>
                <a:gd name="T11" fmla="*/ 855 h 1013"/>
                <a:gd name="T12" fmla="*/ 181 w 324"/>
                <a:gd name="T13" fmla="*/ 865 h 1013"/>
                <a:gd name="T14" fmla="*/ 286 w 324"/>
                <a:gd name="T15" fmla="*/ 1013 h 1013"/>
                <a:gd name="T16" fmla="*/ 291 w 324"/>
                <a:gd name="T17" fmla="*/ 971 h 1013"/>
                <a:gd name="T18" fmla="*/ 295 w 324"/>
                <a:gd name="T19" fmla="*/ 933 h 1013"/>
                <a:gd name="T20" fmla="*/ 299 w 324"/>
                <a:gd name="T21" fmla="*/ 902 h 1013"/>
                <a:gd name="T22" fmla="*/ 317 w 324"/>
                <a:gd name="T23" fmla="*/ 642 h 1013"/>
                <a:gd name="T24" fmla="*/ 320 w 324"/>
                <a:gd name="T25" fmla="*/ 422 h 1013"/>
                <a:gd name="T26" fmla="*/ 319 w 324"/>
                <a:gd name="T27" fmla="*/ 412 h 1013"/>
                <a:gd name="T28" fmla="*/ 285 w 324"/>
                <a:gd name="T29" fmla="*/ 212 h 1013"/>
                <a:gd name="T30" fmla="*/ 182 w 324"/>
                <a:gd name="T31" fmla="*/ 15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4" h="1013">
                  <a:moveTo>
                    <a:pt x="0" y="0"/>
                  </a:moveTo>
                  <a:cubicBezTo>
                    <a:pt x="67" y="135"/>
                    <a:pt x="96" y="290"/>
                    <a:pt x="80" y="441"/>
                  </a:cubicBezTo>
                  <a:cubicBezTo>
                    <a:pt x="80" y="475"/>
                    <a:pt x="78" y="509"/>
                    <a:pt x="82" y="544"/>
                  </a:cubicBezTo>
                  <a:cubicBezTo>
                    <a:pt x="82" y="546"/>
                    <a:pt x="82" y="549"/>
                    <a:pt x="82" y="550"/>
                  </a:cubicBezTo>
                  <a:cubicBezTo>
                    <a:pt x="87" y="596"/>
                    <a:pt x="93" y="636"/>
                    <a:pt x="105" y="681"/>
                  </a:cubicBezTo>
                  <a:cubicBezTo>
                    <a:pt x="122" y="743"/>
                    <a:pt x="145" y="799"/>
                    <a:pt x="175" y="855"/>
                  </a:cubicBezTo>
                  <a:cubicBezTo>
                    <a:pt x="176" y="858"/>
                    <a:pt x="180" y="862"/>
                    <a:pt x="181" y="865"/>
                  </a:cubicBezTo>
                  <a:cubicBezTo>
                    <a:pt x="211" y="920"/>
                    <a:pt x="247" y="967"/>
                    <a:pt x="286" y="1013"/>
                  </a:cubicBezTo>
                  <a:cubicBezTo>
                    <a:pt x="290" y="999"/>
                    <a:pt x="289" y="987"/>
                    <a:pt x="291" y="971"/>
                  </a:cubicBezTo>
                  <a:cubicBezTo>
                    <a:pt x="294" y="959"/>
                    <a:pt x="295" y="946"/>
                    <a:pt x="295" y="933"/>
                  </a:cubicBezTo>
                  <a:cubicBezTo>
                    <a:pt x="296" y="922"/>
                    <a:pt x="298" y="912"/>
                    <a:pt x="299" y="902"/>
                  </a:cubicBezTo>
                  <a:cubicBezTo>
                    <a:pt x="307" y="813"/>
                    <a:pt x="313" y="731"/>
                    <a:pt x="317" y="642"/>
                  </a:cubicBezTo>
                  <a:cubicBezTo>
                    <a:pt x="320" y="566"/>
                    <a:pt x="324" y="496"/>
                    <a:pt x="320" y="422"/>
                  </a:cubicBezTo>
                  <a:cubicBezTo>
                    <a:pt x="320" y="418"/>
                    <a:pt x="319" y="415"/>
                    <a:pt x="319" y="412"/>
                  </a:cubicBezTo>
                  <a:cubicBezTo>
                    <a:pt x="316" y="343"/>
                    <a:pt x="304" y="279"/>
                    <a:pt x="285" y="212"/>
                  </a:cubicBezTo>
                  <a:cubicBezTo>
                    <a:pt x="262" y="140"/>
                    <a:pt x="228" y="77"/>
                    <a:pt x="182" y="15"/>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31" name="Freeform 50"/>
            <p:cNvSpPr/>
            <p:nvPr/>
          </p:nvSpPr>
          <p:spPr bwMode="auto">
            <a:xfrm>
              <a:off x="4740122" y="1730255"/>
              <a:ext cx="314662" cy="846839"/>
            </a:xfrm>
            <a:custGeom>
              <a:avLst/>
              <a:gdLst>
                <a:gd name="T0" fmla="*/ 34 w 412"/>
                <a:gd name="T1" fmla="*/ 0 h 1089"/>
                <a:gd name="T2" fmla="*/ 14 w 412"/>
                <a:gd name="T3" fmla="*/ 230 h 1089"/>
                <a:gd name="T4" fmla="*/ 7 w 412"/>
                <a:gd name="T5" fmla="*/ 525 h 1089"/>
                <a:gd name="T6" fmla="*/ 9 w 412"/>
                <a:gd name="T7" fmla="*/ 530 h 1089"/>
                <a:gd name="T8" fmla="*/ 11 w 412"/>
                <a:gd name="T9" fmla="*/ 567 h 1089"/>
                <a:gd name="T10" fmla="*/ 18 w 412"/>
                <a:gd name="T11" fmla="*/ 603 h 1089"/>
                <a:gd name="T12" fmla="*/ 26 w 412"/>
                <a:gd name="T13" fmla="*/ 646 h 1089"/>
                <a:gd name="T14" fmla="*/ 30 w 412"/>
                <a:gd name="T15" fmla="*/ 657 h 1089"/>
                <a:gd name="T16" fmla="*/ 42 w 412"/>
                <a:gd name="T17" fmla="*/ 699 h 1089"/>
                <a:gd name="T18" fmla="*/ 56 w 412"/>
                <a:gd name="T19" fmla="*/ 737 h 1089"/>
                <a:gd name="T20" fmla="*/ 70 w 412"/>
                <a:gd name="T21" fmla="*/ 769 h 1089"/>
                <a:gd name="T22" fmla="*/ 107 w 412"/>
                <a:gd name="T23" fmla="*/ 837 h 1089"/>
                <a:gd name="T24" fmla="*/ 161 w 412"/>
                <a:gd name="T25" fmla="*/ 909 h 1089"/>
                <a:gd name="T26" fmla="*/ 258 w 412"/>
                <a:gd name="T27" fmla="*/ 1001 h 1089"/>
                <a:gd name="T28" fmla="*/ 294 w 412"/>
                <a:gd name="T29" fmla="*/ 1027 h 1089"/>
                <a:gd name="T30" fmla="*/ 300 w 412"/>
                <a:gd name="T31" fmla="*/ 1029 h 1089"/>
                <a:gd name="T32" fmla="*/ 412 w 412"/>
                <a:gd name="T33" fmla="*/ 1089 h 1089"/>
                <a:gd name="T34" fmla="*/ 287 w 412"/>
                <a:gd name="T35" fmla="*/ 865 h 1089"/>
                <a:gd name="T36" fmla="*/ 278 w 412"/>
                <a:gd name="T37" fmla="*/ 842 h 1089"/>
                <a:gd name="T38" fmla="*/ 242 w 412"/>
                <a:gd name="T39" fmla="*/ 680 h 1089"/>
                <a:gd name="T40" fmla="*/ 236 w 412"/>
                <a:gd name="T41" fmla="*/ 593 h 1089"/>
                <a:gd name="T42" fmla="*/ 249 w 412"/>
                <a:gd name="T43" fmla="*/ 443 h 1089"/>
                <a:gd name="T44" fmla="*/ 249 w 412"/>
                <a:gd name="T45" fmla="*/ 431 h 1089"/>
                <a:gd name="T46" fmla="*/ 247 w 412"/>
                <a:gd name="T47" fmla="*/ 282 h 1089"/>
                <a:gd name="T48" fmla="*/ 248 w 412"/>
                <a:gd name="T49" fmla="*/ 276 h 1089"/>
                <a:gd name="T50" fmla="*/ 240 w 412"/>
                <a:gd name="T51" fmla="*/ 224 h 1089"/>
                <a:gd name="T52" fmla="*/ 233 w 412"/>
                <a:gd name="T53" fmla="*/ 190 h 1089"/>
                <a:gd name="T54" fmla="*/ 231 w 412"/>
                <a:gd name="T55" fmla="*/ 184 h 1089"/>
                <a:gd name="T56" fmla="*/ 189 w 412"/>
                <a:gd name="T57" fmla="*/ 56 h 1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2" h="1089">
                  <a:moveTo>
                    <a:pt x="34" y="0"/>
                  </a:moveTo>
                  <a:cubicBezTo>
                    <a:pt x="26" y="79"/>
                    <a:pt x="20" y="152"/>
                    <a:pt x="14" y="230"/>
                  </a:cubicBezTo>
                  <a:cubicBezTo>
                    <a:pt x="7" y="331"/>
                    <a:pt x="0" y="424"/>
                    <a:pt x="7" y="525"/>
                  </a:cubicBezTo>
                  <a:cubicBezTo>
                    <a:pt x="7" y="526"/>
                    <a:pt x="9" y="528"/>
                    <a:pt x="9" y="530"/>
                  </a:cubicBezTo>
                  <a:cubicBezTo>
                    <a:pt x="10" y="542"/>
                    <a:pt x="11" y="554"/>
                    <a:pt x="11" y="567"/>
                  </a:cubicBezTo>
                  <a:cubicBezTo>
                    <a:pt x="14" y="579"/>
                    <a:pt x="15" y="591"/>
                    <a:pt x="18" y="603"/>
                  </a:cubicBezTo>
                  <a:cubicBezTo>
                    <a:pt x="21" y="618"/>
                    <a:pt x="22" y="632"/>
                    <a:pt x="26" y="646"/>
                  </a:cubicBezTo>
                  <a:cubicBezTo>
                    <a:pt x="28" y="649"/>
                    <a:pt x="29" y="653"/>
                    <a:pt x="30" y="657"/>
                  </a:cubicBezTo>
                  <a:cubicBezTo>
                    <a:pt x="33" y="672"/>
                    <a:pt x="36" y="685"/>
                    <a:pt x="42" y="699"/>
                  </a:cubicBezTo>
                  <a:cubicBezTo>
                    <a:pt x="48" y="712"/>
                    <a:pt x="50" y="725"/>
                    <a:pt x="56" y="737"/>
                  </a:cubicBezTo>
                  <a:cubicBezTo>
                    <a:pt x="62" y="748"/>
                    <a:pt x="66" y="758"/>
                    <a:pt x="70" y="769"/>
                  </a:cubicBezTo>
                  <a:cubicBezTo>
                    <a:pt x="81" y="793"/>
                    <a:pt x="94" y="814"/>
                    <a:pt x="107" y="837"/>
                  </a:cubicBezTo>
                  <a:cubicBezTo>
                    <a:pt x="124" y="863"/>
                    <a:pt x="142" y="885"/>
                    <a:pt x="161" y="909"/>
                  </a:cubicBezTo>
                  <a:cubicBezTo>
                    <a:pt x="191" y="943"/>
                    <a:pt x="221" y="973"/>
                    <a:pt x="258" y="1001"/>
                  </a:cubicBezTo>
                  <a:cubicBezTo>
                    <a:pt x="270" y="1010"/>
                    <a:pt x="282" y="1018"/>
                    <a:pt x="294" y="1027"/>
                  </a:cubicBezTo>
                  <a:cubicBezTo>
                    <a:pt x="296" y="1028"/>
                    <a:pt x="298" y="1027"/>
                    <a:pt x="300" y="1029"/>
                  </a:cubicBezTo>
                  <a:cubicBezTo>
                    <a:pt x="335" y="1054"/>
                    <a:pt x="373" y="1072"/>
                    <a:pt x="412" y="1089"/>
                  </a:cubicBezTo>
                  <a:cubicBezTo>
                    <a:pt x="360" y="1021"/>
                    <a:pt x="318" y="946"/>
                    <a:pt x="287" y="865"/>
                  </a:cubicBezTo>
                  <a:cubicBezTo>
                    <a:pt x="284" y="857"/>
                    <a:pt x="281" y="849"/>
                    <a:pt x="278" y="842"/>
                  </a:cubicBezTo>
                  <a:cubicBezTo>
                    <a:pt x="261" y="789"/>
                    <a:pt x="250" y="737"/>
                    <a:pt x="242" y="680"/>
                  </a:cubicBezTo>
                  <a:cubicBezTo>
                    <a:pt x="238" y="651"/>
                    <a:pt x="236" y="623"/>
                    <a:pt x="236" y="593"/>
                  </a:cubicBezTo>
                  <a:cubicBezTo>
                    <a:pt x="236" y="542"/>
                    <a:pt x="241" y="496"/>
                    <a:pt x="249" y="443"/>
                  </a:cubicBezTo>
                  <a:cubicBezTo>
                    <a:pt x="249" y="439"/>
                    <a:pt x="248" y="436"/>
                    <a:pt x="249" y="431"/>
                  </a:cubicBezTo>
                  <a:cubicBezTo>
                    <a:pt x="254" y="380"/>
                    <a:pt x="254" y="333"/>
                    <a:pt x="247" y="282"/>
                  </a:cubicBezTo>
                  <a:cubicBezTo>
                    <a:pt x="247" y="280"/>
                    <a:pt x="248" y="278"/>
                    <a:pt x="248" y="276"/>
                  </a:cubicBezTo>
                  <a:cubicBezTo>
                    <a:pt x="246" y="258"/>
                    <a:pt x="244" y="242"/>
                    <a:pt x="240" y="224"/>
                  </a:cubicBezTo>
                  <a:cubicBezTo>
                    <a:pt x="238" y="212"/>
                    <a:pt x="235" y="201"/>
                    <a:pt x="233" y="190"/>
                  </a:cubicBezTo>
                  <a:cubicBezTo>
                    <a:pt x="232" y="188"/>
                    <a:pt x="232" y="187"/>
                    <a:pt x="231" y="184"/>
                  </a:cubicBezTo>
                  <a:cubicBezTo>
                    <a:pt x="221" y="138"/>
                    <a:pt x="207" y="97"/>
                    <a:pt x="189" y="56"/>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32" name="Freeform 51"/>
            <p:cNvSpPr/>
            <p:nvPr/>
          </p:nvSpPr>
          <p:spPr bwMode="auto">
            <a:xfrm>
              <a:off x="3883344" y="2343523"/>
              <a:ext cx="794317" cy="330591"/>
            </a:xfrm>
            <a:custGeom>
              <a:avLst/>
              <a:gdLst>
                <a:gd name="T0" fmla="*/ 103 w 1039"/>
                <a:gd name="T1" fmla="*/ 234 h 425"/>
                <a:gd name="T2" fmla="*/ 89 w 1039"/>
                <a:gd name="T3" fmla="*/ 217 h 425"/>
                <a:gd name="T4" fmla="*/ 45 w 1039"/>
                <a:gd name="T5" fmla="*/ 154 h 425"/>
                <a:gd name="T6" fmla="*/ 0 w 1039"/>
                <a:gd name="T7" fmla="*/ 53 h 425"/>
                <a:gd name="T8" fmla="*/ 125 w 1039"/>
                <a:gd name="T9" fmla="*/ 34 h 425"/>
                <a:gd name="T10" fmla="*/ 316 w 1039"/>
                <a:gd name="T11" fmla="*/ 14 h 425"/>
                <a:gd name="T12" fmla="*/ 562 w 1039"/>
                <a:gd name="T13" fmla="*/ 4 h 425"/>
                <a:gd name="T14" fmla="*/ 566 w 1039"/>
                <a:gd name="T15" fmla="*/ 5 h 425"/>
                <a:gd name="T16" fmla="*/ 597 w 1039"/>
                <a:gd name="T17" fmla="*/ 7 h 425"/>
                <a:gd name="T18" fmla="*/ 628 w 1039"/>
                <a:gd name="T19" fmla="*/ 12 h 425"/>
                <a:gd name="T20" fmla="*/ 664 w 1039"/>
                <a:gd name="T21" fmla="*/ 18 h 425"/>
                <a:gd name="T22" fmla="*/ 673 w 1039"/>
                <a:gd name="T23" fmla="*/ 22 h 425"/>
                <a:gd name="T24" fmla="*/ 709 w 1039"/>
                <a:gd name="T25" fmla="*/ 31 h 425"/>
                <a:gd name="T26" fmla="*/ 740 w 1039"/>
                <a:gd name="T27" fmla="*/ 42 h 425"/>
                <a:gd name="T28" fmla="*/ 767 w 1039"/>
                <a:gd name="T29" fmla="*/ 53 h 425"/>
                <a:gd name="T30" fmla="*/ 824 w 1039"/>
                <a:gd name="T31" fmla="*/ 83 h 425"/>
                <a:gd name="T32" fmla="*/ 885 w 1039"/>
                <a:gd name="T33" fmla="*/ 127 h 425"/>
                <a:gd name="T34" fmla="*/ 963 w 1039"/>
                <a:gd name="T35" fmla="*/ 206 h 425"/>
                <a:gd name="T36" fmla="*/ 985 w 1039"/>
                <a:gd name="T37" fmla="*/ 236 h 425"/>
                <a:gd name="T38" fmla="*/ 987 w 1039"/>
                <a:gd name="T39" fmla="*/ 241 h 425"/>
                <a:gd name="T40" fmla="*/ 1039 w 1039"/>
                <a:gd name="T41" fmla="*/ 334 h 425"/>
                <a:gd name="T42" fmla="*/ 850 w 1039"/>
                <a:gd name="T43" fmla="*/ 233 h 425"/>
                <a:gd name="T44" fmla="*/ 831 w 1039"/>
                <a:gd name="T45" fmla="*/ 226 h 425"/>
                <a:gd name="T46" fmla="*/ 696 w 1039"/>
                <a:gd name="T47" fmla="*/ 198 h 425"/>
                <a:gd name="T48" fmla="*/ 623 w 1039"/>
                <a:gd name="T49" fmla="*/ 194 h 425"/>
                <a:gd name="T50" fmla="*/ 498 w 1039"/>
                <a:gd name="T51" fmla="*/ 207 h 425"/>
                <a:gd name="T52" fmla="*/ 488 w 1039"/>
                <a:gd name="T53" fmla="*/ 207 h 425"/>
                <a:gd name="T54" fmla="*/ 363 w 1039"/>
                <a:gd name="T55" fmla="*/ 208 h 425"/>
                <a:gd name="T56" fmla="*/ 358 w 1039"/>
                <a:gd name="T57" fmla="*/ 209 h 425"/>
                <a:gd name="T58" fmla="*/ 315 w 1039"/>
                <a:gd name="T59" fmla="*/ 203 h 425"/>
                <a:gd name="T60" fmla="*/ 286 w 1039"/>
                <a:gd name="T61" fmla="*/ 198 h 425"/>
                <a:gd name="T62" fmla="*/ 282 w 1039"/>
                <a:gd name="T63" fmla="*/ 196 h 425"/>
                <a:gd name="T64" fmla="*/ 174 w 1039"/>
                <a:gd name="T65" fmla="*/ 163 h 425"/>
                <a:gd name="T66" fmla="*/ 543 w 1039"/>
                <a:gd name="T67" fmla="*/ 223 h 425"/>
                <a:gd name="T68" fmla="*/ 629 w 1039"/>
                <a:gd name="T69" fmla="*/ 223 h 425"/>
                <a:gd name="T70" fmla="*/ 634 w 1039"/>
                <a:gd name="T71" fmla="*/ 223 h 425"/>
                <a:gd name="T72" fmla="*/ 743 w 1039"/>
                <a:gd name="T73" fmla="*/ 240 h 425"/>
                <a:gd name="T74" fmla="*/ 890 w 1039"/>
                <a:gd name="T75" fmla="*/ 296 h 425"/>
                <a:gd name="T76" fmla="*/ 898 w 1039"/>
                <a:gd name="T77" fmla="*/ 301 h 425"/>
                <a:gd name="T78" fmla="*/ 1024 w 1039"/>
                <a:gd name="T79" fmla="*/ 387 h 425"/>
                <a:gd name="T80" fmla="*/ 989 w 1039"/>
                <a:gd name="T81" fmla="*/ 392 h 425"/>
                <a:gd name="T82" fmla="*/ 956 w 1039"/>
                <a:gd name="T83" fmla="*/ 395 h 425"/>
                <a:gd name="T84" fmla="*/ 931 w 1039"/>
                <a:gd name="T85" fmla="*/ 399 h 425"/>
                <a:gd name="T86" fmla="*/ 714 w 1039"/>
                <a:gd name="T87" fmla="*/ 418 h 425"/>
                <a:gd name="T88" fmla="*/ 530 w 1039"/>
                <a:gd name="T89" fmla="*/ 424 h 425"/>
                <a:gd name="T90" fmla="*/ 522 w 1039"/>
                <a:gd name="T91" fmla="*/ 422 h 425"/>
                <a:gd name="T92" fmla="*/ 355 w 1039"/>
                <a:gd name="T93" fmla="*/ 397 h 425"/>
                <a:gd name="T94" fmla="*/ 189 w 1039"/>
                <a:gd name="T95" fmla="*/ 314 h 425"/>
                <a:gd name="T96" fmla="*/ 185 w 1039"/>
                <a:gd name="T97" fmla="*/ 310 h 425"/>
                <a:gd name="T98" fmla="*/ 103 w 1039"/>
                <a:gd name="T99" fmla="*/ 234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39" h="425">
                  <a:moveTo>
                    <a:pt x="103" y="234"/>
                  </a:moveTo>
                  <a:cubicBezTo>
                    <a:pt x="99" y="228"/>
                    <a:pt x="93" y="223"/>
                    <a:pt x="89" y="217"/>
                  </a:cubicBezTo>
                  <a:cubicBezTo>
                    <a:pt x="72" y="197"/>
                    <a:pt x="59" y="176"/>
                    <a:pt x="45" y="154"/>
                  </a:cubicBezTo>
                  <a:cubicBezTo>
                    <a:pt x="27" y="121"/>
                    <a:pt x="12" y="88"/>
                    <a:pt x="0" y="53"/>
                  </a:cubicBezTo>
                  <a:cubicBezTo>
                    <a:pt x="41" y="45"/>
                    <a:pt x="81" y="40"/>
                    <a:pt x="125" y="34"/>
                  </a:cubicBezTo>
                  <a:cubicBezTo>
                    <a:pt x="191" y="26"/>
                    <a:pt x="251" y="20"/>
                    <a:pt x="316" y="14"/>
                  </a:cubicBezTo>
                  <a:cubicBezTo>
                    <a:pt x="401" y="7"/>
                    <a:pt x="478" y="0"/>
                    <a:pt x="562" y="4"/>
                  </a:cubicBezTo>
                  <a:cubicBezTo>
                    <a:pt x="564" y="4"/>
                    <a:pt x="565" y="5"/>
                    <a:pt x="566" y="5"/>
                  </a:cubicBezTo>
                  <a:cubicBezTo>
                    <a:pt x="577" y="6"/>
                    <a:pt x="587" y="7"/>
                    <a:pt x="597" y="7"/>
                  </a:cubicBezTo>
                  <a:cubicBezTo>
                    <a:pt x="608" y="9"/>
                    <a:pt x="618" y="10"/>
                    <a:pt x="628" y="12"/>
                  </a:cubicBezTo>
                  <a:cubicBezTo>
                    <a:pt x="641" y="14"/>
                    <a:pt x="652" y="15"/>
                    <a:pt x="664" y="18"/>
                  </a:cubicBezTo>
                  <a:cubicBezTo>
                    <a:pt x="667" y="20"/>
                    <a:pt x="669" y="21"/>
                    <a:pt x="673" y="22"/>
                  </a:cubicBezTo>
                  <a:cubicBezTo>
                    <a:pt x="686" y="23"/>
                    <a:pt x="697" y="26"/>
                    <a:pt x="709" y="31"/>
                  </a:cubicBezTo>
                  <a:cubicBezTo>
                    <a:pt x="719" y="36"/>
                    <a:pt x="730" y="37"/>
                    <a:pt x="740" y="42"/>
                  </a:cubicBezTo>
                  <a:cubicBezTo>
                    <a:pt x="749" y="46"/>
                    <a:pt x="758" y="50"/>
                    <a:pt x="767" y="53"/>
                  </a:cubicBezTo>
                  <a:cubicBezTo>
                    <a:pt x="787" y="62"/>
                    <a:pt x="805" y="72"/>
                    <a:pt x="824" y="83"/>
                  </a:cubicBezTo>
                  <a:cubicBezTo>
                    <a:pt x="846" y="97"/>
                    <a:pt x="865" y="111"/>
                    <a:pt x="885" y="127"/>
                  </a:cubicBezTo>
                  <a:cubicBezTo>
                    <a:pt x="914" y="151"/>
                    <a:pt x="939" y="176"/>
                    <a:pt x="963" y="206"/>
                  </a:cubicBezTo>
                  <a:cubicBezTo>
                    <a:pt x="971" y="216"/>
                    <a:pt x="978" y="226"/>
                    <a:pt x="985" y="236"/>
                  </a:cubicBezTo>
                  <a:cubicBezTo>
                    <a:pt x="987" y="238"/>
                    <a:pt x="986" y="240"/>
                    <a:pt x="987" y="241"/>
                  </a:cubicBezTo>
                  <a:cubicBezTo>
                    <a:pt x="1009" y="270"/>
                    <a:pt x="1024" y="302"/>
                    <a:pt x="1039" y="334"/>
                  </a:cubicBezTo>
                  <a:cubicBezTo>
                    <a:pt x="982" y="291"/>
                    <a:pt x="918" y="257"/>
                    <a:pt x="850" y="233"/>
                  </a:cubicBezTo>
                  <a:cubicBezTo>
                    <a:pt x="844" y="231"/>
                    <a:pt x="837" y="228"/>
                    <a:pt x="831" y="226"/>
                  </a:cubicBezTo>
                  <a:cubicBezTo>
                    <a:pt x="786" y="212"/>
                    <a:pt x="743" y="203"/>
                    <a:pt x="696" y="198"/>
                  </a:cubicBezTo>
                  <a:cubicBezTo>
                    <a:pt x="671" y="195"/>
                    <a:pt x="648" y="194"/>
                    <a:pt x="623" y="194"/>
                  </a:cubicBezTo>
                  <a:cubicBezTo>
                    <a:pt x="580" y="194"/>
                    <a:pt x="541" y="200"/>
                    <a:pt x="498" y="207"/>
                  </a:cubicBezTo>
                  <a:cubicBezTo>
                    <a:pt x="494" y="207"/>
                    <a:pt x="491" y="206"/>
                    <a:pt x="488" y="207"/>
                  </a:cubicBezTo>
                  <a:cubicBezTo>
                    <a:pt x="445" y="212"/>
                    <a:pt x="406" y="213"/>
                    <a:pt x="363" y="208"/>
                  </a:cubicBezTo>
                  <a:cubicBezTo>
                    <a:pt x="362" y="208"/>
                    <a:pt x="360" y="209"/>
                    <a:pt x="358" y="209"/>
                  </a:cubicBezTo>
                  <a:cubicBezTo>
                    <a:pt x="343" y="207"/>
                    <a:pt x="330" y="205"/>
                    <a:pt x="315" y="203"/>
                  </a:cubicBezTo>
                  <a:cubicBezTo>
                    <a:pt x="305" y="201"/>
                    <a:pt x="296" y="199"/>
                    <a:pt x="286" y="198"/>
                  </a:cubicBezTo>
                  <a:cubicBezTo>
                    <a:pt x="284" y="197"/>
                    <a:pt x="284" y="196"/>
                    <a:pt x="282" y="196"/>
                  </a:cubicBezTo>
                  <a:cubicBezTo>
                    <a:pt x="243" y="188"/>
                    <a:pt x="209" y="177"/>
                    <a:pt x="174" y="163"/>
                  </a:cubicBezTo>
                  <a:cubicBezTo>
                    <a:pt x="288" y="217"/>
                    <a:pt x="418" y="238"/>
                    <a:pt x="543" y="223"/>
                  </a:cubicBezTo>
                  <a:cubicBezTo>
                    <a:pt x="572" y="223"/>
                    <a:pt x="600" y="220"/>
                    <a:pt x="629" y="223"/>
                  </a:cubicBezTo>
                  <a:cubicBezTo>
                    <a:pt x="631" y="223"/>
                    <a:pt x="633" y="223"/>
                    <a:pt x="634" y="223"/>
                  </a:cubicBezTo>
                  <a:cubicBezTo>
                    <a:pt x="673" y="227"/>
                    <a:pt x="706" y="231"/>
                    <a:pt x="743" y="240"/>
                  </a:cubicBezTo>
                  <a:cubicBezTo>
                    <a:pt x="796" y="254"/>
                    <a:pt x="842" y="272"/>
                    <a:pt x="890" y="296"/>
                  </a:cubicBezTo>
                  <a:cubicBezTo>
                    <a:pt x="893" y="297"/>
                    <a:pt x="895" y="300"/>
                    <a:pt x="898" y="301"/>
                  </a:cubicBezTo>
                  <a:cubicBezTo>
                    <a:pt x="944" y="325"/>
                    <a:pt x="984" y="355"/>
                    <a:pt x="1024" y="387"/>
                  </a:cubicBezTo>
                  <a:cubicBezTo>
                    <a:pt x="1012" y="390"/>
                    <a:pt x="1002" y="390"/>
                    <a:pt x="989" y="392"/>
                  </a:cubicBezTo>
                  <a:cubicBezTo>
                    <a:pt x="978" y="394"/>
                    <a:pt x="967" y="395"/>
                    <a:pt x="956" y="395"/>
                  </a:cubicBezTo>
                  <a:cubicBezTo>
                    <a:pt x="948" y="396"/>
                    <a:pt x="939" y="398"/>
                    <a:pt x="931" y="399"/>
                  </a:cubicBezTo>
                  <a:cubicBezTo>
                    <a:pt x="856" y="407"/>
                    <a:pt x="788" y="413"/>
                    <a:pt x="714" y="418"/>
                  </a:cubicBezTo>
                  <a:cubicBezTo>
                    <a:pt x="651" y="421"/>
                    <a:pt x="593" y="425"/>
                    <a:pt x="530" y="424"/>
                  </a:cubicBezTo>
                  <a:cubicBezTo>
                    <a:pt x="528" y="424"/>
                    <a:pt x="525" y="422"/>
                    <a:pt x="522" y="422"/>
                  </a:cubicBezTo>
                  <a:cubicBezTo>
                    <a:pt x="464" y="422"/>
                    <a:pt x="411" y="412"/>
                    <a:pt x="355" y="397"/>
                  </a:cubicBezTo>
                  <a:cubicBezTo>
                    <a:pt x="294" y="379"/>
                    <a:pt x="241" y="352"/>
                    <a:pt x="189" y="314"/>
                  </a:cubicBezTo>
                  <a:cubicBezTo>
                    <a:pt x="188" y="313"/>
                    <a:pt x="187" y="312"/>
                    <a:pt x="185" y="310"/>
                  </a:cubicBezTo>
                  <a:cubicBezTo>
                    <a:pt x="154" y="288"/>
                    <a:pt x="128" y="262"/>
                    <a:pt x="103" y="234"/>
                  </a:cubicBezTo>
                  <a:close/>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33" name="Freeform 52"/>
            <p:cNvSpPr/>
            <p:nvPr/>
          </p:nvSpPr>
          <p:spPr bwMode="auto">
            <a:xfrm>
              <a:off x="4538596" y="1714682"/>
              <a:ext cx="175597" cy="559368"/>
            </a:xfrm>
            <a:custGeom>
              <a:avLst/>
              <a:gdLst>
                <a:gd name="T0" fmla="*/ 0 w 230"/>
                <a:gd name="T1" fmla="*/ 0 h 719"/>
                <a:gd name="T2" fmla="*/ 57 w 230"/>
                <a:gd name="T3" fmla="*/ 313 h 719"/>
                <a:gd name="T4" fmla="*/ 59 w 230"/>
                <a:gd name="T5" fmla="*/ 387 h 719"/>
                <a:gd name="T6" fmla="*/ 58 w 230"/>
                <a:gd name="T7" fmla="*/ 391 h 719"/>
                <a:gd name="T8" fmla="*/ 75 w 230"/>
                <a:gd name="T9" fmla="*/ 483 h 719"/>
                <a:gd name="T10" fmla="*/ 124 w 230"/>
                <a:gd name="T11" fmla="*/ 607 h 719"/>
                <a:gd name="T12" fmla="*/ 129 w 230"/>
                <a:gd name="T13" fmla="*/ 614 h 719"/>
                <a:gd name="T14" fmla="*/ 203 w 230"/>
                <a:gd name="T15" fmla="*/ 719 h 719"/>
                <a:gd name="T16" fmla="*/ 207 w 230"/>
                <a:gd name="T17" fmla="*/ 690 h 719"/>
                <a:gd name="T18" fmla="*/ 210 w 230"/>
                <a:gd name="T19" fmla="*/ 662 h 719"/>
                <a:gd name="T20" fmla="*/ 212 w 230"/>
                <a:gd name="T21" fmla="*/ 641 h 719"/>
                <a:gd name="T22" fmla="*/ 225 w 230"/>
                <a:gd name="T23" fmla="*/ 456 h 719"/>
                <a:gd name="T24" fmla="*/ 227 w 230"/>
                <a:gd name="T25" fmla="*/ 300 h 719"/>
                <a:gd name="T26" fmla="*/ 226 w 230"/>
                <a:gd name="T27" fmla="*/ 293 h 719"/>
                <a:gd name="T28" fmla="*/ 202 w 230"/>
                <a:gd name="T29" fmla="*/ 15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0" h="719">
                  <a:moveTo>
                    <a:pt x="0" y="0"/>
                  </a:moveTo>
                  <a:cubicBezTo>
                    <a:pt x="48" y="97"/>
                    <a:pt x="68" y="207"/>
                    <a:pt x="57" y="313"/>
                  </a:cubicBezTo>
                  <a:cubicBezTo>
                    <a:pt x="57" y="338"/>
                    <a:pt x="55" y="362"/>
                    <a:pt x="59" y="387"/>
                  </a:cubicBezTo>
                  <a:cubicBezTo>
                    <a:pt x="59" y="388"/>
                    <a:pt x="58" y="390"/>
                    <a:pt x="58" y="391"/>
                  </a:cubicBezTo>
                  <a:cubicBezTo>
                    <a:pt x="62" y="423"/>
                    <a:pt x="66" y="452"/>
                    <a:pt x="75" y="483"/>
                  </a:cubicBezTo>
                  <a:cubicBezTo>
                    <a:pt x="87" y="528"/>
                    <a:pt x="103" y="567"/>
                    <a:pt x="124" y="607"/>
                  </a:cubicBezTo>
                  <a:cubicBezTo>
                    <a:pt x="125" y="609"/>
                    <a:pt x="128" y="612"/>
                    <a:pt x="129" y="614"/>
                  </a:cubicBezTo>
                  <a:cubicBezTo>
                    <a:pt x="149" y="653"/>
                    <a:pt x="175" y="686"/>
                    <a:pt x="203" y="719"/>
                  </a:cubicBezTo>
                  <a:cubicBezTo>
                    <a:pt x="206" y="709"/>
                    <a:pt x="205" y="701"/>
                    <a:pt x="207" y="690"/>
                  </a:cubicBezTo>
                  <a:cubicBezTo>
                    <a:pt x="209" y="681"/>
                    <a:pt x="210" y="672"/>
                    <a:pt x="210" y="662"/>
                  </a:cubicBezTo>
                  <a:cubicBezTo>
                    <a:pt x="210" y="655"/>
                    <a:pt x="211" y="648"/>
                    <a:pt x="212" y="641"/>
                  </a:cubicBezTo>
                  <a:cubicBezTo>
                    <a:pt x="218" y="577"/>
                    <a:pt x="222" y="519"/>
                    <a:pt x="225" y="456"/>
                  </a:cubicBezTo>
                  <a:cubicBezTo>
                    <a:pt x="227" y="402"/>
                    <a:pt x="230" y="353"/>
                    <a:pt x="227" y="300"/>
                  </a:cubicBezTo>
                  <a:cubicBezTo>
                    <a:pt x="227" y="297"/>
                    <a:pt x="226" y="295"/>
                    <a:pt x="226" y="293"/>
                  </a:cubicBezTo>
                  <a:cubicBezTo>
                    <a:pt x="225" y="244"/>
                    <a:pt x="216" y="198"/>
                    <a:pt x="202" y="151"/>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34" name="Freeform 53"/>
            <p:cNvSpPr/>
            <p:nvPr/>
          </p:nvSpPr>
          <p:spPr bwMode="auto">
            <a:xfrm>
              <a:off x="4436065" y="1810507"/>
              <a:ext cx="222739" cy="474326"/>
            </a:xfrm>
            <a:custGeom>
              <a:avLst/>
              <a:gdLst>
                <a:gd name="T0" fmla="*/ 10 w 292"/>
                <a:gd name="T1" fmla="*/ 0 h 609"/>
                <a:gd name="T2" fmla="*/ 5 w 292"/>
                <a:gd name="T3" fmla="*/ 209 h 609"/>
                <a:gd name="T4" fmla="*/ 6 w 292"/>
                <a:gd name="T5" fmla="*/ 213 h 609"/>
                <a:gd name="T6" fmla="*/ 8 w 292"/>
                <a:gd name="T7" fmla="*/ 239 h 609"/>
                <a:gd name="T8" fmla="*/ 13 w 292"/>
                <a:gd name="T9" fmla="*/ 265 h 609"/>
                <a:gd name="T10" fmla="*/ 19 w 292"/>
                <a:gd name="T11" fmla="*/ 295 h 609"/>
                <a:gd name="T12" fmla="*/ 22 w 292"/>
                <a:gd name="T13" fmla="*/ 303 h 609"/>
                <a:gd name="T14" fmla="*/ 30 w 292"/>
                <a:gd name="T15" fmla="*/ 333 h 609"/>
                <a:gd name="T16" fmla="*/ 40 w 292"/>
                <a:gd name="T17" fmla="*/ 360 h 609"/>
                <a:gd name="T18" fmla="*/ 50 w 292"/>
                <a:gd name="T19" fmla="*/ 382 h 609"/>
                <a:gd name="T20" fmla="*/ 76 w 292"/>
                <a:gd name="T21" fmla="*/ 430 h 609"/>
                <a:gd name="T22" fmla="*/ 114 w 292"/>
                <a:gd name="T23" fmla="*/ 481 h 609"/>
                <a:gd name="T24" fmla="*/ 183 w 292"/>
                <a:gd name="T25" fmla="*/ 547 h 609"/>
                <a:gd name="T26" fmla="*/ 209 w 292"/>
                <a:gd name="T27" fmla="*/ 565 h 609"/>
                <a:gd name="T28" fmla="*/ 213 w 292"/>
                <a:gd name="T29" fmla="*/ 567 h 609"/>
                <a:gd name="T30" fmla="*/ 292 w 292"/>
                <a:gd name="T31" fmla="*/ 609 h 609"/>
                <a:gd name="T32" fmla="*/ 204 w 292"/>
                <a:gd name="T33" fmla="*/ 450 h 609"/>
                <a:gd name="T34" fmla="*/ 198 w 292"/>
                <a:gd name="T35" fmla="*/ 434 h 609"/>
                <a:gd name="T36" fmla="*/ 172 w 292"/>
                <a:gd name="T37" fmla="*/ 319 h 609"/>
                <a:gd name="T38" fmla="*/ 167 w 292"/>
                <a:gd name="T39" fmla="*/ 258 h 609"/>
                <a:gd name="T40" fmla="*/ 176 w 292"/>
                <a:gd name="T41" fmla="*/ 151 h 609"/>
                <a:gd name="T42" fmla="*/ 176 w 292"/>
                <a:gd name="T43" fmla="*/ 143 h 609"/>
                <a:gd name="T44" fmla="*/ 175 w 292"/>
                <a:gd name="T45" fmla="*/ 37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2" h="609">
                  <a:moveTo>
                    <a:pt x="10" y="0"/>
                  </a:moveTo>
                  <a:cubicBezTo>
                    <a:pt x="5" y="72"/>
                    <a:pt x="0" y="137"/>
                    <a:pt x="5" y="209"/>
                  </a:cubicBezTo>
                  <a:cubicBezTo>
                    <a:pt x="5" y="210"/>
                    <a:pt x="6" y="211"/>
                    <a:pt x="6" y="213"/>
                  </a:cubicBezTo>
                  <a:cubicBezTo>
                    <a:pt x="7" y="221"/>
                    <a:pt x="8" y="230"/>
                    <a:pt x="8" y="239"/>
                  </a:cubicBezTo>
                  <a:cubicBezTo>
                    <a:pt x="10" y="247"/>
                    <a:pt x="11" y="256"/>
                    <a:pt x="13" y="265"/>
                  </a:cubicBezTo>
                  <a:cubicBezTo>
                    <a:pt x="15" y="275"/>
                    <a:pt x="16" y="285"/>
                    <a:pt x="19" y="295"/>
                  </a:cubicBezTo>
                  <a:cubicBezTo>
                    <a:pt x="20" y="298"/>
                    <a:pt x="21" y="300"/>
                    <a:pt x="22" y="303"/>
                  </a:cubicBezTo>
                  <a:cubicBezTo>
                    <a:pt x="23" y="314"/>
                    <a:pt x="26" y="323"/>
                    <a:pt x="30" y="333"/>
                  </a:cubicBezTo>
                  <a:cubicBezTo>
                    <a:pt x="34" y="342"/>
                    <a:pt x="35" y="351"/>
                    <a:pt x="40" y="360"/>
                  </a:cubicBezTo>
                  <a:cubicBezTo>
                    <a:pt x="44" y="367"/>
                    <a:pt x="47" y="375"/>
                    <a:pt x="50" y="382"/>
                  </a:cubicBezTo>
                  <a:cubicBezTo>
                    <a:pt x="57" y="399"/>
                    <a:pt x="67" y="414"/>
                    <a:pt x="76" y="430"/>
                  </a:cubicBezTo>
                  <a:cubicBezTo>
                    <a:pt x="88" y="449"/>
                    <a:pt x="101" y="465"/>
                    <a:pt x="114" y="481"/>
                  </a:cubicBezTo>
                  <a:cubicBezTo>
                    <a:pt x="135" y="506"/>
                    <a:pt x="157" y="527"/>
                    <a:pt x="183" y="547"/>
                  </a:cubicBezTo>
                  <a:cubicBezTo>
                    <a:pt x="192" y="553"/>
                    <a:pt x="200" y="559"/>
                    <a:pt x="209" y="565"/>
                  </a:cubicBezTo>
                  <a:cubicBezTo>
                    <a:pt x="210" y="566"/>
                    <a:pt x="212" y="566"/>
                    <a:pt x="213" y="567"/>
                  </a:cubicBezTo>
                  <a:cubicBezTo>
                    <a:pt x="238" y="585"/>
                    <a:pt x="265" y="597"/>
                    <a:pt x="292" y="609"/>
                  </a:cubicBezTo>
                  <a:cubicBezTo>
                    <a:pt x="255" y="561"/>
                    <a:pt x="226" y="508"/>
                    <a:pt x="204" y="450"/>
                  </a:cubicBezTo>
                  <a:cubicBezTo>
                    <a:pt x="202" y="445"/>
                    <a:pt x="199" y="439"/>
                    <a:pt x="198" y="434"/>
                  </a:cubicBezTo>
                  <a:cubicBezTo>
                    <a:pt x="185" y="396"/>
                    <a:pt x="177" y="360"/>
                    <a:pt x="172" y="319"/>
                  </a:cubicBezTo>
                  <a:cubicBezTo>
                    <a:pt x="169" y="299"/>
                    <a:pt x="168" y="279"/>
                    <a:pt x="167" y="258"/>
                  </a:cubicBezTo>
                  <a:cubicBezTo>
                    <a:pt x="167" y="222"/>
                    <a:pt x="171" y="188"/>
                    <a:pt x="176" y="151"/>
                  </a:cubicBezTo>
                  <a:cubicBezTo>
                    <a:pt x="177" y="148"/>
                    <a:pt x="176" y="146"/>
                    <a:pt x="176" y="143"/>
                  </a:cubicBezTo>
                  <a:cubicBezTo>
                    <a:pt x="180" y="106"/>
                    <a:pt x="180" y="73"/>
                    <a:pt x="175" y="37"/>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35" name="Freeform 54"/>
            <p:cNvSpPr/>
            <p:nvPr/>
          </p:nvSpPr>
          <p:spPr bwMode="auto">
            <a:xfrm>
              <a:off x="3779635" y="2076416"/>
              <a:ext cx="573935" cy="239558"/>
            </a:xfrm>
            <a:custGeom>
              <a:avLst/>
              <a:gdLst>
                <a:gd name="T0" fmla="*/ 74 w 750"/>
                <a:gd name="T1" fmla="*/ 169 h 307"/>
                <a:gd name="T2" fmla="*/ 64 w 750"/>
                <a:gd name="T3" fmla="*/ 157 h 307"/>
                <a:gd name="T4" fmla="*/ 33 w 750"/>
                <a:gd name="T5" fmla="*/ 111 h 307"/>
                <a:gd name="T6" fmla="*/ 0 w 750"/>
                <a:gd name="T7" fmla="*/ 38 h 307"/>
                <a:gd name="T8" fmla="*/ 90 w 750"/>
                <a:gd name="T9" fmla="*/ 24 h 307"/>
                <a:gd name="T10" fmla="*/ 228 w 750"/>
                <a:gd name="T11" fmla="*/ 10 h 307"/>
                <a:gd name="T12" fmla="*/ 406 w 750"/>
                <a:gd name="T13" fmla="*/ 3 h 307"/>
                <a:gd name="T14" fmla="*/ 409 w 750"/>
                <a:gd name="T15" fmla="*/ 4 h 307"/>
                <a:gd name="T16" fmla="*/ 431 w 750"/>
                <a:gd name="T17" fmla="*/ 5 h 307"/>
                <a:gd name="T18" fmla="*/ 454 w 750"/>
                <a:gd name="T19" fmla="*/ 8 h 307"/>
                <a:gd name="T20" fmla="*/ 479 w 750"/>
                <a:gd name="T21" fmla="*/ 13 h 307"/>
                <a:gd name="T22" fmla="*/ 486 w 750"/>
                <a:gd name="T23" fmla="*/ 15 h 307"/>
                <a:gd name="T24" fmla="*/ 512 w 750"/>
                <a:gd name="T25" fmla="*/ 22 h 307"/>
                <a:gd name="T26" fmla="*/ 535 w 750"/>
                <a:gd name="T27" fmla="*/ 30 h 307"/>
                <a:gd name="T28" fmla="*/ 554 w 750"/>
                <a:gd name="T29" fmla="*/ 38 h 307"/>
                <a:gd name="T30" fmla="*/ 595 w 750"/>
                <a:gd name="T31" fmla="*/ 60 h 307"/>
                <a:gd name="T32" fmla="*/ 639 w 750"/>
                <a:gd name="T33" fmla="*/ 91 h 307"/>
                <a:gd name="T34" fmla="*/ 696 w 750"/>
                <a:gd name="T35" fmla="*/ 149 h 307"/>
                <a:gd name="T36" fmla="*/ 712 w 750"/>
                <a:gd name="T37" fmla="*/ 170 h 307"/>
                <a:gd name="T38" fmla="*/ 713 w 750"/>
                <a:gd name="T39" fmla="*/ 174 h 307"/>
                <a:gd name="T40" fmla="*/ 750 w 750"/>
                <a:gd name="T41" fmla="*/ 241 h 307"/>
                <a:gd name="T42" fmla="*/ 614 w 750"/>
                <a:gd name="T43" fmla="*/ 168 h 307"/>
                <a:gd name="T44" fmla="*/ 600 w 750"/>
                <a:gd name="T45" fmla="*/ 163 h 307"/>
                <a:gd name="T46" fmla="*/ 502 w 750"/>
                <a:gd name="T47" fmla="*/ 143 h 307"/>
                <a:gd name="T48" fmla="*/ 450 w 750"/>
                <a:gd name="T49" fmla="*/ 140 h 307"/>
                <a:gd name="T50" fmla="*/ 359 w 750"/>
                <a:gd name="T51" fmla="*/ 149 h 307"/>
                <a:gd name="T52" fmla="*/ 352 w 750"/>
                <a:gd name="T53" fmla="*/ 149 h 307"/>
                <a:gd name="T54" fmla="*/ 262 w 750"/>
                <a:gd name="T55" fmla="*/ 150 h 307"/>
                <a:gd name="T56" fmla="*/ 259 w 750"/>
                <a:gd name="T57" fmla="*/ 151 h 307"/>
                <a:gd name="T58" fmla="*/ 228 w 750"/>
                <a:gd name="T59" fmla="*/ 146 h 307"/>
                <a:gd name="T60" fmla="*/ 207 w 750"/>
                <a:gd name="T61" fmla="*/ 143 h 307"/>
                <a:gd name="T62" fmla="*/ 203 w 750"/>
                <a:gd name="T63" fmla="*/ 141 h 307"/>
                <a:gd name="T64" fmla="*/ 125 w 750"/>
                <a:gd name="T65" fmla="*/ 118 h 307"/>
                <a:gd name="T66" fmla="*/ 392 w 750"/>
                <a:gd name="T67" fmla="*/ 161 h 307"/>
                <a:gd name="T68" fmla="*/ 454 w 750"/>
                <a:gd name="T69" fmla="*/ 161 h 307"/>
                <a:gd name="T70" fmla="*/ 458 w 750"/>
                <a:gd name="T71" fmla="*/ 161 h 307"/>
                <a:gd name="T72" fmla="*/ 537 w 750"/>
                <a:gd name="T73" fmla="*/ 173 h 307"/>
                <a:gd name="T74" fmla="*/ 643 w 750"/>
                <a:gd name="T75" fmla="*/ 214 h 307"/>
                <a:gd name="T76" fmla="*/ 649 w 750"/>
                <a:gd name="T77" fmla="*/ 218 h 307"/>
                <a:gd name="T78" fmla="*/ 739 w 750"/>
                <a:gd name="T79" fmla="*/ 279 h 307"/>
                <a:gd name="T80" fmla="*/ 714 w 750"/>
                <a:gd name="T81" fmla="*/ 283 h 307"/>
                <a:gd name="T82" fmla="*/ 691 w 750"/>
                <a:gd name="T83" fmla="*/ 286 h 307"/>
                <a:gd name="T84" fmla="*/ 672 w 750"/>
                <a:gd name="T85" fmla="*/ 288 h 307"/>
                <a:gd name="T86" fmla="*/ 516 w 750"/>
                <a:gd name="T87" fmla="*/ 302 h 307"/>
                <a:gd name="T88" fmla="*/ 383 w 750"/>
                <a:gd name="T89" fmla="*/ 306 h 307"/>
                <a:gd name="T90" fmla="*/ 377 w 750"/>
                <a:gd name="T91" fmla="*/ 305 h 307"/>
                <a:gd name="T92" fmla="*/ 256 w 750"/>
                <a:gd name="T93" fmla="*/ 287 h 307"/>
                <a:gd name="T94" fmla="*/ 137 w 750"/>
                <a:gd name="T95" fmla="*/ 227 h 307"/>
                <a:gd name="T96" fmla="*/ 134 w 750"/>
                <a:gd name="T97" fmla="*/ 224 h 307"/>
                <a:gd name="T98" fmla="*/ 74 w 750"/>
                <a:gd name="T99" fmla="*/ 16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50" h="307">
                  <a:moveTo>
                    <a:pt x="74" y="169"/>
                  </a:moveTo>
                  <a:cubicBezTo>
                    <a:pt x="71" y="165"/>
                    <a:pt x="67" y="161"/>
                    <a:pt x="64" y="157"/>
                  </a:cubicBezTo>
                  <a:cubicBezTo>
                    <a:pt x="52" y="142"/>
                    <a:pt x="42" y="127"/>
                    <a:pt x="33" y="111"/>
                  </a:cubicBezTo>
                  <a:cubicBezTo>
                    <a:pt x="19" y="87"/>
                    <a:pt x="8" y="64"/>
                    <a:pt x="0" y="38"/>
                  </a:cubicBezTo>
                  <a:cubicBezTo>
                    <a:pt x="29" y="32"/>
                    <a:pt x="59" y="28"/>
                    <a:pt x="90" y="24"/>
                  </a:cubicBezTo>
                  <a:cubicBezTo>
                    <a:pt x="138" y="19"/>
                    <a:pt x="181" y="15"/>
                    <a:pt x="228" y="10"/>
                  </a:cubicBezTo>
                  <a:cubicBezTo>
                    <a:pt x="289" y="5"/>
                    <a:pt x="345" y="0"/>
                    <a:pt x="406" y="3"/>
                  </a:cubicBezTo>
                  <a:cubicBezTo>
                    <a:pt x="407" y="3"/>
                    <a:pt x="408" y="4"/>
                    <a:pt x="409" y="4"/>
                  </a:cubicBezTo>
                  <a:cubicBezTo>
                    <a:pt x="416" y="4"/>
                    <a:pt x="424" y="5"/>
                    <a:pt x="431" y="5"/>
                  </a:cubicBezTo>
                  <a:cubicBezTo>
                    <a:pt x="439" y="6"/>
                    <a:pt x="446" y="7"/>
                    <a:pt x="454" y="8"/>
                  </a:cubicBezTo>
                  <a:cubicBezTo>
                    <a:pt x="463" y="10"/>
                    <a:pt x="471" y="11"/>
                    <a:pt x="479" y="13"/>
                  </a:cubicBezTo>
                  <a:cubicBezTo>
                    <a:pt x="481" y="14"/>
                    <a:pt x="483" y="15"/>
                    <a:pt x="486" y="15"/>
                  </a:cubicBezTo>
                  <a:cubicBezTo>
                    <a:pt x="495" y="17"/>
                    <a:pt x="503" y="19"/>
                    <a:pt x="512" y="22"/>
                  </a:cubicBezTo>
                  <a:cubicBezTo>
                    <a:pt x="519" y="26"/>
                    <a:pt x="527" y="26"/>
                    <a:pt x="535" y="30"/>
                  </a:cubicBezTo>
                  <a:cubicBezTo>
                    <a:pt x="541" y="33"/>
                    <a:pt x="547" y="36"/>
                    <a:pt x="554" y="38"/>
                  </a:cubicBezTo>
                  <a:cubicBezTo>
                    <a:pt x="568" y="44"/>
                    <a:pt x="581" y="52"/>
                    <a:pt x="595" y="60"/>
                  </a:cubicBezTo>
                  <a:cubicBezTo>
                    <a:pt x="611" y="70"/>
                    <a:pt x="625" y="80"/>
                    <a:pt x="639" y="91"/>
                  </a:cubicBezTo>
                  <a:cubicBezTo>
                    <a:pt x="660" y="109"/>
                    <a:pt x="679" y="127"/>
                    <a:pt x="696" y="149"/>
                  </a:cubicBezTo>
                  <a:cubicBezTo>
                    <a:pt x="701" y="156"/>
                    <a:pt x="706" y="163"/>
                    <a:pt x="712" y="170"/>
                  </a:cubicBezTo>
                  <a:cubicBezTo>
                    <a:pt x="713" y="171"/>
                    <a:pt x="712" y="173"/>
                    <a:pt x="713" y="174"/>
                  </a:cubicBezTo>
                  <a:cubicBezTo>
                    <a:pt x="729" y="195"/>
                    <a:pt x="740" y="218"/>
                    <a:pt x="750" y="241"/>
                  </a:cubicBezTo>
                  <a:cubicBezTo>
                    <a:pt x="709" y="210"/>
                    <a:pt x="663" y="186"/>
                    <a:pt x="614" y="168"/>
                  </a:cubicBezTo>
                  <a:cubicBezTo>
                    <a:pt x="610" y="166"/>
                    <a:pt x="605" y="164"/>
                    <a:pt x="600" y="163"/>
                  </a:cubicBezTo>
                  <a:cubicBezTo>
                    <a:pt x="568" y="153"/>
                    <a:pt x="537" y="147"/>
                    <a:pt x="502" y="143"/>
                  </a:cubicBezTo>
                  <a:cubicBezTo>
                    <a:pt x="485" y="141"/>
                    <a:pt x="468" y="140"/>
                    <a:pt x="450" y="140"/>
                  </a:cubicBezTo>
                  <a:cubicBezTo>
                    <a:pt x="419" y="140"/>
                    <a:pt x="391" y="144"/>
                    <a:pt x="359" y="149"/>
                  </a:cubicBezTo>
                  <a:cubicBezTo>
                    <a:pt x="357" y="150"/>
                    <a:pt x="355" y="149"/>
                    <a:pt x="352" y="149"/>
                  </a:cubicBezTo>
                  <a:cubicBezTo>
                    <a:pt x="321" y="153"/>
                    <a:pt x="293" y="154"/>
                    <a:pt x="262" y="150"/>
                  </a:cubicBezTo>
                  <a:cubicBezTo>
                    <a:pt x="261" y="150"/>
                    <a:pt x="260" y="151"/>
                    <a:pt x="259" y="151"/>
                  </a:cubicBezTo>
                  <a:cubicBezTo>
                    <a:pt x="248" y="150"/>
                    <a:pt x="238" y="148"/>
                    <a:pt x="228" y="146"/>
                  </a:cubicBezTo>
                  <a:cubicBezTo>
                    <a:pt x="220" y="145"/>
                    <a:pt x="214" y="144"/>
                    <a:pt x="207" y="143"/>
                  </a:cubicBezTo>
                  <a:cubicBezTo>
                    <a:pt x="205" y="142"/>
                    <a:pt x="205" y="142"/>
                    <a:pt x="203" y="141"/>
                  </a:cubicBezTo>
                  <a:cubicBezTo>
                    <a:pt x="175" y="135"/>
                    <a:pt x="151" y="128"/>
                    <a:pt x="125" y="118"/>
                  </a:cubicBezTo>
                  <a:cubicBezTo>
                    <a:pt x="208" y="156"/>
                    <a:pt x="302" y="172"/>
                    <a:pt x="392" y="161"/>
                  </a:cubicBezTo>
                  <a:cubicBezTo>
                    <a:pt x="413" y="161"/>
                    <a:pt x="433" y="159"/>
                    <a:pt x="454" y="161"/>
                  </a:cubicBezTo>
                  <a:cubicBezTo>
                    <a:pt x="455" y="161"/>
                    <a:pt x="457" y="161"/>
                    <a:pt x="458" y="161"/>
                  </a:cubicBezTo>
                  <a:cubicBezTo>
                    <a:pt x="486" y="163"/>
                    <a:pt x="510" y="167"/>
                    <a:pt x="537" y="173"/>
                  </a:cubicBezTo>
                  <a:cubicBezTo>
                    <a:pt x="575" y="183"/>
                    <a:pt x="608" y="197"/>
                    <a:pt x="643" y="214"/>
                  </a:cubicBezTo>
                  <a:cubicBezTo>
                    <a:pt x="645" y="215"/>
                    <a:pt x="647" y="217"/>
                    <a:pt x="649" y="218"/>
                  </a:cubicBezTo>
                  <a:cubicBezTo>
                    <a:pt x="682" y="235"/>
                    <a:pt x="711" y="256"/>
                    <a:pt x="739" y="279"/>
                  </a:cubicBezTo>
                  <a:cubicBezTo>
                    <a:pt x="731" y="282"/>
                    <a:pt x="723" y="281"/>
                    <a:pt x="714" y="283"/>
                  </a:cubicBezTo>
                  <a:cubicBezTo>
                    <a:pt x="707" y="284"/>
                    <a:pt x="699" y="285"/>
                    <a:pt x="691" y="286"/>
                  </a:cubicBezTo>
                  <a:cubicBezTo>
                    <a:pt x="684" y="286"/>
                    <a:pt x="678" y="287"/>
                    <a:pt x="672" y="288"/>
                  </a:cubicBezTo>
                  <a:cubicBezTo>
                    <a:pt x="619" y="294"/>
                    <a:pt x="569" y="298"/>
                    <a:pt x="516" y="302"/>
                  </a:cubicBezTo>
                  <a:cubicBezTo>
                    <a:pt x="470" y="304"/>
                    <a:pt x="428" y="307"/>
                    <a:pt x="383" y="306"/>
                  </a:cubicBezTo>
                  <a:cubicBezTo>
                    <a:pt x="381" y="306"/>
                    <a:pt x="379" y="305"/>
                    <a:pt x="377" y="305"/>
                  </a:cubicBezTo>
                  <a:cubicBezTo>
                    <a:pt x="335" y="304"/>
                    <a:pt x="297" y="298"/>
                    <a:pt x="256" y="287"/>
                  </a:cubicBezTo>
                  <a:cubicBezTo>
                    <a:pt x="212" y="274"/>
                    <a:pt x="174" y="254"/>
                    <a:pt x="137" y="227"/>
                  </a:cubicBezTo>
                  <a:cubicBezTo>
                    <a:pt x="136" y="226"/>
                    <a:pt x="135" y="225"/>
                    <a:pt x="134" y="224"/>
                  </a:cubicBezTo>
                  <a:cubicBezTo>
                    <a:pt x="111" y="208"/>
                    <a:pt x="92" y="189"/>
                    <a:pt x="74" y="169"/>
                  </a:cubicBezTo>
                  <a:close/>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36" name="Freeform 55"/>
            <p:cNvSpPr/>
            <p:nvPr/>
          </p:nvSpPr>
          <p:spPr bwMode="auto">
            <a:xfrm>
              <a:off x="4253396" y="1683540"/>
              <a:ext cx="126101" cy="403657"/>
            </a:xfrm>
            <a:custGeom>
              <a:avLst/>
              <a:gdLst>
                <a:gd name="T0" fmla="*/ 0 w 165"/>
                <a:gd name="T1" fmla="*/ 0 h 519"/>
                <a:gd name="T2" fmla="*/ 40 w 165"/>
                <a:gd name="T3" fmla="*/ 226 h 519"/>
                <a:gd name="T4" fmla="*/ 42 w 165"/>
                <a:gd name="T5" fmla="*/ 279 h 519"/>
                <a:gd name="T6" fmla="*/ 41 w 165"/>
                <a:gd name="T7" fmla="*/ 282 h 519"/>
                <a:gd name="T8" fmla="*/ 53 w 165"/>
                <a:gd name="T9" fmla="*/ 349 h 519"/>
                <a:gd name="T10" fmla="*/ 89 w 165"/>
                <a:gd name="T11" fmla="*/ 438 h 519"/>
                <a:gd name="T12" fmla="*/ 92 w 165"/>
                <a:gd name="T13" fmla="*/ 443 h 519"/>
                <a:gd name="T14" fmla="*/ 146 w 165"/>
                <a:gd name="T15" fmla="*/ 519 h 519"/>
                <a:gd name="T16" fmla="*/ 149 w 165"/>
                <a:gd name="T17" fmla="*/ 498 h 519"/>
                <a:gd name="T18" fmla="*/ 151 w 165"/>
                <a:gd name="T19" fmla="*/ 478 h 519"/>
                <a:gd name="T20" fmla="*/ 153 w 165"/>
                <a:gd name="T21" fmla="*/ 462 h 519"/>
                <a:gd name="T22" fmla="*/ 162 w 165"/>
                <a:gd name="T23" fmla="*/ 329 h 519"/>
                <a:gd name="T24" fmla="*/ 163 w 165"/>
                <a:gd name="T25" fmla="*/ 216 h 519"/>
                <a:gd name="T26" fmla="*/ 163 w 165"/>
                <a:gd name="T27" fmla="*/ 211 h 519"/>
                <a:gd name="T28" fmla="*/ 145 w 165"/>
                <a:gd name="T29" fmla="*/ 109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5" h="519">
                  <a:moveTo>
                    <a:pt x="0" y="0"/>
                  </a:moveTo>
                  <a:cubicBezTo>
                    <a:pt x="34" y="69"/>
                    <a:pt x="48" y="149"/>
                    <a:pt x="40" y="226"/>
                  </a:cubicBezTo>
                  <a:cubicBezTo>
                    <a:pt x="40" y="244"/>
                    <a:pt x="39" y="261"/>
                    <a:pt x="42" y="279"/>
                  </a:cubicBezTo>
                  <a:cubicBezTo>
                    <a:pt x="42" y="280"/>
                    <a:pt x="41" y="281"/>
                    <a:pt x="41" y="282"/>
                  </a:cubicBezTo>
                  <a:cubicBezTo>
                    <a:pt x="44" y="306"/>
                    <a:pt x="47" y="326"/>
                    <a:pt x="53" y="349"/>
                  </a:cubicBezTo>
                  <a:cubicBezTo>
                    <a:pt x="62" y="381"/>
                    <a:pt x="74" y="409"/>
                    <a:pt x="89" y="438"/>
                  </a:cubicBezTo>
                  <a:cubicBezTo>
                    <a:pt x="90" y="440"/>
                    <a:pt x="91" y="442"/>
                    <a:pt x="92" y="443"/>
                  </a:cubicBezTo>
                  <a:cubicBezTo>
                    <a:pt x="107" y="471"/>
                    <a:pt x="126" y="496"/>
                    <a:pt x="146" y="519"/>
                  </a:cubicBezTo>
                  <a:cubicBezTo>
                    <a:pt x="148" y="512"/>
                    <a:pt x="147" y="506"/>
                    <a:pt x="149" y="498"/>
                  </a:cubicBezTo>
                  <a:cubicBezTo>
                    <a:pt x="150" y="492"/>
                    <a:pt x="151" y="485"/>
                    <a:pt x="151" y="478"/>
                  </a:cubicBezTo>
                  <a:cubicBezTo>
                    <a:pt x="151" y="473"/>
                    <a:pt x="152" y="468"/>
                    <a:pt x="153" y="462"/>
                  </a:cubicBezTo>
                  <a:cubicBezTo>
                    <a:pt x="157" y="417"/>
                    <a:pt x="160" y="374"/>
                    <a:pt x="162" y="329"/>
                  </a:cubicBezTo>
                  <a:cubicBezTo>
                    <a:pt x="163" y="290"/>
                    <a:pt x="165" y="254"/>
                    <a:pt x="163" y="216"/>
                  </a:cubicBezTo>
                  <a:cubicBezTo>
                    <a:pt x="163" y="214"/>
                    <a:pt x="163" y="213"/>
                    <a:pt x="163" y="211"/>
                  </a:cubicBezTo>
                  <a:cubicBezTo>
                    <a:pt x="161" y="176"/>
                    <a:pt x="155" y="143"/>
                    <a:pt x="145" y="109"/>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37" name="Freeform 56"/>
            <p:cNvSpPr/>
            <p:nvPr/>
          </p:nvSpPr>
          <p:spPr bwMode="auto">
            <a:xfrm>
              <a:off x="4179151" y="1753012"/>
              <a:ext cx="161455" cy="341371"/>
            </a:xfrm>
            <a:custGeom>
              <a:avLst/>
              <a:gdLst>
                <a:gd name="T0" fmla="*/ 6 w 211"/>
                <a:gd name="T1" fmla="*/ 0 h 440"/>
                <a:gd name="T2" fmla="*/ 3 w 211"/>
                <a:gd name="T3" fmla="*/ 151 h 440"/>
                <a:gd name="T4" fmla="*/ 4 w 211"/>
                <a:gd name="T5" fmla="*/ 154 h 440"/>
                <a:gd name="T6" fmla="*/ 5 w 211"/>
                <a:gd name="T7" fmla="*/ 173 h 440"/>
                <a:gd name="T8" fmla="*/ 8 w 211"/>
                <a:gd name="T9" fmla="*/ 192 h 440"/>
                <a:gd name="T10" fmla="*/ 13 w 211"/>
                <a:gd name="T11" fmla="*/ 213 h 440"/>
                <a:gd name="T12" fmla="*/ 15 w 211"/>
                <a:gd name="T13" fmla="*/ 219 h 440"/>
                <a:gd name="T14" fmla="*/ 21 w 211"/>
                <a:gd name="T15" fmla="*/ 241 h 440"/>
                <a:gd name="T16" fmla="*/ 28 w 211"/>
                <a:gd name="T17" fmla="*/ 260 h 440"/>
                <a:gd name="T18" fmla="*/ 35 w 211"/>
                <a:gd name="T19" fmla="*/ 276 h 440"/>
                <a:gd name="T20" fmla="*/ 55 w 211"/>
                <a:gd name="T21" fmla="*/ 311 h 440"/>
                <a:gd name="T22" fmla="*/ 82 w 211"/>
                <a:gd name="T23" fmla="*/ 348 h 440"/>
                <a:gd name="T24" fmla="*/ 131 w 211"/>
                <a:gd name="T25" fmla="*/ 395 h 440"/>
                <a:gd name="T26" fmla="*/ 150 w 211"/>
                <a:gd name="T27" fmla="*/ 408 h 440"/>
                <a:gd name="T28" fmla="*/ 153 w 211"/>
                <a:gd name="T29" fmla="*/ 410 h 440"/>
                <a:gd name="T30" fmla="*/ 211 w 211"/>
                <a:gd name="T31" fmla="*/ 440 h 440"/>
                <a:gd name="T32" fmla="*/ 146 w 211"/>
                <a:gd name="T33" fmla="*/ 326 h 440"/>
                <a:gd name="T34" fmla="*/ 142 w 211"/>
                <a:gd name="T35" fmla="*/ 314 h 440"/>
                <a:gd name="T36" fmla="*/ 123 w 211"/>
                <a:gd name="T37" fmla="*/ 231 h 440"/>
                <a:gd name="T38" fmla="*/ 120 w 211"/>
                <a:gd name="T39" fmla="*/ 186 h 440"/>
                <a:gd name="T40" fmla="*/ 127 w 211"/>
                <a:gd name="T41" fmla="*/ 109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1" h="440">
                  <a:moveTo>
                    <a:pt x="6" y="0"/>
                  </a:moveTo>
                  <a:cubicBezTo>
                    <a:pt x="3" y="52"/>
                    <a:pt x="0" y="99"/>
                    <a:pt x="3" y="151"/>
                  </a:cubicBezTo>
                  <a:cubicBezTo>
                    <a:pt x="3" y="152"/>
                    <a:pt x="4" y="153"/>
                    <a:pt x="4" y="154"/>
                  </a:cubicBezTo>
                  <a:cubicBezTo>
                    <a:pt x="4" y="160"/>
                    <a:pt x="5" y="166"/>
                    <a:pt x="5" y="173"/>
                  </a:cubicBezTo>
                  <a:cubicBezTo>
                    <a:pt x="7" y="179"/>
                    <a:pt x="7" y="185"/>
                    <a:pt x="8" y="192"/>
                  </a:cubicBezTo>
                  <a:cubicBezTo>
                    <a:pt x="10" y="199"/>
                    <a:pt x="11" y="206"/>
                    <a:pt x="13" y="213"/>
                  </a:cubicBezTo>
                  <a:cubicBezTo>
                    <a:pt x="14" y="215"/>
                    <a:pt x="15" y="217"/>
                    <a:pt x="15" y="219"/>
                  </a:cubicBezTo>
                  <a:cubicBezTo>
                    <a:pt x="16" y="227"/>
                    <a:pt x="18" y="234"/>
                    <a:pt x="21" y="241"/>
                  </a:cubicBezTo>
                  <a:cubicBezTo>
                    <a:pt x="24" y="247"/>
                    <a:pt x="25" y="254"/>
                    <a:pt x="28" y="260"/>
                  </a:cubicBezTo>
                  <a:cubicBezTo>
                    <a:pt x="31" y="265"/>
                    <a:pt x="33" y="271"/>
                    <a:pt x="35" y="276"/>
                  </a:cubicBezTo>
                  <a:cubicBezTo>
                    <a:pt x="41" y="289"/>
                    <a:pt x="48" y="299"/>
                    <a:pt x="55" y="311"/>
                  </a:cubicBezTo>
                  <a:cubicBezTo>
                    <a:pt x="63" y="325"/>
                    <a:pt x="72" y="336"/>
                    <a:pt x="82" y="348"/>
                  </a:cubicBezTo>
                  <a:cubicBezTo>
                    <a:pt x="97" y="366"/>
                    <a:pt x="113" y="381"/>
                    <a:pt x="131" y="395"/>
                  </a:cubicBezTo>
                  <a:cubicBezTo>
                    <a:pt x="138" y="400"/>
                    <a:pt x="144" y="404"/>
                    <a:pt x="150" y="408"/>
                  </a:cubicBezTo>
                  <a:cubicBezTo>
                    <a:pt x="151" y="409"/>
                    <a:pt x="152" y="409"/>
                    <a:pt x="153" y="410"/>
                  </a:cubicBezTo>
                  <a:cubicBezTo>
                    <a:pt x="171" y="423"/>
                    <a:pt x="191" y="432"/>
                    <a:pt x="211" y="440"/>
                  </a:cubicBezTo>
                  <a:cubicBezTo>
                    <a:pt x="184" y="406"/>
                    <a:pt x="162" y="367"/>
                    <a:pt x="146" y="326"/>
                  </a:cubicBezTo>
                  <a:cubicBezTo>
                    <a:pt x="145" y="322"/>
                    <a:pt x="143" y="318"/>
                    <a:pt x="142" y="314"/>
                  </a:cubicBezTo>
                  <a:cubicBezTo>
                    <a:pt x="133" y="287"/>
                    <a:pt x="127" y="260"/>
                    <a:pt x="123" y="231"/>
                  </a:cubicBezTo>
                  <a:cubicBezTo>
                    <a:pt x="121" y="216"/>
                    <a:pt x="121" y="202"/>
                    <a:pt x="120" y="186"/>
                  </a:cubicBezTo>
                  <a:cubicBezTo>
                    <a:pt x="120" y="160"/>
                    <a:pt x="123" y="136"/>
                    <a:pt x="127" y="109"/>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38" name="Freeform 57"/>
            <p:cNvSpPr/>
            <p:nvPr/>
          </p:nvSpPr>
          <p:spPr bwMode="auto">
            <a:xfrm>
              <a:off x="6672881" y="3177186"/>
              <a:ext cx="1549743" cy="645610"/>
            </a:xfrm>
            <a:custGeom>
              <a:avLst/>
              <a:gdLst>
                <a:gd name="T0" fmla="*/ 1827 w 2028"/>
                <a:gd name="T1" fmla="*/ 456 h 831"/>
                <a:gd name="T2" fmla="*/ 1854 w 2028"/>
                <a:gd name="T3" fmla="*/ 424 h 831"/>
                <a:gd name="T4" fmla="*/ 1939 w 2028"/>
                <a:gd name="T5" fmla="*/ 301 h 831"/>
                <a:gd name="T6" fmla="*/ 2028 w 2028"/>
                <a:gd name="T7" fmla="*/ 105 h 831"/>
                <a:gd name="T8" fmla="*/ 1783 w 2028"/>
                <a:gd name="T9" fmla="*/ 67 h 831"/>
                <a:gd name="T10" fmla="*/ 1410 w 2028"/>
                <a:gd name="T11" fmla="*/ 27 h 831"/>
                <a:gd name="T12" fmla="*/ 930 w 2028"/>
                <a:gd name="T13" fmla="*/ 8 h 831"/>
                <a:gd name="T14" fmla="*/ 922 w 2028"/>
                <a:gd name="T15" fmla="*/ 11 h 831"/>
                <a:gd name="T16" fmla="*/ 862 w 2028"/>
                <a:gd name="T17" fmla="*/ 14 h 831"/>
                <a:gd name="T18" fmla="*/ 802 w 2028"/>
                <a:gd name="T19" fmla="*/ 23 h 831"/>
                <a:gd name="T20" fmla="*/ 732 w 2028"/>
                <a:gd name="T21" fmla="*/ 36 h 831"/>
                <a:gd name="T22" fmla="*/ 715 w 2028"/>
                <a:gd name="T23" fmla="*/ 43 h 831"/>
                <a:gd name="T24" fmla="*/ 645 w 2028"/>
                <a:gd name="T25" fmla="*/ 61 h 831"/>
                <a:gd name="T26" fmla="*/ 583 w 2028"/>
                <a:gd name="T27" fmla="*/ 82 h 831"/>
                <a:gd name="T28" fmla="*/ 531 w 2028"/>
                <a:gd name="T29" fmla="*/ 104 h 831"/>
                <a:gd name="T30" fmla="*/ 419 w 2028"/>
                <a:gd name="T31" fmla="*/ 163 h 831"/>
                <a:gd name="T32" fmla="*/ 301 w 2028"/>
                <a:gd name="T33" fmla="*/ 248 h 831"/>
                <a:gd name="T34" fmla="*/ 148 w 2028"/>
                <a:gd name="T35" fmla="*/ 403 h 831"/>
                <a:gd name="T36" fmla="*/ 105 w 2028"/>
                <a:gd name="T37" fmla="*/ 461 h 831"/>
                <a:gd name="T38" fmla="*/ 101 w 2028"/>
                <a:gd name="T39" fmla="*/ 471 h 831"/>
                <a:gd name="T40" fmla="*/ 0 w 2028"/>
                <a:gd name="T41" fmla="*/ 652 h 831"/>
                <a:gd name="T42" fmla="*/ 369 w 2028"/>
                <a:gd name="T43" fmla="*/ 454 h 831"/>
                <a:gd name="T44" fmla="*/ 406 w 2028"/>
                <a:gd name="T45" fmla="*/ 441 h 831"/>
                <a:gd name="T46" fmla="*/ 670 w 2028"/>
                <a:gd name="T47" fmla="*/ 386 h 831"/>
                <a:gd name="T48" fmla="*/ 812 w 2028"/>
                <a:gd name="T49" fmla="*/ 379 h 831"/>
                <a:gd name="T50" fmla="*/ 1057 w 2028"/>
                <a:gd name="T51" fmla="*/ 404 h 831"/>
                <a:gd name="T52" fmla="*/ 1075 w 2028"/>
                <a:gd name="T53" fmla="*/ 404 h 831"/>
                <a:gd name="T54" fmla="*/ 1319 w 2028"/>
                <a:gd name="T55" fmla="*/ 406 h 831"/>
                <a:gd name="T56" fmla="*/ 1328 w 2028"/>
                <a:gd name="T57" fmla="*/ 408 h 831"/>
                <a:gd name="T58" fmla="*/ 1413 w 2028"/>
                <a:gd name="T59" fmla="*/ 396 h 831"/>
                <a:gd name="T60" fmla="*/ 1469 w 2028"/>
                <a:gd name="T61" fmla="*/ 386 h 831"/>
                <a:gd name="T62" fmla="*/ 1478 w 2028"/>
                <a:gd name="T63" fmla="*/ 382 h 831"/>
                <a:gd name="T64" fmla="*/ 1689 w 2028"/>
                <a:gd name="T65" fmla="*/ 319 h 831"/>
                <a:gd name="T66" fmla="*/ 968 w 2028"/>
                <a:gd name="T67" fmla="*/ 435 h 831"/>
                <a:gd name="T68" fmla="*/ 800 w 2028"/>
                <a:gd name="T69" fmla="*/ 437 h 831"/>
                <a:gd name="T70" fmla="*/ 790 w 2028"/>
                <a:gd name="T71" fmla="*/ 435 h 831"/>
                <a:gd name="T72" fmla="*/ 577 w 2028"/>
                <a:gd name="T73" fmla="*/ 470 h 831"/>
                <a:gd name="T74" fmla="*/ 291 w 2028"/>
                <a:gd name="T75" fmla="*/ 578 h 831"/>
                <a:gd name="T76" fmla="*/ 275 w 2028"/>
                <a:gd name="T77" fmla="*/ 589 h 831"/>
                <a:gd name="T78" fmla="*/ 30 w 2028"/>
                <a:gd name="T79" fmla="*/ 755 h 831"/>
                <a:gd name="T80" fmla="*/ 98 w 2028"/>
                <a:gd name="T81" fmla="*/ 765 h 831"/>
                <a:gd name="T82" fmla="*/ 161 w 2028"/>
                <a:gd name="T83" fmla="*/ 772 h 831"/>
                <a:gd name="T84" fmla="*/ 211 w 2028"/>
                <a:gd name="T85" fmla="*/ 779 h 831"/>
                <a:gd name="T86" fmla="*/ 634 w 2028"/>
                <a:gd name="T87" fmla="*/ 816 h 831"/>
                <a:gd name="T88" fmla="*/ 993 w 2028"/>
                <a:gd name="T89" fmla="*/ 828 h 831"/>
                <a:gd name="T90" fmla="*/ 1009 w 2028"/>
                <a:gd name="T91" fmla="*/ 825 h 831"/>
                <a:gd name="T92" fmla="*/ 1334 w 2028"/>
                <a:gd name="T93" fmla="*/ 776 h 831"/>
                <a:gd name="T94" fmla="*/ 1658 w 2028"/>
                <a:gd name="T95" fmla="*/ 614 h 831"/>
                <a:gd name="T96" fmla="*/ 1666 w 2028"/>
                <a:gd name="T97" fmla="*/ 606 h 831"/>
                <a:gd name="T98" fmla="*/ 1827 w 2028"/>
                <a:gd name="T99" fmla="*/ 456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28" h="831">
                  <a:moveTo>
                    <a:pt x="1827" y="456"/>
                  </a:moveTo>
                  <a:cubicBezTo>
                    <a:pt x="1835" y="446"/>
                    <a:pt x="1846" y="435"/>
                    <a:pt x="1854" y="424"/>
                  </a:cubicBezTo>
                  <a:cubicBezTo>
                    <a:pt x="1886" y="385"/>
                    <a:pt x="1913" y="345"/>
                    <a:pt x="1939" y="301"/>
                  </a:cubicBezTo>
                  <a:cubicBezTo>
                    <a:pt x="1975" y="237"/>
                    <a:pt x="2005" y="173"/>
                    <a:pt x="2028" y="105"/>
                  </a:cubicBezTo>
                  <a:cubicBezTo>
                    <a:pt x="1948" y="88"/>
                    <a:pt x="1869" y="78"/>
                    <a:pt x="1783" y="67"/>
                  </a:cubicBezTo>
                  <a:cubicBezTo>
                    <a:pt x="1655" y="52"/>
                    <a:pt x="1537" y="40"/>
                    <a:pt x="1410" y="27"/>
                  </a:cubicBezTo>
                  <a:cubicBezTo>
                    <a:pt x="1246" y="14"/>
                    <a:pt x="1095" y="0"/>
                    <a:pt x="930" y="8"/>
                  </a:cubicBezTo>
                  <a:cubicBezTo>
                    <a:pt x="928" y="8"/>
                    <a:pt x="925" y="11"/>
                    <a:pt x="922" y="11"/>
                  </a:cubicBezTo>
                  <a:cubicBezTo>
                    <a:pt x="902" y="12"/>
                    <a:pt x="882" y="13"/>
                    <a:pt x="862" y="14"/>
                  </a:cubicBezTo>
                  <a:cubicBezTo>
                    <a:pt x="842" y="18"/>
                    <a:pt x="822" y="19"/>
                    <a:pt x="802" y="23"/>
                  </a:cubicBezTo>
                  <a:cubicBezTo>
                    <a:pt x="778" y="28"/>
                    <a:pt x="755" y="30"/>
                    <a:pt x="732" y="36"/>
                  </a:cubicBezTo>
                  <a:cubicBezTo>
                    <a:pt x="727" y="39"/>
                    <a:pt x="721" y="41"/>
                    <a:pt x="715" y="43"/>
                  </a:cubicBezTo>
                  <a:cubicBezTo>
                    <a:pt x="689" y="46"/>
                    <a:pt x="668" y="52"/>
                    <a:pt x="645" y="61"/>
                  </a:cubicBezTo>
                  <a:cubicBezTo>
                    <a:pt x="625" y="70"/>
                    <a:pt x="603" y="72"/>
                    <a:pt x="583" y="82"/>
                  </a:cubicBezTo>
                  <a:cubicBezTo>
                    <a:pt x="566" y="91"/>
                    <a:pt x="548" y="97"/>
                    <a:pt x="531" y="104"/>
                  </a:cubicBezTo>
                  <a:cubicBezTo>
                    <a:pt x="492" y="121"/>
                    <a:pt x="457" y="142"/>
                    <a:pt x="419" y="163"/>
                  </a:cubicBezTo>
                  <a:cubicBezTo>
                    <a:pt x="376" y="190"/>
                    <a:pt x="340" y="217"/>
                    <a:pt x="301" y="248"/>
                  </a:cubicBezTo>
                  <a:cubicBezTo>
                    <a:pt x="244" y="295"/>
                    <a:pt x="194" y="344"/>
                    <a:pt x="148" y="403"/>
                  </a:cubicBezTo>
                  <a:cubicBezTo>
                    <a:pt x="134" y="423"/>
                    <a:pt x="120" y="441"/>
                    <a:pt x="105" y="461"/>
                  </a:cubicBezTo>
                  <a:cubicBezTo>
                    <a:pt x="102" y="464"/>
                    <a:pt x="104" y="468"/>
                    <a:pt x="101" y="471"/>
                  </a:cubicBezTo>
                  <a:cubicBezTo>
                    <a:pt x="59" y="528"/>
                    <a:pt x="29" y="589"/>
                    <a:pt x="0" y="652"/>
                  </a:cubicBezTo>
                  <a:cubicBezTo>
                    <a:pt x="112" y="568"/>
                    <a:pt x="236" y="503"/>
                    <a:pt x="369" y="454"/>
                  </a:cubicBezTo>
                  <a:cubicBezTo>
                    <a:pt x="381" y="450"/>
                    <a:pt x="394" y="445"/>
                    <a:pt x="406" y="441"/>
                  </a:cubicBezTo>
                  <a:cubicBezTo>
                    <a:pt x="493" y="414"/>
                    <a:pt x="578" y="397"/>
                    <a:pt x="670" y="386"/>
                  </a:cubicBezTo>
                  <a:cubicBezTo>
                    <a:pt x="718" y="381"/>
                    <a:pt x="764" y="379"/>
                    <a:pt x="812" y="379"/>
                  </a:cubicBezTo>
                  <a:cubicBezTo>
                    <a:pt x="895" y="380"/>
                    <a:pt x="971" y="390"/>
                    <a:pt x="1057" y="404"/>
                  </a:cubicBezTo>
                  <a:cubicBezTo>
                    <a:pt x="1063" y="405"/>
                    <a:pt x="1069" y="403"/>
                    <a:pt x="1075" y="404"/>
                  </a:cubicBezTo>
                  <a:cubicBezTo>
                    <a:pt x="1160" y="414"/>
                    <a:pt x="1236" y="416"/>
                    <a:pt x="1319" y="406"/>
                  </a:cubicBezTo>
                  <a:cubicBezTo>
                    <a:pt x="1322" y="406"/>
                    <a:pt x="1326" y="408"/>
                    <a:pt x="1328" y="408"/>
                  </a:cubicBezTo>
                  <a:cubicBezTo>
                    <a:pt x="1358" y="405"/>
                    <a:pt x="1383" y="402"/>
                    <a:pt x="1413" y="396"/>
                  </a:cubicBezTo>
                  <a:cubicBezTo>
                    <a:pt x="1433" y="393"/>
                    <a:pt x="1450" y="389"/>
                    <a:pt x="1469" y="386"/>
                  </a:cubicBezTo>
                  <a:cubicBezTo>
                    <a:pt x="1473" y="385"/>
                    <a:pt x="1474" y="384"/>
                    <a:pt x="1478" y="382"/>
                  </a:cubicBezTo>
                  <a:cubicBezTo>
                    <a:pt x="1553" y="367"/>
                    <a:pt x="1620" y="346"/>
                    <a:pt x="1689" y="319"/>
                  </a:cubicBezTo>
                  <a:cubicBezTo>
                    <a:pt x="1466" y="424"/>
                    <a:pt x="1213" y="466"/>
                    <a:pt x="968" y="435"/>
                  </a:cubicBezTo>
                  <a:cubicBezTo>
                    <a:pt x="912" y="435"/>
                    <a:pt x="857" y="430"/>
                    <a:pt x="800" y="437"/>
                  </a:cubicBezTo>
                  <a:cubicBezTo>
                    <a:pt x="797" y="437"/>
                    <a:pt x="793" y="435"/>
                    <a:pt x="790" y="435"/>
                  </a:cubicBezTo>
                  <a:cubicBezTo>
                    <a:pt x="715" y="443"/>
                    <a:pt x="650" y="451"/>
                    <a:pt x="577" y="470"/>
                  </a:cubicBezTo>
                  <a:cubicBezTo>
                    <a:pt x="475" y="495"/>
                    <a:pt x="384" y="532"/>
                    <a:pt x="291" y="578"/>
                  </a:cubicBezTo>
                  <a:cubicBezTo>
                    <a:pt x="286" y="581"/>
                    <a:pt x="281" y="586"/>
                    <a:pt x="275" y="589"/>
                  </a:cubicBezTo>
                  <a:cubicBezTo>
                    <a:pt x="185" y="635"/>
                    <a:pt x="107" y="693"/>
                    <a:pt x="30" y="755"/>
                  </a:cubicBezTo>
                  <a:cubicBezTo>
                    <a:pt x="53" y="762"/>
                    <a:pt x="73" y="761"/>
                    <a:pt x="98" y="765"/>
                  </a:cubicBezTo>
                  <a:cubicBezTo>
                    <a:pt x="119" y="769"/>
                    <a:pt x="140" y="772"/>
                    <a:pt x="161" y="772"/>
                  </a:cubicBezTo>
                  <a:cubicBezTo>
                    <a:pt x="179" y="774"/>
                    <a:pt x="195" y="777"/>
                    <a:pt x="211" y="779"/>
                  </a:cubicBezTo>
                  <a:cubicBezTo>
                    <a:pt x="356" y="795"/>
                    <a:pt x="490" y="807"/>
                    <a:pt x="634" y="816"/>
                  </a:cubicBezTo>
                  <a:cubicBezTo>
                    <a:pt x="757" y="823"/>
                    <a:pt x="871" y="831"/>
                    <a:pt x="993" y="828"/>
                  </a:cubicBezTo>
                  <a:cubicBezTo>
                    <a:pt x="998" y="828"/>
                    <a:pt x="1004" y="825"/>
                    <a:pt x="1009" y="825"/>
                  </a:cubicBezTo>
                  <a:cubicBezTo>
                    <a:pt x="1121" y="823"/>
                    <a:pt x="1226" y="806"/>
                    <a:pt x="1334" y="776"/>
                  </a:cubicBezTo>
                  <a:cubicBezTo>
                    <a:pt x="1454" y="741"/>
                    <a:pt x="1557" y="687"/>
                    <a:pt x="1658" y="614"/>
                  </a:cubicBezTo>
                  <a:cubicBezTo>
                    <a:pt x="1661" y="611"/>
                    <a:pt x="1664" y="609"/>
                    <a:pt x="1666" y="606"/>
                  </a:cubicBezTo>
                  <a:cubicBezTo>
                    <a:pt x="1727" y="562"/>
                    <a:pt x="1778" y="512"/>
                    <a:pt x="1827" y="456"/>
                  </a:cubicBezTo>
                  <a:close/>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39" name="Freeform 58"/>
            <p:cNvSpPr/>
            <p:nvPr/>
          </p:nvSpPr>
          <p:spPr bwMode="auto">
            <a:xfrm>
              <a:off x="6478426" y="1762594"/>
              <a:ext cx="542116" cy="1333143"/>
            </a:xfrm>
            <a:custGeom>
              <a:avLst/>
              <a:gdLst>
                <a:gd name="T0" fmla="*/ 634 w 709"/>
                <a:gd name="T1" fmla="*/ 0 h 1715"/>
                <a:gd name="T2" fmla="*/ 663 w 709"/>
                <a:gd name="T3" fmla="*/ 209 h 1715"/>
                <a:gd name="T4" fmla="*/ 691 w 709"/>
                <a:gd name="T5" fmla="*/ 526 h 1715"/>
                <a:gd name="T6" fmla="*/ 700 w 709"/>
                <a:gd name="T7" fmla="*/ 935 h 1715"/>
                <a:gd name="T8" fmla="*/ 697 w 709"/>
                <a:gd name="T9" fmla="*/ 941 h 1715"/>
                <a:gd name="T10" fmla="*/ 694 w 709"/>
                <a:gd name="T11" fmla="*/ 992 h 1715"/>
                <a:gd name="T12" fmla="*/ 685 w 709"/>
                <a:gd name="T13" fmla="*/ 1044 h 1715"/>
                <a:gd name="T14" fmla="*/ 673 w 709"/>
                <a:gd name="T15" fmla="*/ 1103 h 1715"/>
                <a:gd name="T16" fmla="*/ 667 w 709"/>
                <a:gd name="T17" fmla="*/ 1117 h 1715"/>
                <a:gd name="T18" fmla="*/ 651 w 709"/>
                <a:gd name="T19" fmla="*/ 1176 h 1715"/>
                <a:gd name="T20" fmla="*/ 632 w 709"/>
                <a:gd name="T21" fmla="*/ 1228 h 1715"/>
                <a:gd name="T22" fmla="*/ 613 w 709"/>
                <a:gd name="T23" fmla="*/ 1273 h 1715"/>
                <a:gd name="T24" fmla="*/ 561 w 709"/>
                <a:gd name="T25" fmla="*/ 1367 h 1715"/>
                <a:gd name="T26" fmla="*/ 487 w 709"/>
                <a:gd name="T27" fmla="*/ 1466 h 1715"/>
                <a:gd name="T28" fmla="*/ 353 w 709"/>
                <a:gd name="T29" fmla="*/ 1593 h 1715"/>
                <a:gd name="T30" fmla="*/ 303 w 709"/>
                <a:gd name="T31" fmla="*/ 1629 h 1715"/>
                <a:gd name="T32" fmla="*/ 295 w 709"/>
                <a:gd name="T33" fmla="*/ 1633 h 1715"/>
                <a:gd name="T34" fmla="*/ 139 w 709"/>
                <a:gd name="T35" fmla="*/ 1715 h 1715"/>
                <a:gd name="T36" fmla="*/ 312 w 709"/>
                <a:gd name="T37" fmla="*/ 1405 h 1715"/>
                <a:gd name="T38" fmla="*/ 324 w 709"/>
                <a:gd name="T39" fmla="*/ 1374 h 1715"/>
                <a:gd name="T40" fmla="*/ 375 w 709"/>
                <a:gd name="T41" fmla="*/ 1150 h 1715"/>
                <a:gd name="T42" fmla="*/ 383 w 709"/>
                <a:gd name="T43" fmla="*/ 1030 h 1715"/>
                <a:gd name="T44" fmla="*/ 365 w 709"/>
                <a:gd name="T45" fmla="*/ 821 h 1715"/>
                <a:gd name="T46" fmla="*/ 365 w 709"/>
                <a:gd name="T47" fmla="*/ 805 h 1715"/>
                <a:gd name="T48" fmla="*/ 367 w 709"/>
                <a:gd name="T49" fmla="*/ 598 h 1715"/>
                <a:gd name="T50" fmla="*/ 366 w 709"/>
                <a:gd name="T51" fmla="*/ 591 h 1715"/>
                <a:gd name="T52" fmla="*/ 377 w 709"/>
                <a:gd name="T53" fmla="*/ 519 h 1715"/>
                <a:gd name="T54" fmla="*/ 386 w 709"/>
                <a:gd name="T55" fmla="*/ 471 h 1715"/>
                <a:gd name="T56" fmla="*/ 390 w 709"/>
                <a:gd name="T57" fmla="*/ 463 h 1715"/>
                <a:gd name="T58" fmla="*/ 447 w 709"/>
                <a:gd name="T59" fmla="*/ 285 h 1715"/>
                <a:gd name="T60" fmla="*/ 337 w 709"/>
                <a:gd name="T61" fmla="*/ 896 h 1715"/>
                <a:gd name="T62" fmla="*/ 334 w 709"/>
                <a:gd name="T63" fmla="*/ 1039 h 1715"/>
                <a:gd name="T64" fmla="*/ 335 w 709"/>
                <a:gd name="T65" fmla="*/ 1047 h 1715"/>
                <a:gd name="T66" fmla="*/ 303 w 709"/>
                <a:gd name="T67" fmla="*/ 1228 h 1715"/>
                <a:gd name="T68" fmla="*/ 206 w 709"/>
                <a:gd name="T69" fmla="*/ 1469 h 1715"/>
                <a:gd name="T70" fmla="*/ 197 w 709"/>
                <a:gd name="T71" fmla="*/ 1483 h 1715"/>
                <a:gd name="T72" fmla="*/ 52 w 709"/>
                <a:gd name="T73" fmla="*/ 1688 h 1715"/>
                <a:gd name="T74" fmla="*/ 44 w 709"/>
                <a:gd name="T75" fmla="*/ 1630 h 1715"/>
                <a:gd name="T76" fmla="*/ 39 w 709"/>
                <a:gd name="T77" fmla="*/ 1577 h 1715"/>
                <a:gd name="T78" fmla="*/ 34 w 709"/>
                <a:gd name="T79" fmla="*/ 1535 h 1715"/>
                <a:gd name="T80" fmla="*/ 9 w 709"/>
                <a:gd name="T81" fmla="*/ 1174 h 1715"/>
                <a:gd name="T82" fmla="*/ 4 w 709"/>
                <a:gd name="T83" fmla="*/ 869 h 1715"/>
                <a:gd name="T84" fmla="*/ 7 w 709"/>
                <a:gd name="T85" fmla="*/ 856 h 1715"/>
                <a:gd name="T86" fmla="*/ 54 w 709"/>
                <a:gd name="T87" fmla="*/ 580 h 1715"/>
                <a:gd name="T88" fmla="*/ 196 w 709"/>
                <a:gd name="T89" fmla="*/ 307 h 1715"/>
                <a:gd name="T90" fmla="*/ 203 w 709"/>
                <a:gd name="T91" fmla="*/ 300 h 1715"/>
                <a:gd name="T92" fmla="*/ 332 w 709"/>
                <a:gd name="T93" fmla="*/ 166 h 1715"/>
                <a:gd name="T94" fmla="*/ 360 w 709"/>
                <a:gd name="T95" fmla="*/ 144 h 1715"/>
                <a:gd name="T96" fmla="*/ 466 w 709"/>
                <a:gd name="T97" fmla="*/ 73 h 1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9" h="1715">
                  <a:moveTo>
                    <a:pt x="634" y="0"/>
                  </a:moveTo>
                  <a:cubicBezTo>
                    <a:pt x="647" y="69"/>
                    <a:pt x="654" y="136"/>
                    <a:pt x="663" y="209"/>
                  </a:cubicBezTo>
                  <a:cubicBezTo>
                    <a:pt x="673" y="318"/>
                    <a:pt x="681" y="418"/>
                    <a:pt x="691" y="526"/>
                  </a:cubicBezTo>
                  <a:cubicBezTo>
                    <a:pt x="700" y="666"/>
                    <a:pt x="709" y="795"/>
                    <a:pt x="700" y="935"/>
                  </a:cubicBezTo>
                  <a:cubicBezTo>
                    <a:pt x="700" y="937"/>
                    <a:pt x="697" y="939"/>
                    <a:pt x="697" y="941"/>
                  </a:cubicBezTo>
                  <a:cubicBezTo>
                    <a:pt x="696" y="958"/>
                    <a:pt x="695" y="975"/>
                    <a:pt x="694" y="992"/>
                  </a:cubicBezTo>
                  <a:cubicBezTo>
                    <a:pt x="690" y="1009"/>
                    <a:pt x="689" y="1027"/>
                    <a:pt x="685" y="1044"/>
                  </a:cubicBezTo>
                  <a:cubicBezTo>
                    <a:pt x="680" y="1064"/>
                    <a:pt x="679" y="1083"/>
                    <a:pt x="673" y="1103"/>
                  </a:cubicBezTo>
                  <a:cubicBezTo>
                    <a:pt x="671" y="1107"/>
                    <a:pt x="669" y="1112"/>
                    <a:pt x="667" y="1117"/>
                  </a:cubicBezTo>
                  <a:cubicBezTo>
                    <a:pt x="664" y="1139"/>
                    <a:pt x="659" y="1157"/>
                    <a:pt x="651" y="1176"/>
                  </a:cubicBezTo>
                  <a:cubicBezTo>
                    <a:pt x="643" y="1193"/>
                    <a:pt x="640" y="1211"/>
                    <a:pt x="632" y="1228"/>
                  </a:cubicBezTo>
                  <a:cubicBezTo>
                    <a:pt x="624" y="1243"/>
                    <a:pt x="618" y="1258"/>
                    <a:pt x="613" y="1273"/>
                  </a:cubicBezTo>
                  <a:cubicBezTo>
                    <a:pt x="598" y="1305"/>
                    <a:pt x="579" y="1335"/>
                    <a:pt x="561" y="1367"/>
                  </a:cubicBezTo>
                  <a:cubicBezTo>
                    <a:pt x="538" y="1403"/>
                    <a:pt x="513" y="1433"/>
                    <a:pt x="487" y="1466"/>
                  </a:cubicBezTo>
                  <a:cubicBezTo>
                    <a:pt x="446" y="1513"/>
                    <a:pt x="403" y="1555"/>
                    <a:pt x="353" y="1593"/>
                  </a:cubicBezTo>
                  <a:cubicBezTo>
                    <a:pt x="336" y="1606"/>
                    <a:pt x="320" y="1617"/>
                    <a:pt x="303" y="1629"/>
                  </a:cubicBezTo>
                  <a:cubicBezTo>
                    <a:pt x="300" y="1631"/>
                    <a:pt x="297" y="1630"/>
                    <a:pt x="295" y="1633"/>
                  </a:cubicBezTo>
                  <a:cubicBezTo>
                    <a:pt x="245" y="1667"/>
                    <a:pt x="193" y="1692"/>
                    <a:pt x="139" y="1715"/>
                  </a:cubicBezTo>
                  <a:cubicBezTo>
                    <a:pt x="212" y="1622"/>
                    <a:pt x="269" y="1518"/>
                    <a:pt x="312" y="1405"/>
                  </a:cubicBezTo>
                  <a:cubicBezTo>
                    <a:pt x="316" y="1395"/>
                    <a:pt x="321" y="1384"/>
                    <a:pt x="324" y="1374"/>
                  </a:cubicBezTo>
                  <a:cubicBezTo>
                    <a:pt x="349" y="1300"/>
                    <a:pt x="364" y="1228"/>
                    <a:pt x="375" y="1150"/>
                  </a:cubicBezTo>
                  <a:cubicBezTo>
                    <a:pt x="380" y="1109"/>
                    <a:pt x="382" y="1071"/>
                    <a:pt x="383" y="1030"/>
                  </a:cubicBezTo>
                  <a:cubicBezTo>
                    <a:pt x="383" y="959"/>
                    <a:pt x="376" y="894"/>
                    <a:pt x="365" y="821"/>
                  </a:cubicBezTo>
                  <a:cubicBezTo>
                    <a:pt x="364" y="816"/>
                    <a:pt x="366" y="811"/>
                    <a:pt x="365" y="805"/>
                  </a:cubicBezTo>
                  <a:cubicBezTo>
                    <a:pt x="358" y="734"/>
                    <a:pt x="357" y="669"/>
                    <a:pt x="367" y="598"/>
                  </a:cubicBezTo>
                  <a:cubicBezTo>
                    <a:pt x="367" y="596"/>
                    <a:pt x="366" y="593"/>
                    <a:pt x="366" y="591"/>
                  </a:cubicBezTo>
                  <a:cubicBezTo>
                    <a:pt x="369" y="566"/>
                    <a:pt x="372" y="544"/>
                    <a:pt x="377" y="519"/>
                  </a:cubicBezTo>
                  <a:cubicBezTo>
                    <a:pt x="381" y="502"/>
                    <a:pt x="384" y="487"/>
                    <a:pt x="386" y="471"/>
                  </a:cubicBezTo>
                  <a:cubicBezTo>
                    <a:pt x="388" y="468"/>
                    <a:pt x="389" y="467"/>
                    <a:pt x="390" y="463"/>
                  </a:cubicBezTo>
                  <a:cubicBezTo>
                    <a:pt x="404" y="400"/>
                    <a:pt x="423" y="343"/>
                    <a:pt x="447" y="285"/>
                  </a:cubicBezTo>
                  <a:cubicBezTo>
                    <a:pt x="355" y="473"/>
                    <a:pt x="315" y="688"/>
                    <a:pt x="337" y="896"/>
                  </a:cubicBezTo>
                  <a:cubicBezTo>
                    <a:pt x="337" y="944"/>
                    <a:pt x="340" y="991"/>
                    <a:pt x="334" y="1039"/>
                  </a:cubicBezTo>
                  <a:cubicBezTo>
                    <a:pt x="334" y="1042"/>
                    <a:pt x="335" y="1045"/>
                    <a:pt x="335" y="1047"/>
                  </a:cubicBezTo>
                  <a:cubicBezTo>
                    <a:pt x="327" y="1111"/>
                    <a:pt x="319" y="1167"/>
                    <a:pt x="303" y="1228"/>
                  </a:cubicBezTo>
                  <a:cubicBezTo>
                    <a:pt x="279" y="1314"/>
                    <a:pt x="247" y="1391"/>
                    <a:pt x="206" y="1469"/>
                  </a:cubicBezTo>
                  <a:cubicBezTo>
                    <a:pt x="204" y="1474"/>
                    <a:pt x="199" y="1478"/>
                    <a:pt x="197" y="1483"/>
                  </a:cubicBezTo>
                  <a:cubicBezTo>
                    <a:pt x="156" y="1559"/>
                    <a:pt x="106" y="1624"/>
                    <a:pt x="52" y="1688"/>
                  </a:cubicBezTo>
                  <a:cubicBezTo>
                    <a:pt x="46" y="1669"/>
                    <a:pt x="48" y="1652"/>
                    <a:pt x="44" y="1630"/>
                  </a:cubicBezTo>
                  <a:cubicBezTo>
                    <a:pt x="41" y="1613"/>
                    <a:pt x="39" y="1595"/>
                    <a:pt x="39" y="1577"/>
                  </a:cubicBezTo>
                  <a:cubicBezTo>
                    <a:pt x="38" y="1562"/>
                    <a:pt x="36" y="1548"/>
                    <a:pt x="34" y="1535"/>
                  </a:cubicBezTo>
                  <a:cubicBezTo>
                    <a:pt x="22" y="1411"/>
                    <a:pt x="14" y="1297"/>
                    <a:pt x="9" y="1174"/>
                  </a:cubicBezTo>
                  <a:cubicBezTo>
                    <a:pt x="5" y="1070"/>
                    <a:pt x="0" y="973"/>
                    <a:pt x="4" y="869"/>
                  </a:cubicBezTo>
                  <a:cubicBezTo>
                    <a:pt x="4" y="865"/>
                    <a:pt x="7" y="860"/>
                    <a:pt x="7" y="856"/>
                  </a:cubicBezTo>
                  <a:cubicBezTo>
                    <a:pt x="10" y="760"/>
                    <a:pt x="27" y="672"/>
                    <a:pt x="54" y="580"/>
                  </a:cubicBezTo>
                  <a:cubicBezTo>
                    <a:pt x="85" y="479"/>
                    <a:pt x="132" y="392"/>
                    <a:pt x="196" y="307"/>
                  </a:cubicBezTo>
                  <a:cubicBezTo>
                    <a:pt x="198" y="305"/>
                    <a:pt x="200" y="303"/>
                    <a:pt x="203" y="300"/>
                  </a:cubicBezTo>
                  <a:cubicBezTo>
                    <a:pt x="241" y="249"/>
                    <a:pt x="284" y="207"/>
                    <a:pt x="332" y="166"/>
                  </a:cubicBezTo>
                  <a:cubicBezTo>
                    <a:pt x="341" y="159"/>
                    <a:pt x="351" y="150"/>
                    <a:pt x="360" y="144"/>
                  </a:cubicBezTo>
                  <a:cubicBezTo>
                    <a:pt x="394" y="117"/>
                    <a:pt x="428" y="94"/>
                    <a:pt x="466" y="73"/>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40" name="Freeform 59"/>
            <p:cNvSpPr/>
            <p:nvPr/>
          </p:nvSpPr>
          <p:spPr bwMode="auto">
            <a:xfrm>
              <a:off x="7144287" y="2700465"/>
              <a:ext cx="1119586" cy="465941"/>
            </a:xfrm>
            <a:custGeom>
              <a:avLst/>
              <a:gdLst>
                <a:gd name="T0" fmla="*/ 1319 w 1465"/>
                <a:gd name="T1" fmla="*/ 329 h 600"/>
                <a:gd name="T2" fmla="*/ 1339 w 1465"/>
                <a:gd name="T3" fmla="*/ 306 h 600"/>
                <a:gd name="T4" fmla="*/ 1401 w 1465"/>
                <a:gd name="T5" fmla="*/ 217 h 600"/>
                <a:gd name="T6" fmla="*/ 1465 w 1465"/>
                <a:gd name="T7" fmla="*/ 76 h 600"/>
                <a:gd name="T8" fmla="*/ 1288 w 1465"/>
                <a:gd name="T9" fmla="*/ 48 h 600"/>
                <a:gd name="T10" fmla="*/ 1019 w 1465"/>
                <a:gd name="T11" fmla="*/ 20 h 600"/>
                <a:gd name="T12" fmla="*/ 672 w 1465"/>
                <a:gd name="T13" fmla="*/ 6 h 600"/>
                <a:gd name="T14" fmla="*/ 666 w 1465"/>
                <a:gd name="T15" fmla="*/ 8 h 600"/>
                <a:gd name="T16" fmla="*/ 623 w 1465"/>
                <a:gd name="T17" fmla="*/ 10 h 600"/>
                <a:gd name="T18" fmla="*/ 579 w 1465"/>
                <a:gd name="T19" fmla="*/ 17 h 600"/>
                <a:gd name="T20" fmla="*/ 529 w 1465"/>
                <a:gd name="T21" fmla="*/ 26 h 600"/>
                <a:gd name="T22" fmla="*/ 516 w 1465"/>
                <a:gd name="T23" fmla="*/ 31 h 600"/>
                <a:gd name="T24" fmla="*/ 466 w 1465"/>
                <a:gd name="T25" fmla="*/ 44 h 600"/>
                <a:gd name="T26" fmla="*/ 421 w 1465"/>
                <a:gd name="T27" fmla="*/ 59 h 600"/>
                <a:gd name="T28" fmla="*/ 383 w 1465"/>
                <a:gd name="T29" fmla="*/ 75 h 600"/>
                <a:gd name="T30" fmla="*/ 303 w 1465"/>
                <a:gd name="T31" fmla="*/ 118 h 600"/>
                <a:gd name="T32" fmla="*/ 217 w 1465"/>
                <a:gd name="T33" fmla="*/ 179 h 600"/>
                <a:gd name="T34" fmla="*/ 107 w 1465"/>
                <a:gd name="T35" fmla="*/ 291 h 600"/>
                <a:gd name="T36" fmla="*/ 76 w 1465"/>
                <a:gd name="T37" fmla="*/ 333 h 600"/>
                <a:gd name="T38" fmla="*/ 73 w 1465"/>
                <a:gd name="T39" fmla="*/ 340 h 600"/>
                <a:gd name="T40" fmla="*/ 0 w 1465"/>
                <a:gd name="T41" fmla="*/ 471 h 600"/>
                <a:gd name="T42" fmla="*/ 266 w 1465"/>
                <a:gd name="T43" fmla="*/ 328 h 600"/>
                <a:gd name="T44" fmla="*/ 293 w 1465"/>
                <a:gd name="T45" fmla="*/ 319 h 600"/>
                <a:gd name="T46" fmla="*/ 484 w 1465"/>
                <a:gd name="T47" fmla="*/ 279 h 600"/>
                <a:gd name="T48" fmla="*/ 586 w 1465"/>
                <a:gd name="T49" fmla="*/ 274 h 600"/>
                <a:gd name="T50" fmla="*/ 763 w 1465"/>
                <a:gd name="T51" fmla="*/ 292 h 600"/>
                <a:gd name="T52" fmla="*/ 777 w 1465"/>
                <a:gd name="T53" fmla="*/ 292 h 600"/>
                <a:gd name="T54" fmla="*/ 953 w 1465"/>
                <a:gd name="T55" fmla="*/ 293 h 600"/>
                <a:gd name="T56" fmla="*/ 959 w 1465"/>
                <a:gd name="T57" fmla="*/ 294 h 600"/>
                <a:gd name="T58" fmla="*/ 1020 w 1465"/>
                <a:gd name="T59" fmla="*/ 286 h 600"/>
                <a:gd name="T60" fmla="*/ 1061 w 1465"/>
                <a:gd name="T61" fmla="*/ 279 h 600"/>
                <a:gd name="T62" fmla="*/ 1068 w 1465"/>
                <a:gd name="T63" fmla="*/ 276 h 600"/>
                <a:gd name="T64" fmla="*/ 1220 w 1465"/>
                <a:gd name="T65" fmla="*/ 230 h 600"/>
                <a:gd name="T66" fmla="*/ 699 w 1465"/>
                <a:gd name="T67" fmla="*/ 314 h 600"/>
                <a:gd name="T68" fmla="*/ 577 w 1465"/>
                <a:gd name="T69" fmla="*/ 315 h 600"/>
                <a:gd name="T70" fmla="*/ 571 w 1465"/>
                <a:gd name="T71" fmla="*/ 314 h 600"/>
                <a:gd name="T72" fmla="*/ 417 w 1465"/>
                <a:gd name="T73" fmla="*/ 339 h 600"/>
                <a:gd name="T74" fmla="*/ 210 w 1465"/>
                <a:gd name="T75" fmla="*/ 417 h 600"/>
                <a:gd name="T76" fmla="*/ 199 w 1465"/>
                <a:gd name="T77" fmla="*/ 425 h 600"/>
                <a:gd name="T78" fmla="*/ 22 w 1465"/>
                <a:gd name="T79" fmla="*/ 545 h 600"/>
                <a:gd name="T80" fmla="*/ 71 w 1465"/>
                <a:gd name="T81" fmla="*/ 553 h 600"/>
                <a:gd name="T82" fmla="*/ 116 w 1465"/>
                <a:gd name="T83" fmla="*/ 558 h 600"/>
                <a:gd name="T84" fmla="*/ 152 w 1465"/>
                <a:gd name="T85" fmla="*/ 563 h 600"/>
                <a:gd name="T86" fmla="*/ 458 w 1465"/>
                <a:gd name="T87" fmla="*/ 590 h 600"/>
                <a:gd name="T88" fmla="*/ 717 w 1465"/>
                <a:gd name="T89" fmla="*/ 598 h 600"/>
                <a:gd name="T90" fmla="*/ 729 w 1465"/>
                <a:gd name="T91" fmla="*/ 596 h 600"/>
                <a:gd name="T92" fmla="*/ 964 w 1465"/>
                <a:gd name="T93" fmla="*/ 560 h 600"/>
                <a:gd name="T94" fmla="*/ 1198 w 1465"/>
                <a:gd name="T95" fmla="*/ 443 h 600"/>
                <a:gd name="T96" fmla="*/ 1204 w 1465"/>
                <a:gd name="T97" fmla="*/ 438 h 600"/>
                <a:gd name="T98" fmla="*/ 1319 w 1465"/>
                <a:gd name="T99" fmla="*/ 32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65" h="600">
                  <a:moveTo>
                    <a:pt x="1319" y="329"/>
                  </a:moveTo>
                  <a:cubicBezTo>
                    <a:pt x="1325" y="322"/>
                    <a:pt x="1333" y="314"/>
                    <a:pt x="1339" y="306"/>
                  </a:cubicBezTo>
                  <a:cubicBezTo>
                    <a:pt x="1362" y="278"/>
                    <a:pt x="1382" y="249"/>
                    <a:pt x="1401" y="217"/>
                  </a:cubicBezTo>
                  <a:cubicBezTo>
                    <a:pt x="1426" y="171"/>
                    <a:pt x="1448" y="125"/>
                    <a:pt x="1465" y="76"/>
                  </a:cubicBezTo>
                  <a:cubicBezTo>
                    <a:pt x="1407" y="63"/>
                    <a:pt x="1350" y="56"/>
                    <a:pt x="1288" y="48"/>
                  </a:cubicBezTo>
                  <a:cubicBezTo>
                    <a:pt x="1195" y="37"/>
                    <a:pt x="1110" y="29"/>
                    <a:pt x="1019" y="20"/>
                  </a:cubicBezTo>
                  <a:cubicBezTo>
                    <a:pt x="900" y="10"/>
                    <a:pt x="791" y="0"/>
                    <a:pt x="672" y="6"/>
                  </a:cubicBezTo>
                  <a:cubicBezTo>
                    <a:pt x="670" y="6"/>
                    <a:pt x="668" y="8"/>
                    <a:pt x="666" y="8"/>
                  </a:cubicBezTo>
                  <a:cubicBezTo>
                    <a:pt x="652" y="9"/>
                    <a:pt x="637" y="9"/>
                    <a:pt x="623" y="10"/>
                  </a:cubicBezTo>
                  <a:cubicBezTo>
                    <a:pt x="608" y="13"/>
                    <a:pt x="593" y="14"/>
                    <a:pt x="579" y="17"/>
                  </a:cubicBezTo>
                  <a:cubicBezTo>
                    <a:pt x="562" y="20"/>
                    <a:pt x="545" y="21"/>
                    <a:pt x="529" y="26"/>
                  </a:cubicBezTo>
                  <a:cubicBezTo>
                    <a:pt x="525" y="28"/>
                    <a:pt x="521" y="30"/>
                    <a:pt x="516" y="31"/>
                  </a:cubicBezTo>
                  <a:cubicBezTo>
                    <a:pt x="498" y="33"/>
                    <a:pt x="482" y="37"/>
                    <a:pt x="466" y="44"/>
                  </a:cubicBezTo>
                  <a:cubicBezTo>
                    <a:pt x="451" y="50"/>
                    <a:pt x="436" y="52"/>
                    <a:pt x="421" y="59"/>
                  </a:cubicBezTo>
                  <a:cubicBezTo>
                    <a:pt x="408" y="65"/>
                    <a:pt x="396" y="70"/>
                    <a:pt x="383" y="75"/>
                  </a:cubicBezTo>
                  <a:cubicBezTo>
                    <a:pt x="355" y="87"/>
                    <a:pt x="330" y="102"/>
                    <a:pt x="303" y="118"/>
                  </a:cubicBezTo>
                  <a:cubicBezTo>
                    <a:pt x="272" y="137"/>
                    <a:pt x="245" y="157"/>
                    <a:pt x="217" y="179"/>
                  </a:cubicBezTo>
                  <a:cubicBezTo>
                    <a:pt x="176" y="213"/>
                    <a:pt x="140" y="249"/>
                    <a:pt x="107" y="291"/>
                  </a:cubicBezTo>
                  <a:cubicBezTo>
                    <a:pt x="96" y="305"/>
                    <a:pt x="86" y="319"/>
                    <a:pt x="76" y="333"/>
                  </a:cubicBezTo>
                  <a:cubicBezTo>
                    <a:pt x="74" y="335"/>
                    <a:pt x="75" y="338"/>
                    <a:pt x="73" y="340"/>
                  </a:cubicBezTo>
                  <a:cubicBezTo>
                    <a:pt x="42" y="381"/>
                    <a:pt x="21" y="425"/>
                    <a:pt x="0" y="471"/>
                  </a:cubicBezTo>
                  <a:cubicBezTo>
                    <a:pt x="81" y="411"/>
                    <a:pt x="170" y="363"/>
                    <a:pt x="266" y="328"/>
                  </a:cubicBezTo>
                  <a:cubicBezTo>
                    <a:pt x="275" y="325"/>
                    <a:pt x="284" y="321"/>
                    <a:pt x="293" y="319"/>
                  </a:cubicBezTo>
                  <a:cubicBezTo>
                    <a:pt x="356" y="299"/>
                    <a:pt x="417" y="287"/>
                    <a:pt x="484" y="279"/>
                  </a:cubicBezTo>
                  <a:cubicBezTo>
                    <a:pt x="519" y="275"/>
                    <a:pt x="552" y="274"/>
                    <a:pt x="586" y="274"/>
                  </a:cubicBezTo>
                  <a:cubicBezTo>
                    <a:pt x="646" y="274"/>
                    <a:pt x="701" y="282"/>
                    <a:pt x="763" y="292"/>
                  </a:cubicBezTo>
                  <a:cubicBezTo>
                    <a:pt x="768" y="293"/>
                    <a:pt x="772" y="291"/>
                    <a:pt x="777" y="292"/>
                  </a:cubicBezTo>
                  <a:cubicBezTo>
                    <a:pt x="837" y="299"/>
                    <a:pt x="893" y="301"/>
                    <a:pt x="953" y="293"/>
                  </a:cubicBezTo>
                  <a:cubicBezTo>
                    <a:pt x="954" y="293"/>
                    <a:pt x="957" y="294"/>
                    <a:pt x="959" y="294"/>
                  </a:cubicBezTo>
                  <a:cubicBezTo>
                    <a:pt x="981" y="293"/>
                    <a:pt x="999" y="290"/>
                    <a:pt x="1020" y="286"/>
                  </a:cubicBezTo>
                  <a:cubicBezTo>
                    <a:pt x="1035" y="283"/>
                    <a:pt x="1047" y="281"/>
                    <a:pt x="1061" y="279"/>
                  </a:cubicBezTo>
                  <a:cubicBezTo>
                    <a:pt x="1064" y="278"/>
                    <a:pt x="1065" y="277"/>
                    <a:pt x="1068" y="276"/>
                  </a:cubicBezTo>
                  <a:cubicBezTo>
                    <a:pt x="1122" y="265"/>
                    <a:pt x="1170" y="250"/>
                    <a:pt x="1220" y="230"/>
                  </a:cubicBezTo>
                  <a:cubicBezTo>
                    <a:pt x="1059" y="306"/>
                    <a:pt x="876" y="336"/>
                    <a:pt x="699" y="314"/>
                  </a:cubicBezTo>
                  <a:cubicBezTo>
                    <a:pt x="659" y="314"/>
                    <a:pt x="619" y="311"/>
                    <a:pt x="577" y="315"/>
                  </a:cubicBezTo>
                  <a:cubicBezTo>
                    <a:pt x="575" y="315"/>
                    <a:pt x="573" y="314"/>
                    <a:pt x="571" y="314"/>
                  </a:cubicBezTo>
                  <a:cubicBezTo>
                    <a:pt x="516" y="320"/>
                    <a:pt x="469" y="326"/>
                    <a:pt x="417" y="339"/>
                  </a:cubicBezTo>
                  <a:cubicBezTo>
                    <a:pt x="343" y="358"/>
                    <a:pt x="277" y="384"/>
                    <a:pt x="210" y="417"/>
                  </a:cubicBezTo>
                  <a:cubicBezTo>
                    <a:pt x="206" y="419"/>
                    <a:pt x="202" y="423"/>
                    <a:pt x="199" y="425"/>
                  </a:cubicBezTo>
                  <a:cubicBezTo>
                    <a:pt x="133" y="458"/>
                    <a:pt x="77" y="500"/>
                    <a:pt x="22" y="545"/>
                  </a:cubicBezTo>
                  <a:cubicBezTo>
                    <a:pt x="38" y="550"/>
                    <a:pt x="52" y="549"/>
                    <a:pt x="71" y="553"/>
                  </a:cubicBezTo>
                  <a:cubicBezTo>
                    <a:pt x="85" y="556"/>
                    <a:pt x="101" y="558"/>
                    <a:pt x="116" y="558"/>
                  </a:cubicBezTo>
                  <a:cubicBezTo>
                    <a:pt x="129" y="559"/>
                    <a:pt x="140" y="561"/>
                    <a:pt x="152" y="563"/>
                  </a:cubicBezTo>
                  <a:cubicBezTo>
                    <a:pt x="257" y="574"/>
                    <a:pt x="354" y="583"/>
                    <a:pt x="458" y="590"/>
                  </a:cubicBezTo>
                  <a:cubicBezTo>
                    <a:pt x="547" y="594"/>
                    <a:pt x="629" y="600"/>
                    <a:pt x="717" y="598"/>
                  </a:cubicBezTo>
                  <a:cubicBezTo>
                    <a:pt x="721" y="598"/>
                    <a:pt x="725" y="596"/>
                    <a:pt x="729" y="596"/>
                  </a:cubicBezTo>
                  <a:cubicBezTo>
                    <a:pt x="810" y="595"/>
                    <a:pt x="885" y="582"/>
                    <a:pt x="964" y="560"/>
                  </a:cubicBezTo>
                  <a:cubicBezTo>
                    <a:pt x="1050" y="535"/>
                    <a:pt x="1125" y="496"/>
                    <a:pt x="1198" y="443"/>
                  </a:cubicBezTo>
                  <a:cubicBezTo>
                    <a:pt x="1200" y="441"/>
                    <a:pt x="1202" y="440"/>
                    <a:pt x="1204" y="438"/>
                  </a:cubicBezTo>
                  <a:cubicBezTo>
                    <a:pt x="1247" y="406"/>
                    <a:pt x="1284" y="370"/>
                    <a:pt x="1319" y="329"/>
                  </a:cubicBezTo>
                  <a:close/>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41" name="Freeform 60"/>
            <p:cNvSpPr/>
            <p:nvPr/>
          </p:nvSpPr>
          <p:spPr bwMode="auto">
            <a:xfrm>
              <a:off x="7059433" y="1773375"/>
              <a:ext cx="246309" cy="788148"/>
            </a:xfrm>
            <a:custGeom>
              <a:avLst/>
              <a:gdLst>
                <a:gd name="T0" fmla="*/ 323 w 323"/>
                <a:gd name="T1" fmla="*/ 0 h 1013"/>
                <a:gd name="T2" fmla="*/ 244 w 323"/>
                <a:gd name="T3" fmla="*/ 441 h 1013"/>
                <a:gd name="T4" fmla="*/ 241 w 323"/>
                <a:gd name="T5" fmla="*/ 544 h 1013"/>
                <a:gd name="T6" fmla="*/ 242 w 323"/>
                <a:gd name="T7" fmla="*/ 550 h 1013"/>
                <a:gd name="T8" fmla="*/ 218 w 323"/>
                <a:gd name="T9" fmla="*/ 681 h 1013"/>
                <a:gd name="T10" fmla="*/ 149 w 323"/>
                <a:gd name="T11" fmla="*/ 855 h 1013"/>
                <a:gd name="T12" fmla="*/ 142 w 323"/>
                <a:gd name="T13" fmla="*/ 865 h 1013"/>
                <a:gd name="T14" fmla="*/ 37 w 323"/>
                <a:gd name="T15" fmla="*/ 1013 h 1013"/>
                <a:gd name="T16" fmla="*/ 32 w 323"/>
                <a:gd name="T17" fmla="*/ 971 h 1013"/>
                <a:gd name="T18" fmla="*/ 28 w 323"/>
                <a:gd name="T19" fmla="*/ 933 h 1013"/>
                <a:gd name="T20" fmla="*/ 24 w 323"/>
                <a:gd name="T21" fmla="*/ 902 h 1013"/>
                <a:gd name="T22" fmla="*/ 6 w 323"/>
                <a:gd name="T23" fmla="*/ 642 h 1013"/>
                <a:gd name="T24" fmla="*/ 3 w 323"/>
                <a:gd name="T25" fmla="*/ 422 h 1013"/>
                <a:gd name="T26" fmla="*/ 5 w 323"/>
                <a:gd name="T27" fmla="*/ 412 h 1013"/>
                <a:gd name="T28" fmla="*/ 39 w 323"/>
                <a:gd name="T29" fmla="*/ 212 h 1013"/>
                <a:gd name="T30" fmla="*/ 141 w 323"/>
                <a:gd name="T31" fmla="*/ 15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3" h="1013">
                  <a:moveTo>
                    <a:pt x="323" y="0"/>
                  </a:moveTo>
                  <a:cubicBezTo>
                    <a:pt x="256" y="135"/>
                    <a:pt x="228" y="290"/>
                    <a:pt x="244" y="441"/>
                  </a:cubicBezTo>
                  <a:cubicBezTo>
                    <a:pt x="243" y="475"/>
                    <a:pt x="245" y="509"/>
                    <a:pt x="241" y="544"/>
                  </a:cubicBezTo>
                  <a:cubicBezTo>
                    <a:pt x="241" y="546"/>
                    <a:pt x="242" y="549"/>
                    <a:pt x="242" y="550"/>
                  </a:cubicBezTo>
                  <a:cubicBezTo>
                    <a:pt x="236" y="596"/>
                    <a:pt x="230" y="636"/>
                    <a:pt x="218" y="681"/>
                  </a:cubicBezTo>
                  <a:cubicBezTo>
                    <a:pt x="202" y="743"/>
                    <a:pt x="178" y="799"/>
                    <a:pt x="149" y="855"/>
                  </a:cubicBezTo>
                  <a:cubicBezTo>
                    <a:pt x="147" y="858"/>
                    <a:pt x="144" y="862"/>
                    <a:pt x="142" y="865"/>
                  </a:cubicBezTo>
                  <a:cubicBezTo>
                    <a:pt x="113" y="920"/>
                    <a:pt x="76" y="967"/>
                    <a:pt x="37" y="1013"/>
                  </a:cubicBezTo>
                  <a:cubicBezTo>
                    <a:pt x="33" y="999"/>
                    <a:pt x="34" y="987"/>
                    <a:pt x="32" y="971"/>
                  </a:cubicBezTo>
                  <a:cubicBezTo>
                    <a:pt x="30" y="959"/>
                    <a:pt x="28" y="946"/>
                    <a:pt x="28" y="933"/>
                  </a:cubicBezTo>
                  <a:cubicBezTo>
                    <a:pt x="27" y="922"/>
                    <a:pt x="26" y="912"/>
                    <a:pt x="24" y="902"/>
                  </a:cubicBezTo>
                  <a:cubicBezTo>
                    <a:pt x="16" y="813"/>
                    <a:pt x="10" y="731"/>
                    <a:pt x="6" y="642"/>
                  </a:cubicBezTo>
                  <a:cubicBezTo>
                    <a:pt x="3" y="566"/>
                    <a:pt x="0" y="496"/>
                    <a:pt x="3" y="422"/>
                  </a:cubicBezTo>
                  <a:cubicBezTo>
                    <a:pt x="3" y="418"/>
                    <a:pt x="5" y="415"/>
                    <a:pt x="5" y="412"/>
                  </a:cubicBezTo>
                  <a:cubicBezTo>
                    <a:pt x="7" y="343"/>
                    <a:pt x="19" y="279"/>
                    <a:pt x="39" y="212"/>
                  </a:cubicBezTo>
                  <a:cubicBezTo>
                    <a:pt x="61" y="140"/>
                    <a:pt x="96" y="77"/>
                    <a:pt x="141" y="15"/>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42" name="Freeform 61"/>
            <p:cNvSpPr/>
            <p:nvPr/>
          </p:nvSpPr>
          <p:spPr bwMode="auto">
            <a:xfrm>
              <a:off x="7136037" y="1730255"/>
              <a:ext cx="314662" cy="846839"/>
            </a:xfrm>
            <a:custGeom>
              <a:avLst/>
              <a:gdLst>
                <a:gd name="T0" fmla="*/ 379 w 412"/>
                <a:gd name="T1" fmla="*/ 0 h 1089"/>
                <a:gd name="T2" fmla="*/ 399 w 412"/>
                <a:gd name="T3" fmla="*/ 230 h 1089"/>
                <a:gd name="T4" fmla="*/ 405 w 412"/>
                <a:gd name="T5" fmla="*/ 525 h 1089"/>
                <a:gd name="T6" fmla="*/ 404 w 412"/>
                <a:gd name="T7" fmla="*/ 530 h 1089"/>
                <a:gd name="T8" fmla="*/ 401 w 412"/>
                <a:gd name="T9" fmla="*/ 567 h 1089"/>
                <a:gd name="T10" fmla="*/ 395 w 412"/>
                <a:gd name="T11" fmla="*/ 603 h 1089"/>
                <a:gd name="T12" fmla="*/ 386 w 412"/>
                <a:gd name="T13" fmla="*/ 646 h 1089"/>
                <a:gd name="T14" fmla="*/ 382 w 412"/>
                <a:gd name="T15" fmla="*/ 657 h 1089"/>
                <a:gd name="T16" fmla="*/ 370 w 412"/>
                <a:gd name="T17" fmla="*/ 699 h 1089"/>
                <a:gd name="T18" fmla="*/ 357 w 412"/>
                <a:gd name="T19" fmla="*/ 737 h 1089"/>
                <a:gd name="T20" fmla="*/ 342 w 412"/>
                <a:gd name="T21" fmla="*/ 769 h 1089"/>
                <a:gd name="T22" fmla="*/ 305 w 412"/>
                <a:gd name="T23" fmla="*/ 837 h 1089"/>
                <a:gd name="T24" fmla="*/ 252 w 412"/>
                <a:gd name="T25" fmla="*/ 909 h 1089"/>
                <a:gd name="T26" fmla="*/ 155 w 412"/>
                <a:gd name="T27" fmla="*/ 1001 h 1089"/>
                <a:gd name="T28" fmla="*/ 118 w 412"/>
                <a:gd name="T29" fmla="*/ 1027 h 1089"/>
                <a:gd name="T30" fmla="*/ 113 w 412"/>
                <a:gd name="T31" fmla="*/ 1029 h 1089"/>
                <a:gd name="T32" fmla="*/ 0 w 412"/>
                <a:gd name="T33" fmla="*/ 1089 h 1089"/>
                <a:gd name="T34" fmla="*/ 126 w 412"/>
                <a:gd name="T35" fmla="*/ 865 h 1089"/>
                <a:gd name="T36" fmla="*/ 134 w 412"/>
                <a:gd name="T37" fmla="*/ 842 h 1089"/>
                <a:gd name="T38" fmla="*/ 171 w 412"/>
                <a:gd name="T39" fmla="*/ 680 h 1089"/>
                <a:gd name="T40" fmla="*/ 176 w 412"/>
                <a:gd name="T41" fmla="*/ 593 h 1089"/>
                <a:gd name="T42" fmla="*/ 164 w 412"/>
                <a:gd name="T43" fmla="*/ 443 h 1089"/>
                <a:gd name="T44" fmla="*/ 164 w 412"/>
                <a:gd name="T45" fmla="*/ 431 h 1089"/>
                <a:gd name="T46" fmla="*/ 165 w 412"/>
                <a:gd name="T47" fmla="*/ 282 h 1089"/>
                <a:gd name="T48" fmla="*/ 164 w 412"/>
                <a:gd name="T49" fmla="*/ 276 h 1089"/>
                <a:gd name="T50" fmla="*/ 172 w 412"/>
                <a:gd name="T51" fmla="*/ 224 h 1089"/>
                <a:gd name="T52" fmla="*/ 179 w 412"/>
                <a:gd name="T53" fmla="*/ 190 h 1089"/>
                <a:gd name="T54" fmla="*/ 182 w 412"/>
                <a:gd name="T55" fmla="*/ 184 h 1089"/>
                <a:gd name="T56" fmla="*/ 223 w 412"/>
                <a:gd name="T57" fmla="*/ 56 h 1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2" h="1089">
                  <a:moveTo>
                    <a:pt x="379" y="0"/>
                  </a:moveTo>
                  <a:cubicBezTo>
                    <a:pt x="386" y="79"/>
                    <a:pt x="392" y="152"/>
                    <a:pt x="399" y="230"/>
                  </a:cubicBezTo>
                  <a:cubicBezTo>
                    <a:pt x="405" y="331"/>
                    <a:pt x="412" y="424"/>
                    <a:pt x="405" y="525"/>
                  </a:cubicBezTo>
                  <a:cubicBezTo>
                    <a:pt x="405" y="526"/>
                    <a:pt x="404" y="528"/>
                    <a:pt x="404" y="530"/>
                  </a:cubicBezTo>
                  <a:cubicBezTo>
                    <a:pt x="403" y="542"/>
                    <a:pt x="402" y="554"/>
                    <a:pt x="401" y="567"/>
                  </a:cubicBezTo>
                  <a:cubicBezTo>
                    <a:pt x="398" y="579"/>
                    <a:pt x="397" y="591"/>
                    <a:pt x="395" y="603"/>
                  </a:cubicBezTo>
                  <a:cubicBezTo>
                    <a:pt x="391" y="618"/>
                    <a:pt x="391" y="632"/>
                    <a:pt x="386" y="646"/>
                  </a:cubicBezTo>
                  <a:cubicBezTo>
                    <a:pt x="385" y="649"/>
                    <a:pt x="383" y="653"/>
                    <a:pt x="382" y="657"/>
                  </a:cubicBezTo>
                  <a:cubicBezTo>
                    <a:pt x="379" y="672"/>
                    <a:pt x="376" y="685"/>
                    <a:pt x="370" y="699"/>
                  </a:cubicBezTo>
                  <a:cubicBezTo>
                    <a:pt x="364" y="712"/>
                    <a:pt x="363" y="725"/>
                    <a:pt x="357" y="737"/>
                  </a:cubicBezTo>
                  <a:cubicBezTo>
                    <a:pt x="351" y="748"/>
                    <a:pt x="347" y="758"/>
                    <a:pt x="342" y="769"/>
                  </a:cubicBezTo>
                  <a:cubicBezTo>
                    <a:pt x="332" y="793"/>
                    <a:pt x="318" y="814"/>
                    <a:pt x="305" y="837"/>
                  </a:cubicBezTo>
                  <a:cubicBezTo>
                    <a:pt x="288" y="863"/>
                    <a:pt x="271" y="885"/>
                    <a:pt x="252" y="909"/>
                  </a:cubicBezTo>
                  <a:cubicBezTo>
                    <a:pt x="222" y="943"/>
                    <a:pt x="191" y="973"/>
                    <a:pt x="155" y="1001"/>
                  </a:cubicBezTo>
                  <a:cubicBezTo>
                    <a:pt x="142" y="1010"/>
                    <a:pt x="131" y="1018"/>
                    <a:pt x="118" y="1027"/>
                  </a:cubicBezTo>
                  <a:cubicBezTo>
                    <a:pt x="117" y="1028"/>
                    <a:pt x="114" y="1027"/>
                    <a:pt x="113" y="1029"/>
                  </a:cubicBezTo>
                  <a:cubicBezTo>
                    <a:pt x="77" y="1054"/>
                    <a:pt x="39" y="1072"/>
                    <a:pt x="0" y="1089"/>
                  </a:cubicBezTo>
                  <a:cubicBezTo>
                    <a:pt x="53" y="1021"/>
                    <a:pt x="94" y="946"/>
                    <a:pt x="126" y="865"/>
                  </a:cubicBezTo>
                  <a:cubicBezTo>
                    <a:pt x="128" y="857"/>
                    <a:pt x="131" y="849"/>
                    <a:pt x="134" y="842"/>
                  </a:cubicBezTo>
                  <a:cubicBezTo>
                    <a:pt x="152" y="789"/>
                    <a:pt x="163" y="737"/>
                    <a:pt x="171" y="680"/>
                  </a:cubicBezTo>
                  <a:cubicBezTo>
                    <a:pt x="174" y="651"/>
                    <a:pt x="176" y="623"/>
                    <a:pt x="176" y="593"/>
                  </a:cubicBezTo>
                  <a:cubicBezTo>
                    <a:pt x="177" y="542"/>
                    <a:pt x="172" y="496"/>
                    <a:pt x="164" y="443"/>
                  </a:cubicBezTo>
                  <a:cubicBezTo>
                    <a:pt x="163" y="439"/>
                    <a:pt x="165" y="436"/>
                    <a:pt x="164" y="431"/>
                  </a:cubicBezTo>
                  <a:cubicBezTo>
                    <a:pt x="159" y="380"/>
                    <a:pt x="158" y="333"/>
                    <a:pt x="165" y="282"/>
                  </a:cubicBezTo>
                  <a:cubicBezTo>
                    <a:pt x="165" y="280"/>
                    <a:pt x="164" y="278"/>
                    <a:pt x="164" y="276"/>
                  </a:cubicBezTo>
                  <a:cubicBezTo>
                    <a:pt x="166" y="258"/>
                    <a:pt x="169" y="242"/>
                    <a:pt x="172" y="224"/>
                  </a:cubicBezTo>
                  <a:cubicBezTo>
                    <a:pt x="175" y="212"/>
                    <a:pt x="177" y="201"/>
                    <a:pt x="179" y="190"/>
                  </a:cubicBezTo>
                  <a:cubicBezTo>
                    <a:pt x="180" y="188"/>
                    <a:pt x="181" y="187"/>
                    <a:pt x="182" y="184"/>
                  </a:cubicBezTo>
                  <a:cubicBezTo>
                    <a:pt x="192" y="138"/>
                    <a:pt x="205" y="97"/>
                    <a:pt x="223" y="56"/>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43" name="Freeform 62"/>
            <p:cNvSpPr/>
            <p:nvPr/>
          </p:nvSpPr>
          <p:spPr bwMode="auto">
            <a:xfrm>
              <a:off x="7513161" y="2343523"/>
              <a:ext cx="794317" cy="330591"/>
            </a:xfrm>
            <a:custGeom>
              <a:avLst/>
              <a:gdLst>
                <a:gd name="T0" fmla="*/ 935 w 1038"/>
                <a:gd name="T1" fmla="*/ 234 h 425"/>
                <a:gd name="T2" fmla="*/ 949 w 1038"/>
                <a:gd name="T3" fmla="*/ 217 h 425"/>
                <a:gd name="T4" fmla="*/ 993 w 1038"/>
                <a:gd name="T5" fmla="*/ 154 h 425"/>
                <a:gd name="T6" fmla="*/ 1038 w 1038"/>
                <a:gd name="T7" fmla="*/ 53 h 425"/>
                <a:gd name="T8" fmla="*/ 913 w 1038"/>
                <a:gd name="T9" fmla="*/ 34 h 425"/>
                <a:gd name="T10" fmla="*/ 722 w 1038"/>
                <a:gd name="T11" fmla="*/ 14 h 425"/>
                <a:gd name="T12" fmla="*/ 476 w 1038"/>
                <a:gd name="T13" fmla="*/ 4 h 425"/>
                <a:gd name="T14" fmla="*/ 472 w 1038"/>
                <a:gd name="T15" fmla="*/ 5 h 425"/>
                <a:gd name="T16" fmla="*/ 441 w 1038"/>
                <a:gd name="T17" fmla="*/ 7 h 425"/>
                <a:gd name="T18" fmla="*/ 410 w 1038"/>
                <a:gd name="T19" fmla="*/ 12 h 425"/>
                <a:gd name="T20" fmla="*/ 375 w 1038"/>
                <a:gd name="T21" fmla="*/ 18 h 425"/>
                <a:gd name="T22" fmla="*/ 366 w 1038"/>
                <a:gd name="T23" fmla="*/ 22 h 425"/>
                <a:gd name="T24" fmla="*/ 330 w 1038"/>
                <a:gd name="T25" fmla="*/ 31 h 425"/>
                <a:gd name="T26" fmla="*/ 298 w 1038"/>
                <a:gd name="T27" fmla="*/ 42 h 425"/>
                <a:gd name="T28" fmla="*/ 271 w 1038"/>
                <a:gd name="T29" fmla="*/ 53 h 425"/>
                <a:gd name="T30" fmla="*/ 214 w 1038"/>
                <a:gd name="T31" fmla="*/ 83 h 425"/>
                <a:gd name="T32" fmla="*/ 154 w 1038"/>
                <a:gd name="T33" fmla="*/ 127 h 425"/>
                <a:gd name="T34" fmla="*/ 75 w 1038"/>
                <a:gd name="T35" fmla="*/ 206 h 425"/>
                <a:gd name="T36" fmla="*/ 53 w 1038"/>
                <a:gd name="T37" fmla="*/ 236 h 425"/>
                <a:gd name="T38" fmla="*/ 51 w 1038"/>
                <a:gd name="T39" fmla="*/ 241 h 425"/>
                <a:gd name="T40" fmla="*/ 0 w 1038"/>
                <a:gd name="T41" fmla="*/ 334 h 425"/>
                <a:gd name="T42" fmla="*/ 188 w 1038"/>
                <a:gd name="T43" fmla="*/ 233 h 425"/>
                <a:gd name="T44" fmla="*/ 208 w 1038"/>
                <a:gd name="T45" fmla="*/ 226 h 425"/>
                <a:gd name="T46" fmla="*/ 343 w 1038"/>
                <a:gd name="T47" fmla="*/ 198 h 425"/>
                <a:gd name="T48" fmla="*/ 415 w 1038"/>
                <a:gd name="T49" fmla="*/ 194 h 425"/>
                <a:gd name="T50" fmla="*/ 541 w 1038"/>
                <a:gd name="T51" fmla="*/ 207 h 425"/>
                <a:gd name="T52" fmla="*/ 550 w 1038"/>
                <a:gd name="T53" fmla="*/ 207 h 425"/>
                <a:gd name="T54" fmla="*/ 675 w 1038"/>
                <a:gd name="T55" fmla="*/ 208 h 425"/>
                <a:gd name="T56" fmla="*/ 680 w 1038"/>
                <a:gd name="T57" fmla="*/ 209 h 425"/>
                <a:gd name="T58" fmla="*/ 723 w 1038"/>
                <a:gd name="T59" fmla="*/ 203 h 425"/>
                <a:gd name="T60" fmla="*/ 752 w 1038"/>
                <a:gd name="T61" fmla="*/ 198 h 425"/>
                <a:gd name="T62" fmla="*/ 757 w 1038"/>
                <a:gd name="T63" fmla="*/ 196 h 425"/>
                <a:gd name="T64" fmla="*/ 865 w 1038"/>
                <a:gd name="T65" fmla="*/ 163 h 425"/>
                <a:gd name="T66" fmla="*/ 495 w 1038"/>
                <a:gd name="T67" fmla="*/ 223 h 425"/>
                <a:gd name="T68" fmla="*/ 409 w 1038"/>
                <a:gd name="T69" fmla="*/ 223 h 425"/>
                <a:gd name="T70" fmla="*/ 404 w 1038"/>
                <a:gd name="T71" fmla="*/ 223 h 425"/>
                <a:gd name="T72" fmla="*/ 295 w 1038"/>
                <a:gd name="T73" fmla="*/ 240 h 425"/>
                <a:gd name="T74" fmla="*/ 149 w 1038"/>
                <a:gd name="T75" fmla="*/ 296 h 425"/>
                <a:gd name="T76" fmla="*/ 140 w 1038"/>
                <a:gd name="T77" fmla="*/ 301 h 425"/>
                <a:gd name="T78" fmla="*/ 15 w 1038"/>
                <a:gd name="T79" fmla="*/ 387 h 425"/>
                <a:gd name="T80" fmla="*/ 50 w 1038"/>
                <a:gd name="T81" fmla="*/ 392 h 425"/>
                <a:gd name="T82" fmla="*/ 82 w 1038"/>
                <a:gd name="T83" fmla="*/ 395 h 425"/>
                <a:gd name="T84" fmla="*/ 107 w 1038"/>
                <a:gd name="T85" fmla="*/ 399 h 425"/>
                <a:gd name="T86" fmla="*/ 324 w 1038"/>
                <a:gd name="T87" fmla="*/ 418 h 425"/>
                <a:gd name="T88" fmla="*/ 508 w 1038"/>
                <a:gd name="T89" fmla="*/ 424 h 425"/>
                <a:gd name="T90" fmla="*/ 516 w 1038"/>
                <a:gd name="T91" fmla="*/ 422 h 425"/>
                <a:gd name="T92" fmla="*/ 683 w 1038"/>
                <a:gd name="T93" fmla="*/ 397 h 425"/>
                <a:gd name="T94" fmla="*/ 849 w 1038"/>
                <a:gd name="T95" fmla="*/ 314 h 425"/>
                <a:gd name="T96" fmla="*/ 853 w 1038"/>
                <a:gd name="T97" fmla="*/ 310 h 425"/>
                <a:gd name="T98" fmla="*/ 935 w 1038"/>
                <a:gd name="T99" fmla="*/ 234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38" h="425">
                  <a:moveTo>
                    <a:pt x="935" y="234"/>
                  </a:moveTo>
                  <a:cubicBezTo>
                    <a:pt x="940" y="228"/>
                    <a:pt x="945" y="223"/>
                    <a:pt x="949" y="217"/>
                  </a:cubicBezTo>
                  <a:cubicBezTo>
                    <a:pt x="966" y="197"/>
                    <a:pt x="980" y="176"/>
                    <a:pt x="993" y="154"/>
                  </a:cubicBezTo>
                  <a:cubicBezTo>
                    <a:pt x="1011" y="121"/>
                    <a:pt x="1027" y="88"/>
                    <a:pt x="1038" y="53"/>
                  </a:cubicBezTo>
                  <a:cubicBezTo>
                    <a:pt x="997" y="45"/>
                    <a:pt x="957" y="40"/>
                    <a:pt x="913" y="34"/>
                  </a:cubicBezTo>
                  <a:cubicBezTo>
                    <a:pt x="847" y="26"/>
                    <a:pt x="787" y="20"/>
                    <a:pt x="722" y="14"/>
                  </a:cubicBezTo>
                  <a:cubicBezTo>
                    <a:pt x="638" y="7"/>
                    <a:pt x="560" y="0"/>
                    <a:pt x="476" y="4"/>
                  </a:cubicBezTo>
                  <a:cubicBezTo>
                    <a:pt x="475" y="4"/>
                    <a:pt x="473" y="5"/>
                    <a:pt x="472" y="5"/>
                  </a:cubicBezTo>
                  <a:cubicBezTo>
                    <a:pt x="462" y="6"/>
                    <a:pt x="451" y="7"/>
                    <a:pt x="441" y="7"/>
                  </a:cubicBezTo>
                  <a:cubicBezTo>
                    <a:pt x="431" y="9"/>
                    <a:pt x="421" y="10"/>
                    <a:pt x="410" y="12"/>
                  </a:cubicBezTo>
                  <a:cubicBezTo>
                    <a:pt x="398" y="14"/>
                    <a:pt x="386" y="15"/>
                    <a:pt x="375" y="18"/>
                  </a:cubicBezTo>
                  <a:cubicBezTo>
                    <a:pt x="372" y="20"/>
                    <a:pt x="369" y="21"/>
                    <a:pt x="366" y="22"/>
                  </a:cubicBezTo>
                  <a:cubicBezTo>
                    <a:pt x="353" y="23"/>
                    <a:pt x="342" y="26"/>
                    <a:pt x="330" y="31"/>
                  </a:cubicBezTo>
                  <a:cubicBezTo>
                    <a:pt x="320" y="36"/>
                    <a:pt x="309" y="37"/>
                    <a:pt x="298" y="42"/>
                  </a:cubicBezTo>
                  <a:cubicBezTo>
                    <a:pt x="289" y="46"/>
                    <a:pt x="280" y="50"/>
                    <a:pt x="271" y="53"/>
                  </a:cubicBezTo>
                  <a:cubicBezTo>
                    <a:pt x="251" y="62"/>
                    <a:pt x="234" y="72"/>
                    <a:pt x="214" y="83"/>
                  </a:cubicBezTo>
                  <a:cubicBezTo>
                    <a:pt x="192" y="97"/>
                    <a:pt x="174" y="111"/>
                    <a:pt x="154" y="127"/>
                  </a:cubicBezTo>
                  <a:cubicBezTo>
                    <a:pt x="125" y="151"/>
                    <a:pt x="99" y="176"/>
                    <a:pt x="75" y="206"/>
                  </a:cubicBezTo>
                  <a:cubicBezTo>
                    <a:pt x="68" y="216"/>
                    <a:pt x="61" y="226"/>
                    <a:pt x="53" y="236"/>
                  </a:cubicBezTo>
                  <a:cubicBezTo>
                    <a:pt x="52" y="238"/>
                    <a:pt x="52" y="240"/>
                    <a:pt x="51" y="241"/>
                  </a:cubicBezTo>
                  <a:cubicBezTo>
                    <a:pt x="30" y="270"/>
                    <a:pt x="14" y="302"/>
                    <a:pt x="0" y="334"/>
                  </a:cubicBezTo>
                  <a:cubicBezTo>
                    <a:pt x="57" y="291"/>
                    <a:pt x="120" y="257"/>
                    <a:pt x="188" y="233"/>
                  </a:cubicBezTo>
                  <a:cubicBezTo>
                    <a:pt x="194" y="231"/>
                    <a:pt x="201" y="228"/>
                    <a:pt x="208" y="226"/>
                  </a:cubicBezTo>
                  <a:cubicBezTo>
                    <a:pt x="252" y="212"/>
                    <a:pt x="295" y="203"/>
                    <a:pt x="343" y="198"/>
                  </a:cubicBezTo>
                  <a:cubicBezTo>
                    <a:pt x="368" y="195"/>
                    <a:pt x="391" y="194"/>
                    <a:pt x="415" y="194"/>
                  </a:cubicBezTo>
                  <a:cubicBezTo>
                    <a:pt x="458" y="194"/>
                    <a:pt x="497" y="200"/>
                    <a:pt x="541" y="207"/>
                  </a:cubicBezTo>
                  <a:cubicBezTo>
                    <a:pt x="544" y="207"/>
                    <a:pt x="547" y="206"/>
                    <a:pt x="550" y="207"/>
                  </a:cubicBezTo>
                  <a:cubicBezTo>
                    <a:pt x="594" y="212"/>
                    <a:pt x="633" y="213"/>
                    <a:pt x="675" y="208"/>
                  </a:cubicBezTo>
                  <a:cubicBezTo>
                    <a:pt x="677" y="208"/>
                    <a:pt x="679" y="209"/>
                    <a:pt x="680" y="209"/>
                  </a:cubicBezTo>
                  <a:cubicBezTo>
                    <a:pt x="695" y="207"/>
                    <a:pt x="708" y="205"/>
                    <a:pt x="723" y="203"/>
                  </a:cubicBezTo>
                  <a:cubicBezTo>
                    <a:pt x="734" y="201"/>
                    <a:pt x="742" y="199"/>
                    <a:pt x="752" y="198"/>
                  </a:cubicBezTo>
                  <a:cubicBezTo>
                    <a:pt x="754" y="197"/>
                    <a:pt x="755" y="196"/>
                    <a:pt x="757" y="196"/>
                  </a:cubicBezTo>
                  <a:cubicBezTo>
                    <a:pt x="795" y="188"/>
                    <a:pt x="830" y="177"/>
                    <a:pt x="865" y="163"/>
                  </a:cubicBezTo>
                  <a:cubicBezTo>
                    <a:pt x="751" y="217"/>
                    <a:pt x="621" y="238"/>
                    <a:pt x="495" y="223"/>
                  </a:cubicBezTo>
                  <a:cubicBezTo>
                    <a:pt x="467" y="223"/>
                    <a:pt x="439" y="220"/>
                    <a:pt x="409" y="223"/>
                  </a:cubicBezTo>
                  <a:cubicBezTo>
                    <a:pt x="408" y="223"/>
                    <a:pt x="406" y="223"/>
                    <a:pt x="404" y="223"/>
                  </a:cubicBezTo>
                  <a:cubicBezTo>
                    <a:pt x="366" y="227"/>
                    <a:pt x="332" y="231"/>
                    <a:pt x="295" y="240"/>
                  </a:cubicBezTo>
                  <a:cubicBezTo>
                    <a:pt x="243" y="254"/>
                    <a:pt x="196" y="272"/>
                    <a:pt x="149" y="296"/>
                  </a:cubicBezTo>
                  <a:cubicBezTo>
                    <a:pt x="146" y="297"/>
                    <a:pt x="143" y="300"/>
                    <a:pt x="140" y="301"/>
                  </a:cubicBezTo>
                  <a:cubicBezTo>
                    <a:pt x="94" y="325"/>
                    <a:pt x="54" y="355"/>
                    <a:pt x="15" y="387"/>
                  </a:cubicBezTo>
                  <a:cubicBezTo>
                    <a:pt x="26" y="390"/>
                    <a:pt x="37" y="390"/>
                    <a:pt x="50" y="392"/>
                  </a:cubicBezTo>
                  <a:cubicBezTo>
                    <a:pt x="60" y="394"/>
                    <a:pt x="71" y="395"/>
                    <a:pt x="82" y="395"/>
                  </a:cubicBezTo>
                  <a:cubicBezTo>
                    <a:pt x="91" y="396"/>
                    <a:pt x="99" y="398"/>
                    <a:pt x="107" y="399"/>
                  </a:cubicBezTo>
                  <a:cubicBezTo>
                    <a:pt x="182" y="407"/>
                    <a:pt x="250" y="413"/>
                    <a:pt x="324" y="418"/>
                  </a:cubicBezTo>
                  <a:cubicBezTo>
                    <a:pt x="387" y="421"/>
                    <a:pt x="446" y="425"/>
                    <a:pt x="508" y="424"/>
                  </a:cubicBezTo>
                  <a:cubicBezTo>
                    <a:pt x="511" y="424"/>
                    <a:pt x="514" y="422"/>
                    <a:pt x="516" y="422"/>
                  </a:cubicBezTo>
                  <a:cubicBezTo>
                    <a:pt x="574" y="422"/>
                    <a:pt x="627" y="412"/>
                    <a:pt x="683" y="397"/>
                  </a:cubicBezTo>
                  <a:cubicBezTo>
                    <a:pt x="744" y="379"/>
                    <a:pt x="797" y="352"/>
                    <a:pt x="849" y="314"/>
                  </a:cubicBezTo>
                  <a:cubicBezTo>
                    <a:pt x="850" y="313"/>
                    <a:pt x="852" y="312"/>
                    <a:pt x="853" y="310"/>
                  </a:cubicBezTo>
                  <a:cubicBezTo>
                    <a:pt x="884" y="288"/>
                    <a:pt x="911" y="262"/>
                    <a:pt x="935" y="234"/>
                  </a:cubicBezTo>
                  <a:close/>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44" name="Freeform 63"/>
            <p:cNvSpPr/>
            <p:nvPr/>
          </p:nvSpPr>
          <p:spPr bwMode="auto">
            <a:xfrm>
              <a:off x="7477805" y="1714682"/>
              <a:ext cx="174419" cy="559368"/>
            </a:xfrm>
            <a:custGeom>
              <a:avLst/>
              <a:gdLst>
                <a:gd name="T0" fmla="*/ 229 w 229"/>
                <a:gd name="T1" fmla="*/ 0 h 719"/>
                <a:gd name="T2" fmla="*/ 173 w 229"/>
                <a:gd name="T3" fmla="*/ 313 h 719"/>
                <a:gd name="T4" fmla="*/ 171 w 229"/>
                <a:gd name="T5" fmla="*/ 387 h 719"/>
                <a:gd name="T6" fmla="*/ 171 w 229"/>
                <a:gd name="T7" fmla="*/ 391 h 719"/>
                <a:gd name="T8" fmla="*/ 155 w 229"/>
                <a:gd name="T9" fmla="*/ 483 h 719"/>
                <a:gd name="T10" fmla="*/ 105 w 229"/>
                <a:gd name="T11" fmla="*/ 607 h 719"/>
                <a:gd name="T12" fmla="*/ 101 w 229"/>
                <a:gd name="T13" fmla="*/ 614 h 719"/>
                <a:gd name="T14" fmla="*/ 26 w 229"/>
                <a:gd name="T15" fmla="*/ 719 h 719"/>
                <a:gd name="T16" fmla="*/ 23 w 229"/>
                <a:gd name="T17" fmla="*/ 690 h 719"/>
                <a:gd name="T18" fmla="*/ 20 w 229"/>
                <a:gd name="T19" fmla="*/ 662 h 719"/>
                <a:gd name="T20" fmla="*/ 17 w 229"/>
                <a:gd name="T21" fmla="*/ 641 h 719"/>
                <a:gd name="T22" fmla="*/ 4 w 229"/>
                <a:gd name="T23" fmla="*/ 456 h 719"/>
                <a:gd name="T24" fmla="*/ 2 w 229"/>
                <a:gd name="T25" fmla="*/ 300 h 719"/>
                <a:gd name="T26" fmla="*/ 3 w 229"/>
                <a:gd name="T27" fmla="*/ 293 h 719"/>
                <a:gd name="T28" fmla="*/ 27 w 229"/>
                <a:gd name="T29" fmla="*/ 15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9" h="719">
                  <a:moveTo>
                    <a:pt x="229" y="0"/>
                  </a:moveTo>
                  <a:cubicBezTo>
                    <a:pt x="181" y="97"/>
                    <a:pt x="161" y="207"/>
                    <a:pt x="173" y="313"/>
                  </a:cubicBezTo>
                  <a:cubicBezTo>
                    <a:pt x="172" y="338"/>
                    <a:pt x="174" y="362"/>
                    <a:pt x="171" y="387"/>
                  </a:cubicBezTo>
                  <a:cubicBezTo>
                    <a:pt x="171" y="388"/>
                    <a:pt x="171" y="390"/>
                    <a:pt x="171" y="391"/>
                  </a:cubicBezTo>
                  <a:cubicBezTo>
                    <a:pt x="168" y="423"/>
                    <a:pt x="163" y="452"/>
                    <a:pt x="155" y="483"/>
                  </a:cubicBezTo>
                  <a:cubicBezTo>
                    <a:pt x="143" y="528"/>
                    <a:pt x="126" y="567"/>
                    <a:pt x="105" y="607"/>
                  </a:cubicBezTo>
                  <a:cubicBezTo>
                    <a:pt x="104" y="609"/>
                    <a:pt x="102" y="612"/>
                    <a:pt x="101" y="614"/>
                  </a:cubicBezTo>
                  <a:cubicBezTo>
                    <a:pt x="80" y="653"/>
                    <a:pt x="54" y="686"/>
                    <a:pt x="26" y="719"/>
                  </a:cubicBezTo>
                  <a:cubicBezTo>
                    <a:pt x="24" y="709"/>
                    <a:pt x="24" y="701"/>
                    <a:pt x="23" y="690"/>
                  </a:cubicBezTo>
                  <a:cubicBezTo>
                    <a:pt x="21" y="681"/>
                    <a:pt x="20" y="672"/>
                    <a:pt x="20" y="662"/>
                  </a:cubicBezTo>
                  <a:cubicBezTo>
                    <a:pt x="19" y="655"/>
                    <a:pt x="18" y="648"/>
                    <a:pt x="17" y="641"/>
                  </a:cubicBezTo>
                  <a:cubicBezTo>
                    <a:pt x="11" y="577"/>
                    <a:pt x="7" y="519"/>
                    <a:pt x="4" y="456"/>
                  </a:cubicBezTo>
                  <a:cubicBezTo>
                    <a:pt x="2" y="402"/>
                    <a:pt x="0" y="353"/>
                    <a:pt x="2" y="300"/>
                  </a:cubicBezTo>
                  <a:cubicBezTo>
                    <a:pt x="2" y="297"/>
                    <a:pt x="3" y="295"/>
                    <a:pt x="3" y="293"/>
                  </a:cubicBezTo>
                  <a:cubicBezTo>
                    <a:pt x="5" y="244"/>
                    <a:pt x="13" y="198"/>
                    <a:pt x="27" y="151"/>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45" name="Freeform 64"/>
            <p:cNvSpPr/>
            <p:nvPr/>
          </p:nvSpPr>
          <p:spPr bwMode="auto">
            <a:xfrm>
              <a:off x="7532016" y="1810507"/>
              <a:ext cx="222739" cy="474326"/>
            </a:xfrm>
            <a:custGeom>
              <a:avLst/>
              <a:gdLst>
                <a:gd name="T0" fmla="*/ 283 w 292"/>
                <a:gd name="T1" fmla="*/ 0 h 609"/>
                <a:gd name="T2" fmla="*/ 287 w 292"/>
                <a:gd name="T3" fmla="*/ 209 h 609"/>
                <a:gd name="T4" fmla="*/ 286 w 292"/>
                <a:gd name="T5" fmla="*/ 213 h 609"/>
                <a:gd name="T6" fmla="*/ 284 w 292"/>
                <a:gd name="T7" fmla="*/ 239 h 609"/>
                <a:gd name="T8" fmla="*/ 280 w 292"/>
                <a:gd name="T9" fmla="*/ 265 h 609"/>
                <a:gd name="T10" fmla="*/ 274 w 292"/>
                <a:gd name="T11" fmla="*/ 295 h 609"/>
                <a:gd name="T12" fmla="*/ 271 w 292"/>
                <a:gd name="T13" fmla="*/ 303 h 609"/>
                <a:gd name="T14" fmla="*/ 262 w 292"/>
                <a:gd name="T15" fmla="*/ 333 h 609"/>
                <a:gd name="T16" fmla="*/ 253 w 292"/>
                <a:gd name="T17" fmla="*/ 360 h 609"/>
                <a:gd name="T18" fmla="*/ 243 w 292"/>
                <a:gd name="T19" fmla="*/ 382 h 609"/>
                <a:gd name="T20" fmla="*/ 216 w 292"/>
                <a:gd name="T21" fmla="*/ 430 h 609"/>
                <a:gd name="T22" fmla="*/ 178 w 292"/>
                <a:gd name="T23" fmla="*/ 481 h 609"/>
                <a:gd name="T24" fmla="*/ 110 w 292"/>
                <a:gd name="T25" fmla="*/ 547 h 609"/>
                <a:gd name="T26" fmla="*/ 84 w 292"/>
                <a:gd name="T27" fmla="*/ 565 h 609"/>
                <a:gd name="T28" fmla="*/ 80 w 292"/>
                <a:gd name="T29" fmla="*/ 567 h 609"/>
                <a:gd name="T30" fmla="*/ 0 w 292"/>
                <a:gd name="T31" fmla="*/ 609 h 609"/>
                <a:gd name="T32" fmla="*/ 89 w 292"/>
                <a:gd name="T33" fmla="*/ 450 h 609"/>
                <a:gd name="T34" fmla="*/ 95 w 292"/>
                <a:gd name="T35" fmla="*/ 434 h 609"/>
                <a:gd name="T36" fmla="*/ 121 w 292"/>
                <a:gd name="T37" fmla="*/ 319 h 609"/>
                <a:gd name="T38" fmla="*/ 125 w 292"/>
                <a:gd name="T39" fmla="*/ 258 h 609"/>
                <a:gd name="T40" fmla="*/ 116 w 292"/>
                <a:gd name="T41" fmla="*/ 151 h 609"/>
                <a:gd name="T42" fmla="*/ 116 w 292"/>
                <a:gd name="T43" fmla="*/ 143 h 609"/>
                <a:gd name="T44" fmla="*/ 117 w 292"/>
                <a:gd name="T45" fmla="*/ 37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2" h="609">
                  <a:moveTo>
                    <a:pt x="283" y="0"/>
                  </a:moveTo>
                  <a:cubicBezTo>
                    <a:pt x="287" y="72"/>
                    <a:pt x="292" y="137"/>
                    <a:pt x="287" y="209"/>
                  </a:cubicBezTo>
                  <a:cubicBezTo>
                    <a:pt x="287" y="210"/>
                    <a:pt x="286" y="211"/>
                    <a:pt x="286" y="213"/>
                  </a:cubicBezTo>
                  <a:cubicBezTo>
                    <a:pt x="285" y="221"/>
                    <a:pt x="285" y="230"/>
                    <a:pt x="284" y="239"/>
                  </a:cubicBezTo>
                  <a:cubicBezTo>
                    <a:pt x="282" y="247"/>
                    <a:pt x="282" y="256"/>
                    <a:pt x="280" y="265"/>
                  </a:cubicBezTo>
                  <a:cubicBezTo>
                    <a:pt x="277" y="275"/>
                    <a:pt x="277" y="285"/>
                    <a:pt x="274" y="295"/>
                  </a:cubicBezTo>
                  <a:cubicBezTo>
                    <a:pt x="273" y="298"/>
                    <a:pt x="271" y="300"/>
                    <a:pt x="271" y="303"/>
                  </a:cubicBezTo>
                  <a:cubicBezTo>
                    <a:pt x="269" y="314"/>
                    <a:pt x="267" y="323"/>
                    <a:pt x="262" y="333"/>
                  </a:cubicBezTo>
                  <a:cubicBezTo>
                    <a:pt x="258" y="342"/>
                    <a:pt x="257" y="351"/>
                    <a:pt x="253" y="360"/>
                  </a:cubicBezTo>
                  <a:cubicBezTo>
                    <a:pt x="249" y="367"/>
                    <a:pt x="246" y="375"/>
                    <a:pt x="243" y="382"/>
                  </a:cubicBezTo>
                  <a:cubicBezTo>
                    <a:pt x="235" y="399"/>
                    <a:pt x="226" y="414"/>
                    <a:pt x="216" y="430"/>
                  </a:cubicBezTo>
                  <a:cubicBezTo>
                    <a:pt x="204" y="449"/>
                    <a:pt x="192" y="465"/>
                    <a:pt x="178" y="481"/>
                  </a:cubicBezTo>
                  <a:cubicBezTo>
                    <a:pt x="157" y="506"/>
                    <a:pt x="135" y="527"/>
                    <a:pt x="110" y="547"/>
                  </a:cubicBezTo>
                  <a:cubicBezTo>
                    <a:pt x="101" y="553"/>
                    <a:pt x="93" y="559"/>
                    <a:pt x="84" y="565"/>
                  </a:cubicBezTo>
                  <a:cubicBezTo>
                    <a:pt x="83" y="566"/>
                    <a:pt x="81" y="566"/>
                    <a:pt x="80" y="567"/>
                  </a:cubicBezTo>
                  <a:cubicBezTo>
                    <a:pt x="55" y="585"/>
                    <a:pt x="28" y="597"/>
                    <a:pt x="0" y="609"/>
                  </a:cubicBezTo>
                  <a:cubicBezTo>
                    <a:pt x="37" y="561"/>
                    <a:pt x="67" y="508"/>
                    <a:pt x="89" y="450"/>
                  </a:cubicBezTo>
                  <a:cubicBezTo>
                    <a:pt x="91" y="445"/>
                    <a:pt x="93" y="439"/>
                    <a:pt x="95" y="434"/>
                  </a:cubicBezTo>
                  <a:cubicBezTo>
                    <a:pt x="107" y="396"/>
                    <a:pt x="115" y="360"/>
                    <a:pt x="121" y="319"/>
                  </a:cubicBezTo>
                  <a:cubicBezTo>
                    <a:pt x="123" y="299"/>
                    <a:pt x="125" y="279"/>
                    <a:pt x="125" y="258"/>
                  </a:cubicBezTo>
                  <a:cubicBezTo>
                    <a:pt x="125" y="222"/>
                    <a:pt x="121" y="188"/>
                    <a:pt x="116" y="151"/>
                  </a:cubicBezTo>
                  <a:cubicBezTo>
                    <a:pt x="115" y="148"/>
                    <a:pt x="117" y="146"/>
                    <a:pt x="116" y="143"/>
                  </a:cubicBezTo>
                  <a:cubicBezTo>
                    <a:pt x="112" y="106"/>
                    <a:pt x="112" y="73"/>
                    <a:pt x="117" y="37"/>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46" name="Freeform 65"/>
            <p:cNvSpPr/>
            <p:nvPr/>
          </p:nvSpPr>
          <p:spPr bwMode="auto">
            <a:xfrm>
              <a:off x="7837252" y="2076416"/>
              <a:ext cx="575113" cy="239558"/>
            </a:xfrm>
            <a:custGeom>
              <a:avLst/>
              <a:gdLst>
                <a:gd name="T0" fmla="*/ 676 w 751"/>
                <a:gd name="T1" fmla="*/ 169 h 307"/>
                <a:gd name="T2" fmla="*/ 686 w 751"/>
                <a:gd name="T3" fmla="*/ 157 h 307"/>
                <a:gd name="T4" fmla="*/ 718 w 751"/>
                <a:gd name="T5" fmla="*/ 111 h 307"/>
                <a:gd name="T6" fmla="*/ 751 w 751"/>
                <a:gd name="T7" fmla="*/ 38 h 307"/>
                <a:gd name="T8" fmla="*/ 660 w 751"/>
                <a:gd name="T9" fmla="*/ 24 h 307"/>
                <a:gd name="T10" fmla="*/ 522 w 751"/>
                <a:gd name="T11" fmla="*/ 10 h 307"/>
                <a:gd name="T12" fmla="*/ 344 w 751"/>
                <a:gd name="T13" fmla="*/ 3 h 307"/>
                <a:gd name="T14" fmla="*/ 341 w 751"/>
                <a:gd name="T15" fmla="*/ 4 h 307"/>
                <a:gd name="T16" fmla="*/ 319 w 751"/>
                <a:gd name="T17" fmla="*/ 5 h 307"/>
                <a:gd name="T18" fmla="*/ 297 w 751"/>
                <a:gd name="T19" fmla="*/ 8 h 307"/>
                <a:gd name="T20" fmla="*/ 271 w 751"/>
                <a:gd name="T21" fmla="*/ 13 h 307"/>
                <a:gd name="T22" fmla="*/ 265 w 751"/>
                <a:gd name="T23" fmla="*/ 15 h 307"/>
                <a:gd name="T24" fmla="*/ 239 w 751"/>
                <a:gd name="T25" fmla="*/ 22 h 307"/>
                <a:gd name="T26" fmla="*/ 216 w 751"/>
                <a:gd name="T27" fmla="*/ 30 h 307"/>
                <a:gd name="T28" fmla="*/ 196 w 751"/>
                <a:gd name="T29" fmla="*/ 38 h 307"/>
                <a:gd name="T30" fmla="*/ 155 w 751"/>
                <a:gd name="T31" fmla="*/ 60 h 307"/>
                <a:gd name="T32" fmla="*/ 111 w 751"/>
                <a:gd name="T33" fmla="*/ 91 h 307"/>
                <a:gd name="T34" fmla="*/ 55 w 751"/>
                <a:gd name="T35" fmla="*/ 149 h 307"/>
                <a:gd name="T36" fmla="*/ 39 w 751"/>
                <a:gd name="T37" fmla="*/ 170 h 307"/>
                <a:gd name="T38" fmla="*/ 37 w 751"/>
                <a:gd name="T39" fmla="*/ 174 h 307"/>
                <a:gd name="T40" fmla="*/ 0 w 751"/>
                <a:gd name="T41" fmla="*/ 241 h 307"/>
                <a:gd name="T42" fmla="*/ 136 w 751"/>
                <a:gd name="T43" fmla="*/ 168 h 307"/>
                <a:gd name="T44" fmla="*/ 150 w 751"/>
                <a:gd name="T45" fmla="*/ 163 h 307"/>
                <a:gd name="T46" fmla="*/ 248 w 751"/>
                <a:gd name="T47" fmla="*/ 143 h 307"/>
                <a:gd name="T48" fmla="*/ 301 w 751"/>
                <a:gd name="T49" fmla="*/ 140 h 307"/>
                <a:gd name="T50" fmla="*/ 391 w 751"/>
                <a:gd name="T51" fmla="*/ 149 h 307"/>
                <a:gd name="T52" fmla="*/ 398 w 751"/>
                <a:gd name="T53" fmla="*/ 149 h 307"/>
                <a:gd name="T54" fmla="*/ 488 w 751"/>
                <a:gd name="T55" fmla="*/ 150 h 307"/>
                <a:gd name="T56" fmla="*/ 492 w 751"/>
                <a:gd name="T57" fmla="*/ 151 h 307"/>
                <a:gd name="T58" fmla="*/ 523 w 751"/>
                <a:gd name="T59" fmla="*/ 146 h 307"/>
                <a:gd name="T60" fmla="*/ 544 w 751"/>
                <a:gd name="T61" fmla="*/ 143 h 307"/>
                <a:gd name="T62" fmla="*/ 547 w 751"/>
                <a:gd name="T63" fmla="*/ 141 h 307"/>
                <a:gd name="T64" fmla="*/ 625 w 751"/>
                <a:gd name="T65" fmla="*/ 118 h 307"/>
                <a:gd name="T66" fmla="*/ 358 w 751"/>
                <a:gd name="T67" fmla="*/ 161 h 307"/>
                <a:gd name="T68" fmla="*/ 296 w 751"/>
                <a:gd name="T69" fmla="*/ 161 h 307"/>
                <a:gd name="T70" fmla="*/ 292 w 751"/>
                <a:gd name="T71" fmla="*/ 161 h 307"/>
                <a:gd name="T72" fmla="*/ 214 w 751"/>
                <a:gd name="T73" fmla="*/ 173 h 307"/>
                <a:gd name="T74" fmla="*/ 108 w 751"/>
                <a:gd name="T75" fmla="*/ 214 h 307"/>
                <a:gd name="T76" fmla="*/ 102 w 751"/>
                <a:gd name="T77" fmla="*/ 218 h 307"/>
                <a:gd name="T78" fmla="*/ 11 w 751"/>
                <a:gd name="T79" fmla="*/ 279 h 307"/>
                <a:gd name="T80" fmla="*/ 36 w 751"/>
                <a:gd name="T81" fmla="*/ 283 h 307"/>
                <a:gd name="T82" fmla="*/ 60 w 751"/>
                <a:gd name="T83" fmla="*/ 286 h 307"/>
                <a:gd name="T84" fmla="*/ 78 w 751"/>
                <a:gd name="T85" fmla="*/ 288 h 307"/>
                <a:gd name="T86" fmla="*/ 235 w 751"/>
                <a:gd name="T87" fmla="*/ 302 h 307"/>
                <a:gd name="T88" fmla="*/ 368 w 751"/>
                <a:gd name="T89" fmla="*/ 306 h 307"/>
                <a:gd name="T90" fmla="*/ 373 w 751"/>
                <a:gd name="T91" fmla="*/ 305 h 307"/>
                <a:gd name="T92" fmla="*/ 494 w 751"/>
                <a:gd name="T93" fmla="*/ 287 h 307"/>
                <a:gd name="T94" fmla="*/ 614 w 751"/>
                <a:gd name="T95" fmla="*/ 227 h 307"/>
                <a:gd name="T96" fmla="*/ 617 w 751"/>
                <a:gd name="T97" fmla="*/ 224 h 307"/>
                <a:gd name="T98" fmla="*/ 676 w 751"/>
                <a:gd name="T99" fmla="*/ 16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51" h="307">
                  <a:moveTo>
                    <a:pt x="676" y="169"/>
                  </a:moveTo>
                  <a:cubicBezTo>
                    <a:pt x="679" y="165"/>
                    <a:pt x="683" y="161"/>
                    <a:pt x="686" y="157"/>
                  </a:cubicBezTo>
                  <a:cubicBezTo>
                    <a:pt x="698" y="142"/>
                    <a:pt x="708" y="127"/>
                    <a:pt x="718" y="111"/>
                  </a:cubicBezTo>
                  <a:cubicBezTo>
                    <a:pt x="731" y="87"/>
                    <a:pt x="742" y="64"/>
                    <a:pt x="751" y="38"/>
                  </a:cubicBezTo>
                  <a:cubicBezTo>
                    <a:pt x="721" y="32"/>
                    <a:pt x="692" y="28"/>
                    <a:pt x="660" y="24"/>
                  </a:cubicBezTo>
                  <a:cubicBezTo>
                    <a:pt x="613" y="19"/>
                    <a:pt x="569" y="15"/>
                    <a:pt x="522" y="10"/>
                  </a:cubicBezTo>
                  <a:cubicBezTo>
                    <a:pt x="461" y="5"/>
                    <a:pt x="405" y="0"/>
                    <a:pt x="344" y="3"/>
                  </a:cubicBezTo>
                  <a:cubicBezTo>
                    <a:pt x="343" y="3"/>
                    <a:pt x="342" y="4"/>
                    <a:pt x="341" y="4"/>
                  </a:cubicBezTo>
                  <a:cubicBezTo>
                    <a:pt x="334" y="4"/>
                    <a:pt x="327" y="5"/>
                    <a:pt x="319" y="5"/>
                  </a:cubicBezTo>
                  <a:cubicBezTo>
                    <a:pt x="312" y="6"/>
                    <a:pt x="304" y="7"/>
                    <a:pt x="297" y="8"/>
                  </a:cubicBezTo>
                  <a:cubicBezTo>
                    <a:pt x="288" y="10"/>
                    <a:pt x="279" y="11"/>
                    <a:pt x="271" y="13"/>
                  </a:cubicBezTo>
                  <a:cubicBezTo>
                    <a:pt x="269" y="14"/>
                    <a:pt x="267" y="15"/>
                    <a:pt x="265" y="15"/>
                  </a:cubicBezTo>
                  <a:cubicBezTo>
                    <a:pt x="255" y="17"/>
                    <a:pt x="247" y="19"/>
                    <a:pt x="239" y="22"/>
                  </a:cubicBezTo>
                  <a:cubicBezTo>
                    <a:pt x="231" y="26"/>
                    <a:pt x="223" y="26"/>
                    <a:pt x="216" y="30"/>
                  </a:cubicBezTo>
                  <a:cubicBezTo>
                    <a:pt x="209" y="33"/>
                    <a:pt x="203" y="36"/>
                    <a:pt x="196" y="38"/>
                  </a:cubicBezTo>
                  <a:cubicBezTo>
                    <a:pt x="182" y="44"/>
                    <a:pt x="169" y="52"/>
                    <a:pt x="155" y="60"/>
                  </a:cubicBezTo>
                  <a:cubicBezTo>
                    <a:pt x="139" y="70"/>
                    <a:pt x="126" y="80"/>
                    <a:pt x="111" y="91"/>
                  </a:cubicBezTo>
                  <a:cubicBezTo>
                    <a:pt x="90" y="109"/>
                    <a:pt x="72" y="127"/>
                    <a:pt x="55" y="149"/>
                  </a:cubicBezTo>
                  <a:cubicBezTo>
                    <a:pt x="49" y="156"/>
                    <a:pt x="44" y="163"/>
                    <a:pt x="39" y="170"/>
                  </a:cubicBezTo>
                  <a:cubicBezTo>
                    <a:pt x="38" y="171"/>
                    <a:pt x="38" y="173"/>
                    <a:pt x="37" y="174"/>
                  </a:cubicBezTo>
                  <a:cubicBezTo>
                    <a:pt x="22" y="195"/>
                    <a:pt x="11" y="218"/>
                    <a:pt x="0" y="241"/>
                  </a:cubicBezTo>
                  <a:cubicBezTo>
                    <a:pt x="41" y="210"/>
                    <a:pt x="87" y="186"/>
                    <a:pt x="136" y="168"/>
                  </a:cubicBezTo>
                  <a:cubicBezTo>
                    <a:pt x="141" y="166"/>
                    <a:pt x="146" y="164"/>
                    <a:pt x="150" y="163"/>
                  </a:cubicBezTo>
                  <a:cubicBezTo>
                    <a:pt x="183" y="153"/>
                    <a:pt x="214" y="147"/>
                    <a:pt x="248" y="143"/>
                  </a:cubicBezTo>
                  <a:cubicBezTo>
                    <a:pt x="266" y="141"/>
                    <a:pt x="283" y="140"/>
                    <a:pt x="301" y="140"/>
                  </a:cubicBezTo>
                  <a:cubicBezTo>
                    <a:pt x="331" y="140"/>
                    <a:pt x="359" y="144"/>
                    <a:pt x="391" y="149"/>
                  </a:cubicBezTo>
                  <a:cubicBezTo>
                    <a:pt x="394" y="150"/>
                    <a:pt x="396" y="149"/>
                    <a:pt x="398" y="149"/>
                  </a:cubicBezTo>
                  <a:cubicBezTo>
                    <a:pt x="429" y="153"/>
                    <a:pt x="457" y="154"/>
                    <a:pt x="488" y="150"/>
                  </a:cubicBezTo>
                  <a:cubicBezTo>
                    <a:pt x="489" y="150"/>
                    <a:pt x="491" y="151"/>
                    <a:pt x="492" y="151"/>
                  </a:cubicBezTo>
                  <a:cubicBezTo>
                    <a:pt x="503" y="150"/>
                    <a:pt x="512" y="148"/>
                    <a:pt x="523" y="146"/>
                  </a:cubicBezTo>
                  <a:cubicBezTo>
                    <a:pt x="530" y="145"/>
                    <a:pt x="537" y="144"/>
                    <a:pt x="544" y="143"/>
                  </a:cubicBezTo>
                  <a:cubicBezTo>
                    <a:pt x="545" y="142"/>
                    <a:pt x="546" y="142"/>
                    <a:pt x="547" y="141"/>
                  </a:cubicBezTo>
                  <a:cubicBezTo>
                    <a:pt x="575" y="135"/>
                    <a:pt x="600" y="128"/>
                    <a:pt x="625" y="118"/>
                  </a:cubicBezTo>
                  <a:cubicBezTo>
                    <a:pt x="543" y="156"/>
                    <a:pt x="449" y="172"/>
                    <a:pt x="358" y="161"/>
                  </a:cubicBezTo>
                  <a:cubicBezTo>
                    <a:pt x="338" y="161"/>
                    <a:pt x="317" y="159"/>
                    <a:pt x="296" y="161"/>
                  </a:cubicBezTo>
                  <a:cubicBezTo>
                    <a:pt x="295" y="161"/>
                    <a:pt x="293" y="161"/>
                    <a:pt x="292" y="161"/>
                  </a:cubicBezTo>
                  <a:cubicBezTo>
                    <a:pt x="265" y="163"/>
                    <a:pt x="240" y="167"/>
                    <a:pt x="214" y="173"/>
                  </a:cubicBezTo>
                  <a:cubicBezTo>
                    <a:pt x="176" y="183"/>
                    <a:pt x="142" y="197"/>
                    <a:pt x="108" y="214"/>
                  </a:cubicBezTo>
                  <a:cubicBezTo>
                    <a:pt x="106" y="215"/>
                    <a:pt x="104" y="217"/>
                    <a:pt x="102" y="218"/>
                  </a:cubicBezTo>
                  <a:cubicBezTo>
                    <a:pt x="68" y="235"/>
                    <a:pt x="40" y="256"/>
                    <a:pt x="11" y="279"/>
                  </a:cubicBezTo>
                  <a:cubicBezTo>
                    <a:pt x="20" y="282"/>
                    <a:pt x="27" y="281"/>
                    <a:pt x="36" y="283"/>
                  </a:cubicBezTo>
                  <a:cubicBezTo>
                    <a:pt x="44" y="284"/>
                    <a:pt x="52" y="285"/>
                    <a:pt x="60" y="286"/>
                  </a:cubicBezTo>
                  <a:cubicBezTo>
                    <a:pt x="66" y="286"/>
                    <a:pt x="72" y="287"/>
                    <a:pt x="78" y="288"/>
                  </a:cubicBezTo>
                  <a:cubicBezTo>
                    <a:pt x="132" y="294"/>
                    <a:pt x="181" y="298"/>
                    <a:pt x="235" y="302"/>
                  </a:cubicBezTo>
                  <a:cubicBezTo>
                    <a:pt x="280" y="304"/>
                    <a:pt x="322" y="307"/>
                    <a:pt x="368" y="306"/>
                  </a:cubicBezTo>
                  <a:cubicBezTo>
                    <a:pt x="369" y="306"/>
                    <a:pt x="371" y="305"/>
                    <a:pt x="373" y="305"/>
                  </a:cubicBezTo>
                  <a:cubicBezTo>
                    <a:pt x="415" y="304"/>
                    <a:pt x="454" y="298"/>
                    <a:pt x="494" y="287"/>
                  </a:cubicBezTo>
                  <a:cubicBezTo>
                    <a:pt x="538" y="274"/>
                    <a:pt x="576" y="254"/>
                    <a:pt x="614" y="227"/>
                  </a:cubicBezTo>
                  <a:cubicBezTo>
                    <a:pt x="615" y="226"/>
                    <a:pt x="616" y="225"/>
                    <a:pt x="617" y="224"/>
                  </a:cubicBezTo>
                  <a:cubicBezTo>
                    <a:pt x="639" y="208"/>
                    <a:pt x="658" y="189"/>
                    <a:pt x="676" y="169"/>
                  </a:cubicBezTo>
                  <a:close/>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47" name="Freeform 66"/>
            <p:cNvSpPr/>
            <p:nvPr/>
          </p:nvSpPr>
          <p:spPr bwMode="auto">
            <a:xfrm>
              <a:off x="7811324" y="1683540"/>
              <a:ext cx="127280" cy="403657"/>
            </a:xfrm>
            <a:custGeom>
              <a:avLst/>
              <a:gdLst>
                <a:gd name="T0" fmla="*/ 166 w 166"/>
                <a:gd name="T1" fmla="*/ 0 h 519"/>
                <a:gd name="T2" fmla="*/ 125 w 166"/>
                <a:gd name="T3" fmla="*/ 226 h 519"/>
                <a:gd name="T4" fmla="*/ 124 w 166"/>
                <a:gd name="T5" fmla="*/ 279 h 519"/>
                <a:gd name="T6" fmla="*/ 124 w 166"/>
                <a:gd name="T7" fmla="*/ 282 h 519"/>
                <a:gd name="T8" fmla="*/ 112 w 166"/>
                <a:gd name="T9" fmla="*/ 349 h 519"/>
                <a:gd name="T10" fmla="*/ 77 w 166"/>
                <a:gd name="T11" fmla="*/ 438 h 519"/>
                <a:gd name="T12" fmla="*/ 73 w 166"/>
                <a:gd name="T13" fmla="*/ 443 h 519"/>
                <a:gd name="T14" fmla="*/ 20 w 166"/>
                <a:gd name="T15" fmla="*/ 519 h 519"/>
                <a:gd name="T16" fmla="*/ 17 w 166"/>
                <a:gd name="T17" fmla="*/ 498 h 519"/>
                <a:gd name="T18" fmla="*/ 15 w 166"/>
                <a:gd name="T19" fmla="*/ 478 h 519"/>
                <a:gd name="T20" fmla="*/ 13 w 166"/>
                <a:gd name="T21" fmla="*/ 462 h 519"/>
                <a:gd name="T22" fmla="*/ 3 w 166"/>
                <a:gd name="T23" fmla="*/ 329 h 519"/>
                <a:gd name="T24" fmla="*/ 2 w 166"/>
                <a:gd name="T25" fmla="*/ 216 h 519"/>
                <a:gd name="T26" fmla="*/ 3 w 166"/>
                <a:gd name="T27" fmla="*/ 211 h 519"/>
                <a:gd name="T28" fmla="*/ 20 w 166"/>
                <a:gd name="T29" fmla="*/ 109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6" h="519">
                  <a:moveTo>
                    <a:pt x="166" y="0"/>
                  </a:moveTo>
                  <a:cubicBezTo>
                    <a:pt x="132" y="69"/>
                    <a:pt x="117" y="149"/>
                    <a:pt x="125" y="226"/>
                  </a:cubicBezTo>
                  <a:cubicBezTo>
                    <a:pt x="125" y="244"/>
                    <a:pt x="126" y="261"/>
                    <a:pt x="124" y="279"/>
                  </a:cubicBezTo>
                  <a:cubicBezTo>
                    <a:pt x="124" y="280"/>
                    <a:pt x="124" y="281"/>
                    <a:pt x="124" y="282"/>
                  </a:cubicBezTo>
                  <a:cubicBezTo>
                    <a:pt x="122" y="306"/>
                    <a:pt x="118" y="326"/>
                    <a:pt x="112" y="349"/>
                  </a:cubicBezTo>
                  <a:cubicBezTo>
                    <a:pt x="104" y="381"/>
                    <a:pt x="92" y="409"/>
                    <a:pt x="77" y="438"/>
                  </a:cubicBezTo>
                  <a:cubicBezTo>
                    <a:pt x="76" y="440"/>
                    <a:pt x="74" y="442"/>
                    <a:pt x="73" y="443"/>
                  </a:cubicBezTo>
                  <a:cubicBezTo>
                    <a:pt x="58" y="471"/>
                    <a:pt x="40" y="496"/>
                    <a:pt x="20" y="519"/>
                  </a:cubicBezTo>
                  <a:cubicBezTo>
                    <a:pt x="17" y="512"/>
                    <a:pt x="18" y="506"/>
                    <a:pt x="17" y="498"/>
                  </a:cubicBezTo>
                  <a:cubicBezTo>
                    <a:pt x="16" y="492"/>
                    <a:pt x="15" y="485"/>
                    <a:pt x="15" y="478"/>
                  </a:cubicBezTo>
                  <a:cubicBezTo>
                    <a:pt x="14" y="473"/>
                    <a:pt x="14" y="468"/>
                    <a:pt x="13" y="462"/>
                  </a:cubicBezTo>
                  <a:cubicBezTo>
                    <a:pt x="9" y="417"/>
                    <a:pt x="6" y="374"/>
                    <a:pt x="3" y="329"/>
                  </a:cubicBezTo>
                  <a:cubicBezTo>
                    <a:pt x="2" y="290"/>
                    <a:pt x="0" y="254"/>
                    <a:pt x="2" y="216"/>
                  </a:cubicBezTo>
                  <a:cubicBezTo>
                    <a:pt x="2" y="214"/>
                    <a:pt x="3" y="213"/>
                    <a:pt x="3" y="211"/>
                  </a:cubicBezTo>
                  <a:cubicBezTo>
                    <a:pt x="4" y="176"/>
                    <a:pt x="10" y="143"/>
                    <a:pt x="20" y="109"/>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48" name="Freeform 67"/>
            <p:cNvSpPr/>
            <p:nvPr/>
          </p:nvSpPr>
          <p:spPr bwMode="auto">
            <a:xfrm>
              <a:off x="7851394" y="1753012"/>
              <a:ext cx="161455" cy="341371"/>
            </a:xfrm>
            <a:custGeom>
              <a:avLst/>
              <a:gdLst>
                <a:gd name="T0" fmla="*/ 204 w 211"/>
                <a:gd name="T1" fmla="*/ 0 h 440"/>
                <a:gd name="T2" fmla="*/ 207 w 211"/>
                <a:gd name="T3" fmla="*/ 151 h 440"/>
                <a:gd name="T4" fmla="*/ 206 w 211"/>
                <a:gd name="T5" fmla="*/ 154 h 440"/>
                <a:gd name="T6" fmla="*/ 205 w 211"/>
                <a:gd name="T7" fmla="*/ 173 h 440"/>
                <a:gd name="T8" fmla="*/ 202 w 211"/>
                <a:gd name="T9" fmla="*/ 192 h 440"/>
                <a:gd name="T10" fmla="*/ 198 w 211"/>
                <a:gd name="T11" fmla="*/ 213 h 440"/>
                <a:gd name="T12" fmla="*/ 195 w 211"/>
                <a:gd name="T13" fmla="*/ 219 h 440"/>
                <a:gd name="T14" fmla="*/ 189 w 211"/>
                <a:gd name="T15" fmla="*/ 241 h 440"/>
                <a:gd name="T16" fmla="*/ 182 w 211"/>
                <a:gd name="T17" fmla="*/ 260 h 440"/>
                <a:gd name="T18" fmla="*/ 175 w 211"/>
                <a:gd name="T19" fmla="*/ 276 h 440"/>
                <a:gd name="T20" fmla="*/ 156 w 211"/>
                <a:gd name="T21" fmla="*/ 311 h 440"/>
                <a:gd name="T22" fmla="*/ 129 w 211"/>
                <a:gd name="T23" fmla="*/ 348 h 440"/>
                <a:gd name="T24" fmla="*/ 79 w 211"/>
                <a:gd name="T25" fmla="*/ 395 h 440"/>
                <a:gd name="T26" fmla="*/ 60 w 211"/>
                <a:gd name="T27" fmla="*/ 408 h 440"/>
                <a:gd name="T28" fmla="*/ 57 w 211"/>
                <a:gd name="T29" fmla="*/ 410 h 440"/>
                <a:gd name="T30" fmla="*/ 0 w 211"/>
                <a:gd name="T31" fmla="*/ 440 h 440"/>
                <a:gd name="T32" fmla="*/ 64 w 211"/>
                <a:gd name="T33" fmla="*/ 326 h 440"/>
                <a:gd name="T34" fmla="*/ 68 w 211"/>
                <a:gd name="T35" fmla="*/ 314 h 440"/>
                <a:gd name="T36" fmla="*/ 87 w 211"/>
                <a:gd name="T37" fmla="*/ 231 h 440"/>
                <a:gd name="T38" fmla="*/ 90 w 211"/>
                <a:gd name="T39" fmla="*/ 186 h 440"/>
                <a:gd name="T40" fmla="*/ 84 w 211"/>
                <a:gd name="T41" fmla="*/ 109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1" h="440">
                  <a:moveTo>
                    <a:pt x="204" y="0"/>
                  </a:moveTo>
                  <a:cubicBezTo>
                    <a:pt x="207" y="52"/>
                    <a:pt x="211" y="99"/>
                    <a:pt x="207" y="151"/>
                  </a:cubicBezTo>
                  <a:cubicBezTo>
                    <a:pt x="207" y="152"/>
                    <a:pt x="207" y="153"/>
                    <a:pt x="206" y="154"/>
                  </a:cubicBezTo>
                  <a:cubicBezTo>
                    <a:pt x="206" y="160"/>
                    <a:pt x="206" y="166"/>
                    <a:pt x="205" y="173"/>
                  </a:cubicBezTo>
                  <a:cubicBezTo>
                    <a:pt x="204" y="179"/>
                    <a:pt x="203" y="185"/>
                    <a:pt x="202" y="192"/>
                  </a:cubicBezTo>
                  <a:cubicBezTo>
                    <a:pt x="200" y="199"/>
                    <a:pt x="200" y="206"/>
                    <a:pt x="198" y="213"/>
                  </a:cubicBezTo>
                  <a:cubicBezTo>
                    <a:pt x="197" y="215"/>
                    <a:pt x="196" y="217"/>
                    <a:pt x="195" y="219"/>
                  </a:cubicBezTo>
                  <a:cubicBezTo>
                    <a:pt x="194" y="227"/>
                    <a:pt x="192" y="234"/>
                    <a:pt x="189" y="241"/>
                  </a:cubicBezTo>
                  <a:cubicBezTo>
                    <a:pt x="186" y="247"/>
                    <a:pt x="185" y="254"/>
                    <a:pt x="182" y="260"/>
                  </a:cubicBezTo>
                  <a:cubicBezTo>
                    <a:pt x="179" y="265"/>
                    <a:pt x="177" y="271"/>
                    <a:pt x="175" y="276"/>
                  </a:cubicBezTo>
                  <a:cubicBezTo>
                    <a:pt x="170" y="289"/>
                    <a:pt x="163" y="299"/>
                    <a:pt x="156" y="311"/>
                  </a:cubicBezTo>
                  <a:cubicBezTo>
                    <a:pt x="147" y="325"/>
                    <a:pt x="138" y="336"/>
                    <a:pt x="129" y="348"/>
                  </a:cubicBezTo>
                  <a:cubicBezTo>
                    <a:pt x="113" y="366"/>
                    <a:pt x="98" y="381"/>
                    <a:pt x="79" y="395"/>
                  </a:cubicBezTo>
                  <a:cubicBezTo>
                    <a:pt x="73" y="400"/>
                    <a:pt x="67" y="404"/>
                    <a:pt x="60" y="408"/>
                  </a:cubicBezTo>
                  <a:cubicBezTo>
                    <a:pt x="59" y="409"/>
                    <a:pt x="58" y="409"/>
                    <a:pt x="57" y="410"/>
                  </a:cubicBezTo>
                  <a:cubicBezTo>
                    <a:pt x="39" y="423"/>
                    <a:pt x="20" y="432"/>
                    <a:pt x="0" y="440"/>
                  </a:cubicBezTo>
                  <a:cubicBezTo>
                    <a:pt x="27" y="406"/>
                    <a:pt x="48" y="367"/>
                    <a:pt x="64" y="326"/>
                  </a:cubicBezTo>
                  <a:cubicBezTo>
                    <a:pt x="65" y="322"/>
                    <a:pt x="67" y="318"/>
                    <a:pt x="68" y="314"/>
                  </a:cubicBezTo>
                  <a:cubicBezTo>
                    <a:pt x="77" y="287"/>
                    <a:pt x="83" y="260"/>
                    <a:pt x="87" y="231"/>
                  </a:cubicBezTo>
                  <a:cubicBezTo>
                    <a:pt x="89" y="216"/>
                    <a:pt x="90" y="202"/>
                    <a:pt x="90" y="186"/>
                  </a:cubicBezTo>
                  <a:cubicBezTo>
                    <a:pt x="90" y="160"/>
                    <a:pt x="88" y="136"/>
                    <a:pt x="84" y="109"/>
                  </a:cubicBezTo>
                </a:path>
              </a:pathLst>
            </a:custGeom>
            <a:grpFill/>
            <a:ln>
              <a:noFill/>
            </a:ln>
            <a:effec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49" name="Freeform 68"/>
            <p:cNvSpPr>
              <a:spLocks noEditPoints="1"/>
            </p:cNvSpPr>
            <p:nvPr/>
          </p:nvSpPr>
          <p:spPr bwMode="auto">
            <a:xfrm>
              <a:off x="4631698" y="2428566"/>
              <a:ext cx="2896783" cy="4429434"/>
            </a:xfrm>
            <a:custGeom>
              <a:avLst/>
              <a:gdLst>
                <a:gd name="T0" fmla="*/ 2245 w 3788"/>
                <a:gd name="T1" fmla="*/ 2644 h 5698"/>
                <a:gd name="T2" fmla="*/ 2245 w 3788"/>
                <a:gd name="T3" fmla="*/ 2644 h 5698"/>
                <a:gd name="T4" fmla="*/ 2245 w 3788"/>
                <a:gd name="T5" fmla="*/ 2644 h 5698"/>
                <a:gd name="T6" fmla="*/ 2245 w 3788"/>
                <a:gd name="T7" fmla="*/ 2644 h 5698"/>
                <a:gd name="T8" fmla="*/ 3788 w 3788"/>
                <a:gd name="T9" fmla="*/ 0 h 5698"/>
                <a:gd name="T10" fmla="*/ 3703 w 3788"/>
                <a:gd name="T11" fmla="*/ 54 h 5698"/>
                <a:gd name="T12" fmla="*/ 3619 w 3788"/>
                <a:gd name="T13" fmla="*/ 111 h 5698"/>
                <a:gd name="T14" fmla="*/ 3453 w 3788"/>
                <a:gd name="T15" fmla="*/ 229 h 5698"/>
                <a:gd name="T16" fmla="*/ 3133 w 3788"/>
                <a:gd name="T17" fmla="*/ 479 h 5698"/>
                <a:gd name="T18" fmla="*/ 2532 w 3788"/>
                <a:gd name="T19" fmla="*/ 1042 h 5698"/>
                <a:gd name="T20" fmla="*/ 2258 w 3788"/>
                <a:gd name="T21" fmla="*/ 1356 h 5698"/>
                <a:gd name="T22" fmla="*/ 2007 w 3788"/>
                <a:gd name="T23" fmla="*/ 1698 h 5698"/>
                <a:gd name="T24" fmla="*/ 1915 w 3788"/>
                <a:gd name="T25" fmla="*/ 1840 h 5698"/>
                <a:gd name="T26" fmla="*/ 1806 w 3788"/>
                <a:gd name="T27" fmla="*/ 1674 h 5698"/>
                <a:gd name="T28" fmla="*/ 1550 w 3788"/>
                <a:gd name="T29" fmla="*/ 1338 h 5698"/>
                <a:gd name="T30" fmla="*/ 1271 w 3788"/>
                <a:gd name="T31" fmla="*/ 1028 h 5698"/>
                <a:gd name="T32" fmla="*/ 663 w 3788"/>
                <a:gd name="T33" fmla="*/ 476 h 5698"/>
                <a:gd name="T34" fmla="*/ 338 w 3788"/>
                <a:gd name="T35" fmla="*/ 230 h 5698"/>
                <a:gd name="T36" fmla="*/ 171 w 3788"/>
                <a:gd name="T37" fmla="*/ 115 h 5698"/>
                <a:gd name="T38" fmla="*/ 86 w 3788"/>
                <a:gd name="T39" fmla="*/ 60 h 5698"/>
                <a:gd name="T40" fmla="*/ 0 w 3788"/>
                <a:gd name="T41" fmla="*/ 7 h 5698"/>
                <a:gd name="T42" fmla="*/ 74 w 3788"/>
                <a:gd name="T43" fmla="*/ 76 h 5698"/>
                <a:gd name="T44" fmla="*/ 146 w 3788"/>
                <a:gd name="T45" fmla="*/ 146 h 5698"/>
                <a:gd name="T46" fmla="*/ 286 w 3788"/>
                <a:gd name="T47" fmla="*/ 290 h 5698"/>
                <a:gd name="T48" fmla="*/ 552 w 3788"/>
                <a:gd name="T49" fmla="*/ 589 h 5698"/>
                <a:gd name="T50" fmla="*/ 1024 w 3788"/>
                <a:gd name="T51" fmla="*/ 1226 h 5698"/>
                <a:gd name="T52" fmla="*/ 1391 w 3788"/>
                <a:gd name="T53" fmla="*/ 1907 h 5698"/>
                <a:gd name="T54" fmla="*/ 1607 w 3788"/>
                <a:gd name="T55" fmla="*/ 2849 h 5698"/>
                <a:gd name="T56" fmla="*/ 1917 w 3788"/>
                <a:gd name="T57" fmla="*/ 5698 h 5698"/>
                <a:gd name="T58" fmla="*/ 1934 w 3788"/>
                <a:gd name="T59" fmla="*/ 5698 h 5698"/>
                <a:gd name="T60" fmla="*/ 2239 w 3788"/>
                <a:gd name="T61" fmla="*/ 2883 h 5698"/>
                <a:gd name="T62" fmla="*/ 2444 w 3788"/>
                <a:gd name="T63" fmla="*/ 1932 h 5698"/>
                <a:gd name="T64" fmla="*/ 2795 w 3788"/>
                <a:gd name="T65" fmla="*/ 1243 h 5698"/>
                <a:gd name="T66" fmla="*/ 3250 w 3788"/>
                <a:gd name="T67" fmla="*/ 595 h 5698"/>
                <a:gd name="T68" fmla="*/ 3509 w 3788"/>
                <a:gd name="T69" fmla="*/ 290 h 5698"/>
                <a:gd name="T70" fmla="*/ 3646 w 3788"/>
                <a:gd name="T71" fmla="*/ 142 h 5698"/>
                <a:gd name="T72" fmla="*/ 3716 w 3788"/>
                <a:gd name="T73" fmla="*/ 70 h 5698"/>
                <a:gd name="T74" fmla="*/ 3788 w 3788"/>
                <a:gd name="T75" fmla="*/ 0 h 5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88" h="5698">
                  <a:moveTo>
                    <a:pt x="2245" y="2644"/>
                  </a:moveTo>
                  <a:cubicBezTo>
                    <a:pt x="2245" y="2644"/>
                    <a:pt x="2245" y="2644"/>
                    <a:pt x="2245" y="2644"/>
                  </a:cubicBezTo>
                  <a:cubicBezTo>
                    <a:pt x="2245" y="2644"/>
                    <a:pt x="2245" y="2644"/>
                    <a:pt x="2245" y="2644"/>
                  </a:cubicBezTo>
                  <a:cubicBezTo>
                    <a:pt x="2245" y="2644"/>
                    <a:pt x="2245" y="2644"/>
                    <a:pt x="2245" y="2644"/>
                  </a:cubicBezTo>
                  <a:moveTo>
                    <a:pt x="3788" y="0"/>
                  </a:moveTo>
                  <a:cubicBezTo>
                    <a:pt x="3759" y="18"/>
                    <a:pt x="3731" y="36"/>
                    <a:pt x="3703" y="54"/>
                  </a:cubicBezTo>
                  <a:cubicBezTo>
                    <a:pt x="3675" y="73"/>
                    <a:pt x="3647" y="92"/>
                    <a:pt x="3619" y="111"/>
                  </a:cubicBezTo>
                  <a:cubicBezTo>
                    <a:pt x="3563" y="149"/>
                    <a:pt x="3508" y="189"/>
                    <a:pt x="3453" y="229"/>
                  </a:cubicBezTo>
                  <a:cubicBezTo>
                    <a:pt x="3344" y="309"/>
                    <a:pt x="3237" y="393"/>
                    <a:pt x="3133" y="479"/>
                  </a:cubicBezTo>
                  <a:cubicBezTo>
                    <a:pt x="2923" y="653"/>
                    <a:pt x="2722" y="840"/>
                    <a:pt x="2532" y="1042"/>
                  </a:cubicBezTo>
                  <a:cubicBezTo>
                    <a:pt x="2437" y="1143"/>
                    <a:pt x="2346" y="1247"/>
                    <a:pt x="2258" y="1356"/>
                  </a:cubicBezTo>
                  <a:cubicBezTo>
                    <a:pt x="2170" y="1466"/>
                    <a:pt x="2086" y="1579"/>
                    <a:pt x="2007" y="1698"/>
                  </a:cubicBezTo>
                  <a:cubicBezTo>
                    <a:pt x="1975" y="1744"/>
                    <a:pt x="1945" y="1792"/>
                    <a:pt x="1915" y="1840"/>
                  </a:cubicBezTo>
                  <a:cubicBezTo>
                    <a:pt x="1880" y="1784"/>
                    <a:pt x="1844" y="1728"/>
                    <a:pt x="1806" y="1674"/>
                  </a:cubicBezTo>
                  <a:cubicBezTo>
                    <a:pt x="1725" y="1557"/>
                    <a:pt x="1640" y="1445"/>
                    <a:pt x="1550" y="1338"/>
                  </a:cubicBezTo>
                  <a:cubicBezTo>
                    <a:pt x="1461" y="1230"/>
                    <a:pt x="1368" y="1127"/>
                    <a:pt x="1271" y="1028"/>
                  </a:cubicBezTo>
                  <a:cubicBezTo>
                    <a:pt x="1079" y="829"/>
                    <a:pt x="875" y="646"/>
                    <a:pt x="663" y="476"/>
                  </a:cubicBezTo>
                  <a:cubicBezTo>
                    <a:pt x="557" y="391"/>
                    <a:pt x="449" y="309"/>
                    <a:pt x="338" y="230"/>
                  </a:cubicBezTo>
                  <a:cubicBezTo>
                    <a:pt x="283" y="191"/>
                    <a:pt x="227" y="153"/>
                    <a:pt x="171" y="115"/>
                  </a:cubicBezTo>
                  <a:cubicBezTo>
                    <a:pt x="143" y="97"/>
                    <a:pt x="115" y="78"/>
                    <a:pt x="86" y="60"/>
                  </a:cubicBezTo>
                  <a:cubicBezTo>
                    <a:pt x="58" y="42"/>
                    <a:pt x="29" y="24"/>
                    <a:pt x="0" y="7"/>
                  </a:cubicBezTo>
                  <a:cubicBezTo>
                    <a:pt x="26" y="30"/>
                    <a:pt x="50" y="53"/>
                    <a:pt x="74" y="76"/>
                  </a:cubicBezTo>
                  <a:cubicBezTo>
                    <a:pt x="98" y="99"/>
                    <a:pt x="122" y="123"/>
                    <a:pt x="146" y="146"/>
                  </a:cubicBezTo>
                  <a:cubicBezTo>
                    <a:pt x="194" y="194"/>
                    <a:pt x="240" y="242"/>
                    <a:pt x="286" y="290"/>
                  </a:cubicBezTo>
                  <a:cubicBezTo>
                    <a:pt x="378" y="388"/>
                    <a:pt x="467" y="487"/>
                    <a:pt x="552" y="589"/>
                  </a:cubicBezTo>
                  <a:cubicBezTo>
                    <a:pt x="723" y="793"/>
                    <a:pt x="882" y="1006"/>
                    <a:pt x="1024" y="1226"/>
                  </a:cubicBezTo>
                  <a:cubicBezTo>
                    <a:pt x="1165" y="1446"/>
                    <a:pt x="1291" y="1674"/>
                    <a:pt x="1391" y="1907"/>
                  </a:cubicBezTo>
                  <a:cubicBezTo>
                    <a:pt x="1406" y="1942"/>
                    <a:pt x="1625" y="2368"/>
                    <a:pt x="1607" y="2849"/>
                  </a:cubicBezTo>
                  <a:cubicBezTo>
                    <a:pt x="1565" y="3969"/>
                    <a:pt x="1320" y="5698"/>
                    <a:pt x="1917" y="5698"/>
                  </a:cubicBezTo>
                  <a:cubicBezTo>
                    <a:pt x="1923" y="5698"/>
                    <a:pt x="1928" y="5698"/>
                    <a:pt x="1934" y="5698"/>
                  </a:cubicBezTo>
                  <a:cubicBezTo>
                    <a:pt x="2551" y="5666"/>
                    <a:pt x="2290" y="3985"/>
                    <a:pt x="2239" y="2883"/>
                  </a:cubicBezTo>
                  <a:cubicBezTo>
                    <a:pt x="2217" y="2412"/>
                    <a:pt x="2430" y="1967"/>
                    <a:pt x="2444" y="1932"/>
                  </a:cubicBezTo>
                  <a:cubicBezTo>
                    <a:pt x="2539" y="1697"/>
                    <a:pt x="2658" y="1466"/>
                    <a:pt x="2795" y="1243"/>
                  </a:cubicBezTo>
                  <a:cubicBezTo>
                    <a:pt x="2931" y="1020"/>
                    <a:pt x="3084" y="803"/>
                    <a:pt x="3250" y="595"/>
                  </a:cubicBezTo>
                  <a:cubicBezTo>
                    <a:pt x="3333" y="491"/>
                    <a:pt x="3420" y="390"/>
                    <a:pt x="3509" y="290"/>
                  </a:cubicBezTo>
                  <a:cubicBezTo>
                    <a:pt x="3554" y="240"/>
                    <a:pt x="3599" y="191"/>
                    <a:pt x="3646" y="142"/>
                  </a:cubicBezTo>
                  <a:cubicBezTo>
                    <a:pt x="3669" y="118"/>
                    <a:pt x="3692" y="94"/>
                    <a:pt x="3716" y="70"/>
                  </a:cubicBezTo>
                  <a:cubicBezTo>
                    <a:pt x="3740" y="47"/>
                    <a:pt x="3763" y="23"/>
                    <a:pt x="3788" y="0"/>
                  </a:cubicBezTo>
                </a:path>
              </a:pathLst>
            </a:custGeom>
            <a:grpFill/>
            <a:ln>
              <a:noFill/>
            </a:ln>
            <a:effectLst/>
          </p:spPr>
          <p:style>
            <a:lnRef idx="1">
              <a:schemeClr val="accent6"/>
            </a:lnRef>
            <a:fillRef idx="3">
              <a:schemeClr val="accent6"/>
            </a:fillRef>
            <a:effectRef idx="2">
              <a:schemeClr val="accent6"/>
            </a:effectRef>
            <a:fontRef idx="minor">
              <a:schemeClr val="lt1"/>
            </a:fontRef>
          </p:style>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sp>
          <p:nvSpPr>
            <p:cNvPr id="50" name="Oval 69"/>
            <p:cNvSpPr>
              <a:spLocks noChangeArrowheads="1"/>
            </p:cNvSpPr>
            <p:nvPr/>
          </p:nvSpPr>
          <p:spPr bwMode="auto">
            <a:xfrm>
              <a:off x="5801961" y="2968770"/>
              <a:ext cx="586899" cy="595302"/>
            </a:xfrm>
            <a:prstGeom prst="ellipse">
              <a:avLst/>
            </a:prstGeom>
            <a:grpFill/>
            <a:ln>
              <a:noFill/>
            </a:ln>
            <a:effectLst/>
          </p:spPr>
          <p:style>
            <a:lnRef idx="1">
              <a:schemeClr val="accent6"/>
            </a:lnRef>
            <a:fillRef idx="3">
              <a:schemeClr val="accent6"/>
            </a:fillRef>
            <a:effectRef idx="2">
              <a:schemeClr val="accent6"/>
            </a:effectRef>
            <a:fontRef idx="minor">
              <a:schemeClr val="lt1"/>
            </a:fontRef>
          </p:style>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rgbClr val="81C9E6"/>
                </a:solidFill>
                <a:cs typeface="+mn-ea"/>
                <a:sym typeface="+mn-lt"/>
              </a:endParaRPr>
            </a:p>
          </p:txBody>
        </p:sp>
      </p:grpSp>
      <p:grpSp>
        <p:nvGrpSpPr>
          <p:cNvPr id="7" name="组合 6"/>
          <p:cNvGrpSpPr/>
          <p:nvPr/>
        </p:nvGrpSpPr>
        <p:grpSpPr>
          <a:xfrm>
            <a:off x="1280748" y="1904807"/>
            <a:ext cx="3246177" cy="3728087"/>
            <a:chOff x="821835" y="1652683"/>
            <a:chExt cx="3563608" cy="4092638"/>
          </a:xfrm>
        </p:grpSpPr>
        <p:sp>
          <p:nvSpPr>
            <p:cNvPr id="18" name="Rounded Rectangle 31"/>
            <p:cNvSpPr/>
            <p:nvPr/>
          </p:nvSpPr>
          <p:spPr>
            <a:xfrm>
              <a:off x="821835" y="1688415"/>
              <a:ext cx="721040" cy="721040"/>
            </a:xfrm>
            <a:prstGeom prst="ellipse">
              <a:avLst/>
            </a:prstGeom>
            <a:solidFill>
              <a:srgbClr val="EE8A10"/>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735" b="1" dirty="0">
                  <a:solidFill>
                    <a:schemeClr val="bg1"/>
                  </a:solidFill>
                  <a:cs typeface="+mn-ea"/>
                  <a:sym typeface="+mn-lt"/>
                </a:rPr>
                <a:t>01</a:t>
              </a:r>
              <a:endParaRPr lang="en-US" sz="3735" b="1" dirty="0">
                <a:solidFill>
                  <a:schemeClr val="bg1"/>
                </a:solidFill>
                <a:cs typeface="+mn-ea"/>
                <a:sym typeface="+mn-lt"/>
              </a:endParaRPr>
            </a:p>
          </p:txBody>
        </p:sp>
        <p:sp>
          <p:nvSpPr>
            <p:cNvPr id="19" name="TextBox 32"/>
            <p:cNvSpPr txBox="1"/>
            <p:nvPr/>
          </p:nvSpPr>
          <p:spPr>
            <a:xfrm>
              <a:off x="1542875" y="1652683"/>
              <a:ext cx="2076659" cy="203389"/>
            </a:xfrm>
            <a:prstGeom prst="rect">
              <a:avLst/>
            </a:prstGeom>
            <a:noFill/>
          </p:spPr>
          <p:txBody>
            <a:bodyPr wrap="square" lIns="192000" tIns="0" rIns="0" bIns="0" rtlCol="0" anchor="ctr" anchorCtr="0">
              <a:noAutofit/>
            </a:bodyPr>
            <a:lstStyle/>
            <a:p>
              <a:pPr>
                <a:lnSpc>
                  <a:spcPct val="150000"/>
                </a:lnSpc>
              </a:pPr>
              <a:r>
                <a:rPr lang="zh-CN" altLang="en-US" sz="1865" dirty="0">
                  <a:solidFill>
                    <a:schemeClr val="tx1">
                      <a:lumMod val="65000"/>
                      <a:lumOff val="35000"/>
                    </a:schemeClr>
                  </a:solidFill>
                  <a:cs typeface="+mn-ea"/>
                  <a:sym typeface="+mn-lt"/>
                </a:rPr>
                <a:t>标题文本预设</a:t>
              </a:r>
              <a:endParaRPr lang="vi-VN" sz="1865" dirty="0">
                <a:solidFill>
                  <a:schemeClr val="tx1">
                    <a:lumMod val="65000"/>
                    <a:lumOff val="35000"/>
                  </a:schemeClr>
                </a:solidFill>
                <a:cs typeface="+mn-ea"/>
                <a:sym typeface="+mn-lt"/>
              </a:endParaRPr>
            </a:p>
          </p:txBody>
        </p:sp>
        <p:sp>
          <p:nvSpPr>
            <p:cNvPr id="20" name="TextBox 33"/>
            <p:cNvSpPr txBox="1"/>
            <p:nvPr/>
          </p:nvSpPr>
          <p:spPr>
            <a:xfrm>
              <a:off x="1542875" y="1856072"/>
              <a:ext cx="2842568" cy="791166"/>
            </a:xfrm>
            <a:prstGeom prst="rect">
              <a:avLst/>
            </a:prstGeom>
            <a:noFill/>
          </p:spPr>
          <p:txBody>
            <a:bodyPr wrap="square" lIns="192000" tIns="0" rIns="0" bIns="0" rtlCol="0" anchor="ctr" anchorCtr="0">
              <a:noAutofit/>
            </a:bodyPr>
            <a:lstStyle/>
            <a:p>
              <a:pPr fontAlgn="base">
                <a:spcBef>
                  <a:spcPct val="0"/>
                </a:spcBef>
                <a:spcAft>
                  <a:spcPct val="0"/>
                </a:spcAft>
              </a:pPr>
              <a:r>
                <a:rPr lang="zh-CN" altLang="en-US" sz="1200"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065"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21" name="Rounded Rectangle 34"/>
            <p:cNvSpPr/>
            <p:nvPr/>
          </p:nvSpPr>
          <p:spPr>
            <a:xfrm>
              <a:off x="821835" y="3238559"/>
              <a:ext cx="721040" cy="721040"/>
            </a:xfrm>
            <a:prstGeom prst="ellipse">
              <a:avLst/>
            </a:prstGeom>
            <a:solidFill>
              <a:srgbClr val="EE8A10"/>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735" b="1" dirty="0">
                  <a:solidFill>
                    <a:schemeClr val="bg1"/>
                  </a:solidFill>
                  <a:cs typeface="+mn-ea"/>
                  <a:sym typeface="+mn-lt"/>
                </a:rPr>
                <a:t>03</a:t>
              </a:r>
              <a:endParaRPr lang="en-US" sz="3735" b="1" dirty="0">
                <a:solidFill>
                  <a:schemeClr val="bg1"/>
                </a:solidFill>
                <a:cs typeface="+mn-ea"/>
                <a:sym typeface="+mn-lt"/>
              </a:endParaRPr>
            </a:p>
          </p:txBody>
        </p:sp>
        <p:sp>
          <p:nvSpPr>
            <p:cNvPr id="22" name="TextBox 35"/>
            <p:cNvSpPr txBox="1"/>
            <p:nvPr/>
          </p:nvSpPr>
          <p:spPr>
            <a:xfrm>
              <a:off x="1542875" y="3202827"/>
              <a:ext cx="2076659" cy="203389"/>
            </a:xfrm>
            <a:prstGeom prst="rect">
              <a:avLst/>
            </a:prstGeom>
            <a:noFill/>
          </p:spPr>
          <p:txBody>
            <a:bodyPr wrap="square" lIns="192000" tIns="0" rIns="0" bIns="0" rtlCol="0" anchor="ctr" anchorCtr="0">
              <a:noAutofit/>
            </a:bodyPr>
            <a:lstStyle/>
            <a:p>
              <a:pPr>
                <a:lnSpc>
                  <a:spcPct val="150000"/>
                </a:lnSpc>
              </a:pPr>
              <a:r>
                <a:rPr lang="zh-CN" altLang="en-US" sz="1865" dirty="0">
                  <a:solidFill>
                    <a:schemeClr val="tx1">
                      <a:lumMod val="65000"/>
                      <a:lumOff val="35000"/>
                    </a:schemeClr>
                  </a:solidFill>
                  <a:cs typeface="+mn-ea"/>
                  <a:sym typeface="+mn-lt"/>
                </a:rPr>
                <a:t>标题文本预设</a:t>
              </a:r>
              <a:endParaRPr lang="vi-VN" sz="1865" dirty="0">
                <a:solidFill>
                  <a:schemeClr val="tx1">
                    <a:lumMod val="65000"/>
                    <a:lumOff val="35000"/>
                  </a:schemeClr>
                </a:solidFill>
                <a:cs typeface="+mn-ea"/>
                <a:sym typeface="+mn-lt"/>
              </a:endParaRPr>
            </a:p>
          </p:txBody>
        </p:sp>
        <p:sp>
          <p:nvSpPr>
            <p:cNvPr id="23" name="TextBox 36"/>
            <p:cNvSpPr txBox="1"/>
            <p:nvPr/>
          </p:nvSpPr>
          <p:spPr>
            <a:xfrm>
              <a:off x="1542875" y="3406217"/>
              <a:ext cx="2842568" cy="791166"/>
            </a:xfrm>
            <a:prstGeom prst="rect">
              <a:avLst/>
            </a:prstGeom>
            <a:noFill/>
          </p:spPr>
          <p:txBody>
            <a:bodyPr wrap="square" lIns="192000" tIns="0" rIns="0" bIns="0" rtlCol="0" anchor="ctr" anchorCtr="0">
              <a:noAutofit/>
            </a:bodyPr>
            <a:lstStyle/>
            <a:p>
              <a:pPr fontAlgn="base">
                <a:spcBef>
                  <a:spcPct val="0"/>
                </a:spcBef>
                <a:spcAft>
                  <a:spcPct val="0"/>
                </a:spcAft>
              </a:pPr>
              <a:r>
                <a:rPr lang="zh-CN" altLang="en-US" sz="1200"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065"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24" name="Rounded Rectangle 37"/>
            <p:cNvSpPr/>
            <p:nvPr/>
          </p:nvSpPr>
          <p:spPr>
            <a:xfrm>
              <a:off x="821835" y="4786498"/>
              <a:ext cx="721040" cy="721040"/>
            </a:xfrm>
            <a:prstGeom prst="ellipse">
              <a:avLst/>
            </a:prstGeom>
            <a:solidFill>
              <a:srgbClr val="EE8A10"/>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735" b="1" dirty="0">
                  <a:solidFill>
                    <a:schemeClr val="bg1"/>
                  </a:solidFill>
                  <a:cs typeface="+mn-ea"/>
                  <a:sym typeface="+mn-lt"/>
                </a:rPr>
                <a:t>05</a:t>
              </a:r>
              <a:endParaRPr lang="en-US" sz="3735" b="1" dirty="0">
                <a:solidFill>
                  <a:schemeClr val="bg1"/>
                </a:solidFill>
                <a:cs typeface="+mn-ea"/>
                <a:sym typeface="+mn-lt"/>
              </a:endParaRPr>
            </a:p>
          </p:txBody>
        </p:sp>
        <p:sp>
          <p:nvSpPr>
            <p:cNvPr id="25" name="TextBox 38"/>
            <p:cNvSpPr txBox="1"/>
            <p:nvPr/>
          </p:nvSpPr>
          <p:spPr>
            <a:xfrm>
              <a:off x="1542875" y="4750766"/>
              <a:ext cx="2076659" cy="203389"/>
            </a:xfrm>
            <a:prstGeom prst="rect">
              <a:avLst/>
            </a:prstGeom>
            <a:noFill/>
          </p:spPr>
          <p:txBody>
            <a:bodyPr wrap="square" lIns="192000" tIns="0" rIns="0" bIns="0" rtlCol="0" anchor="ctr" anchorCtr="0">
              <a:noAutofit/>
            </a:bodyPr>
            <a:lstStyle/>
            <a:p>
              <a:pPr>
                <a:lnSpc>
                  <a:spcPct val="150000"/>
                </a:lnSpc>
              </a:pPr>
              <a:r>
                <a:rPr lang="zh-CN" altLang="en-US" sz="1865" dirty="0">
                  <a:solidFill>
                    <a:schemeClr val="tx1">
                      <a:lumMod val="65000"/>
                      <a:lumOff val="35000"/>
                    </a:schemeClr>
                  </a:solidFill>
                  <a:cs typeface="+mn-ea"/>
                  <a:sym typeface="+mn-lt"/>
                </a:rPr>
                <a:t>标题文本预设</a:t>
              </a:r>
              <a:endParaRPr lang="vi-VN" sz="1865" dirty="0">
                <a:solidFill>
                  <a:schemeClr val="tx1">
                    <a:lumMod val="65000"/>
                    <a:lumOff val="35000"/>
                  </a:schemeClr>
                </a:solidFill>
                <a:cs typeface="+mn-ea"/>
                <a:sym typeface="+mn-lt"/>
              </a:endParaRPr>
            </a:p>
          </p:txBody>
        </p:sp>
        <p:sp>
          <p:nvSpPr>
            <p:cNvPr id="26" name="TextBox 39"/>
            <p:cNvSpPr txBox="1"/>
            <p:nvPr/>
          </p:nvSpPr>
          <p:spPr>
            <a:xfrm>
              <a:off x="1542875" y="4954155"/>
              <a:ext cx="2842568" cy="791166"/>
            </a:xfrm>
            <a:prstGeom prst="rect">
              <a:avLst/>
            </a:prstGeom>
            <a:noFill/>
          </p:spPr>
          <p:txBody>
            <a:bodyPr wrap="square" lIns="192000" tIns="0" rIns="0" bIns="0" rtlCol="0" anchor="ctr" anchorCtr="0">
              <a:noAutofit/>
            </a:bodyPr>
            <a:lstStyle/>
            <a:p>
              <a:pPr fontAlgn="base">
                <a:spcBef>
                  <a:spcPct val="0"/>
                </a:spcBef>
                <a:spcAft>
                  <a:spcPct val="0"/>
                </a:spcAft>
              </a:pPr>
              <a:r>
                <a:rPr lang="zh-CN" altLang="en-US" sz="1200"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065" spc="105" dirty="0">
                <a:solidFill>
                  <a:schemeClr val="tx1">
                    <a:lumMod val="50000"/>
                    <a:lumOff val="50000"/>
                  </a:schemeClr>
                </a:solidFill>
                <a:latin typeface="微软雅黑" panose="020B0503020204020204" pitchFamily="34" charset="-122"/>
                <a:cs typeface="Lato Light" charset="0"/>
                <a:sym typeface="Lato Light" charset="0"/>
              </a:endParaRPr>
            </a:p>
          </p:txBody>
        </p:sp>
      </p:grpSp>
      <p:grpSp>
        <p:nvGrpSpPr>
          <p:cNvPr id="8" name="组合 7"/>
          <p:cNvGrpSpPr/>
          <p:nvPr/>
        </p:nvGrpSpPr>
        <p:grpSpPr>
          <a:xfrm>
            <a:off x="7804125" y="1904807"/>
            <a:ext cx="3107129" cy="3728087"/>
            <a:chOff x="7983106" y="1652683"/>
            <a:chExt cx="3410963" cy="4092638"/>
          </a:xfrm>
        </p:grpSpPr>
        <p:sp>
          <p:nvSpPr>
            <p:cNvPr id="9" name="Rounded Rectangle 40"/>
            <p:cNvSpPr/>
            <p:nvPr/>
          </p:nvSpPr>
          <p:spPr>
            <a:xfrm flipH="1">
              <a:off x="10673029" y="1688415"/>
              <a:ext cx="721040" cy="721040"/>
            </a:xfrm>
            <a:prstGeom prst="ellipse">
              <a:avLst/>
            </a:prstGeom>
            <a:solidFill>
              <a:srgbClr val="EE8A10"/>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735" b="1" dirty="0">
                  <a:solidFill>
                    <a:schemeClr val="bg1"/>
                  </a:solidFill>
                  <a:cs typeface="+mn-ea"/>
                  <a:sym typeface="+mn-lt"/>
                </a:rPr>
                <a:t>02</a:t>
              </a:r>
              <a:endParaRPr lang="en-US" sz="3735" b="1" dirty="0">
                <a:solidFill>
                  <a:schemeClr val="bg1"/>
                </a:solidFill>
                <a:cs typeface="+mn-ea"/>
                <a:sym typeface="+mn-lt"/>
              </a:endParaRPr>
            </a:p>
          </p:txBody>
        </p:sp>
        <p:sp>
          <p:nvSpPr>
            <p:cNvPr id="10" name="TextBox 41"/>
            <p:cNvSpPr txBox="1"/>
            <p:nvPr/>
          </p:nvSpPr>
          <p:spPr>
            <a:xfrm flipH="1">
              <a:off x="8596370" y="1652683"/>
              <a:ext cx="2076659" cy="203389"/>
            </a:xfrm>
            <a:prstGeom prst="rect">
              <a:avLst/>
            </a:prstGeom>
            <a:noFill/>
          </p:spPr>
          <p:txBody>
            <a:bodyPr wrap="square" lIns="0" tIns="0" rIns="192000" bIns="0" rtlCol="0" anchor="ctr" anchorCtr="0">
              <a:noAutofit/>
            </a:bodyPr>
            <a:lstStyle/>
            <a:p>
              <a:pPr algn="r">
                <a:lnSpc>
                  <a:spcPct val="150000"/>
                </a:lnSpc>
              </a:pPr>
              <a:r>
                <a:rPr lang="zh-CN" altLang="en-US" sz="1865" dirty="0">
                  <a:solidFill>
                    <a:schemeClr val="tx1">
                      <a:lumMod val="65000"/>
                      <a:lumOff val="35000"/>
                    </a:schemeClr>
                  </a:solidFill>
                  <a:cs typeface="+mn-ea"/>
                  <a:sym typeface="+mn-lt"/>
                </a:rPr>
                <a:t>标题文本预设</a:t>
              </a:r>
              <a:endParaRPr lang="vi-VN" sz="1865" dirty="0">
                <a:solidFill>
                  <a:schemeClr val="tx1">
                    <a:lumMod val="65000"/>
                    <a:lumOff val="35000"/>
                  </a:schemeClr>
                </a:solidFill>
                <a:cs typeface="+mn-ea"/>
                <a:sym typeface="+mn-lt"/>
              </a:endParaRPr>
            </a:p>
          </p:txBody>
        </p:sp>
        <p:sp>
          <p:nvSpPr>
            <p:cNvPr id="11" name="TextBox 42"/>
            <p:cNvSpPr txBox="1"/>
            <p:nvPr/>
          </p:nvSpPr>
          <p:spPr>
            <a:xfrm flipH="1">
              <a:off x="7983106" y="1856072"/>
              <a:ext cx="2689921" cy="791166"/>
            </a:xfrm>
            <a:prstGeom prst="rect">
              <a:avLst/>
            </a:prstGeom>
            <a:noFill/>
          </p:spPr>
          <p:txBody>
            <a:bodyPr wrap="square" lIns="0" tIns="0" rIns="192000" bIns="0" rtlCol="0" anchor="ctr" anchorCtr="0">
              <a:noAutofit/>
            </a:bodyPr>
            <a:lstStyle/>
            <a:p>
              <a:pPr algn="r" fontAlgn="base">
                <a:spcBef>
                  <a:spcPct val="0"/>
                </a:spcBef>
                <a:spcAft>
                  <a:spcPct val="0"/>
                </a:spcAft>
              </a:pPr>
              <a:r>
                <a:rPr lang="zh-CN" altLang="en-US" sz="106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065"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12" name="Rounded Rectangle 43"/>
            <p:cNvSpPr/>
            <p:nvPr/>
          </p:nvSpPr>
          <p:spPr>
            <a:xfrm flipH="1">
              <a:off x="10673029" y="3238559"/>
              <a:ext cx="721040" cy="721040"/>
            </a:xfrm>
            <a:prstGeom prst="ellipse">
              <a:avLst/>
            </a:prstGeom>
            <a:solidFill>
              <a:srgbClr val="EE8A10"/>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735" b="1" dirty="0">
                  <a:solidFill>
                    <a:schemeClr val="bg1"/>
                  </a:solidFill>
                  <a:cs typeface="+mn-ea"/>
                  <a:sym typeface="+mn-lt"/>
                </a:rPr>
                <a:t>04</a:t>
              </a:r>
              <a:endParaRPr lang="en-US" sz="3735" b="1" dirty="0">
                <a:solidFill>
                  <a:schemeClr val="bg1"/>
                </a:solidFill>
                <a:cs typeface="+mn-ea"/>
                <a:sym typeface="+mn-lt"/>
              </a:endParaRPr>
            </a:p>
          </p:txBody>
        </p:sp>
        <p:sp>
          <p:nvSpPr>
            <p:cNvPr id="13" name="TextBox 44"/>
            <p:cNvSpPr txBox="1"/>
            <p:nvPr/>
          </p:nvSpPr>
          <p:spPr>
            <a:xfrm flipH="1">
              <a:off x="8503195" y="3202827"/>
              <a:ext cx="2076659" cy="203389"/>
            </a:xfrm>
            <a:prstGeom prst="rect">
              <a:avLst/>
            </a:prstGeom>
            <a:noFill/>
          </p:spPr>
          <p:txBody>
            <a:bodyPr wrap="square" lIns="0" tIns="0" rIns="192000" bIns="0" rtlCol="0" anchor="ctr" anchorCtr="0">
              <a:noAutofit/>
            </a:bodyPr>
            <a:lstStyle/>
            <a:p>
              <a:pPr algn="r">
                <a:lnSpc>
                  <a:spcPct val="150000"/>
                </a:lnSpc>
              </a:pPr>
              <a:r>
                <a:rPr lang="zh-CN" altLang="en-US" sz="1865" dirty="0">
                  <a:solidFill>
                    <a:schemeClr val="tx1">
                      <a:lumMod val="65000"/>
                      <a:lumOff val="35000"/>
                    </a:schemeClr>
                  </a:solidFill>
                  <a:cs typeface="+mn-ea"/>
                  <a:sym typeface="+mn-lt"/>
                </a:rPr>
                <a:t>标题文本预设</a:t>
              </a:r>
              <a:endParaRPr lang="vi-VN" sz="1865" dirty="0">
                <a:solidFill>
                  <a:schemeClr val="tx1">
                    <a:lumMod val="65000"/>
                    <a:lumOff val="35000"/>
                  </a:schemeClr>
                </a:solidFill>
                <a:cs typeface="+mn-ea"/>
                <a:sym typeface="+mn-lt"/>
              </a:endParaRPr>
            </a:p>
          </p:txBody>
        </p:sp>
        <p:sp>
          <p:nvSpPr>
            <p:cNvPr id="14" name="TextBox 45"/>
            <p:cNvSpPr txBox="1"/>
            <p:nvPr/>
          </p:nvSpPr>
          <p:spPr>
            <a:xfrm flipH="1">
              <a:off x="7983106" y="3406217"/>
              <a:ext cx="2689921" cy="791166"/>
            </a:xfrm>
            <a:prstGeom prst="rect">
              <a:avLst/>
            </a:prstGeom>
            <a:noFill/>
          </p:spPr>
          <p:txBody>
            <a:bodyPr wrap="square" lIns="0" tIns="0" rIns="192000" bIns="0" rtlCol="0" anchor="ctr" anchorCtr="0">
              <a:noAutofit/>
            </a:bodyPr>
            <a:lstStyle/>
            <a:p>
              <a:pPr algn="r" fontAlgn="base">
                <a:spcBef>
                  <a:spcPct val="0"/>
                </a:spcBef>
                <a:spcAft>
                  <a:spcPct val="0"/>
                </a:spcAft>
              </a:pPr>
              <a:r>
                <a:rPr lang="zh-CN" altLang="en-US" sz="106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065" spc="105"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15" name="Rounded Rectangle 46"/>
            <p:cNvSpPr/>
            <p:nvPr/>
          </p:nvSpPr>
          <p:spPr>
            <a:xfrm flipH="1">
              <a:off x="10673029" y="4786498"/>
              <a:ext cx="721040" cy="721040"/>
            </a:xfrm>
            <a:prstGeom prst="ellipse">
              <a:avLst/>
            </a:prstGeom>
            <a:solidFill>
              <a:srgbClr val="EE8A10"/>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735" b="1">
                  <a:solidFill>
                    <a:schemeClr val="bg1"/>
                  </a:solidFill>
                  <a:cs typeface="+mn-ea"/>
                  <a:sym typeface="+mn-lt"/>
                </a:rPr>
                <a:t>06</a:t>
              </a:r>
              <a:endParaRPr lang="en-US" sz="3735" b="1">
                <a:solidFill>
                  <a:schemeClr val="bg1"/>
                </a:solidFill>
                <a:cs typeface="+mn-ea"/>
                <a:sym typeface="+mn-lt"/>
              </a:endParaRPr>
            </a:p>
          </p:txBody>
        </p:sp>
        <p:sp>
          <p:nvSpPr>
            <p:cNvPr id="16" name="TextBox 47"/>
            <p:cNvSpPr txBox="1"/>
            <p:nvPr/>
          </p:nvSpPr>
          <p:spPr>
            <a:xfrm flipH="1">
              <a:off x="8596370" y="4750766"/>
              <a:ext cx="2076659" cy="203389"/>
            </a:xfrm>
            <a:prstGeom prst="rect">
              <a:avLst/>
            </a:prstGeom>
            <a:noFill/>
          </p:spPr>
          <p:txBody>
            <a:bodyPr wrap="square" lIns="0" tIns="0" rIns="192000" bIns="0" rtlCol="0" anchor="ctr" anchorCtr="0">
              <a:noAutofit/>
            </a:bodyPr>
            <a:lstStyle/>
            <a:p>
              <a:pPr algn="r">
                <a:lnSpc>
                  <a:spcPct val="150000"/>
                </a:lnSpc>
              </a:pPr>
              <a:r>
                <a:rPr lang="zh-CN" altLang="en-US" sz="1865" dirty="0">
                  <a:solidFill>
                    <a:schemeClr val="tx1">
                      <a:lumMod val="65000"/>
                      <a:lumOff val="35000"/>
                    </a:schemeClr>
                  </a:solidFill>
                  <a:cs typeface="+mn-ea"/>
                  <a:sym typeface="+mn-lt"/>
                </a:rPr>
                <a:t>标题文本预设</a:t>
              </a:r>
              <a:endParaRPr lang="vi-VN" sz="1865" dirty="0">
                <a:solidFill>
                  <a:schemeClr val="tx1">
                    <a:lumMod val="65000"/>
                    <a:lumOff val="35000"/>
                  </a:schemeClr>
                </a:solidFill>
                <a:cs typeface="+mn-ea"/>
                <a:sym typeface="+mn-lt"/>
              </a:endParaRPr>
            </a:p>
          </p:txBody>
        </p:sp>
        <p:sp>
          <p:nvSpPr>
            <p:cNvPr id="17" name="TextBox 48"/>
            <p:cNvSpPr txBox="1"/>
            <p:nvPr/>
          </p:nvSpPr>
          <p:spPr>
            <a:xfrm flipH="1">
              <a:off x="7983106" y="4954155"/>
              <a:ext cx="2689921" cy="791166"/>
            </a:xfrm>
            <a:prstGeom prst="rect">
              <a:avLst/>
            </a:prstGeom>
            <a:noFill/>
          </p:spPr>
          <p:txBody>
            <a:bodyPr wrap="square" lIns="0" tIns="0" rIns="192000" bIns="0" rtlCol="0" anchor="ctr" anchorCtr="0">
              <a:noAutofit/>
            </a:bodyPr>
            <a:lstStyle/>
            <a:p>
              <a:pPr algn="r" fontAlgn="base">
                <a:spcBef>
                  <a:spcPct val="0"/>
                </a:spcBef>
                <a:spcAft>
                  <a:spcPct val="0"/>
                </a:spcAft>
              </a:pPr>
              <a:r>
                <a:rPr lang="zh-CN" altLang="en-US" sz="106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065" spc="105" dirty="0">
                <a:solidFill>
                  <a:schemeClr val="tx1">
                    <a:lumMod val="50000"/>
                    <a:lumOff val="50000"/>
                  </a:schemeClr>
                </a:solidFill>
                <a:latin typeface="微软雅黑" panose="020B0503020204020204" pitchFamily="34" charset="-122"/>
                <a:cs typeface="Lato Light" charset="0"/>
                <a:sym typeface="Lato Light" charset="0"/>
              </a:endParaRPr>
            </a:p>
          </p:txBody>
        </p:sp>
      </p:grpSp>
      <p:grpSp>
        <p:nvGrpSpPr>
          <p:cNvPr id="51" name="组合 50"/>
          <p:cNvGrpSpPr/>
          <p:nvPr/>
        </p:nvGrpSpPr>
        <p:grpSpPr>
          <a:xfrm>
            <a:off x="0" y="294640"/>
            <a:ext cx="880552" cy="375920"/>
            <a:chOff x="0" y="294640"/>
            <a:chExt cx="1094740" cy="467360"/>
          </a:xfrm>
          <a:solidFill>
            <a:srgbClr val="EE8A10"/>
          </a:solidFill>
        </p:grpSpPr>
        <p:sp>
          <p:nvSpPr>
            <p:cNvPr id="52"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4"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5"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56" name="文本框 55"/>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明年计划</a:t>
            </a:r>
            <a:endParaRPr lang="zh-CN" altLang="en-US" sz="2800" spc="600" dirty="0">
              <a:cs typeface="+mn-ea"/>
              <a:sym typeface="+mn-lt"/>
            </a:endParaRPr>
          </a:p>
        </p:txBody>
      </p:sp>
      <p:grpSp>
        <p:nvGrpSpPr>
          <p:cNvPr id="57" name="组合 56"/>
          <p:cNvGrpSpPr/>
          <p:nvPr/>
        </p:nvGrpSpPr>
        <p:grpSpPr>
          <a:xfrm>
            <a:off x="3356076" y="408709"/>
            <a:ext cx="1749361" cy="147782"/>
            <a:chOff x="635462" y="775854"/>
            <a:chExt cx="1749361" cy="147782"/>
          </a:xfrm>
          <a:solidFill>
            <a:srgbClr val="EE8A10"/>
          </a:solidFill>
        </p:grpSpPr>
        <p:sp>
          <p:nvSpPr>
            <p:cNvPr id="58" name="椭圆 57"/>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9" name="椭圆 58"/>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0" name="椭圆 59"/>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1" name="椭圆 60"/>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2" name="椭圆 61"/>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63" name="直接连接符 62"/>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3030">
        <p15:prstTrans prst="curtains"/>
      </p:transition>
    </mc:Choice>
    <mc:Fallback>
      <p:transition spd="slow" advTm="303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3"/>
          <p:cNvSpPr/>
          <p:nvPr/>
        </p:nvSpPr>
        <p:spPr bwMode="auto">
          <a:xfrm>
            <a:off x="1701800" y="269353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5" name="直接连接符 4"/>
          <p:cNvSpPr/>
          <p:nvPr/>
        </p:nvSpPr>
        <p:spPr bwMode="auto">
          <a:xfrm>
            <a:off x="1701800" y="269353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6" name="直接连接符 5"/>
          <p:cNvSpPr/>
          <p:nvPr/>
        </p:nvSpPr>
        <p:spPr bwMode="auto">
          <a:xfrm>
            <a:off x="1797051" y="269512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7" name="直接连接符 6"/>
          <p:cNvSpPr/>
          <p:nvPr/>
        </p:nvSpPr>
        <p:spPr bwMode="auto">
          <a:xfrm>
            <a:off x="1797051" y="269512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grpSp>
        <p:nvGrpSpPr>
          <p:cNvPr id="8" name="组合 7"/>
          <p:cNvGrpSpPr/>
          <p:nvPr/>
        </p:nvGrpSpPr>
        <p:grpSpPr>
          <a:xfrm>
            <a:off x="1953768" y="2600908"/>
            <a:ext cx="2020976" cy="2291293"/>
            <a:chOff x="662073" y="3346215"/>
            <a:chExt cx="2020976" cy="2291293"/>
          </a:xfrm>
        </p:grpSpPr>
        <p:sp>
          <p:nvSpPr>
            <p:cNvPr id="18" name="任意多边形: 形状 17"/>
            <p:cNvSpPr/>
            <p:nvPr/>
          </p:nvSpPr>
          <p:spPr bwMode="auto">
            <a:xfrm rot="18988399" flipH="1">
              <a:off x="1314205"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rgbClr val="EE8A10"/>
            </a:solidFill>
            <a:ln>
              <a:noFill/>
            </a:ln>
          </p:spPr>
          <p:txBody>
            <a:bodyPr anchor="ctr"/>
            <a:lstStyle/>
            <a:p>
              <a:pPr algn="ctr"/>
              <a:endParaRPr sz="2400">
                <a:solidFill>
                  <a:schemeClr val="tx1">
                    <a:lumMod val="65000"/>
                    <a:lumOff val="35000"/>
                  </a:schemeClr>
                </a:solidFill>
                <a:cs typeface="+mn-ea"/>
                <a:sym typeface="+mn-lt"/>
              </a:endParaRPr>
            </a:p>
          </p:txBody>
        </p:sp>
        <p:sp>
          <p:nvSpPr>
            <p:cNvPr id="19" name="文本框 26"/>
            <p:cNvSpPr txBox="1"/>
            <p:nvPr/>
          </p:nvSpPr>
          <p:spPr>
            <a:xfrm>
              <a:off x="662074" y="5203287"/>
              <a:ext cx="2020975" cy="434221"/>
            </a:xfrm>
            <a:prstGeom prst="rect">
              <a:avLst/>
            </a:prstGeom>
            <a:noFill/>
          </p:spPr>
          <p:txBody>
            <a:bodyPr wrap="square" lIns="0" tIns="0" rIns="0" bIns="0">
              <a:normAutofit fontScale="85000" lnSpcReduction="20000"/>
            </a:bodyPr>
            <a:lstStyle/>
            <a:p>
              <a:pPr fontAlgn="base">
                <a:spcBef>
                  <a:spcPct val="0"/>
                </a:spcBef>
                <a:spcAft>
                  <a:spcPct val="0"/>
                </a:spcAft>
              </a:pPr>
              <a:r>
                <a:rPr lang="zh-CN" altLang="en-US" sz="1335" spc="105" dirty="0">
                  <a:solidFill>
                    <a:schemeClr val="tx1">
                      <a:lumMod val="65000"/>
                      <a:lumOff val="3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200" spc="105" dirty="0">
                <a:solidFill>
                  <a:schemeClr val="tx1">
                    <a:lumMod val="65000"/>
                    <a:lumOff val="35000"/>
                  </a:schemeClr>
                </a:solidFill>
                <a:latin typeface="微软雅黑" panose="020B0503020204020204" pitchFamily="34" charset="-122"/>
                <a:cs typeface="Lato Light" charset="0"/>
                <a:sym typeface="Lato Light" charset="0"/>
              </a:endParaRPr>
            </a:p>
          </p:txBody>
        </p:sp>
        <p:sp>
          <p:nvSpPr>
            <p:cNvPr id="20" name="矩形 19"/>
            <p:cNvSpPr/>
            <p:nvPr/>
          </p:nvSpPr>
          <p:spPr>
            <a:xfrm>
              <a:off x="662073" y="4709467"/>
              <a:ext cx="2020976" cy="325410"/>
            </a:xfrm>
            <a:prstGeom prst="rect">
              <a:avLst/>
            </a:prstGeom>
          </p:spPr>
          <p:txBody>
            <a:bodyPr wrap="none" lIns="0" tIns="0" rIns="0" bIns="0">
              <a:normAutofit/>
            </a:bodyPr>
            <a:lstStyle/>
            <a:p>
              <a:pPr algn="ctr" defTabSz="1218565">
                <a:spcBef>
                  <a:spcPct val="0"/>
                </a:spcBef>
                <a:defRPr/>
              </a:pPr>
              <a:r>
                <a:rPr lang="zh-CN" altLang="en-US" sz="2135">
                  <a:solidFill>
                    <a:schemeClr val="tx1">
                      <a:lumMod val="65000"/>
                      <a:lumOff val="35000"/>
                    </a:schemeClr>
                  </a:solidFill>
                  <a:cs typeface="+mn-ea"/>
                  <a:sym typeface="+mn-lt"/>
                </a:rPr>
                <a:t>标题文本预设</a:t>
              </a:r>
              <a:endParaRPr lang="zh-CN" altLang="en-US" sz="2135">
                <a:solidFill>
                  <a:schemeClr val="tx1">
                    <a:lumMod val="65000"/>
                    <a:lumOff val="35000"/>
                  </a:schemeClr>
                </a:solidFill>
                <a:cs typeface="+mn-ea"/>
                <a:sym typeface="+mn-lt"/>
              </a:endParaRPr>
            </a:p>
          </p:txBody>
        </p:sp>
      </p:grpSp>
      <p:grpSp>
        <p:nvGrpSpPr>
          <p:cNvPr id="9" name="组合 8"/>
          <p:cNvGrpSpPr/>
          <p:nvPr/>
        </p:nvGrpSpPr>
        <p:grpSpPr>
          <a:xfrm>
            <a:off x="4711703" y="1642200"/>
            <a:ext cx="2020976" cy="2304736"/>
            <a:chOff x="4711702" y="3332772"/>
            <a:chExt cx="2020976" cy="2304736"/>
          </a:xfrm>
        </p:grpSpPr>
        <p:sp>
          <p:nvSpPr>
            <p:cNvPr id="14" name="直接连接符 13"/>
            <p:cNvSpPr/>
            <p:nvPr/>
          </p:nvSpPr>
          <p:spPr bwMode="auto">
            <a:xfrm>
              <a:off x="5363703" y="333277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2400">
                <a:solidFill>
                  <a:schemeClr val="tx1">
                    <a:lumMod val="65000"/>
                    <a:lumOff val="35000"/>
                  </a:schemeClr>
                </a:solidFill>
                <a:cs typeface="+mn-ea"/>
                <a:sym typeface="+mn-lt"/>
              </a:endParaRPr>
            </a:p>
          </p:txBody>
        </p:sp>
        <p:sp>
          <p:nvSpPr>
            <p:cNvPr id="15" name="任意多边形: 形状 14"/>
            <p:cNvSpPr/>
            <p:nvPr/>
          </p:nvSpPr>
          <p:spPr bwMode="auto">
            <a:xfrm rot="18988399" flipH="1">
              <a:off x="5363703"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rgbClr val="EE8A10"/>
            </a:solidFill>
            <a:ln>
              <a:noFill/>
            </a:ln>
          </p:spPr>
          <p:txBody>
            <a:bodyPr anchor="ctr"/>
            <a:lstStyle/>
            <a:p>
              <a:pPr algn="ctr"/>
              <a:endParaRPr sz="2400" dirty="0">
                <a:solidFill>
                  <a:schemeClr val="tx1">
                    <a:lumMod val="65000"/>
                    <a:lumOff val="35000"/>
                  </a:schemeClr>
                </a:solidFill>
                <a:cs typeface="+mn-ea"/>
                <a:sym typeface="+mn-lt"/>
              </a:endParaRPr>
            </a:p>
          </p:txBody>
        </p:sp>
        <p:sp>
          <p:nvSpPr>
            <p:cNvPr id="16" name="文本框 38"/>
            <p:cNvSpPr txBox="1"/>
            <p:nvPr/>
          </p:nvSpPr>
          <p:spPr>
            <a:xfrm>
              <a:off x="4711703" y="5203287"/>
              <a:ext cx="2020975" cy="434221"/>
            </a:xfrm>
            <a:prstGeom prst="rect">
              <a:avLst/>
            </a:prstGeom>
            <a:noFill/>
          </p:spPr>
          <p:txBody>
            <a:bodyPr wrap="square" lIns="0" tIns="0" rIns="0" bIns="0">
              <a:normAutofit fontScale="85000" lnSpcReduction="20000"/>
            </a:bodyPr>
            <a:lstStyle/>
            <a:p>
              <a:pPr fontAlgn="base">
                <a:spcBef>
                  <a:spcPct val="0"/>
                </a:spcBef>
                <a:spcAft>
                  <a:spcPct val="0"/>
                </a:spcAft>
              </a:pPr>
              <a:r>
                <a:rPr lang="zh-CN" altLang="en-US" sz="1335" spc="105" dirty="0">
                  <a:solidFill>
                    <a:schemeClr val="tx1">
                      <a:lumMod val="65000"/>
                      <a:lumOff val="3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200" spc="105" dirty="0">
                <a:solidFill>
                  <a:schemeClr val="tx1">
                    <a:lumMod val="65000"/>
                    <a:lumOff val="35000"/>
                  </a:schemeClr>
                </a:solidFill>
                <a:latin typeface="微软雅黑" panose="020B0503020204020204" pitchFamily="34" charset="-122"/>
                <a:cs typeface="Lato Light" charset="0"/>
                <a:sym typeface="Lato Light" charset="0"/>
              </a:endParaRPr>
            </a:p>
          </p:txBody>
        </p:sp>
        <p:sp>
          <p:nvSpPr>
            <p:cNvPr id="17" name="矩形 16"/>
            <p:cNvSpPr/>
            <p:nvPr/>
          </p:nvSpPr>
          <p:spPr>
            <a:xfrm>
              <a:off x="4711702" y="4709467"/>
              <a:ext cx="2020976" cy="325410"/>
            </a:xfrm>
            <a:prstGeom prst="rect">
              <a:avLst/>
            </a:prstGeom>
          </p:spPr>
          <p:txBody>
            <a:bodyPr wrap="none" lIns="0" tIns="0" rIns="0" bIns="0">
              <a:normAutofit/>
            </a:bodyPr>
            <a:lstStyle/>
            <a:p>
              <a:pPr algn="ctr" defTabSz="1218565">
                <a:spcBef>
                  <a:spcPct val="0"/>
                </a:spcBef>
                <a:defRPr/>
              </a:pPr>
              <a:r>
                <a:rPr lang="zh-CN" altLang="en-US" sz="2135">
                  <a:solidFill>
                    <a:schemeClr val="tx1">
                      <a:lumMod val="65000"/>
                      <a:lumOff val="35000"/>
                    </a:schemeClr>
                  </a:solidFill>
                  <a:cs typeface="+mn-ea"/>
                  <a:sym typeface="+mn-lt"/>
                </a:rPr>
                <a:t>标题文本预设</a:t>
              </a:r>
              <a:endParaRPr lang="zh-CN" altLang="en-US" sz="2135">
                <a:solidFill>
                  <a:schemeClr val="tx1">
                    <a:lumMod val="65000"/>
                    <a:lumOff val="35000"/>
                  </a:schemeClr>
                </a:solidFill>
                <a:cs typeface="+mn-ea"/>
                <a:sym typeface="+mn-lt"/>
              </a:endParaRPr>
            </a:p>
          </p:txBody>
        </p:sp>
      </p:grpSp>
      <p:grpSp>
        <p:nvGrpSpPr>
          <p:cNvPr id="10" name="组合 9"/>
          <p:cNvGrpSpPr/>
          <p:nvPr/>
        </p:nvGrpSpPr>
        <p:grpSpPr>
          <a:xfrm>
            <a:off x="7440149" y="2600908"/>
            <a:ext cx="2020976" cy="2291293"/>
            <a:chOff x="8904586" y="3346215"/>
            <a:chExt cx="2020976" cy="2291293"/>
          </a:xfrm>
        </p:grpSpPr>
        <p:sp>
          <p:nvSpPr>
            <p:cNvPr id="11" name="任意多边形: 形状 10"/>
            <p:cNvSpPr/>
            <p:nvPr/>
          </p:nvSpPr>
          <p:spPr bwMode="auto">
            <a:xfrm rot="18988399" flipH="1">
              <a:off x="9413202"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rgbClr val="EE8A10"/>
            </a:solidFill>
            <a:ln>
              <a:noFill/>
            </a:ln>
          </p:spPr>
          <p:txBody>
            <a:bodyPr anchor="ctr"/>
            <a:lstStyle/>
            <a:p>
              <a:pPr algn="ctr"/>
              <a:endParaRPr sz="2400" dirty="0">
                <a:solidFill>
                  <a:schemeClr val="tx1">
                    <a:lumMod val="65000"/>
                    <a:lumOff val="35000"/>
                  </a:schemeClr>
                </a:solidFill>
                <a:cs typeface="+mn-ea"/>
                <a:sym typeface="+mn-lt"/>
              </a:endParaRPr>
            </a:p>
          </p:txBody>
        </p:sp>
        <p:sp>
          <p:nvSpPr>
            <p:cNvPr id="12" name="文本框 40"/>
            <p:cNvSpPr txBox="1"/>
            <p:nvPr/>
          </p:nvSpPr>
          <p:spPr>
            <a:xfrm>
              <a:off x="8904587" y="5203287"/>
              <a:ext cx="2020975" cy="434221"/>
            </a:xfrm>
            <a:prstGeom prst="rect">
              <a:avLst/>
            </a:prstGeom>
            <a:noFill/>
          </p:spPr>
          <p:txBody>
            <a:bodyPr wrap="square" lIns="0" tIns="0" rIns="0" bIns="0">
              <a:normAutofit fontScale="85000" lnSpcReduction="20000"/>
            </a:bodyPr>
            <a:lstStyle/>
            <a:p>
              <a:pPr fontAlgn="base">
                <a:spcBef>
                  <a:spcPct val="0"/>
                </a:spcBef>
                <a:spcAft>
                  <a:spcPct val="0"/>
                </a:spcAft>
              </a:pPr>
              <a:r>
                <a:rPr lang="zh-CN" altLang="en-US" sz="1335" spc="105" dirty="0">
                  <a:solidFill>
                    <a:schemeClr val="tx1">
                      <a:lumMod val="65000"/>
                      <a:lumOff val="35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200" spc="105" dirty="0">
                <a:solidFill>
                  <a:schemeClr val="tx1">
                    <a:lumMod val="65000"/>
                    <a:lumOff val="35000"/>
                  </a:schemeClr>
                </a:solidFill>
                <a:latin typeface="微软雅黑" panose="020B0503020204020204" pitchFamily="34" charset="-122"/>
                <a:cs typeface="Lato Light" charset="0"/>
                <a:sym typeface="Lato Light" charset="0"/>
              </a:endParaRPr>
            </a:p>
          </p:txBody>
        </p:sp>
        <p:sp>
          <p:nvSpPr>
            <p:cNvPr id="13" name="矩形 12"/>
            <p:cNvSpPr/>
            <p:nvPr/>
          </p:nvSpPr>
          <p:spPr>
            <a:xfrm>
              <a:off x="8904586" y="4709467"/>
              <a:ext cx="2020976" cy="325410"/>
            </a:xfrm>
            <a:prstGeom prst="rect">
              <a:avLst/>
            </a:prstGeom>
          </p:spPr>
          <p:txBody>
            <a:bodyPr wrap="none" lIns="0" tIns="0" rIns="0" bIns="0">
              <a:normAutofit/>
            </a:bodyPr>
            <a:lstStyle/>
            <a:p>
              <a:pPr algn="ctr" defTabSz="1218565">
                <a:spcBef>
                  <a:spcPct val="0"/>
                </a:spcBef>
                <a:defRPr/>
              </a:pPr>
              <a:r>
                <a:rPr lang="zh-CN" altLang="en-US" sz="2135">
                  <a:solidFill>
                    <a:schemeClr val="tx1">
                      <a:lumMod val="65000"/>
                      <a:lumOff val="35000"/>
                    </a:schemeClr>
                  </a:solidFill>
                  <a:cs typeface="+mn-ea"/>
                  <a:sym typeface="+mn-lt"/>
                </a:rPr>
                <a:t>标题文本预设</a:t>
              </a:r>
              <a:endParaRPr lang="zh-CN" altLang="en-US" sz="2135">
                <a:solidFill>
                  <a:schemeClr val="tx1">
                    <a:lumMod val="65000"/>
                    <a:lumOff val="35000"/>
                  </a:schemeClr>
                </a:solidFill>
                <a:cs typeface="+mn-ea"/>
                <a:sym typeface="+mn-lt"/>
              </a:endParaRPr>
            </a:p>
          </p:txBody>
        </p:sp>
      </p:grpSp>
      <p:grpSp>
        <p:nvGrpSpPr>
          <p:cNvPr id="21" name="组合 20"/>
          <p:cNvGrpSpPr/>
          <p:nvPr/>
        </p:nvGrpSpPr>
        <p:grpSpPr>
          <a:xfrm>
            <a:off x="0" y="294640"/>
            <a:ext cx="880552" cy="375920"/>
            <a:chOff x="0" y="294640"/>
            <a:chExt cx="1094740" cy="467360"/>
          </a:xfrm>
          <a:solidFill>
            <a:srgbClr val="EE8A10"/>
          </a:solidFill>
        </p:grpSpPr>
        <p:sp>
          <p:nvSpPr>
            <p:cNvPr id="22"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4"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5"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26" name="文本框 25"/>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明年计划</a:t>
            </a:r>
            <a:endParaRPr lang="zh-CN" altLang="en-US" sz="2800" spc="600" dirty="0">
              <a:cs typeface="+mn-ea"/>
              <a:sym typeface="+mn-lt"/>
            </a:endParaRPr>
          </a:p>
        </p:txBody>
      </p:sp>
      <p:grpSp>
        <p:nvGrpSpPr>
          <p:cNvPr id="27" name="组合 26"/>
          <p:cNvGrpSpPr/>
          <p:nvPr/>
        </p:nvGrpSpPr>
        <p:grpSpPr>
          <a:xfrm>
            <a:off x="3356076" y="408709"/>
            <a:ext cx="1749361" cy="147782"/>
            <a:chOff x="635462" y="775854"/>
            <a:chExt cx="1749361" cy="147782"/>
          </a:xfrm>
          <a:solidFill>
            <a:srgbClr val="EE8A10"/>
          </a:solidFill>
        </p:grpSpPr>
        <p:sp>
          <p:nvSpPr>
            <p:cNvPr id="28" name="椭圆 27"/>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 name="椭圆 28"/>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椭圆 29"/>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1" name="椭圆 30"/>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2" name="椭圆 31"/>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33" name="直接连接符 32"/>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30">
        <p15:prstTrans prst="airplane"/>
      </p:transition>
    </mc:Choice>
    <mc:Fallback>
      <p:transition spd="slow" advTm="30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37"/>
          <p:cNvSpPr/>
          <p:nvPr/>
        </p:nvSpPr>
        <p:spPr>
          <a:xfrm rot="1706723">
            <a:off x="1811526" y="4009105"/>
            <a:ext cx="3629721" cy="717887"/>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solidFill>
            <a:srgbClr val="EE8A1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4" name="Freeform: Shape 35"/>
          <p:cNvSpPr/>
          <p:nvPr/>
        </p:nvSpPr>
        <p:spPr>
          <a:xfrm rot="565617">
            <a:off x="1970689" y="3540538"/>
            <a:ext cx="3629721" cy="717887"/>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solidFill>
            <a:srgbClr val="EE8A1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5" name="Freeform: Shape 33"/>
          <p:cNvSpPr/>
          <p:nvPr/>
        </p:nvSpPr>
        <p:spPr>
          <a:xfrm rot="21085328">
            <a:off x="1971884" y="3085363"/>
            <a:ext cx="3629721" cy="717887"/>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solidFill>
            <a:srgbClr val="EE8A1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6" name="Freeform: Shape 34"/>
          <p:cNvSpPr/>
          <p:nvPr/>
        </p:nvSpPr>
        <p:spPr>
          <a:xfrm rot="20079945">
            <a:off x="1852884" y="2669187"/>
            <a:ext cx="3629721" cy="717887"/>
          </a:xfrm>
          <a:custGeom>
            <a:avLst/>
            <a:gdLst>
              <a:gd name="connsiteX0" fmla="*/ 244547 w 2680699"/>
              <a:gd name="connsiteY0" fmla="*/ 136132 h 530189"/>
              <a:gd name="connsiteX1" fmla="*/ 115585 w 2680699"/>
              <a:gd name="connsiteY1" fmla="*/ 265094 h 530189"/>
              <a:gd name="connsiteX2" fmla="*/ 244547 w 2680699"/>
              <a:gd name="connsiteY2" fmla="*/ 394056 h 530189"/>
              <a:gd name="connsiteX3" fmla="*/ 373509 w 2680699"/>
              <a:gd name="connsiteY3" fmla="*/ 265094 h 530189"/>
              <a:gd name="connsiteX4" fmla="*/ 244547 w 2680699"/>
              <a:gd name="connsiteY4" fmla="*/ 136132 h 530189"/>
              <a:gd name="connsiteX5" fmla="*/ 88367 w 2680699"/>
              <a:gd name="connsiteY5" fmla="*/ 0 h 530189"/>
              <a:gd name="connsiteX6" fmla="*/ 2592332 w 2680699"/>
              <a:gd name="connsiteY6" fmla="*/ 0 h 530189"/>
              <a:gd name="connsiteX7" fmla="*/ 2680699 w 2680699"/>
              <a:gd name="connsiteY7" fmla="*/ 88367 h 530189"/>
              <a:gd name="connsiteX8" fmla="*/ 2680699 w 2680699"/>
              <a:gd name="connsiteY8" fmla="*/ 441822 h 530189"/>
              <a:gd name="connsiteX9" fmla="*/ 2592332 w 2680699"/>
              <a:gd name="connsiteY9" fmla="*/ 530189 h 530189"/>
              <a:gd name="connsiteX10" fmla="*/ 88367 w 2680699"/>
              <a:gd name="connsiteY10" fmla="*/ 530189 h 530189"/>
              <a:gd name="connsiteX11" fmla="*/ 0 w 2680699"/>
              <a:gd name="connsiteY11" fmla="*/ 441822 h 530189"/>
              <a:gd name="connsiteX12" fmla="*/ 0 w 2680699"/>
              <a:gd name="connsiteY12" fmla="*/ 88367 h 530189"/>
              <a:gd name="connsiteX13" fmla="*/ 88367 w 2680699"/>
              <a:gd name="connsiteY13" fmla="*/ 0 h 5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80699" h="530189">
                <a:moveTo>
                  <a:pt x="244547" y="136132"/>
                </a:moveTo>
                <a:cubicBezTo>
                  <a:pt x="173323" y="136132"/>
                  <a:pt x="115585" y="193870"/>
                  <a:pt x="115585" y="265094"/>
                </a:cubicBezTo>
                <a:cubicBezTo>
                  <a:pt x="115585" y="336318"/>
                  <a:pt x="173323" y="394056"/>
                  <a:pt x="244547" y="394056"/>
                </a:cubicBezTo>
                <a:cubicBezTo>
                  <a:pt x="315771" y="394056"/>
                  <a:pt x="373509" y="336318"/>
                  <a:pt x="373509" y="265094"/>
                </a:cubicBezTo>
                <a:cubicBezTo>
                  <a:pt x="373509" y="193870"/>
                  <a:pt x="315771" y="136132"/>
                  <a:pt x="244547" y="136132"/>
                </a:cubicBezTo>
                <a:close/>
                <a:moveTo>
                  <a:pt x="88367" y="0"/>
                </a:moveTo>
                <a:lnTo>
                  <a:pt x="2592332" y="0"/>
                </a:lnTo>
                <a:cubicBezTo>
                  <a:pt x="2641136" y="0"/>
                  <a:pt x="2680699" y="39563"/>
                  <a:pt x="2680699" y="88367"/>
                </a:cubicBezTo>
                <a:lnTo>
                  <a:pt x="2680699" y="441822"/>
                </a:lnTo>
                <a:cubicBezTo>
                  <a:pt x="2680699" y="490626"/>
                  <a:pt x="2641136" y="530189"/>
                  <a:pt x="2592332" y="530189"/>
                </a:cubicBezTo>
                <a:lnTo>
                  <a:pt x="88367" y="530189"/>
                </a:lnTo>
                <a:cubicBezTo>
                  <a:pt x="39563" y="530189"/>
                  <a:pt x="0" y="490626"/>
                  <a:pt x="0" y="441822"/>
                </a:cubicBezTo>
                <a:lnTo>
                  <a:pt x="0" y="88367"/>
                </a:lnTo>
                <a:cubicBezTo>
                  <a:pt x="0" y="39563"/>
                  <a:pt x="39563" y="0"/>
                  <a:pt x="88367" y="0"/>
                </a:cubicBezTo>
                <a:close/>
              </a:path>
            </a:pathLst>
          </a:custGeom>
          <a:solidFill>
            <a:srgbClr val="EE8A1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7" name="Rectangle 54"/>
          <p:cNvSpPr/>
          <p:nvPr/>
        </p:nvSpPr>
        <p:spPr>
          <a:xfrm rot="19939097">
            <a:off x="3734999" y="2588321"/>
            <a:ext cx="1261884" cy="307777"/>
          </a:xfrm>
          <a:prstGeom prst="rect">
            <a:avLst/>
          </a:prstGeom>
        </p:spPr>
        <p:txBody>
          <a:bodyPr wrap="none">
            <a:normAutofit fontScale="85000" lnSpcReduction="20000"/>
          </a:bodyPr>
          <a:lstStyle/>
          <a:p>
            <a:pPr algn="r"/>
            <a:r>
              <a:rPr lang="zh-CN" altLang="en-US" sz="1865" b="1">
                <a:solidFill>
                  <a:schemeClr val="bg1"/>
                </a:solidFill>
                <a:cs typeface="+mn-ea"/>
                <a:sym typeface="+mn-lt"/>
              </a:rPr>
              <a:t>标题文本预设</a:t>
            </a:r>
            <a:endParaRPr lang="zh-CN" altLang="en-US" sz="1865" b="1">
              <a:solidFill>
                <a:schemeClr val="bg1"/>
              </a:solidFill>
              <a:cs typeface="+mn-ea"/>
              <a:sym typeface="+mn-lt"/>
            </a:endParaRPr>
          </a:p>
        </p:txBody>
      </p:sp>
      <p:sp>
        <p:nvSpPr>
          <p:cNvPr id="8" name="Rectangle 55"/>
          <p:cNvSpPr/>
          <p:nvPr/>
        </p:nvSpPr>
        <p:spPr>
          <a:xfrm rot="21051736">
            <a:off x="4111801" y="3190410"/>
            <a:ext cx="1261884" cy="307777"/>
          </a:xfrm>
          <a:prstGeom prst="rect">
            <a:avLst/>
          </a:prstGeom>
        </p:spPr>
        <p:txBody>
          <a:bodyPr wrap="none">
            <a:normAutofit fontScale="85000" lnSpcReduction="20000"/>
          </a:bodyPr>
          <a:lstStyle/>
          <a:p>
            <a:pPr algn="r"/>
            <a:r>
              <a:rPr lang="zh-CN" altLang="en-US" sz="1865" b="1">
                <a:solidFill>
                  <a:schemeClr val="bg1"/>
                </a:solidFill>
                <a:cs typeface="+mn-ea"/>
                <a:sym typeface="+mn-lt"/>
              </a:rPr>
              <a:t>标题文本预设</a:t>
            </a:r>
            <a:endParaRPr lang="zh-CN" altLang="en-US" sz="1865" b="1">
              <a:solidFill>
                <a:schemeClr val="bg1"/>
              </a:solidFill>
              <a:cs typeface="+mn-ea"/>
              <a:sym typeface="+mn-lt"/>
            </a:endParaRPr>
          </a:p>
        </p:txBody>
      </p:sp>
      <p:sp>
        <p:nvSpPr>
          <p:cNvPr id="9" name="Rectangle 56"/>
          <p:cNvSpPr/>
          <p:nvPr/>
        </p:nvSpPr>
        <p:spPr>
          <a:xfrm rot="720999">
            <a:off x="4095887" y="3913204"/>
            <a:ext cx="1261884" cy="307777"/>
          </a:xfrm>
          <a:prstGeom prst="rect">
            <a:avLst/>
          </a:prstGeom>
        </p:spPr>
        <p:txBody>
          <a:bodyPr wrap="none">
            <a:normAutofit fontScale="85000" lnSpcReduction="20000"/>
          </a:bodyPr>
          <a:lstStyle/>
          <a:p>
            <a:pPr algn="r"/>
            <a:r>
              <a:rPr lang="zh-CN" altLang="en-US" sz="1865" b="1">
                <a:solidFill>
                  <a:schemeClr val="bg1"/>
                </a:solidFill>
                <a:cs typeface="+mn-ea"/>
                <a:sym typeface="+mn-lt"/>
              </a:rPr>
              <a:t>标题文本预设</a:t>
            </a:r>
            <a:endParaRPr lang="zh-CN" altLang="en-US" sz="1865" b="1">
              <a:solidFill>
                <a:schemeClr val="bg1"/>
              </a:solidFill>
              <a:cs typeface="+mn-ea"/>
              <a:sym typeface="+mn-lt"/>
            </a:endParaRPr>
          </a:p>
        </p:txBody>
      </p:sp>
      <p:sp>
        <p:nvSpPr>
          <p:cNvPr id="10" name="Rectangle 57"/>
          <p:cNvSpPr/>
          <p:nvPr/>
        </p:nvSpPr>
        <p:spPr>
          <a:xfrm rot="1764474">
            <a:off x="3806231" y="4644528"/>
            <a:ext cx="1261884" cy="307777"/>
          </a:xfrm>
          <a:prstGeom prst="rect">
            <a:avLst/>
          </a:prstGeom>
        </p:spPr>
        <p:txBody>
          <a:bodyPr wrap="none">
            <a:normAutofit fontScale="85000" lnSpcReduction="20000"/>
          </a:bodyPr>
          <a:lstStyle/>
          <a:p>
            <a:pPr algn="r"/>
            <a:r>
              <a:rPr lang="zh-CN" altLang="en-US" sz="1865" b="1">
                <a:solidFill>
                  <a:schemeClr val="bg1"/>
                </a:solidFill>
                <a:cs typeface="+mn-ea"/>
                <a:sym typeface="+mn-lt"/>
              </a:rPr>
              <a:t>标题文本预设</a:t>
            </a:r>
            <a:endParaRPr lang="zh-CN" altLang="en-US" sz="1865" b="1">
              <a:solidFill>
                <a:schemeClr val="bg1"/>
              </a:solidFill>
              <a:cs typeface="+mn-ea"/>
              <a:sym typeface="+mn-lt"/>
            </a:endParaRPr>
          </a:p>
        </p:txBody>
      </p:sp>
      <p:grpSp>
        <p:nvGrpSpPr>
          <p:cNvPr id="11" name="组合 10"/>
          <p:cNvGrpSpPr/>
          <p:nvPr/>
        </p:nvGrpSpPr>
        <p:grpSpPr>
          <a:xfrm>
            <a:off x="7273475" y="1916832"/>
            <a:ext cx="3472277" cy="791019"/>
            <a:chOff x="5455106" y="1437624"/>
            <a:chExt cx="2604208" cy="593264"/>
          </a:xfrm>
        </p:grpSpPr>
        <p:grpSp>
          <p:nvGrpSpPr>
            <p:cNvPr id="12" name="Group 6"/>
            <p:cNvGrpSpPr/>
            <p:nvPr/>
          </p:nvGrpSpPr>
          <p:grpSpPr>
            <a:xfrm>
              <a:off x="5455106" y="1437624"/>
              <a:ext cx="593264" cy="593264"/>
              <a:chOff x="7273474" y="1916832"/>
              <a:chExt cx="791019" cy="791019"/>
            </a:xfrm>
          </p:grpSpPr>
          <p:sp>
            <p:nvSpPr>
              <p:cNvPr id="14" name="Oval 40"/>
              <p:cNvSpPr/>
              <p:nvPr/>
            </p:nvSpPr>
            <p:spPr>
              <a:xfrm>
                <a:off x="7273474" y="1916832"/>
                <a:ext cx="791019" cy="791019"/>
              </a:xfrm>
              <a:prstGeom prst="ellips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cs typeface="+mn-ea"/>
                  <a:sym typeface="+mn-lt"/>
                </a:endParaRPr>
              </a:p>
            </p:txBody>
          </p:sp>
          <p:grpSp>
            <p:nvGrpSpPr>
              <p:cNvPr id="15" name="Group 61"/>
              <p:cNvGrpSpPr/>
              <p:nvPr/>
            </p:nvGrpSpPr>
            <p:grpSpPr>
              <a:xfrm>
                <a:off x="7485214" y="2164026"/>
                <a:ext cx="367568" cy="296632"/>
                <a:chOff x="2700338" y="2965449"/>
                <a:chExt cx="271462" cy="219075"/>
              </a:xfrm>
              <a:solidFill>
                <a:schemeClr val="bg1"/>
              </a:solidFill>
            </p:grpSpPr>
            <p:sp>
              <p:nvSpPr>
                <p:cNvPr id="16" name="Freeform: Shape 62"/>
                <p:cNvSpPr/>
                <p:nvPr/>
              </p:nvSpPr>
              <p:spPr bwMode="auto">
                <a:xfrm>
                  <a:off x="2754313" y="2987674"/>
                  <a:ext cx="82550" cy="174625"/>
                </a:xfrm>
                <a:custGeom>
                  <a:avLst/>
                  <a:gdLst/>
                  <a:ahLst/>
                  <a:cxnLst>
                    <a:cxn ang="0">
                      <a:pos x="36" y="72"/>
                    </a:cxn>
                    <a:cxn ang="0">
                      <a:pos x="32" y="75"/>
                    </a:cxn>
                    <a:cxn ang="0">
                      <a:pos x="5" y="61"/>
                    </a:cxn>
                    <a:cxn ang="0">
                      <a:pos x="0" y="53"/>
                    </a:cxn>
                    <a:cxn ang="0">
                      <a:pos x="0" y="23"/>
                    </a:cxn>
                    <a:cxn ang="0">
                      <a:pos x="5" y="15"/>
                    </a:cxn>
                    <a:cxn ang="0">
                      <a:pos x="32" y="2"/>
                    </a:cxn>
                    <a:cxn ang="0">
                      <a:pos x="36" y="4"/>
                    </a:cxn>
                    <a:cxn ang="0">
                      <a:pos x="36" y="72"/>
                    </a:cxn>
                  </a:cxnLst>
                  <a:rect l="0" t="0" r="r" b="b"/>
                  <a:pathLst>
                    <a:path w="36" h="76">
                      <a:moveTo>
                        <a:pt x="36" y="72"/>
                      </a:moveTo>
                      <a:cubicBezTo>
                        <a:pt x="36" y="75"/>
                        <a:pt x="35" y="76"/>
                        <a:pt x="32" y="75"/>
                      </a:cubicBezTo>
                      <a:cubicBezTo>
                        <a:pt x="5" y="61"/>
                        <a:pt x="5" y="61"/>
                        <a:pt x="5" y="61"/>
                      </a:cubicBezTo>
                      <a:cubicBezTo>
                        <a:pt x="2" y="60"/>
                        <a:pt x="0" y="56"/>
                        <a:pt x="0" y="53"/>
                      </a:cubicBezTo>
                      <a:cubicBezTo>
                        <a:pt x="0" y="23"/>
                        <a:pt x="0" y="23"/>
                        <a:pt x="0" y="23"/>
                      </a:cubicBezTo>
                      <a:cubicBezTo>
                        <a:pt x="0" y="20"/>
                        <a:pt x="2" y="17"/>
                        <a:pt x="5" y="15"/>
                      </a:cubicBezTo>
                      <a:cubicBezTo>
                        <a:pt x="32" y="2"/>
                        <a:pt x="32" y="2"/>
                        <a:pt x="32" y="2"/>
                      </a:cubicBezTo>
                      <a:cubicBezTo>
                        <a:pt x="35" y="0"/>
                        <a:pt x="36" y="1"/>
                        <a:pt x="36" y="4"/>
                      </a:cubicBezTo>
                      <a:lnTo>
                        <a:pt x="36" y="72"/>
                      </a:lnTo>
                      <a:close/>
                    </a:path>
                  </a:pathLst>
                </a:custGeom>
                <a:grpFill/>
                <a:ln w="9525">
                  <a:noFill/>
                  <a:round/>
                </a:ln>
              </p:spPr>
              <p:txBody>
                <a:bodyPr anchor="ctr"/>
                <a:lstStyle/>
                <a:p>
                  <a:pPr algn="ctr"/>
                  <a:endParaRPr sz="2400">
                    <a:cs typeface="+mn-ea"/>
                    <a:sym typeface="+mn-lt"/>
                  </a:endParaRPr>
                </a:p>
              </p:txBody>
            </p:sp>
            <p:sp>
              <p:nvSpPr>
                <p:cNvPr id="17" name="Freeform: Shape 63"/>
                <p:cNvSpPr/>
                <p:nvPr/>
              </p:nvSpPr>
              <p:spPr bwMode="auto">
                <a:xfrm>
                  <a:off x="2700338" y="3028949"/>
                  <a:ext cx="39687" cy="93663"/>
                </a:xfrm>
                <a:custGeom>
                  <a:avLst/>
                  <a:gdLst/>
                  <a:ahLst/>
                  <a:cxnLst>
                    <a:cxn ang="0">
                      <a:pos x="17" y="35"/>
                    </a:cxn>
                    <a:cxn ang="0">
                      <a:pos x="12" y="41"/>
                    </a:cxn>
                    <a:cxn ang="0">
                      <a:pos x="5" y="41"/>
                    </a:cxn>
                    <a:cxn ang="0">
                      <a:pos x="0" y="35"/>
                    </a:cxn>
                    <a:cxn ang="0">
                      <a:pos x="0" y="5"/>
                    </a:cxn>
                    <a:cxn ang="0">
                      <a:pos x="5" y="0"/>
                    </a:cxn>
                    <a:cxn ang="0">
                      <a:pos x="12" y="0"/>
                    </a:cxn>
                    <a:cxn ang="0">
                      <a:pos x="17" y="5"/>
                    </a:cxn>
                    <a:cxn ang="0">
                      <a:pos x="17" y="35"/>
                    </a:cxn>
                  </a:cxnLst>
                  <a:rect l="0" t="0" r="r" b="b"/>
                  <a:pathLst>
                    <a:path w="17" h="41">
                      <a:moveTo>
                        <a:pt x="17" y="35"/>
                      </a:moveTo>
                      <a:cubicBezTo>
                        <a:pt x="17" y="38"/>
                        <a:pt x="14" y="41"/>
                        <a:pt x="12" y="41"/>
                      </a:cubicBezTo>
                      <a:cubicBezTo>
                        <a:pt x="5" y="41"/>
                        <a:pt x="5" y="41"/>
                        <a:pt x="5" y="41"/>
                      </a:cubicBezTo>
                      <a:cubicBezTo>
                        <a:pt x="2" y="41"/>
                        <a:pt x="0" y="38"/>
                        <a:pt x="0" y="35"/>
                      </a:cubicBezTo>
                      <a:cubicBezTo>
                        <a:pt x="0" y="5"/>
                        <a:pt x="0" y="5"/>
                        <a:pt x="0" y="5"/>
                      </a:cubicBezTo>
                      <a:cubicBezTo>
                        <a:pt x="0" y="2"/>
                        <a:pt x="2" y="0"/>
                        <a:pt x="5" y="0"/>
                      </a:cubicBezTo>
                      <a:cubicBezTo>
                        <a:pt x="12" y="0"/>
                        <a:pt x="12" y="0"/>
                        <a:pt x="12" y="0"/>
                      </a:cubicBezTo>
                      <a:cubicBezTo>
                        <a:pt x="14" y="0"/>
                        <a:pt x="17" y="2"/>
                        <a:pt x="17" y="5"/>
                      </a:cubicBezTo>
                      <a:lnTo>
                        <a:pt x="17" y="35"/>
                      </a:lnTo>
                      <a:close/>
                    </a:path>
                  </a:pathLst>
                </a:custGeom>
                <a:grpFill/>
                <a:ln w="9525">
                  <a:noFill/>
                  <a:round/>
                </a:ln>
              </p:spPr>
              <p:txBody>
                <a:bodyPr anchor="ctr"/>
                <a:lstStyle/>
                <a:p>
                  <a:pPr algn="ctr"/>
                  <a:endParaRPr sz="2400">
                    <a:cs typeface="+mn-ea"/>
                    <a:sym typeface="+mn-lt"/>
                  </a:endParaRPr>
                </a:p>
              </p:txBody>
            </p:sp>
            <p:sp>
              <p:nvSpPr>
                <p:cNvPr id="18" name="Freeform: Shape 64"/>
                <p:cNvSpPr/>
                <p:nvPr/>
              </p:nvSpPr>
              <p:spPr bwMode="auto">
                <a:xfrm>
                  <a:off x="2865438" y="3006724"/>
                  <a:ext cx="46037" cy="136525"/>
                </a:xfrm>
                <a:custGeom>
                  <a:avLst/>
                  <a:gdLst/>
                  <a:ahLst/>
                  <a:cxnLst>
                    <a:cxn ang="0">
                      <a:pos x="10" y="58"/>
                    </a:cxn>
                    <a:cxn ang="0">
                      <a:pos x="20" y="31"/>
                    </a:cxn>
                    <a:cxn ang="0">
                      <a:pos x="10" y="3"/>
                    </a:cxn>
                    <a:cxn ang="0">
                      <a:pos x="10" y="2"/>
                    </a:cxn>
                    <a:cxn ang="0">
                      <a:pos x="5" y="2"/>
                    </a:cxn>
                    <a:cxn ang="0">
                      <a:pos x="2" y="5"/>
                    </a:cxn>
                    <a:cxn ang="0">
                      <a:pos x="2" y="10"/>
                    </a:cxn>
                    <a:cxn ang="0">
                      <a:pos x="2" y="10"/>
                    </a:cxn>
                    <a:cxn ang="0">
                      <a:pos x="2" y="51"/>
                    </a:cxn>
                    <a:cxn ang="0">
                      <a:pos x="2" y="51"/>
                    </a:cxn>
                    <a:cxn ang="0">
                      <a:pos x="2" y="55"/>
                    </a:cxn>
                    <a:cxn ang="0">
                      <a:pos x="5" y="59"/>
                    </a:cxn>
                    <a:cxn ang="0">
                      <a:pos x="7" y="60"/>
                    </a:cxn>
                    <a:cxn ang="0">
                      <a:pos x="9" y="58"/>
                    </a:cxn>
                    <a:cxn ang="0">
                      <a:pos x="10" y="58"/>
                    </a:cxn>
                  </a:cxnLst>
                  <a:rect l="0" t="0" r="r" b="b"/>
                  <a:pathLst>
                    <a:path w="20" h="60">
                      <a:moveTo>
                        <a:pt x="10" y="58"/>
                      </a:moveTo>
                      <a:cubicBezTo>
                        <a:pt x="16" y="50"/>
                        <a:pt x="20" y="41"/>
                        <a:pt x="20" y="31"/>
                      </a:cubicBezTo>
                      <a:cubicBezTo>
                        <a:pt x="20" y="20"/>
                        <a:pt x="17" y="11"/>
                        <a:pt x="10" y="3"/>
                      </a:cubicBezTo>
                      <a:cubicBezTo>
                        <a:pt x="10" y="3"/>
                        <a:pt x="10" y="2"/>
                        <a:pt x="10" y="2"/>
                      </a:cubicBezTo>
                      <a:cubicBezTo>
                        <a:pt x="8" y="1"/>
                        <a:pt x="7" y="0"/>
                        <a:pt x="5" y="2"/>
                      </a:cubicBezTo>
                      <a:cubicBezTo>
                        <a:pt x="2" y="5"/>
                        <a:pt x="2" y="5"/>
                        <a:pt x="2" y="5"/>
                      </a:cubicBezTo>
                      <a:cubicBezTo>
                        <a:pt x="0" y="7"/>
                        <a:pt x="1" y="9"/>
                        <a:pt x="2" y="10"/>
                      </a:cubicBezTo>
                      <a:cubicBezTo>
                        <a:pt x="2" y="10"/>
                        <a:pt x="2" y="10"/>
                        <a:pt x="2" y="10"/>
                      </a:cubicBezTo>
                      <a:cubicBezTo>
                        <a:pt x="12" y="22"/>
                        <a:pt x="12" y="39"/>
                        <a:pt x="2" y="51"/>
                      </a:cubicBezTo>
                      <a:cubicBezTo>
                        <a:pt x="2" y="51"/>
                        <a:pt x="2" y="51"/>
                        <a:pt x="2" y="51"/>
                      </a:cubicBezTo>
                      <a:cubicBezTo>
                        <a:pt x="1" y="51"/>
                        <a:pt x="0" y="53"/>
                        <a:pt x="2" y="55"/>
                      </a:cubicBezTo>
                      <a:cubicBezTo>
                        <a:pt x="5" y="59"/>
                        <a:pt x="5" y="59"/>
                        <a:pt x="5" y="59"/>
                      </a:cubicBezTo>
                      <a:cubicBezTo>
                        <a:pt x="6" y="59"/>
                        <a:pt x="7" y="60"/>
                        <a:pt x="7" y="60"/>
                      </a:cubicBezTo>
                      <a:cubicBezTo>
                        <a:pt x="8" y="59"/>
                        <a:pt x="9" y="59"/>
                        <a:pt x="9" y="58"/>
                      </a:cubicBezTo>
                      <a:cubicBezTo>
                        <a:pt x="10" y="58"/>
                        <a:pt x="10" y="58"/>
                        <a:pt x="10" y="58"/>
                      </a:cubicBezTo>
                    </a:path>
                  </a:pathLst>
                </a:custGeom>
                <a:grpFill/>
                <a:ln w="9525">
                  <a:noFill/>
                  <a:round/>
                </a:ln>
              </p:spPr>
              <p:txBody>
                <a:bodyPr anchor="ctr"/>
                <a:lstStyle/>
                <a:p>
                  <a:pPr algn="ctr"/>
                  <a:endParaRPr sz="2400">
                    <a:cs typeface="+mn-ea"/>
                    <a:sym typeface="+mn-lt"/>
                  </a:endParaRPr>
                </a:p>
              </p:txBody>
            </p:sp>
            <p:sp>
              <p:nvSpPr>
                <p:cNvPr id="19" name="Freeform: Shape 65"/>
                <p:cNvSpPr/>
                <p:nvPr/>
              </p:nvSpPr>
              <p:spPr bwMode="auto">
                <a:xfrm>
                  <a:off x="2906713" y="2965449"/>
                  <a:ext cx="65087" cy="219075"/>
                </a:xfrm>
                <a:custGeom>
                  <a:avLst/>
                  <a:gdLst/>
                  <a:ahLst/>
                  <a:cxnLst>
                    <a:cxn ang="0">
                      <a:pos x="28" y="49"/>
                    </a:cxn>
                    <a:cxn ang="0">
                      <a:pos x="11" y="3"/>
                    </a:cxn>
                    <a:cxn ang="0">
                      <a:pos x="11" y="3"/>
                    </a:cxn>
                    <a:cxn ang="0">
                      <a:pos x="10" y="2"/>
                    </a:cxn>
                    <a:cxn ang="0">
                      <a:pos x="6" y="1"/>
                    </a:cxn>
                    <a:cxn ang="0">
                      <a:pos x="2" y="5"/>
                    </a:cxn>
                    <a:cxn ang="0">
                      <a:pos x="3" y="10"/>
                    </a:cxn>
                    <a:cxn ang="0">
                      <a:pos x="3" y="10"/>
                    </a:cxn>
                    <a:cxn ang="0">
                      <a:pos x="2" y="87"/>
                    </a:cxn>
                    <a:cxn ang="0">
                      <a:pos x="2" y="91"/>
                    </a:cxn>
                    <a:cxn ang="0">
                      <a:pos x="6" y="95"/>
                    </a:cxn>
                    <a:cxn ang="0">
                      <a:pos x="8" y="96"/>
                    </a:cxn>
                    <a:cxn ang="0">
                      <a:pos x="10" y="95"/>
                    </a:cxn>
                    <a:cxn ang="0">
                      <a:pos x="28" y="49"/>
                    </a:cxn>
                  </a:cxnLst>
                  <a:rect l="0" t="0" r="r" b="b"/>
                  <a:pathLst>
                    <a:path w="28" h="96">
                      <a:moveTo>
                        <a:pt x="28" y="49"/>
                      </a:moveTo>
                      <a:cubicBezTo>
                        <a:pt x="28" y="32"/>
                        <a:pt x="22" y="15"/>
                        <a:pt x="11" y="3"/>
                      </a:cubicBezTo>
                      <a:cubicBezTo>
                        <a:pt x="11" y="3"/>
                        <a:pt x="11" y="3"/>
                        <a:pt x="11" y="3"/>
                      </a:cubicBezTo>
                      <a:cubicBezTo>
                        <a:pt x="11" y="2"/>
                        <a:pt x="10" y="2"/>
                        <a:pt x="10" y="2"/>
                      </a:cubicBezTo>
                      <a:cubicBezTo>
                        <a:pt x="8" y="0"/>
                        <a:pt x="7" y="0"/>
                        <a:pt x="6" y="1"/>
                      </a:cubicBezTo>
                      <a:cubicBezTo>
                        <a:pt x="2" y="5"/>
                        <a:pt x="2" y="5"/>
                        <a:pt x="2" y="5"/>
                      </a:cubicBezTo>
                      <a:cubicBezTo>
                        <a:pt x="0" y="7"/>
                        <a:pt x="2" y="9"/>
                        <a:pt x="3" y="10"/>
                      </a:cubicBezTo>
                      <a:cubicBezTo>
                        <a:pt x="3" y="10"/>
                        <a:pt x="3" y="10"/>
                        <a:pt x="3" y="10"/>
                      </a:cubicBezTo>
                      <a:cubicBezTo>
                        <a:pt x="22" y="33"/>
                        <a:pt x="22" y="65"/>
                        <a:pt x="2" y="87"/>
                      </a:cubicBezTo>
                      <a:cubicBezTo>
                        <a:pt x="2" y="88"/>
                        <a:pt x="0" y="89"/>
                        <a:pt x="2" y="91"/>
                      </a:cubicBezTo>
                      <a:cubicBezTo>
                        <a:pt x="6" y="95"/>
                        <a:pt x="6" y="95"/>
                        <a:pt x="6" y="95"/>
                      </a:cubicBezTo>
                      <a:cubicBezTo>
                        <a:pt x="7" y="96"/>
                        <a:pt x="7" y="96"/>
                        <a:pt x="8" y="96"/>
                      </a:cubicBezTo>
                      <a:cubicBezTo>
                        <a:pt x="9" y="96"/>
                        <a:pt x="9" y="95"/>
                        <a:pt x="10" y="95"/>
                      </a:cubicBezTo>
                      <a:cubicBezTo>
                        <a:pt x="22" y="82"/>
                        <a:pt x="28" y="66"/>
                        <a:pt x="28" y="49"/>
                      </a:cubicBezTo>
                    </a:path>
                  </a:pathLst>
                </a:custGeom>
                <a:grpFill/>
                <a:ln w="9525">
                  <a:noFill/>
                  <a:round/>
                </a:ln>
              </p:spPr>
              <p:txBody>
                <a:bodyPr anchor="ctr"/>
                <a:lstStyle/>
                <a:p>
                  <a:pPr algn="ctr"/>
                  <a:endParaRPr sz="2400">
                    <a:cs typeface="+mn-ea"/>
                    <a:sym typeface="+mn-lt"/>
                  </a:endParaRPr>
                </a:p>
              </p:txBody>
            </p:sp>
          </p:grpSp>
        </p:grpSp>
        <p:sp>
          <p:nvSpPr>
            <p:cNvPr id="13" name="TextBox 30"/>
            <p:cNvSpPr txBox="1"/>
            <p:nvPr/>
          </p:nvSpPr>
          <p:spPr bwMode="auto">
            <a:xfrm>
              <a:off x="6048370" y="1486494"/>
              <a:ext cx="2010944" cy="417134"/>
            </a:xfrm>
            <a:prstGeom prst="rect">
              <a:avLst/>
            </a:prstGeom>
            <a:noFill/>
          </p:spPr>
          <p:txBody>
            <a:bodyPr wrap="square" lIns="480000" tIns="62400" rIns="120000" bIns="62400">
              <a:normAutofit fontScale="85000" lnSpcReduction="20000"/>
            </a:bodyPr>
            <a:lstStyle/>
            <a:p>
              <a:pPr fontAlgn="base">
                <a:spcBef>
                  <a:spcPct val="0"/>
                </a:spcBef>
                <a:spcAft>
                  <a:spcPct val="0"/>
                </a:spcAft>
              </a:pPr>
              <a:r>
                <a:rPr lang="zh-CN" altLang="en-US" sz="133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200" spc="105" dirty="0">
                <a:solidFill>
                  <a:schemeClr val="tx1">
                    <a:lumMod val="50000"/>
                    <a:lumOff val="50000"/>
                  </a:schemeClr>
                </a:solidFill>
                <a:latin typeface="微软雅黑" panose="020B0503020204020204" pitchFamily="34" charset="-122"/>
                <a:cs typeface="Lato Light" charset="0"/>
                <a:sym typeface="Lato Light" charset="0"/>
              </a:endParaRPr>
            </a:p>
          </p:txBody>
        </p:sp>
      </p:grpSp>
      <p:grpSp>
        <p:nvGrpSpPr>
          <p:cNvPr id="20" name="组合 19"/>
          <p:cNvGrpSpPr/>
          <p:nvPr/>
        </p:nvGrpSpPr>
        <p:grpSpPr>
          <a:xfrm>
            <a:off x="7273475" y="2831496"/>
            <a:ext cx="3552047" cy="791019"/>
            <a:chOff x="5455106" y="2123622"/>
            <a:chExt cx="2664035" cy="593264"/>
          </a:xfrm>
        </p:grpSpPr>
        <p:grpSp>
          <p:nvGrpSpPr>
            <p:cNvPr id="21" name="Group 7"/>
            <p:cNvGrpSpPr/>
            <p:nvPr/>
          </p:nvGrpSpPr>
          <p:grpSpPr>
            <a:xfrm>
              <a:off x="5455106" y="2123622"/>
              <a:ext cx="593264" cy="593264"/>
              <a:chOff x="7273474" y="2831496"/>
              <a:chExt cx="791019" cy="791019"/>
            </a:xfrm>
          </p:grpSpPr>
          <p:sp>
            <p:nvSpPr>
              <p:cNvPr id="23" name="Oval 44"/>
              <p:cNvSpPr/>
              <p:nvPr/>
            </p:nvSpPr>
            <p:spPr>
              <a:xfrm>
                <a:off x="7273474" y="2831496"/>
                <a:ext cx="791019" cy="791019"/>
              </a:xfrm>
              <a:prstGeom prst="ellips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cs typeface="+mn-ea"/>
                  <a:sym typeface="+mn-lt"/>
                </a:endParaRPr>
              </a:p>
            </p:txBody>
          </p:sp>
          <p:sp>
            <p:nvSpPr>
              <p:cNvPr id="24" name="Freeform: Shape 66"/>
              <p:cNvSpPr/>
              <p:nvPr/>
            </p:nvSpPr>
            <p:spPr bwMode="auto">
              <a:xfrm>
                <a:off x="7484126" y="3047522"/>
                <a:ext cx="369717" cy="358969"/>
              </a:xfrm>
              <a:custGeom>
                <a:avLst/>
                <a:gdLst/>
                <a:ahLst/>
                <a:cxnLst>
                  <a:cxn ang="0">
                    <a:pos x="86" y="58"/>
                  </a:cxn>
                  <a:cxn ang="0">
                    <a:pos x="76" y="55"/>
                  </a:cxn>
                  <a:cxn ang="0">
                    <a:pos x="76" y="54"/>
                  </a:cxn>
                  <a:cxn ang="0">
                    <a:pos x="71" y="47"/>
                  </a:cxn>
                  <a:cxn ang="0">
                    <a:pos x="76" y="68"/>
                  </a:cxn>
                  <a:cxn ang="0">
                    <a:pos x="76" y="59"/>
                  </a:cxn>
                  <a:cxn ang="0">
                    <a:pos x="81" y="59"/>
                  </a:cxn>
                  <a:cxn ang="0">
                    <a:pos x="86" y="68"/>
                  </a:cxn>
                  <a:cxn ang="0">
                    <a:pos x="65" y="59"/>
                  </a:cxn>
                  <a:cxn ang="0">
                    <a:pos x="58" y="47"/>
                  </a:cxn>
                  <a:cxn ang="0">
                    <a:pos x="50" y="63"/>
                  </a:cxn>
                  <a:cxn ang="0">
                    <a:pos x="60" y="68"/>
                  </a:cxn>
                  <a:cxn ang="0">
                    <a:pos x="65" y="63"/>
                  </a:cxn>
                  <a:cxn ang="0">
                    <a:pos x="67" y="59"/>
                  </a:cxn>
                  <a:cxn ang="0">
                    <a:pos x="39" y="64"/>
                  </a:cxn>
                  <a:cxn ang="0">
                    <a:pos x="40" y="46"/>
                  </a:cxn>
                  <a:cxn ang="0">
                    <a:pos x="37" y="54"/>
                  </a:cxn>
                  <a:cxn ang="0">
                    <a:pos x="42" y="54"/>
                  </a:cxn>
                  <a:cxn ang="0">
                    <a:pos x="33" y="68"/>
                  </a:cxn>
                  <a:cxn ang="0">
                    <a:pos x="48" y="64"/>
                  </a:cxn>
                  <a:cxn ang="0">
                    <a:pos x="60" y="89"/>
                  </a:cxn>
                  <a:cxn ang="0">
                    <a:pos x="60" y="27"/>
                  </a:cxn>
                  <a:cxn ang="0">
                    <a:pos x="59" y="54"/>
                  </a:cxn>
                  <a:cxn ang="0">
                    <a:pos x="55" y="59"/>
                  </a:cxn>
                  <a:cxn ang="0">
                    <a:pos x="60" y="54"/>
                  </a:cxn>
                  <a:cxn ang="0">
                    <a:pos x="60" y="52"/>
                  </a:cxn>
                  <a:cxn ang="0">
                    <a:pos x="109" y="28"/>
                  </a:cxn>
                  <a:cxn ang="0">
                    <a:pos x="5" y="40"/>
                  </a:cxn>
                  <a:cxn ang="0">
                    <a:pos x="6" y="46"/>
                  </a:cxn>
                  <a:cxn ang="0">
                    <a:pos x="60" y="12"/>
                  </a:cxn>
                  <a:cxn ang="0">
                    <a:pos x="90" y="33"/>
                  </a:cxn>
                  <a:cxn ang="0">
                    <a:pos x="104" y="50"/>
                  </a:cxn>
                  <a:cxn ang="0">
                    <a:pos x="112" y="55"/>
                  </a:cxn>
                  <a:cxn ang="0">
                    <a:pos x="119" y="28"/>
                  </a:cxn>
                  <a:cxn ang="0">
                    <a:pos x="109" y="28"/>
                  </a:cxn>
                  <a:cxn ang="0">
                    <a:pos x="114" y="76"/>
                  </a:cxn>
                  <a:cxn ang="0">
                    <a:pos x="11" y="89"/>
                  </a:cxn>
                  <a:cxn ang="0">
                    <a:pos x="3" y="90"/>
                  </a:cxn>
                  <a:cxn ang="0">
                    <a:pos x="6" y="66"/>
                  </a:cxn>
                  <a:cxn ang="0">
                    <a:pos x="10" y="60"/>
                  </a:cxn>
                  <a:cxn ang="0">
                    <a:pos x="30" y="79"/>
                  </a:cxn>
                  <a:cxn ang="0">
                    <a:pos x="22" y="85"/>
                  </a:cxn>
                  <a:cxn ang="0">
                    <a:pos x="103" y="72"/>
                  </a:cxn>
                </a:cxnLst>
                <a:rect l="0" t="0" r="r" b="b"/>
                <a:pathLst>
                  <a:path w="119" h="115">
                    <a:moveTo>
                      <a:pt x="86" y="68"/>
                    </a:moveTo>
                    <a:cubicBezTo>
                      <a:pt x="86" y="58"/>
                      <a:pt x="86" y="58"/>
                      <a:pt x="86" y="58"/>
                    </a:cubicBezTo>
                    <a:cubicBezTo>
                      <a:pt x="86" y="54"/>
                      <a:pt x="83" y="52"/>
                      <a:pt x="80" y="52"/>
                    </a:cubicBezTo>
                    <a:cubicBezTo>
                      <a:pt x="78" y="52"/>
                      <a:pt x="77" y="53"/>
                      <a:pt x="76" y="55"/>
                    </a:cubicBezTo>
                    <a:cubicBezTo>
                      <a:pt x="76" y="55"/>
                      <a:pt x="76" y="55"/>
                      <a:pt x="76" y="55"/>
                    </a:cubicBezTo>
                    <a:cubicBezTo>
                      <a:pt x="76" y="55"/>
                      <a:pt x="76" y="54"/>
                      <a:pt x="76" y="54"/>
                    </a:cubicBezTo>
                    <a:cubicBezTo>
                      <a:pt x="76" y="47"/>
                      <a:pt x="76" y="47"/>
                      <a:pt x="76" y="47"/>
                    </a:cubicBezTo>
                    <a:cubicBezTo>
                      <a:pt x="71" y="47"/>
                      <a:pt x="71" y="47"/>
                      <a:pt x="71" y="47"/>
                    </a:cubicBezTo>
                    <a:cubicBezTo>
                      <a:pt x="71" y="68"/>
                      <a:pt x="71" y="68"/>
                      <a:pt x="71" y="68"/>
                    </a:cubicBezTo>
                    <a:cubicBezTo>
                      <a:pt x="76" y="68"/>
                      <a:pt x="76" y="68"/>
                      <a:pt x="76" y="68"/>
                    </a:cubicBezTo>
                    <a:cubicBezTo>
                      <a:pt x="76" y="61"/>
                      <a:pt x="76" y="61"/>
                      <a:pt x="76" y="61"/>
                    </a:cubicBezTo>
                    <a:cubicBezTo>
                      <a:pt x="76" y="61"/>
                      <a:pt x="76" y="60"/>
                      <a:pt x="76" y="59"/>
                    </a:cubicBezTo>
                    <a:cubicBezTo>
                      <a:pt x="76" y="58"/>
                      <a:pt x="77" y="57"/>
                      <a:pt x="79" y="57"/>
                    </a:cubicBezTo>
                    <a:cubicBezTo>
                      <a:pt x="80" y="57"/>
                      <a:pt x="81" y="58"/>
                      <a:pt x="81" y="59"/>
                    </a:cubicBezTo>
                    <a:cubicBezTo>
                      <a:pt x="81" y="68"/>
                      <a:pt x="81" y="68"/>
                      <a:pt x="81" y="68"/>
                    </a:cubicBezTo>
                    <a:lnTo>
                      <a:pt x="86" y="68"/>
                    </a:lnTo>
                    <a:close/>
                    <a:moveTo>
                      <a:pt x="67" y="59"/>
                    </a:moveTo>
                    <a:cubicBezTo>
                      <a:pt x="65" y="59"/>
                      <a:pt x="65" y="59"/>
                      <a:pt x="65" y="59"/>
                    </a:cubicBezTo>
                    <a:cubicBezTo>
                      <a:pt x="65" y="47"/>
                      <a:pt x="65" y="47"/>
                      <a:pt x="65" y="47"/>
                    </a:cubicBezTo>
                    <a:cubicBezTo>
                      <a:pt x="58" y="47"/>
                      <a:pt x="58" y="47"/>
                      <a:pt x="58" y="47"/>
                    </a:cubicBezTo>
                    <a:cubicBezTo>
                      <a:pt x="50" y="60"/>
                      <a:pt x="50" y="60"/>
                      <a:pt x="50" y="60"/>
                    </a:cubicBezTo>
                    <a:cubicBezTo>
                      <a:pt x="50" y="63"/>
                      <a:pt x="50" y="63"/>
                      <a:pt x="50" y="63"/>
                    </a:cubicBezTo>
                    <a:cubicBezTo>
                      <a:pt x="60" y="63"/>
                      <a:pt x="60" y="63"/>
                      <a:pt x="60" y="63"/>
                    </a:cubicBezTo>
                    <a:cubicBezTo>
                      <a:pt x="60" y="68"/>
                      <a:pt x="60" y="68"/>
                      <a:pt x="60" y="68"/>
                    </a:cubicBezTo>
                    <a:cubicBezTo>
                      <a:pt x="65" y="68"/>
                      <a:pt x="65" y="68"/>
                      <a:pt x="65" y="68"/>
                    </a:cubicBezTo>
                    <a:cubicBezTo>
                      <a:pt x="65" y="63"/>
                      <a:pt x="65" y="63"/>
                      <a:pt x="65" y="63"/>
                    </a:cubicBezTo>
                    <a:cubicBezTo>
                      <a:pt x="67" y="63"/>
                      <a:pt x="67" y="63"/>
                      <a:pt x="67" y="63"/>
                    </a:cubicBezTo>
                    <a:lnTo>
                      <a:pt x="67" y="59"/>
                    </a:lnTo>
                    <a:close/>
                    <a:moveTo>
                      <a:pt x="48" y="64"/>
                    </a:moveTo>
                    <a:cubicBezTo>
                      <a:pt x="39" y="64"/>
                      <a:pt x="39" y="64"/>
                      <a:pt x="39" y="64"/>
                    </a:cubicBezTo>
                    <a:cubicBezTo>
                      <a:pt x="39" y="61"/>
                      <a:pt x="48" y="60"/>
                      <a:pt x="48" y="53"/>
                    </a:cubicBezTo>
                    <a:cubicBezTo>
                      <a:pt x="48" y="48"/>
                      <a:pt x="44" y="46"/>
                      <a:pt x="40" y="46"/>
                    </a:cubicBezTo>
                    <a:cubicBezTo>
                      <a:pt x="35" y="46"/>
                      <a:pt x="33" y="51"/>
                      <a:pt x="33" y="51"/>
                    </a:cubicBezTo>
                    <a:cubicBezTo>
                      <a:pt x="37" y="54"/>
                      <a:pt x="37" y="54"/>
                      <a:pt x="37" y="54"/>
                    </a:cubicBezTo>
                    <a:cubicBezTo>
                      <a:pt x="37" y="54"/>
                      <a:pt x="38" y="51"/>
                      <a:pt x="40" y="51"/>
                    </a:cubicBezTo>
                    <a:cubicBezTo>
                      <a:pt x="41" y="51"/>
                      <a:pt x="42" y="52"/>
                      <a:pt x="42" y="54"/>
                    </a:cubicBezTo>
                    <a:cubicBezTo>
                      <a:pt x="42" y="57"/>
                      <a:pt x="33" y="58"/>
                      <a:pt x="33" y="66"/>
                    </a:cubicBezTo>
                    <a:cubicBezTo>
                      <a:pt x="33" y="67"/>
                      <a:pt x="33" y="67"/>
                      <a:pt x="33" y="68"/>
                    </a:cubicBezTo>
                    <a:cubicBezTo>
                      <a:pt x="48" y="68"/>
                      <a:pt x="48" y="68"/>
                      <a:pt x="48" y="68"/>
                    </a:cubicBezTo>
                    <a:lnTo>
                      <a:pt x="48" y="64"/>
                    </a:lnTo>
                    <a:close/>
                    <a:moveTo>
                      <a:pt x="90" y="58"/>
                    </a:moveTo>
                    <a:cubicBezTo>
                      <a:pt x="90" y="75"/>
                      <a:pt x="77" y="89"/>
                      <a:pt x="60" y="89"/>
                    </a:cubicBezTo>
                    <a:cubicBezTo>
                      <a:pt x="43" y="89"/>
                      <a:pt x="29" y="75"/>
                      <a:pt x="29" y="58"/>
                    </a:cubicBezTo>
                    <a:cubicBezTo>
                      <a:pt x="29" y="41"/>
                      <a:pt x="43" y="27"/>
                      <a:pt x="60" y="27"/>
                    </a:cubicBezTo>
                    <a:cubicBezTo>
                      <a:pt x="77" y="27"/>
                      <a:pt x="90" y="41"/>
                      <a:pt x="90" y="58"/>
                    </a:cubicBezTo>
                    <a:moveTo>
                      <a:pt x="59" y="54"/>
                    </a:moveTo>
                    <a:cubicBezTo>
                      <a:pt x="55" y="59"/>
                      <a:pt x="55" y="59"/>
                      <a:pt x="55" y="59"/>
                    </a:cubicBezTo>
                    <a:cubicBezTo>
                      <a:pt x="55" y="59"/>
                      <a:pt x="55" y="59"/>
                      <a:pt x="55" y="59"/>
                    </a:cubicBezTo>
                    <a:cubicBezTo>
                      <a:pt x="60" y="59"/>
                      <a:pt x="60" y="59"/>
                      <a:pt x="60" y="59"/>
                    </a:cubicBezTo>
                    <a:cubicBezTo>
                      <a:pt x="60" y="54"/>
                      <a:pt x="60" y="54"/>
                      <a:pt x="60" y="54"/>
                    </a:cubicBezTo>
                    <a:cubicBezTo>
                      <a:pt x="60" y="53"/>
                      <a:pt x="60" y="52"/>
                      <a:pt x="60" y="52"/>
                    </a:cubicBezTo>
                    <a:cubicBezTo>
                      <a:pt x="60" y="52"/>
                      <a:pt x="60" y="52"/>
                      <a:pt x="60" y="52"/>
                    </a:cubicBezTo>
                    <a:cubicBezTo>
                      <a:pt x="60" y="52"/>
                      <a:pt x="59" y="53"/>
                      <a:pt x="59" y="54"/>
                    </a:cubicBezTo>
                    <a:moveTo>
                      <a:pt x="109" y="28"/>
                    </a:moveTo>
                    <a:cubicBezTo>
                      <a:pt x="98" y="11"/>
                      <a:pt x="80" y="0"/>
                      <a:pt x="60" y="0"/>
                    </a:cubicBezTo>
                    <a:cubicBezTo>
                      <a:pt x="34" y="0"/>
                      <a:pt x="12" y="17"/>
                      <a:pt x="5" y="40"/>
                    </a:cubicBezTo>
                    <a:cubicBezTo>
                      <a:pt x="4" y="42"/>
                      <a:pt x="5" y="44"/>
                      <a:pt x="6" y="46"/>
                    </a:cubicBezTo>
                    <a:cubicBezTo>
                      <a:pt x="6" y="46"/>
                      <a:pt x="6" y="46"/>
                      <a:pt x="6" y="46"/>
                    </a:cubicBezTo>
                    <a:cubicBezTo>
                      <a:pt x="9" y="49"/>
                      <a:pt x="14" y="48"/>
                      <a:pt x="16" y="44"/>
                    </a:cubicBezTo>
                    <a:cubicBezTo>
                      <a:pt x="22" y="25"/>
                      <a:pt x="39" y="12"/>
                      <a:pt x="60" y="12"/>
                    </a:cubicBezTo>
                    <a:cubicBezTo>
                      <a:pt x="75" y="12"/>
                      <a:pt x="89" y="19"/>
                      <a:pt x="97" y="31"/>
                    </a:cubicBezTo>
                    <a:cubicBezTo>
                      <a:pt x="90" y="33"/>
                      <a:pt x="90" y="33"/>
                      <a:pt x="90" y="33"/>
                    </a:cubicBezTo>
                    <a:cubicBezTo>
                      <a:pt x="89" y="34"/>
                      <a:pt x="88" y="35"/>
                      <a:pt x="89" y="37"/>
                    </a:cubicBezTo>
                    <a:cubicBezTo>
                      <a:pt x="104" y="50"/>
                      <a:pt x="104" y="50"/>
                      <a:pt x="104" y="50"/>
                    </a:cubicBezTo>
                    <a:cubicBezTo>
                      <a:pt x="109" y="56"/>
                      <a:pt x="109" y="56"/>
                      <a:pt x="109" y="56"/>
                    </a:cubicBezTo>
                    <a:cubicBezTo>
                      <a:pt x="110" y="57"/>
                      <a:pt x="112" y="56"/>
                      <a:pt x="112" y="55"/>
                    </a:cubicBezTo>
                    <a:cubicBezTo>
                      <a:pt x="113" y="50"/>
                      <a:pt x="113" y="50"/>
                      <a:pt x="113" y="50"/>
                    </a:cubicBezTo>
                    <a:cubicBezTo>
                      <a:pt x="119" y="28"/>
                      <a:pt x="119" y="28"/>
                      <a:pt x="119" y="28"/>
                    </a:cubicBezTo>
                    <a:cubicBezTo>
                      <a:pt x="119" y="27"/>
                      <a:pt x="118" y="25"/>
                      <a:pt x="116" y="26"/>
                    </a:cubicBezTo>
                    <a:lnTo>
                      <a:pt x="109" y="28"/>
                    </a:lnTo>
                    <a:close/>
                    <a:moveTo>
                      <a:pt x="113" y="70"/>
                    </a:moveTo>
                    <a:cubicBezTo>
                      <a:pt x="114" y="71"/>
                      <a:pt x="115" y="74"/>
                      <a:pt x="114" y="76"/>
                    </a:cubicBezTo>
                    <a:cubicBezTo>
                      <a:pt x="107" y="99"/>
                      <a:pt x="85" y="115"/>
                      <a:pt x="60" y="115"/>
                    </a:cubicBezTo>
                    <a:cubicBezTo>
                      <a:pt x="40" y="115"/>
                      <a:pt x="22" y="105"/>
                      <a:pt x="11" y="89"/>
                    </a:cubicBezTo>
                    <a:cubicBezTo>
                      <a:pt x="11" y="88"/>
                      <a:pt x="10" y="88"/>
                      <a:pt x="9" y="88"/>
                    </a:cubicBezTo>
                    <a:cubicBezTo>
                      <a:pt x="3" y="90"/>
                      <a:pt x="3" y="90"/>
                      <a:pt x="3" y="90"/>
                    </a:cubicBezTo>
                    <a:cubicBezTo>
                      <a:pt x="1" y="90"/>
                      <a:pt x="0" y="89"/>
                      <a:pt x="0" y="88"/>
                    </a:cubicBezTo>
                    <a:cubicBezTo>
                      <a:pt x="6" y="66"/>
                      <a:pt x="6" y="66"/>
                      <a:pt x="6" y="66"/>
                    </a:cubicBezTo>
                    <a:cubicBezTo>
                      <a:pt x="7" y="61"/>
                      <a:pt x="7" y="61"/>
                      <a:pt x="7" y="61"/>
                    </a:cubicBezTo>
                    <a:cubicBezTo>
                      <a:pt x="7" y="60"/>
                      <a:pt x="9" y="59"/>
                      <a:pt x="10" y="60"/>
                    </a:cubicBezTo>
                    <a:cubicBezTo>
                      <a:pt x="16" y="66"/>
                      <a:pt x="16" y="66"/>
                      <a:pt x="16" y="66"/>
                    </a:cubicBezTo>
                    <a:cubicBezTo>
                      <a:pt x="30" y="79"/>
                      <a:pt x="30" y="79"/>
                      <a:pt x="30" y="79"/>
                    </a:cubicBezTo>
                    <a:cubicBezTo>
                      <a:pt x="31" y="80"/>
                      <a:pt x="30" y="82"/>
                      <a:pt x="29" y="83"/>
                    </a:cubicBezTo>
                    <a:cubicBezTo>
                      <a:pt x="22" y="85"/>
                      <a:pt x="22" y="85"/>
                      <a:pt x="22" y="85"/>
                    </a:cubicBezTo>
                    <a:cubicBezTo>
                      <a:pt x="31" y="97"/>
                      <a:pt x="44" y="104"/>
                      <a:pt x="60" y="104"/>
                    </a:cubicBezTo>
                    <a:cubicBezTo>
                      <a:pt x="80" y="104"/>
                      <a:pt x="97" y="91"/>
                      <a:pt x="103" y="72"/>
                    </a:cubicBezTo>
                    <a:cubicBezTo>
                      <a:pt x="105" y="68"/>
                      <a:pt x="110" y="67"/>
                      <a:pt x="113" y="70"/>
                    </a:cubicBezTo>
                    <a:close/>
                  </a:path>
                </a:pathLst>
              </a:custGeom>
              <a:solidFill>
                <a:schemeClr val="bg1"/>
              </a:solidFill>
              <a:ln w="9525">
                <a:noFill/>
                <a:round/>
              </a:ln>
            </p:spPr>
            <p:txBody>
              <a:bodyPr anchor="ctr"/>
              <a:lstStyle/>
              <a:p>
                <a:pPr algn="ctr"/>
                <a:endParaRPr sz="2400">
                  <a:cs typeface="+mn-ea"/>
                  <a:sym typeface="+mn-lt"/>
                </a:endParaRPr>
              </a:p>
            </p:txBody>
          </p:sp>
        </p:grpSp>
        <p:sp>
          <p:nvSpPr>
            <p:cNvPr id="22" name="TextBox 31"/>
            <p:cNvSpPr txBox="1"/>
            <p:nvPr/>
          </p:nvSpPr>
          <p:spPr bwMode="auto">
            <a:xfrm>
              <a:off x="6108197" y="2172492"/>
              <a:ext cx="2010944" cy="417134"/>
            </a:xfrm>
            <a:prstGeom prst="rect">
              <a:avLst/>
            </a:prstGeom>
            <a:noFill/>
          </p:spPr>
          <p:txBody>
            <a:bodyPr wrap="square" lIns="480000" tIns="62400" rIns="120000" bIns="62400">
              <a:normAutofit fontScale="85000" lnSpcReduction="20000"/>
            </a:bodyPr>
            <a:lstStyle/>
            <a:p>
              <a:pPr fontAlgn="base">
                <a:spcBef>
                  <a:spcPct val="0"/>
                </a:spcBef>
                <a:spcAft>
                  <a:spcPct val="0"/>
                </a:spcAft>
              </a:pPr>
              <a:r>
                <a:rPr lang="zh-CN" altLang="en-US" sz="133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200" spc="105" dirty="0">
                <a:solidFill>
                  <a:schemeClr val="tx1">
                    <a:lumMod val="50000"/>
                    <a:lumOff val="50000"/>
                  </a:schemeClr>
                </a:solidFill>
                <a:latin typeface="微软雅黑" panose="020B0503020204020204" pitchFamily="34" charset="-122"/>
                <a:cs typeface="Lato Light" charset="0"/>
                <a:sym typeface="Lato Light" charset="0"/>
              </a:endParaRPr>
            </a:p>
          </p:txBody>
        </p:sp>
      </p:grpSp>
      <p:grpSp>
        <p:nvGrpSpPr>
          <p:cNvPr id="25" name="组合 24"/>
          <p:cNvGrpSpPr/>
          <p:nvPr/>
        </p:nvGrpSpPr>
        <p:grpSpPr>
          <a:xfrm>
            <a:off x="7273475" y="3746160"/>
            <a:ext cx="3552047" cy="791019"/>
            <a:chOff x="5455106" y="2809620"/>
            <a:chExt cx="2664035" cy="593264"/>
          </a:xfrm>
        </p:grpSpPr>
        <p:grpSp>
          <p:nvGrpSpPr>
            <p:cNvPr id="26" name="Group 8"/>
            <p:cNvGrpSpPr/>
            <p:nvPr/>
          </p:nvGrpSpPr>
          <p:grpSpPr>
            <a:xfrm>
              <a:off x="5455106" y="2809620"/>
              <a:ext cx="593264" cy="593264"/>
              <a:chOff x="7273474" y="3746160"/>
              <a:chExt cx="791019" cy="791019"/>
            </a:xfrm>
          </p:grpSpPr>
          <p:sp>
            <p:nvSpPr>
              <p:cNvPr id="28" name="Oval 47"/>
              <p:cNvSpPr/>
              <p:nvPr/>
            </p:nvSpPr>
            <p:spPr>
              <a:xfrm>
                <a:off x="7273474" y="3746160"/>
                <a:ext cx="791019" cy="791019"/>
              </a:xfrm>
              <a:prstGeom prst="ellips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cs typeface="+mn-ea"/>
                  <a:sym typeface="+mn-lt"/>
                </a:endParaRPr>
              </a:p>
            </p:txBody>
          </p:sp>
          <p:grpSp>
            <p:nvGrpSpPr>
              <p:cNvPr id="29" name="Group 58"/>
              <p:cNvGrpSpPr/>
              <p:nvPr/>
            </p:nvGrpSpPr>
            <p:grpSpPr>
              <a:xfrm>
                <a:off x="7484134" y="3952513"/>
                <a:ext cx="369718" cy="378313"/>
                <a:chOff x="2308225" y="2935287"/>
                <a:chExt cx="273050" cy="279400"/>
              </a:xfrm>
              <a:solidFill>
                <a:schemeClr val="bg1"/>
              </a:solidFill>
            </p:grpSpPr>
            <p:sp>
              <p:nvSpPr>
                <p:cNvPr id="30" name="Freeform: Shape 59"/>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ln>
              </p:spPr>
              <p:txBody>
                <a:bodyPr anchor="ctr"/>
                <a:lstStyle/>
                <a:p>
                  <a:pPr algn="ctr"/>
                  <a:endParaRPr sz="2400">
                    <a:cs typeface="+mn-ea"/>
                    <a:sym typeface="+mn-lt"/>
                  </a:endParaRPr>
                </a:p>
              </p:txBody>
            </p:sp>
            <p:sp>
              <p:nvSpPr>
                <p:cNvPr id="31" name="Freeform: Shape 60"/>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ln>
              </p:spPr>
              <p:txBody>
                <a:bodyPr anchor="ctr"/>
                <a:lstStyle/>
                <a:p>
                  <a:pPr algn="ctr"/>
                  <a:endParaRPr sz="2400">
                    <a:cs typeface="+mn-ea"/>
                    <a:sym typeface="+mn-lt"/>
                  </a:endParaRPr>
                </a:p>
              </p:txBody>
            </p:sp>
          </p:grpSp>
        </p:grpSp>
        <p:sp>
          <p:nvSpPr>
            <p:cNvPr id="27" name="TextBox 32"/>
            <p:cNvSpPr txBox="1"/>
            <p:nvPr/>
          </p:nvSpPr>
          <p:spPr bwMode="auto">
            <a:xfrm>
              <a:off x="6108197" y="2858490"/>
              <a:ext cx="2010944" cy="417134"/>
            </a:xfrm>
            <a:prstGeom prst="rect">
              <a:avLst/>
            </a:prstGeom>
            <a:noFill/>
          </p:spPr>
          <p:txBody>
            <a:bodyPr wrap="square" lIns="480000" tIns="62400" rIns="120000" bIns="62400">
              <a:normAutofit fontScale="85000" lnSpcReduction="20000"/>
            </a:bodyPr>
            <a:lstStyle/>
            <a:p>
              <a:pPr fontAlgn="base">
                <a:spcBef>
                  <a:spcPct val="0"/>
                </a:spcBef>
                <a:spcAft>
                  <a:spcPct val="0"/>
                </a:spcAft>
              </a:pPr>
              <a:r>
                <a:rPr lang="zh-CN" altLang="en-US" sz="133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200" spc="105" dirty="0">
                <a:solidFill>
                  <a:schemeClr val="tx1">
                    <a:lumMod val="50000"/>
                    <a:lumOff val="50000"/>
                  </a:schemeClr>
                </a:solidFill>
                <a:latin typeface="微软雅黑" panose="020B0503020204020204" pitchFamily="34" charset="-122"/>
                <a:cs typeface="Lato Light" charset="0"/>
                <a:sym typeface="Lato Light" charset="0"/>
              </a:endParaRPr>
            </a:p>
          </p:txBody>
        </p:sp>
      </p:grpSp>
      <p:grpSp>
        <p:nvGrpSpPr>
          <p:cNvPr id="32" name="组合 31"/>
          <p:cNvGrpSpPr/>
          <p:nvPr/>
        </p:nvGrpSpPr>
        <p:grpSpPr>
          <a:xfrm>
            <a:off x="7273475" y="4660825"/>
            <a:ext cx="3552047" cy="791019"/>
            <a:chOff x="5455106" y="3495619"/>
            <a:chExt cx="2664035" cy="593264"/>
          </a:xfrm>
        </p:grpSpPr>
        <p:grpSp>
          <p:nvGrpSpPr>
            <p:cNvPr id="33" name="Group 10"/>
            <p:cNvGrpSpPr/>
            <p:nvPr/>
          </p:nvGrpSpPr>
          <p:grpSpPr>
            <a:xfrm>
              <a:off x="5455106" y="3495619"/>
              <a:ext cx="593264" cy="593264"/>
              <a:chOff x="7273474" y="4660825"/>
              <a:chExt cx="791019" cy="791019"/>
            </a:xfrm>
          </p:grpSpPr>
          <p:sp>
            <p:nvSpPr>
              <p:cNvPr id="35" name="Oval 50"/>
              <p:cNvSpPr/>
              <p:nvPr/>
            </p:nvSpPr>
            <p:spPr>
              <a:xfrm>
                <a:off x="7273474" y="4660825"/>
                <a:ext cx="791019" cy="791019"/>
              </a:xfrm>
              <a:prstGeom prst="ellips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cs typeface="+mn-ea"/>
                  <a:sym typeface="+mn-lt"/>
                </a:endParaRPr>
              </a:p>
            </p:txBody>
          </p:sp>
          <p:sp>
            <p:nvSpPr>
              <p:cNvPr id="36" name="Freeform: Shape 67"/>
              <p:cNvSpPr/>
              <p:nvPr/>
            </p:nvSpPr>
            <p:spPr bwMode="auto">
              <a:xfrm>
                <a:off x="7484126" y="4829562"/>
                <a:ext cx="369717" cy="453547"/>
              </a:xfrm>
              <a:custGeom>
                <a:avLst/>
                <a:gdLst/>
                <a:ahLst/>
                <a:cxnLst>
                  <a:cxn ang="0">
                    <a:pos x="19" y="108"/>
                  </a:cxn>
                  <a:cxn ang="0">
                    <a:pos x="17" y="104"/>
                  </a:cxn>
                  <a:cxn ang="0">
                    <a:pos x="58" y="102"/>
                  </a:cxn>
                  <a:cxn ang="0">
                    <a:pos x="60" y="106"/>
                  </a:cxn>
                  <a:cxn ang="0">
                    <a:pos x="62" y="90"/>
                  </a:cxn>
                  <a:cxn ang="0">
                    <a:pos x="17" y="87"/>
                  </a:cxn>
                  <a:cxn ang="0">
                    <a:pos x="19" y="83"/>
                  </a:cxn>
                  <a:cxn ang="0">
                    <a:pos x="65" y="85"/>
                  </a:cxn>
                  <a:cxn ang="0">
                    <a:pos x="62" y="90"/>
                  </a:cxn>
                  <a:cxn ang="0">
                    <a:pos x="19" y="54"/>
                  </a:cxn>
                  <a:cxn ang="0">
                    <a:pos x="17" y="50"/>
                  </a:cxn>
                  <a:cxn ang="0">
                    <a:pos x="73" y="48"/>
                  </a:cxn>
                  <a:cxn ang="0">
                    <a:pos x="75" y="52"/>
                  </a:cxn>
                  <a:cxn ang="0">
                    <a:pos x="73" y="73"/>
                  </a:cxn>
                  <a:cxn ang="0">
                    <a:pos x="17" y="71"/>
                  </a:cxn>
                  <a:cxn ang="0">
                    <a:pos x="19" y="67"/>
                  </a:cxn>
                  <a:cxn ang="0">
                    <a:pos x="75" y="69"/>
                  </a:cxn>
                  <a:cxn ang="0">
                    <a:pos x="73" y="73"/>
                  </a:cxn>
                  <a:cxn ang="0">
                    <a:pos x="93" y="132"/>
                  </a:cxn>
                  <a:cxn ang="0">
                    <a:pos x="87" y="132"/>
                  </a:cxn>
                  <a:cxn ang="0">
                    <a:pos x="76" y="118"/>
                  </a:cxn>
                  <a:cxn ang="0">
                    <a:pos x="89" y="123"/>
                  </a:cxn>
                  <a:cxn ang="0">
                    <a:pos x="109" y="107"/>
                  </a:cxn>
                  <a:cxn ang="0">
                    <a:pos x="92" y="92"/>
                  </a:cxn>
                  <a:cxn ang="0">
                    <a:pos x="92" y="146"/>
                  </a:cxn>
                  <a:cxn ang="0">
                    <a:pos x="92" y="92"/>
                  </a:cxn>
                  <a:cxn ang="0">
                    <a:pos x="8" y="131"/>
                  </a:cxn>
                  <a:cxn ang="0">
                    <a:pos x="0" y="23"/>
                  </a:cxn>
                  <a:cxn ang="0">
                    <a:pos x="23" y="15"/>
                  </a:cxn>
                  <a:cxn ang="0">
                    <a:pos x="33" y="27"/>
                  </a:cxn>
                  <a:cxn ang="0">
                    <a:pos x="71" y="17"/>
                  </a:cxn>
                  <a:cxn ang="0">
                    <a:pos x="83" y="15"/>
                  </a:cxn>
                  <a:cxn ang="0">
                    <a:pos x="94" y="86"/>
                  </a:cxn>
                  <a:cxn ang="0">
                    <a:pos x="83" y="87"/>
                  </a:cxn>
                  <a:cxn ang="0">
                    <a:pos x="11" y="38"/>
                  </a:cxn>
                  <a:cxn ang="0">
                    <a:pos x="58" y="121"/>
                  </a:cxn>
                  <a:cxn ang="0">
                    <a:pos x="47" y="11"/>
                  </a:cxn>
                  <a:cxn ang="0">
                    <a:pos x="47" y="4"/>
                  </a:cxn>
                  <a:cxn ang="0">
                    <a:pos x="47" y="11"/>
                  </a:cxn>
                  <a:cxn ang="0">
                    <a:pos x="57" y="11"/>
                  </a:cxn>
                  <a:cxn ang="0">
                    <a:pos x="54" y="7"/>
                  </a:cxn>
                  <a:cxn ang="0">
                    <a:pos x="47" y="0"/>
                  </a:cxn>
                  <a:cxn ang="0">
                    <a:pos x="40" y="7"/>
                  </a:cxn>
                  <a:cxn ang="0">
                    <a:pos x="33" y="11"/>
                  </a:cxn>
                  <a:cxn ang="0">
                    <a:pos x="27" y="17"/>
                  </a:cxn>
                  <a:cxn ang="0">
                    <a:pos x="60" y="23"/>
                  </a:cxn>
                  <a:cxn ang="0">
                    <a:pos x="67" y="17"/>
                  </a:cxn>
                </a:cxnLst>
                <a:rect l="0" t="0" r="r" b="b"/>
                <a:pathLst>
                  <a:path w="119" h="146">
                    <a:moveTo>
                      <a:pt x="58" y="108"/>
                    </a:moveTo>
                    <a:cubicBezTo>
                      <a:pt x="19" y="108"/>
                      <a:pt x="19" y="108"/>
                      <a:pt x="19" y="108"/>
                    </a:cubicBezTo>
                    <a:cubicBezTo>
                      <a:pt x="18" y="108"/>
                      <a:pt x="17" y="107"/>
                      <a:pt x="17" y="106"/>
                    </a:cubicBezTo>
                    <a:cubicBezTo>
                      <a:pt x="17" y="104"/>
                      <a:pt x="17" y="104"/>
                      <a:pt x="17" y="104"/>
                    </a:cubicBezTo>
                    <a:cubicBezTo>
                      <a:pt x="17" y="103"/>
                      <a:pt x="18" y="102"/>
                      <a:pt x="19" y="102"/>
                    </a:cubicBezTo>
                    <a:cubicBezTo>
                      <a:pt x="58" y="102"/>
                      <a:pt x="58" y="102"/>
                      <a:pt x="58" y="102"/>
                    </a:cubicBezTo>
                    <a:cubicBezTo>
                      <a:pt x="59" y="102"/>
                      <a:pt x="60" y="103"/>
                      <a:pt x="60" y="104"/>
                    </a:cubicBezTo>
                    <a:cubicBezTo>
                      <a:pt x="60" y="106"/>
                      <a:pt x="60" y="106"/>
                      <a:pt x="60" y="106"/>
                    </a:cubicBezTo>
                    <a:cubicBezTo>
                      <a:pt x="60" y="107"/>
                      <a:pt x="59" y="108"/>
                      <a:pt x="58" y="108"/>
                    </a:cubicBezTo>
                    <a:moveTo>
                      <a:pt x="62" y="90"/>
                    </a:moveTo>
                    <a:cubicBezTo>
                      <a:pt x="19" y="90"/>
                      <a:pt x="19" y="90"/>
                      <a:pt x="19" y="90"/>
                    </a:cubicBezTo>
                    <a:cubicBezTo>
                      <a:pt x="18" y="90"/>
                      <a:pt x="17" y="89"/>
                      <a:pt x="17" y="87"/>
                    </a:cubicBezTo>
                    <a:cubicBezTo>
                      <a:pt x="17" y="85"/>
                      <a:pt x="17" y="85"/>
                      <a:pt x="17" y="85"/>
                    </a:cubicBezTo>
                    <a:cubicBezTo>
                      <a:pt x="17" y="84"/>
                      <a:pt x="18" y="83"/>
                      <a:pt x="19" y="83"/>
                    </a:cubicBezTo>
                    <a:cubicBezTo>
                      <a:pt x="62" y="83"/>
                      <a:pt x="62" y="83"/>
                      <a:pt x="62" y="83"/>
                    </a:cubicBezTo>
                    <a:cubicBezTo>
                      <a:pt x="64" y="83"/>
                      <a:pt x="65" y="84"/>
                      <a:pt x="65" y="85"/>
                    </a:cubicBezTo>
                    <a:cubicBezTo>
                      <a:pt x="65" y="87"/>
                      <a:pt x="65" y="87"/>
                      <a:pt x="65" y="87"/>
                    </a:cubicBezTo>
                    <a:cubicBezTo>
                      <a:pt x="65" y="89"/>
                      <a:pt x="64" y="90"/>
                      <a:pt x="62" y="90"/>
                    </a:cubicBezTo>
                    <a:moveTo>
                      <a:pt x="73" y="54"/>
                    </a:moveTo>
                    <a:cubicBezTo>
                      <a:pt x="19" y="54"/>
                      <a:pt x="19" y="54"/>
                      <a:pt x="19" y="54"/>
                    </a:cubicBezTo>
                    <a:cubicBezTo>
                      <a:pt x="18" y="54"/>
                      <a:pt x="17" y="53"/>
                      <a:pt x="17" y="52"/>
                    </a:cubicBezTo>
                    <a:cubicBezTo>
                      <a:pt x="17" y="50"/>
                      <a:pt x="17" y="50"/>
                      <a:pt x="17" y="50"/>
                    </a:cubicBezTo>
                    <a:cubicBezTo>
                      <a:pt x="17" y="49"/>
                      <a:pt x="18" y="48"/>
                      <a:pt x="19" y="48"/>
                    </a:cubicBezTo>
                    <a:cubicBezTo>
                      <a:pt x="73" y="48"/>
                      <a:pt x="73" y="48"/>
                      <a:pt x="73" y="48"/>
                    </a:cubicBezTo>
                    <a:cubicBezTo>
                      <a:pt x="74" y="48"/>
                      <a:pt x="75" y="49"/>
                      <a:pt x="75" y="50"/>
                    </a:cubicBezTo>
                    <a:cubicBezTo>
                      <a:pt x="75" y="52"/>
                      <a:pt x="75" y="52"/>
                      <a:pt x="75" y="52"/>
                    </a:cubicBezTo>
                    <a:cubicBezTo>
                      <a:pt x="75" y="53"/>
                      <a:pt x="74" y="54"/>
                      <a:pt x="73" y="54"/>
                    </a:cubicBezTo>
                    <a:moveTo>
                      <a:pt x="73" y="73"/>
                    </a:moveTo>
                    <a:cubicBezTo>
                      <a:pt x="19" y="73"/>
                      <a:pt x="19" y="73"/>
                      <a:pt x="19" y="73"/>
                    </a:cubicBezTo>
                    <a:cubicBezTo>
                      <a:pt x="18" y="73"/>
                      <a:pt x="17" y="72"/>
                      <a:pt x="17" y="71"/>
                    </a:cubicBezTo>
                    <a:cubicBezTo>
                      <a:pt x="17" y="69"/>
                      <a:pt x="17" y="69"/>
                      <a:pt x="17" y="69"/>
                    </a:cubicBezTo>
                    <a:cubicBezTo>
                      <a:pt x="17" y="68"/>
                      <a:pt x="18" y="67"/>
                      <a:pt x="19" y="67"/>
                    </a:cubicBezTo>
                    <a:cubicBezTo>
                      <a:pt x="73" y="67"/>
                      <a:pt x="73" y="67"/>
                      <a:pt x="73" y="67"/>
                    </a:cubicBezTo>
                    <a:cubicBezTo>
                      <a:pt x="74" y="67"/>
                      <a:pt x="75" y="68"/>
                      <a:pt x="75" y="69"/>
                    </a:cubicBezTo>
                    <a:cubicBezTo>
                      <a:pt x="75" y="71"/>
                      <a:pt x="75" y="71"/>
                      <a:pt x="75" y="71"/>
                    </a:cubicBezTo>
                    <a:cubicBezTo>
                      <a:pt x="75" y="72"/>
                      <a:pt x="74" y="73"/>
                      <a:pt x="73" y="73"/>
                    </a:cubicBezTo>
                    <a:moveTo>
                      <a:pt x="109" y="113"/>
                    </a:moveTo>
                    <a:cubicBezTo>
                      <a:pt x="93" y="132"/>
                      <a:pt x="93" y="132"/>
                      <a:pt x="93" y="132"/>
                    </a:cubicBezTo>
                    <a:cubicBezTo>
                      <a:pt x="92" y="133"/>
                      <a:pt x="91" y="133"/>
                      <a:pt x="89" y="133"/>
                    </a:cubicBezTo>
                    <a:cubicBezTo>
                      <a:pt x="89" y="133"/>
                      <a:pt x="88" y="133"/>
                      <a:pt x="87" y="132"/>
                    </a:cubicBezTo>
                    <a:cubicBezTo>
                      <a:pt x="76" y="124"/>
                      <a:pt x="76" y="124"/>
                      <a:pt x="76" y="124"/>
                    </a:cubicBezTo>
                    <a:cubicBezTo>
                      <a:pt x="75" y="123"/>
                      <a:pt x="74" y="120"/>
                      <a:pt x="76" y="118"/>
                    </a:cubicBezTo>
                    <a:cubicBezTo>
                      <a:pt x="77" y="116"/>
                      <a:pt x="80" y="116"/>
                      <a:pt x="82" y="118"/>
                    </a:cubicBezTo>
                    <a:cubicBezTo>
                      <a:pt x="89" y="123"/>
                      <a:pt x="89" y="123"/>
                      <a:pt x="89" y="123"/>
                    </a:cubicBezTo>
                    <a:cubicBezTo>
                      <a:pt x="103" y="108"/>
                      <a:pt x="103" y="108"/>
                      <a:pt x="103" y="108"/>
                    </a:cubicBezTo>
                    <a:cubicBezTo>
                      <a:pt x="105" y="106"/>
                      <a:pt x="107" y="106"/>
                      <a:pt x="109" y="107"/>
                    </a:cubicBezTo>
                    <a:cubicBezTo>
                      <a:pt x="111" y="109"/>
                      <a:pt x="111" y="111"/>
                      <a:pt x="109" y="113"/>
                    </a:cubicBezTo>
                    <a:moveTo>
                      <a:pt x="92" y="92"/>
                    </a:moveTo>
                    <a:cubicBezTo>
                      <a:pt x="77" y="92"/>
                      <a:pt x="65" y="104"/>
                      <a:pt x="65" y="119"/>
                    </a:cubicBezTo>
                    <a:cubicBezTo>
                      <a:pt x="65" y="134"/>
                      <a:pt x="77" y="146"/>
                      <a:pt x="92" y="146"/>
                    </a:cubicBezTo>
                    <a:cubicBezTo>
                      <a:pt x="106" y="146"/>
                      <a:pt x="119" y="134"/>
                      <a:pt x="119" y="119"/>
                    </a:cubicBezTo>
                    <a:cubicBezTo>
                      <a:pt x="119" y="104"/>
                      <a:pt x="106" y="92"/>
                      <a:pt x="92" y="92"/>
                    </a:cubicBezTo>
                    <a:moveTo>
                      <a:pt x="61" y="131"/>
                    </a:moveTo>
                    <a:cubicBezTo>
                      <a:pt x="8" y="131"/>
                      <a:pt x="8" y="131"/>
                      <a:pt x="8" y="131"/>
                    </a:cubicBezTo>
                    <a:cubicBezTo>
                      <a:pt x="4" y="131"/>
                      <a:pt x="0" y="127"/>
                      <a:pt x="0" y="123"/>
                    </a:cubicBezTo>
                    <a:cubicBezTo>
                      <a:pt x="0" y="23"/>
                      <a:pt x="0" y="23"/>
                      <a:pt x="0" y="23"/>
                    </a:cubicBezTo>
                    <a:cubicBezTo>
                      <a:pt x="0" y="18"/>
                      <a:pt x="4" y="15"/>
                      <a:pt x="6" y="15"/>
                    </a:cubicBezTo>
                    <a:cubicBezTo>
                      <a:pt x="23" y="15"/>
                      <a:pt x="23" y="15"/>
                      <a:pt x="23" y="15"/>
                    </a:cubicBezTo>
                    <a:cubicBezTo>
                      <a:pt x="23" y="15"/>
                      <a:pt x="23" y="16"/>
                      <a:pt x="23" y="17"/>
                    </a:cubicBezTo>
                    <a:cubicBezTo>
                      <a:pt x="23" y="23"/>
                      <a:pt x="28" y="27"/>
                      <a:pt x="33" y="27"/>
                    </a:cubicBezTo>
                    <a:cubicBezTo>
                      <a:pt x="60" y="27"/>
                      <a:pt x="60" y="27"/>
                      <a:pt x="60" y="27"/>
                    </a:cubicBezTo>
                    <a:cubicBezTo>
                      <a:pt x="66" y="27"/>
                      <a:pt x="71" y="23"/>
                      <a:pt x="71" y="17"/>
                    </a:cubicBezTo>
                    <a:cubicBezTo>
                      <a:pt x="71" y="16"/>
                      <a:pt x="71" y="15"/>
                      <a:pt x="71" y="15"/>
                    </a:cubicBezTo>
                    <a:cubicBezTo>
                      <a:pt x="83" y="15"/>
                      <a:pt x="83" y="15"/>
                      <a:pt x="83" y="15"/>
                    </a:cubicBezTo>
                    <a:cubicBezTo>
                      <a:pt x="90" y="15"/>
                      <a:pt x="94" y="18"/>
                      <a:pt x="94" y="23"/>
                    </a:cubicBezTo>
                    <a:cubicBezTo>
                      <a:pt x="94" y="86"/>
                      <a:pt x="94" y="86"/>
                      <a:pt x="94" y="86"/>
                    </a:cubicBezTo>
                    <a:cubicBezTo>
                      <a:pt x="93" y="85"/>
                      <a:pt x="92" y="85"/>
                      <a:pt x="92" y="85"/>
                    </a:cubicBezTo>
                    <a:cubicBezTo>
                      <a:pt x="89" y="85"/>
                      <a:pt x="86" y="86"/>
                      <a:pt x="83" y="87"/>
                    </a:cubicBezTo>
                    <a:cubicBezTo>
                      <a:pt x="83" y="38"/>
                      <a:pt x="83" y="38"/>
                      <a:pt x="83" y="38"/>
                    </a:cubicBezTo>
                    <a:cubicBezTo>
                      <a:pt x="11" y="38"/>
                      <a:pt x="11" y="38"/>
                      <a:pt x="11" y="38"/>
                    </a:cubicBezTo>
                    <a:cubicBezTo>
                      <a:pt x="11" y="121"/>
                      <a:pt x="11" y="121"/>
                      <a:pt x="11" y="121"/>
                    </a:cubicBezTo>
                    <a:cubicBezTo>
                      <a:pt x="58" y="121"/>
                      <a:pt x="58" y="121"/>
                      <a:pt x="58" y="121"/>
                    </a:cubicBezTo>
                    <a:cubicBezTo>
                      <a:pt x="59" y="124"/>
                      <a:pt x="59" y="128"/>
                      <a:pt x="61" y="131"/>
                    </a:cubicBezTo>
                    <a:moveTo>
                      <a:pt x="47" y="11"/>
                    </a:moveTo>
                    <a:cubicBezTo>
                      <a:pt x="45" y="11"/>
                      <a:pt x="44" y="9"/>
                      <a:pt x="44" y="7"/>
                    </a:cubicBezTo>
                    <a:cubicBezTo>
                      <a:pt x="44" y="6"/>
                      <a:pt x="45" y="4"/>
                      <a:pt x="47" y="4"/>
                    </a:cubicBezTo>
                    <a:cubicBezTo>
                      <a:pt x="49" y="4"/>
                      <a:pt x="50" y="6"/>
                      <a:pt x="50" y="7"/>
                    </a:cubicBezTo>
                    <a:cubicBezTo>
                      <a:pt x="50" y="9"/>
                      <a:pt x="49" y="11"/>
                      <a:pt x="47" y="11"/>
                    </a:cubicBezTo>
                    <a:moveTo>
                      <a:pt x="60" y="11"/>
                    </a:moveTo>
                    <a:cubicBezTo>
                      <a:pt x="57" y="11"/>
                      <a:pt x="57" y="11"/>
                      <a:pt x="57" y="11"/>
                    </a:cubicBezTo>
                    <a:cubicBezTo>
                      <a:pt x="56" y="11"/>
                      <a:pt x="54" y="9"/>
                      <a:pt x="54" y="7"/>
                    </a:cubicBezTo>
                    <a:cubicBezTo>
                      <a:pt x="54" y="7"/>
                      <a:pt x="54" y="7"/>
                      <a:pt x="54" y="7"/>
                    </a:cubicBezTo>
                    <a:cubicBezTo>
                      <a:pt x="54" y="3"/>
                      <a:pt x="51" y="0"/>
                      <a:pt x="47" y="0"/>
                    </a:cubicBezTo>
                    <a:cubicBezTo>
                      <a:pt x="47" y="0"/>
                      <a:pt x="47" y="0"/>
                      <a:pt x="47" y="0"/>
                    </a:cubicBezTo>
                    <a:cubicBezTo>
                      <a:pt x="43" y="0"/>
                      <a:pt x="40" y="3"/>
                      <a:pt x="40" y="7"/>
                    </a:cubicBezTo>
                    <a:cubicBezTo>
                      <a:pt x="40" y="7"/>
                      <a:pt x="40" y="7"/>
                      <a:pt x="40" y="7"/>
                    </a:cubicBezTo>
                    <a:cubicBezTo>
                      <a:pt x="40" y="9"/>
                      <a:pt x="38" y="11"/>
                      <a:pt x="37" y="11"/>
                    </a:cubicBezTo>
                    <a:cubicBezTo>
                      <a:pt x="33" y="11"/>
                      <a:pt x="33" y="11"/>
                      <a:pt x="33" y="11"/>
                    </a:cubicBezTo>
                    <a:cubicBezTo>
                      <a:pt x="30" y="11"/>
                      <a:pt x="27" y="13"/>
                      <a:pt x="27" y="17"/>
                    </a:cubicBezTo>
                    <a:cubicBezTo>
                      <a:pt x="27" y="17"/>
                      <a:pt x="27" y="17"/>
                      <a:pt x="27" y="17"/>
                    </a:cubicBezTo>
                    <a:cubicBezTo>
                      <a:pt x="27" y="20"/>
                      <a:pt x="30" y="23"/>
                      <a:pt x="33" y="23"/>
                    </a:cubicBezTo>
                    <a:cubicBezTo>
                      <a:pt x="60" y="23"/>
                      <a:pt x="60" y="23"/>
                      <a:pt x="60" y="23"/>
                    </a:cubicBezTo>
                    <a:cubicBezTo>
                      <a:pt x="64" y="23"/>
                      <a:pt x="67" y="20"/>
                      <a:pt x="67" y="17"/>
                    </a:cubicBezTo>
                    <a:cubicBezTo>
                      <a:pt x="67" y="17"/>
                      <a:pt x="67" y="17"/>
                      <a:pt x="67" y="17"/>
                    </a:cubicBezTo>
                    <a:cubicBezTo>
                      <a:pt x="67" y="13"/>
                      <a:pt x="64" y="11"/>
                      <a:pt x="60" y="11"/>
                    </a:cubicBezTo>
                  </a:path>
                </a:pathLst>
              </a:custGeom>
              <a:solidFill>
                <a:schemeClr val="bg1"/>
              </a:solidFill>
              <a:ln w="9525">
                <a:noFill/>
                <a:round/>
              </a:ln>
            </p:spPr>
            <p:txBody>
              <a:bodyPr anchor="ctr"/>
              <a:lstStyle/>
              <a:p>
                <a:pPr algn="ctr"/>
                <a:endParaRPr sz="2400">
                  <a:cs typeface="+mn-ea"/>
                  <a:sym typeface="+mn-lt"/>
                </a:endParaRPr>
              </a:p>
            </p:txBody>
          </p:sp>
        </p:grpSp>
        <p:sp>
          <p:nvSpPr>
            <p:cNvPr id="34" name="TextBox 36"/>
            <p:cNvSpPr txBox="1"/>
            <p:nvPr/>
          </p:nvSpPr>
          <p:spPr bwMode="auto">
            <a:xfrm>
              <a:off x="6108197" y="3544489"/>
              <a:ext cx="2010944" cy="417134"/>
            </a:xfrm>
            <a:prstGeom prst="rect">
              <a:avLst/>
            </a:prstGeom>
            <a:noFill/>
          </p:spPr>
          <p:txBody>
            <a:bodyPr wrap="square" lIns="480000" tIns="62400" rIns="120000" bIns="62400">
              <a:normAutofit fontScale="85000" lnSpcReduction="20000"/>
            </a:bodyPr>
            <a:lstStyle/>
            <a:p>
              <a:pPr fontAlgn="base">
                <a:spcBef>
                  <a:spcPct val="0"/>
                </a:spcBef>
                <a:spcAft>
                  <a:spcPct val="0"/>
                </a:spcAft>
              </a:pPr>
              <a:r>
                <a:rPr lang="zh-CN" altLang="en-US" sz="1335" spc="105" dirty="0">
                  <a:solidFill>
                    <a:schemeClr val="tx1">
                      <a:lumMod val="50000"/>
                      <a:lumOff val="50000"/>
                    </a:schemeClr>
                  </a:solidFill>
                  <a:latin typeface="微软雅黑" panose="020B0503020204020204" pitchFamily="34" charset="-122"/>
                  <a:cs typeface="Lato Light" charset="0"/>
                  <a:sym typeface="Lato Light" charset="0"/>
                </a:rPr>
                <a:t>此处添加详细文本描述，建议与标题相关并符合整体语言风格</a:t>
              </a:r>
              <a:endParaRPr lang="en-US" altLang="zh-CN" sz="1200" spc="105" dirty="0">
                <a:solidFill>
                  <a:schemeClr val="tx1">
                    <a:lumMod val="50000"/>
                    <a:lumOff val="50000"/>
                  </a:schemeClr>
                </a:solidFill>
                <a:latin typeface="微软雅黑" panose="020B0503020204020204" pitchFamily="34" charset="-122"/>
                <a:cs typeface="Lato Light" charset="0"/>
                <a:sym typeface="Lato Light" charset="0"/>
              </a:endParaRPr>
            </a:p>
            <a:p>
              <a:pPr algn="l" latinLnBrk="0">
                <a:lnSpc>
                  <a:spcPct val="120000"/>
                </a:lnSpc>
              </a:pPr>
              <a:endParaRPr lang="zh-CN" altLang="en-US" sz="1335" dirty="0">
                <a:solidFill>
                  <a:schemeClr val="tx1">
                    <a:lumMod val="85000"/>
                    <a:lumOff val="15000"/>
                  </a:schemeClr>
                </a:solidFill>
                <a:cs typeface="+mn-ea"/>
                <a:sym typeface="+mn-lt"/>
              </a:endParaRPr>
            </a:p>
          </p:txBody>
        </p:sp>
      </p:grpSp>
      <p:grpSp>
        <p:nvGrpSpPr>
          <p:cNvPr id="37" name="组合 36"/>
          <p:cNvGrpSpPr/>
          <p:nvPr/>
        </p:nvGrpSpPr>
        <p:grpSpPr>
          <a:xfrm>
            <a:off x="0" y="294640"/>
            <a:ext cx="880552" cy="375920"/>
            <a:chOff x="0" y="294640"/>
            <a:chExt cx="1094740" cy="467360"/>
          </a:xfrm>
          <a:solidFill>
            <a:srgbClr val="EE8A10"/>
          </a:solidFill>
        </p:grpSpPr>
        <p:sp>
          <p:nvSpPr>
            <p:cNvPr id="38"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0"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1"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42" name="文本框 41"/>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明年计划</a:t>
            </a:r>
            <a:endParaRPr lang="zh-CN" altLang="en-US" sz="2800" spc="600" dirty="0">
              <a:cs typeface="+mn-ea"/>
              <a:sym typeface="+mn-lt"/>
            </a:endParaRPr>
          </a:p>
        </p:txBody>
      </p:sp>
      <p:grpSp>
        <p:nvGrpSpPr>
          <p:cNvPr id="43" name="组合 42"/>
          <p:cNvGrpSpPr/>
          <p:nvPr/>
        </p:nvGrpSpPr>
        <p:grpSpPr>
          <a:xfrm>
            <a:off x="3356076" y="408709"/>
            <a:ext cx="1749361" cy="147782"/>
            <a:chOff x="635462" y="775854"/>
            <a:chExt cx="1749361" cy="147782"/>
          </a:xfrm>
          <a:solidFill>
            <a:srgbClr val="EE8A10"/>
          </a:solidFill>
        </p:grpSpPr>
        <p:sp>
          <p:nvSpPr>
            <p:cNvPr id="44" name="椭圆 43"/>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5" name="椭圆 44"/>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6" name="椭圆 45"/>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7" name="椭圆 46"/>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8" name="椭圆 47"/>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49" name="直接连接符 48"/>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Tm="3030">
        <p:dissolve/>
      </p:transition>
    </mc:Choice>
    <mc:Fallback>
      <p:transition spd="slow" advTm="303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2"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1+#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2"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1+#ppt_w/2"/>
                                          </p:val>
                                        </p:tav>
                                        <p:tav tm="100000">
                                          <p:val>
                                            <p:strVal val="#ppt_x"/>
                                          </p:val>
                                        </p:tav>
                                      </p:tavLst>
                                    </p:anim>
                                    <p:anim calcmode="lin" valueType="num">
                                      <p:cBhvr additive="base">
                                        <p:cTn id="39"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直接连接符 36"/>
          <p:cNvCxnSpPr/>
          <p:nvPr/>
        </p:nvCxnSpPr>
        <p:spPr>
          <a:xfrm>
            <a:off x="995162" y="5675019"/>
            <a:ext cx="4817853" cy="0"/>
          </a:xfrm>
          <a:prstGeom prst="line">
            <a:avLst/>
          </a:prstGeom>
          <a:ln w="28575">
            <a:solidFill>
              <a:srgbClr val="EE8A10"/>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183394" y="2102689"/>
            <a:ext cx="4461609" cy="3393431"/>
            <a:chOff x="1085850" y="1989138"/>
            <a:chExt cx="5200650" cy="3600450"/>
          </a:xfrm>
        </p:grpSpPr>
        <p:sp>
          <p:nvSpPr>
            <p:cNvPr id="40" name="矩形 39"/>
            <p:cNvSpPr/>
            <p:nvPr/>
          </p:nvSpPr>
          <p:spPr>
            <a:xfrm>
              <a:off x="1085850" y="1989138"/>
              <a:ext cx="823120" cy="3600450"/>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p>
          </p:txBody>
        </p:sp>
        <p:sp>
          <p:nvSpPr>
            <p:cNvPr id="41" name="矩形 40"/>
            <p:cNvSpPr/>
            <p:nvPr/>
          </p:nvSpPr>
          <p:spPr>
            <a:xfrm>
              <a:off x="2180232" y="3333750"/>
              <a:ext cx="823120" cy="2255838"/>
            </a:xfrm>
            <a:prstGeom prst="rect">
              <a:avLst/>
            </a:prstGeom>
            <a:noFill/>
            <a:ln w="28575">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42" name="矩形 41"/>
            <p:cNvSpPr/>
            <p:nvPr/>
          </p:nvSpPr>
          <p:spPr>
            <a:xfrm>
              <a:off x="3274614" y="2362200"/>
              <a:ext cx="823120" cy="3227388"/>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43" name="矩形 42"/>
            <p:cNvSpPr/>
            <p:nvPr/>
          </p:nvSpPr>
          <p:spPr>
            <a:xfrm>
              <a:off x="4368996" y="4210050"/>
              <a:ext cx="823120" cy="1379538"/>
            </a:xfrm>
            <a:prstGeom prst="rect">
              <a:avLst/>
            </a:prstGeom>
            <a:noFill/>
            <a:ln w="28575">
              <a:solidFill>
                <a:srgbClr val="EE8A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44" name="矩形 43"/>
            <p:cNvSpPr/>
            <p:nvPr/>
          </p:nvSpPr>
          <p:spPr>
            <a:xfrm>
              <a:off x="5463380" y="2876550"/>
              <a:ext cx="823120" cy="2713038"/>
            </a:xfrm>
            <a:prstGeom prst="rect">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grpSp>
      <p:grpSp>
        <p:nvGrpSpPr>
          <p:cNvPr id="45" name="组合 44"/>
          <p:cNvGrpSpPr/>
          <p:nvPr/>
        </p:nvGrpSpPr>
        <p:grpSpPr>
          <a:xfrm>
            <a:off x="6217157" y="2102690"/>
            <a:ext cx="4899076" cy="962240"/>
            <a:chOff x="7483989" y="3361982"/>
            <a:chExt cx="4999372" cy="981940"/>
          </a:xfrm>
        </p:grpSpPr>
        <p:sp>
          <p:nvSpPr>
            <p:cNvPr id="46" name="矩形 45"/>
            <p:cNvSpPr/>
            <p:nvPr/>
          </p:nvSpPr>
          <p:spPr>
            <a:xfrm>
              <a:off x="7483989" y="3732518"/>
              <a:ext cx="4999372" cy="61140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70" dirty="0">
                  <a:solidFill>
                    <a:schemeClr val="tx1">
                      <a:lumMod val="75000"/>
                      <a:lumOff val="25000"/>
                    </a:schemeClr>
                  </a:solidFill>
                  <a:latin typeface="+mn-ea"/>
                </a:rPr>
                <a:t>用户可以在投影仪或者计算机上进行演示也可以将演示文稿打印出来制作成胶片</a:t>
              </a:r>
              <a:endParaRPr lang="zh-CN" altLang="en-US" sz="1370" dirty="0">
                <a:solidFill>
                  <a:schemeClr val="tx1">
                    <a:lumMod val="75000"/>
                    <a:lumOff val="25000"/>
                  </a:schemeClr>
                </a:solidFill>
                <a:latin typeface="+mn-ea"/>
              </a:endParaRPr>
            </a:p>
          </p:txBody>
        </p:sp>
        <p:sp>
          <p:nvSpPr>
            <p:cNvPr id="47" name="矩形 46"/>
            <p:cNvSpPr/>
            <p:nvPr/>
          </p:nvSpPr>
          <p:spPr>
            <a:xfrm>
              <a:off x="7483989" y="3361982"/>
              <a:ext cx="2050552" cy="33920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00" b="1" dirty="0">
                  <a:latin typeface="+mn-ea"/>
                </a:rPr>
                <a:t>标题文字添加</a:t>
              </a:r>
              <a:endParaRPr lang="zh-CN" altLang="en-US" sz="1300" b="1" dirty="0">
                <a:latin typeface="+mn-ea"/>
              </a:endParaRPr>
            </a:p>
          </p:txBody>
        </p:sp>
      </p:grpSp>
      <p:grpSp>
        <p:nvGrpSpPr>
          <p:cNvPr id="48" name="组合 47"/>
          <p:cNvGrpSpPr/>
          <p:nvPr/>
        </p:nvGrpSpPr>
        <p:grpSpPr>
          <a:xfrm>
            <a:off x="6217157" y="3342541"/>
            <a:ext cx="4899076" cy="962240"/>
            <a:chOff x="7483989" y="3361982"/>
            <a:chExt cx="4999372" cy="981940"/>
          </a:xfrm>
        </p:grpSpPr>
        <p:sp>
          <p:nvSpPr>
            <p:cNvPr id="49" name="矩形 48"/>
            <p:cNvSpPr/>
            <p:nvPr/>
          </p:nvSpPr>
          <p:spPr>
            <a:xfrm>
              <a:off x="7483989" y="3732518"/>
              <a:ext cx="4999372" cy="61140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70" dirty="0">
                  <a:solidFill>
                    <a:schemeClr val="tx1">
                      <a:lumMod val="75000"/>
                      <a:lumOff val="25000"/>
                    </a:schemeClr>
                  </a:solidFill>
                  <a:latin typeface="+mn-ea"/>
                </a:rPr>
                <a:t>用户可以在投影仪或者计算机上进行演示也可以将演示文稿打印出来制作成胶片</a:t>
              </a:r>
              <a:endParaRPr lang="zh-CN" altLang="en-US" sz="1370" dirty="0">
                <a:solidFill>
                  <a:schemeClr val="tx1">
                    <a:lumMod val="75000"/>
                    <a:lumOff val="25000"/>
                  </a:schemeClr>
                </a:solidFill>
                <a:latin typeface="+mn-ea"/>
              </a:endParaRPr>
            </a:p>
          </p:txBody>
        </p:sp>
        <p:sp>
          <p:nvSpPr>
            <p:cNvPr id="50" name="矩形 49"/>
            <p:cNvSpPr/>
            <p:nvPr/>
          </p:nvSpPr>
          <p:spPr>
            <a:xfrm>
              <a:off x="7483989" y="3361982"/>
              <a:ext cx="2050552" cy="33920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00" b="1" dirty="0">
                  <a:latin typeface="+mn-ea"/>
                </a:rPr>
                <a:t>标题文字添加</a:t>
              </a:r>
              <a:endParaRPr lang="zh-CN" altLang="en-US" sz="1300" b="1" dirty="0">
                <a:latin typeface="+mn-ea"/>
              </a:endParaRPr>
            </a:p>
          </p:txBody>
        </p:sp>
      </p:grpSp>
      <p:grpSp>
        <p:nvGrpSpPr>
          <p:cNvPr id="51" name="组合 50"/>
          <p:cNvGrpSpPr/>
          <p:nvPr/>
        </p:nvGrpSpPr>
        <p:grpSpPr>
          <a:xfrm>
            <a:off x="6217157" y="4582392"/>
            <a:ext cx="4899076" cy="962240"/>
            <a:chOff x="7483989" y="3361982"/>
            <a:chExt cx="4999372" cy="981940"/>
          </a:xfrm>
        </p:grpSpPr>
        <p:sp>
          <p:nvSpPr>
            <p:cNvPr id="52" name="矩形 51"/>
            <p:cNvSpPr/>
            <p:nvPr/>
          </p:nvSpPr>
          <p:spPr>
            <a:xfrm>
              <a:off x="7483989" y="3732518"/>
              <a:ext cx="4999372" cy="61140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70" dirty="0">
                  <a:solidFill>
                    <a:schemeClr val="tx1">
                      <a:lumMod val="75000"/>
                      <a:lumOff val="25000"/>
                    </a:schemeClr>
                  </a:solidFill>
                  <a:latin typeface="+mn-ea"/>
                </a:rPr>
                <a:t>用户可以在投影仪或者计算机上进行演示也可以将演示文稿打印出来制作成胶片</a:t>
              </a:r>
              <a:endParaRPr lang="zh-CN" altLang="en-US" sz="1370" dirty="0">
                <a:solidFill>
                  <a:schemeClr val="tx1">
                    <a:lumMod val="75000"/>
                    <a:lumOff val="25000"/>
                  </a:schemeClr>
                </a:solidFill>
                <a:latin typeface="+mn-ea"/>
              </a:endParaRPr>
            </a:p>
          </p:txBody>
        </p:sp>
        <p:sp>
          <p:nvSpPr>
            <p:cNvPr id="53" name="矩形 52"/>
            <p:cNvSpPr/>
            <p:nvPr/>
          </p:nvSpPr>
          <p:spPr>
            <a:xfrm>
              <a:off x="7483989" y="3361982"/>
              <a:ext cx="2050552" cy="33920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00" b="1" dirty="0">
                  <a:latin typeface="+mn-ea"/>
                </a:rPr>
                <a:t>标题文字添加</a:t>
              </a:r>
              <a:endParaRPr lang="zh-CN" altLang="en-US" sz="1300" b="1" dirty="0">
                <a:latin typeface="+mn-ea"/>
              </a:endParaRPr>
            </a:p>
          </p:txBody>
        </p:sp>
      </p:grpSp>
      <p:grpSp>
        <p:nvGrpSpPr>
          <p:cNvPr id="19" name="组合 18"/>
          <p:cNvGrpSpPr/>
          <p:nvPr/>
        </p:nvGrpSpPr>
        <p:grpSpPr>
          <a:xfrm>
            <a:off x="0" y="294640"/>
            <a:ext cx="880552" cy="375920"/>
            <a:chOff x="0" y="294640"/>
            <a:chExt cx="1094740" cy="467360"/>
          </a:xfrm>
          <a:solidFill>
            <a:srgbClr val="EE8A10"/>
          </a:solidFill>
        </p:grpSpPr>
        <p:sp>
          <p:nvSpPr>
            <p:cNvPr id="20" name="燕尾形 2"/>
            <p:cNvSpPr/>
            <p:nvPr/>
          </p:nvSpPr>
          <p:spPr>
            <a:xfrm>
              <a:off x="416560" y="294640"/>
              <a:ext cx="375920" cy="467360"/>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燕尾形 3"/>
            <p:cNvSpPr/>
            <p:nvPr/>
          </p:nvSpPr>
          <p:spPr>
            <a:xfrm>
              <a:off x="718820" y="294640"/>
              <a:ext cx="375920" cy="467360"/>
            </a:xfrm>
            <a:prstGeom prst="chevron">
              <a:avLst/>
            </a:prstGeom>
            <a:solidFill>
              <a:srgbClr val="F19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2" name="五边形 4"/>
            <p:cNvSpPr/>
            <p:nvPr/>
          </p:nvSpPr>
          <p:spPr>
            <a:xfrm>
              <a:off x="0" y="294640"/>
              <a:ext cx="518160" cy="467360"/>
            </a:xfrm>
            <a:prstGeom prst="homePlate">
              <a:avLst/>
            </a:prstGeom>
            <a:solidFill>
              <a:srgbClr val="EE8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23" name="文本框 22"/>
          <p:cNvSpPr txBox="1"/>
          <p:nvPr/>
        </p:nvSpPr>
        <p:spPr>
          <a:xfrm>
            <a:off x="972489" y="220990"/>
            <a:ext cx="2702560" cy="523220"/>
          </a:xfrm>
          <a:prstGeom prst="rect">
            <a:avLst/>
          </a:prstGeom>
          <a:noFill/>
        </p:spPr>
        <p:txBody>
          <a:bodyPr wrap="square" rtlCol="0">
            <a:spAutoFit/>
          </a:bodyPr>
          <a:lstStyle/>
          <a:p>
            <a:r>
              <a:rPr lang="zh-CN" altLang="en-US" sz="2800" spc="600" dirty="0">
                <a:cs typeface="+mn-ea"/>
                <a:sym typeface="+mn-lt"/>
              </a:rPr>
              <a:t>明年计划</a:t>
            </a:r>
            <a:endParaRPr lang="zh-CN" altLang="en-US" sz="2800" spc="600" dirty="0">
              <a:cs typeface="+mn-ea"/>
              <a:sym typeface="+mn-lt"/>
            </a:endParaRPr>
          </a:p>
        </p:txBody>
      </p:sp>
      <p:grpSp>
        <p:nvGrpSpPr>
          <p:cNvPr id="24" name="组合 23"/>
          <p:cNvGrpSpPr/>
          <p:nvPr/>
        </p:nvGrpSpPr>
        <p:grpSpPr>
          <a:xfrm>
            <a:off x="3356076" y="408709"/>
            <a:ext cx="1749361" cy="147782"/>
            <a:chOff x="635462" y="775854"/>
            <a:chExt cx="1749361" cy="147782"/>
          </a:xfrm>
          <a:solidFill>
            <a:srgbClr val="EE8A10"/>
          </a:solidFill>
        </p:grpSpPr>
        <p:sp>
          <p:nvSpPr>
            <p:cNvPr id="25" name="椭圆 24"/>
            <p:cNvSpPr/>
            <p:nvPr/>
          </p:nvSpPr>
          <p:spPr>
            <a:xfrm>
              <a:off x="635462" y="775855"/>
              <a:ext cx="147781" cy="14778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6" name="椭圆 25"/>
            <p:cNvSpPr/>
            <p:nvPr/>
          </p:nvSpPr>
          <p:spPr>
            <a:xfrm>
              <a:off x="1036319" y="775854"/>
              <a:ext cx="147781" cy="14778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7" name="椭圆 26"/>
            <p:cNvSpPr/>
            <p:nvPr/>
          </p:nvSpPr>
          <p:spPr>
            <a:xfrm>
              <a:off x="1437176" y="775855"/>
              <a:ext cx="147781" cy="147781"/>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8" name="椭圆 27"/>
            <p:cNvSpPr/>
            <p:nvPr/>
          </p:nvSpPr>
          <p:spPr>
            <a:xfrm>
              <a:off x="1836185" y="775854"/>
              <a:ext cx="147781" cy="14778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 name="椭圆 28"/>
            <p:cNvSpPr/>
            <p:nvPr/>
          </p:nvSpPr>
          <p:spPr>
            <a:xfrm>
              <a:off x="2237042" y="775854"/>
              <a:ext cx="147781" cy="14778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30" name="直接连接符 29"/>
          <p:cNvCxnSpPr/>
          <p:nvPr/>
        </p:nvCxnSpPr>
        <p:spPr>
          <a:xfrm>
            <a:off x="5212080" y="477520"/>
            <a:ext cx="6969760" cy="0"/>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Tm="3030">
        <p:dissolve/>
      </p:transition>
    </mc:Choice>
    <mc:Fallback>
      <p:transition spd="slow" advTm="303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1+#ppt_w/2"/>
                                          </p:val>
                                        </p:tav>
                                        <p:tav tm="100000">
                                          <p:val>
                                            <p:strVal val="#ppt_x"/>
                                          </p:val>
                                        </p:tav>
                                      </p:tavLst>
                                    </p:anim>
                                    <p:anim calcmode="lin" valueType="num">
                                      <p:cBhvr additive="base">
                                        <p:cTn id="16" dur="500" fill="hold"/>
                                        <p:tgtEl>
                                          <p:spTgt spid="4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1+#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a:off x="0" y="1603366"/>
            <a:ext cx="12192000" cy="3651269"/>
          </a:xfrm>
          <a:prstGeom prst="rect">
            <a:avLst/>
          </a:prstGeom>
          <a:solidFill>
            <a:schemeClr val="tx1">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a:endParaRPr lang="zh-CN" altLang="en-US" sz="2400">
              <a:solidFill>
                <a:schemeClr val="bg1"/>
              </a:solidFill>
              <a:cs typeface="+mn-ea"/>
              <a:sym typeface="+mn-lt"/>
            </a:endParaRPr>
          </a:p>
        </p:txBody>
      </p:sp>
      <p:sp>
        <p:nvSpPr>
          <p:cNvPr id="8" name="文本框 7"/>
          <p:cNvSpPr txBox="1"/>
          <p:nvPr/>
        </p:nvSpPr>
        <p:spPr>
          <a:xfrm>
            <a:off x="2343574" y="2637941"/>
            <a:ext cx="7504853" cy="1077218"/>
          </a:xfrm>
          <a:prstGeom prst="rect">
            <a:avLst/>
          </a:prstGeom>
          <a:noFill/>
        </p:spPr>
        <p:txBody>
          <a:bodyPr wrap="square" rtlCol="0">
            <a:spAutoFit/>
          </a:bodyPr>
          <a:lstStyle/>
          <a:p>
            <a:pPr algn="ctr" defTabSz="1218565"/>
            <a:r>
              <a:rPr lang="zh-CN" altLang="en-US" sz="6400" dirty="0">
                <a:solidFill>
                  <a:schemeClr val="bg1"/>
                </a:solidFill>
                <a:cs typeface="+mn-ea"/>
                <a:sym typeface="+mn-lt"/>
              </a:rPr>
              <a:t>感谢聆听指导</a:t>
            </a:r>
            <a:endParaRPr lang="zh-CN" altLang="en-US" sz="6400" dirty="0">
              <a:solidFill>
                <a:schemeClr val="bg1"/>
              </a:solidFill>
              <a:cs typeface="+mn-ea"/>
              <a:sym typeface="+mn-lt"/>
            </a:endParaRPr>
          </a:p>
        </p:txBody>
      </p:sp>
      <p:sp>
        <p:nvSpPr>
          <p:cNvPr id="9" name="矩形 8"/>
          <p:cNvSpPr/>
          <p:nvPr/>
        </p:nvSpPr>
        <p:spPr>
          <a:xfrm>
            <a:off x="2546774" y="3745937"/>
            <a:ext cx="7098455" cy="461665"/>
          </a:xfrm>
          <a:prstGeom prst="rect">
            <a:avLst/>
          </a:prstGeom>
        </p:spPr>
        <p:txBody>
          <a:bodyPr wrap="square">
            <a:spAutoFit/>
          </a:bodyPr>
          <a:lstStyle/>
          <a:p>
            <a:pPr algn="ctr" defTabSz="1218565"/>
            <a:r>
              <a:rPr lang="en-US" altLang="zh-CN" sz="2400" dirty="0">
                <a:solidFill>
                  <a:schemeClr val="bg1"/>
                </a:solidFill>
                <a:cs typeface="+mn-ea"/>
                <a:sym typeface="+mn-lt"/>
              </a:rPr>
              <a:t>The personnel year-end report PPT</a:t>
            </a:r>
            <a:endParaRPr lang="zh-CN" altLang="en-US" sz="2400" dirty="0">
              <a:solidFill>
                <a:schemeClr val="bg1"/>
              </a:solidFill>
              <a:cs typeface="+mn-ea"/>
              <a:sym typeface="+mn-lt"/>
            </a:endParaRPr>
          </a:p>
        </p:txBody>
      </p:sp>
      <p:sp>
        <p:nvSpPr>
          <p:cNvPr id="10" name="文本框 9"/>
          <p:cNvSpPr txBox="1"/>
          <p:nvPr/>
        </p:nvSpPr>
        <p:spPr>
          <a:xfrm>
            <a:off x="3854027" y="1796819"/>
            <a:ext cx="4483947" cy="913007"/>
          </a:xfrm>
          <a:prstGeom prst="rect">
            <a:avLst/>
          </a:prstGeom>
          <a:noFill/>
        </p:spPr>
        <p:txBody>
          <a:bodyPr wrap="square" rtlCol="0">
            <a:spAutoFit/>
          </a:bodyPr>
          <a:lstStyle/>
          <a:p>
            <a:pPr algn="ctr" defTabSz="1218565"/>
            <a:r>
              <a:rPr lang="en-US" altLang="zh-CN" sz="5335" spc="800" dirty="0">
                <a:solidFill>
                  <a:schemeClr val="bg1"/>
                </a:solidFill>
                <a:cs typeface="+mn-ea"/>
                <a:sym typeface="+mn-lt"/>
              </a:rPr>
              <a:t>THANKS</a:t>
            </a:r>
            <a:endParaRPr lang="zh-CN" altLang="en-US" sz="5335" spc="800" dirty="0">
              <a:solidFill>
                <a:schemeClr val="bg1"/>
              </a:solidFill>
              <a:cs typeface="+mn-ea"/>
              <a:sym typeface="+mn-lt"/>
            </a:endParaRPr>
          </a:p>
        </p:txBody>
      </p:sp>
      <p:sp>
        <p:nvSpPr>
          <p:cNvPr id="11" name="文本框 10"/>
          <p:cNvSpPr txBox="1"/>
          <p:nvPr/>
        </p:nvSpPr>
        <p:spPr>
          <a:xfrm>
            <a:off x="4273974" y="4587058"/>
            <a:ext cx="3644053" cy="460375"/>
          </a:xfrm>
          <a:prstGeom prst="rect">
            <a:avLst/>
          </a:prstGeom>
          <a:noFill/>
        </p:spPr>
        <p:txBody>
          <a:bodyPr wrap="square" rtlCol="0">
            <a:spAutoFit/>
          </a:bodyPr>
          <a:lstStyle/>
          <a:p>
            <a:pPr algn="ctr" defTabSz="1218565"/>
            <a:r>
              <a:rPr lang="zh-CN" altLang="en-US" sz="2400" dirty="0">
                <a:solidFill>
                  <a:schemeClr val="bg1"/>
                </a:solidFill>
                <a:cs typeface="+mn-ea"/>
                <a:sym typeface="+mn-lt"/>
              </a:rPr>
              <a:t>姓名</a:t>
            </a:r>
            <a:r>
              <a:rPr lang="zh-CN" altLang="en-US" sz="2400" dirty="0" smtClean="0">
                <a:solidFill>
                  <a:schemeClr val="bg1"/>
                </a:solidFill>
                <a:cs typeface="+mn-ea"/>
                <a:sym typeface="+mn-lt"/>
              </a:rPr>
              <a:t>：泡泡糖</a:t>
            </a:r>
            <a:endParaRPr lang="zh-CN" altLang="en-US" sz="2400" dirty="0">
              <a:solidFill>
                <a:schemeClr val="bg1"/>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587">
        <p15:prstTrans prst="drape"/>
      </p:transition>
    </mc:Choice>
    <mc:Fallback>
      <p:transition spd="slow" advClick="0" advTm="358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2000"/>
                                        <p:tgtEl>
                                          <p:spTgt spid="9"/>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circle(in)">
                                      <p:cBhvr>
                                        <p:cTn id="2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p:bldP spid="9" grpId="0"/>
      <p:bldP spid="10" grpId="0"/>
      <p:bldP spid="11"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TIMING" val="|1.9"/>
</p:tagLst>
</file>

<file path=ppt/tags/tag3.xml><?xml version="1.0" encoding="utf-8"?>
<p:tagLst xmlns:p="http://schemas.openxmlformats.org/presentationml/2006/main">
  <p:tag name="TIMING" val="|4|1.6"/>
</p:tagLst>
</file>

<file path=ppt/tags/tag4.xml><?xml version="1.0" encoding="utf-8"?>
<p:tagLst xmlns:p="http://schemas.openxmlformats.org/presentationml/2006/main">
  <p:tag name="TIMING" val="|4|1.6"/>
</p:tagLst>
</file>

<file path=ppt/tags/tag5.xml><?xml version="1.0" encoding="utf-8"?>
<p:tagLst xmlns:p="http://schemas.openxmlformats.org/presentationml/2006/main">
  <p:tag name="ISLIDE.DIAGRAM" val="e1644e00-46c3-48c9-bf2b-4b12f63c90a4"/>
</p:tagLst>
</file>

<file path=ppt/tags/tag6.xml><?xml version="1.0" encoding="utf-8"?>
<p:tagLst xmlns:p="http://schemas.openxmlformats.org/presentationml/2006/main">
  <p:tag name="MH" val="20170727154056"/>
  <p:tag name="MH_LIBRARY" val="GRAPHIC"/>
  <p:tag name="MH_TYPE" val="SubTitle"/>
  <p:tag name="MH_ORDER" val="1"/>
</p:tagLst>
</file>

<file path=ppt/tags/tag7.xml><?xml version="1.0" encoding="utf-8"?>
<p:tagLst xmlns:p="http://schemas.openxmlformats.org/presentationml/2006/main">
  <p:tag name="MH" val="20170727154056"/>
  <p:tag name="MH_LIBRARY" val="GRAPHIC"/>
  <p:tag name="MH_TYPE" val="SubTitle"/>
  <p:tag name="MH_ORDER" val="2"/>
</p:tagLst>
</file>

<file path=ppt/tags/tag8.xml><?xml version="1.0" encoding="utf-8"?>
<p:tagLst xmlns:p="http://schemas.openxmlformats.org/presentationml/2006/main">
  <p:tag name="MH" val="20170727154056"/>
  <p:tag name="MH_LIBRARY" val="GRAPHIC"/>
  <p:tag name="MH_TYPE" val="SubTitle"/>
  <p:tag name="MH_ORDER" val="3"/>
</p:tagLst>
</file>

<file path=ppt/tags/tag9.xml><?xml version="1.0" encoding="utf-8"?>
<p:tagLst xmlns:p="http://schemas.openxmlformats.org/presentationml/2006/main">
  <p:tag name="MH" val="20170727154056"/>
  <p:tag name="MH_LIBRARY" val="GRAPHIC"/>
  <p:tag name="MH_TYPE" val="SubTitle"/>
  <p:tag name="MH_ORDER" val="4"/>
</p:tagLst>
</file>

<file path=ppt/tags/tag10.xml><?xml version="1.0" encoding="utf-8"?>
<p:tagLst xmlns:p="http://schemas.openxmlformats.org/presentationml/2006/main">
  <p:tag name="MH" val="20170727154056"/>
  <p:tag name="MH_LIBRARY" val="GRAPHIC"/>
  <p:tag name="MH_TYPE" val="SubTitle"/>
  <p:tag name="MH_ORDER" val="1"/>
</p:tagLst>
</file>

<file path=ppt/tags/tag11.xml><?xml version="1.0" encoding="utf-8"?>
<p:tagLst xmlns:p="http://schemas.openxmlformats.org/presentationml/2006/main">
  <p:tag name="MH" val="20170727154056"/>
  <p:tag name="MH_LIBRARY" val="GRAPHIC"/>
  <p:tag name="MH_TYPE" val="SubTitle"/>
  <p:tag name="MH_ORDER" val="2"/>
</p:tagLst>
</file>

<file path=ppt/tags/tag12.xml><?xml version="1.0" encoding="utf-8"?>
<p:tagLst xmlns:p="http://schemas.openxmlformats.org/presentationml/2006/main">
  <p:tag name="ISLIDE.DIAGRAM" val="e1644e00-46c3-48c9-bf2b-4b12f63c90a4"/>
</p:tagLst>
</file>

<file path=ppt/tags/tag13.xml><?xml version="1.0" encoding="utf-8"?>
<p:tagLst xmlns:p="http://schemas.openxmlformats.org/presentationml/2006/main">
  <p:tag name="TIMING" val="|4|1.6"/>
</p:tagLst>
</file>

<file path=ppt/tags/tag14.xml><?xml version="1.0" encoding="utf-8"?>
<p:tagLst xmlns:p="http://schemas.openxmlformats.org/presentationml/2006/main">
  <p:tag name="ISLIDE.DIAGRAM" val="f70072d9-7b47-43bd-9f07-7b806089d5d5"/>
</p:tagLst>
</file>

<file path=ppt/tags/tag15.xml><?xml version="1.0" encoding="utf-8"?>
<p:tagLst xmlns:p="http://schemas.openxmlformats.org/presentationml/2006/main">
  <p:tag name="TIMING" val="|4|1.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v3tpmnz">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9">
      <a:dk1>
        <a:sysClr val="windowText" lastClr="000000"/>
      </a:dk1>
      <a:lt1>
        <a:sysClr val="window" lastClr="FFFFFF"/>
      </a:lt1>
      <a:dk2>
        <a:srgbClr val="4E3B30"/>
      </a:dk2>
      <a:lt2>
        <a:srgbClr val="7F7F7F"/>
      </a:lt2>
      <a:accent1>
        <a:srgbClr val="D20000"/>
      </a:accent1>
      <a:accent2>
        <a:srgbClr val="00B0F0"/>
      </a:accent2>
      <a:accent3>
        <a:srgbClr val="A94BB3"/>
      </a:accent3>
      <a:accent4>
        <a:srgbClr val="C00000"/>
      </a:accent4>
      <a:accent5>
        <a:srgbClr val="00B0F0"/>
      </a:accent5>
      <a:accent6>
        <a:srgbClr val="A94BB3"/>
      </a:accent6>
      <a:hlink>
        <a:srgbClr val="FFC000"/>
      </a:hlink>
      <a:folHlink>
        <a:srgbClr val="FFC42F"/>
      </a:folHlink>
    </a:clrScheme>
    <a:fontScheme name="mv3tpmnz">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2765</Words>
  <Application>WPS 演示</Application>
  <PresentationFormat>宽屏</PresentationFormat>
  <Paragraphs>423</Paragraphs>
  <Slides>25</Slides>
  <Notes>25</Notes>
  <HiddenSlides>0</HiddenSlides>
  <MMClips>1</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25</vt:i4>
      </vt:variant>
    </vt:vector>
  </HeadingPairs>
  <TitlesOfParts>
    <vt:vector size="40" baseType="lpstr">
      <vt:lpstr>Arial</vt:lpstr>
      <vt:lpstr>宋体</vt:lpstr>
      <vt:lpstr>Wingdings</vt:lpstr>
      <vt:lpstr>微软雅黑</vt:lpstr>
      <vt:lpstr>华文黑体</vt:lpstr>
      <vt:lpstr>方正黑体_GBK</vt:lpstr>
      <vt:lpstr>黑体</vt:lpstr>
      <vt:lpstr>Calibri</vt:lpstr>
      <vt:lpstr>Arial Unicode MS</vt:lpstr>
      <vt:lpstr>等线</vt:lpstr>
      <vt:lpstr>Segoe Print</vt:lpstr>
      <vt:lpstr>Lato Light</vt:lpstr>
      <vt:lpstr>Impact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596f17c3b3b5d</dc:title>
  <dc:creator/>
  <cp:lastModifiedBy>Administrator</cp:lastModifiedBy>
  <cp:revision>3</cp:revision>
  <dcterms:created xsi:type="dcterms:W3CDTF">2017-08-10T08:27:00Z</dcterms:created>
  <dcterms:modified xsi:type="dcterms:W3CDTF">2018-01-18T01:16:00Z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2052-10.1.0.7022</vt:lpwstr>
  </property>
</Properties>
</file>