
<file path=[Content_Types].xml><?xml version="1.0" encoding="utf-8"?>
<Types xmlns="http://schemas.openxmlformats.org/package/2006/content-types">
  <Default Extension="jpeg" ContentType="image/jpeg"/>
  <Default Extension="png" ContentType="image/png"/>
  <Default Extension="wdp" ContentType="image/vnd.ms-photo"/>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ags/tag1.xml" ContentType="application/vnd.openxmlformats-officedocument.presentationml.tags+xml"/>
  <Override PartName="/ppt/tags/tag10.xml" ContentType="application/vnd.openxmlformats-officedocument.presentationml.tags+xml"/>
  <Override PartName="/ppt/tags/tag11.xml" ContentType="application/vnd.openxmlformats-officedocument.presentationml.tags+xml"/>
  <Override PartName="/ppt/tags/tag12.xml" ContentType="application/vnd.openxmlformats-officedocument.presentationml.tags+xml"/>
  <Override PartName="/ppt/tags/tag13.xml" ContentType="application/vnd.openxmlformats-officedocument.presentationml.tags+xml"/>
  <Override PartName="/ppt/tags/tag14.xml" ContentType="application/vnd.openxmlformats-officedocument.presentationml.tags+xml"/>
  <Override PartName="/ppt/tags/tag15.xml" ContentType="application/vnd.openxmlformats-officedocument.presentationml.tags+xml"/>
  <Override PartName="/ppt/tags/tag16.xml" ContentType="application/vnd.openxmlformats-officedocument.presentationml.tags+xml"/>
  <Override PartName="/ppt/tags/tag17.xml" ContentType="application/vnd.openxmlformats-officedocument.presentationml.tags+xml"/>
  <Override PartName="/ppt/tags/tag2.xml" ContentType="application/vnd.openxmlformats-officedocument.presentationml.tags+xml"/>
  <Override PartName="/ppt/tags/tag3.xml" ContentType="application/vnd.openxmlformats-officedocument.presentationml.tags+xml"/>
  <Override PartName="/ppt/tags/tag4.xml" ContentType="application/vnd.openxmlformats-officedocument.presentationml.tags+xml"/>
  <Override PartName="/ppt/tags/tag5.xml" ContentType="application/vnd.openxmlformats-officedocument.presentationml.tags+xml"/>
  <Override PartName="/ppt/tags/tag6.xml" ContentType="application/vnd.openxmlformats-officedocument.presentationml.tags+xml"/>
  <Override PartName="/ppt/tags/tag7.xml" ContentType="application/vnd.openxmlformats-officedocument.presentationml.tags+xml"/>
  <Override PartName="/ppt/tags/tag8.xml" ContentType="application/vnd.openxmlformats-officedocument.presentationml.tags+xml"/>
  <Override PartName="/ppt/tags/tag9.xml" ContentType="application/vnd.openxmlformats-officedocument.presentationml.tags+xml"/>
  <Override PartName="/ppt/theme/theme1.xml" ContentType="application/vnd.openxmlformats-officedocument.theme+xml"/>
  <Override PartName="/ppt/theme/theme2.xml" ContentType="application/vnd.openxmlformats-officedocument.theme+xml"/>
  <Override PartName="/ppt/theme/theme3.xml" ContentType="application/vnd.openxmlformats-officedocument.theme+xml"/>
  <Override PartName="/ppt/theme/themeOverride1.xml" ContentType="application/vnd.openxmlformats-officedocument.themeOverride+xml"/>
  <Override PartName="/ppt/theme/themeOverride2.xml" ContentType="application/vnd.openxmlformats-officedocument.themeOverrid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 id="2147483660" r:id="rId3"/>
  </p:sldMasterIdLst>
  <p:notesMasterIdLst>
    <p:notesMasterId r:id="rId5"/>
  </p:notesMasterIdLst>
  <p:sldIdLst>
    <p:sldId id="833" r:id="rId4"/>
    <p:sldId id="790" r:id="rId6"/>
    <p:sldId id="744" r:id="rId7"/>
    <p:sldId id="745" r:id="rId8"/>
    <p:sldId id="747" r:id="rId9"/>
    <p:sldId id="748" r:id="rId10"/>
    <p:sldId id="749" r:id="rId11"/>
    <p:sldId id="746" r:id="rId12"/>
    <p:sldId id="834" r:id="rId13"/>
    <p:sldId id="751" r:id="rId14"/>
    <p:sldId id="752" r:id="rId15"/>
    <p:sldId id="754" r:id="rId16"/>
    <p:sldId id="755" r:id="rId17"/>
    <p:sldId id="750" r:id="rId18"/>
    <p:sldId id="835" r:id="rId19"/>
    <p:sldId id="756" r:id="rId20"/>
    <p:sldId id="757" r:id="rId21"/>
    <p:sldId id="741" r:id="rId22"/>
    <p:sldId id="758" r:id="rId23"/>
    <p:sldId id="836" r:id="rId24"/>
    <p:sldId id="761" r:id="rId25"/>
    <p:sldId id="763" r:id="rId26"/>
    <p:sldId id="762" r:id="rId27"/>
    <p:sldId id="764" r:id="rId28"/>
    <p:sldId id="837" r:id="rId29"/>
  </p:sldIdLst>
  <p:sldSz cx="9144000" cy="5143500" type="screen16x9"/>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FFFFF"/>
    <a:srgbClr val="080808"/>
    <a:srgbClr val="FFCA1B"/>
    <a:srgbClr val="D5CB9E"/>
    <a:srgbClr val="A6A6A6"/>
    <a:srgbClr val="EAEAEA"/>
    <a:srgbClr val="F0F0F0"/>
    <a:srgbClr val="E4ECEB"/>
    <a:srgbClr val="EEEEEE"/>
    <a:srgbClr val="2485A8"/>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2905" autoAdjust="0"/>
    <p:restoredTop sz="91579" autoAdjust="0"/>
  </p:normalViewPr>
  <p:slideViewPr>
    <p:cSldViewPr>
      <p:cViewPr>
        <p:scale>
          <a:sx n="89" d="100"/>
          <a:sy n="89" d="100"/>
        </p:scale>
        <p:origin x="-1146" y="-528"/>
      </p:cViewPr>
      <p:guideLst>
        <p:guide orient="horz" pos="1588"/>
        <p:guide pos="2954"/>
      </p:guideLst>
    </p:cSldViewPr>
  </p:slideViewPr>
  <p:outlineViewPr>
    <p:cViewPr>
      <p:scale>
        <a:sx n="33" d="100"/>
        <a:sy n="33" d="100"/>
      </p:scale>
      <p:origin x="0" y="0"/>
    </p:cViewPr>
  </p:outlineViewPr>
  <p:notesTextViewPr>
    <p:cViewPr>
      <p:scale>
        <a:sx n="25" d="100"/>
        <a:sy n="25" d="100"/>
      </p:scale>
      <p:origin x="0" y="0"/>
    </p:cViewPr>
  </p:notesTextViewPr>
  <p:sorterViewPr>
    <p:cViewPr>
      <p:scale>
        <a:sx n="100" d="100"/>
        <a:sy n="100" d="100"/>
      </p:scale>
      <p:origin x="0" y="0"/>
    </p:cViewPr>
  </p:sorter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5.xml"/><Relationship Id="rId8" Type="http://schemas.openxmlformats.org/officeDocument/2006/relationships/slide" Target="slides/slide4.xml"/><Relationship Id="rId7" Type="http://schemas.openxmlformats.org/officeDocument/2006/relationships/slide" Target="slides/slide3.xml"/><Relationship Id="rId6" Type="http://schemas.openxmlformats.org/officeDocument/2006/relationships/slide" Target="slides/slide2.xml"/><Relationship Id="rId5" Type="http://schemas.openxmlformats.org/officeDocument/2006/relationships/notesMaster" Target="notesMasters/notesMaster1.xml"/><Relationship Id="rId4" Type="http://schemas.openxmlformats.org/officeDocument/2006/relationships/slide" Target="slides/slide1.xml"/><Relationship Id="rId32" Type="http://schemas.openxmlformats.org/officeDocument/2006/relationships/tableStyles" Target="tableStyles.xml"/><Relationship Id="rId31" Type="http://schemas.openxmlformats.org/officeDocument/2006/relationships/viewProps" Target="viewProps.xml"/><Relationship Id="rId30" Type="http://schemas.openxmlformats.org/officeDocument/2006/relationships/presProps" Target="presProps.xml"/><Relationship Id="rId3" Type="http://schemas.openxmlformats.org/officeDocument/2006/relationships/slideMaster" Target="slideMasters/slideMaster2.xml"/><Relationship Id="rId29" Type="http://schemas.openxmlformats.org/officeDocument/2006/relationships/slide" Target="slides/slide25.xml"/><Relationship Id="rId28" Type="http://schemas.openxmlformats.org/officeDocument/2006/relationships/slide" Target="slides/slide24.xml"/><Relationship Id="rId27" Type="http://schemas.openxmlformats.org/officeDocument/2006/relationships/slide" Target="slides/slide23.xml"/><Relationship Id="rId26" Type="http://schemas.openxmlformats.org/officeDocument/2006/relationships/slide" Target="slides/slide22.xml"/><Relationship Id="rId25" Type="http://schemas.openxmlformats.org/officeDocument/2006/relationships/slide" Target="slides/slide21.xml"/><Relationship Id="rId24" Type="http://schemas.openxmlformats.org/officeDocument/2006/relationships/slide" Target="slides/slide20.xml"/><Relationship Id="rId23" Type="http://schemas.openxmlformats.org/officeDocument/2006/relationships/slide" Target="slides/slide19.xml"/><Relationship Id="rId22" Type="http://schemas.openxmlformats.org/officeDocument/2006/relationships/slide" Target="slides/slide18.xml"/><Relationship Id="rId21" Type="http://schemas.openxmlformats.org/officeDocument/2006/relationships/slide" Target="slides/slide17.xml"/><Relationship Id="rId20" Type="http://schemas.openxmlformats.org/officeDocument/2006/relationships/slide" Target="slides/slide16.xml"/><Relationship Id="rId2" Type="http://schemas.openxmlformats.org/officeDocument/2006/relationships/theme" Target="theme/theme1.xml"/><Relationship Id="rId19" Type="http://schemas.openxmlformats.org/officeDocument/2006/relationships/slide" Target="slides/slide15.xml"/><Relationship Id="rId18" Type="http://schemas.openxmlformats.org/officeDocument/2006/relationships/slide" Target="slides/slide14.xml"/><Relationship Id="rId17" Type="http://schemas.openxmlformats.org/officeDocument/2006/relationships/slide" Target="slides/slide13.xml"/><Relationship Id="rId16" Type="http://schemas.openxmlformats.org/officeDocument/2006/relationships/slide" Target="slides/slide12.xml"/><Relationship Id="rId15" Type="http://schemas.openxmlformats.org/officeDocument/2006/relationships/slide" Target="slides/slide11.xml"/><Relationship Id="rId14" Type="http://schemas.openxmlformats.org/officeDocument/2006/relationships/slide" Target="slides/slide10.xml"/><Relationship Id="rId13" Type="http://schemas.openxmlformats.org/officeDocument/2006/relationships/slide" Target="slides/slide9.xml"/><Relationship Id="rId12" Type="http://schemas.openxmlformats.org/officeDocument/2006/relationships/slide" Target="slides/slide8.xml"/><Relationship Id="rId11" Type="http://schemas.openxmlformats.org/officeDocument/2006/relationships/slide" Target="slides/slide7.xml"/><Relationship Id="rId10" Type="http://schemas.openxmlformats.org/officeDocument/2006/relationships/slide" Target="slides/slide6.xml"/><Relationship Id="rId1" Type="http://schemas.openxmlformats.org/officeDocument/2006/relationships/slideMaster" Target="slideMasters/slideMaster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AFD96D07-341D-4D88-BBFE-B431BFA04196}"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AB2A0F9D-3357-4A94-85C8-3B842B870DC6}"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4.xml"/></Relationships>
</file>

<file path=ppt/notesSlides/_rels/notesSlide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5.xml"/></Relationships>
</file>

<file path=ppt/notesSlides/_rels/notesSlide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6.xml"/></Relationships>
</file>

<file path=ppt/notesSlides/_rels/notesSlide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7.xml"/></Relationships>
</file>

<file path=ppt/notesSlides/_rels/notesSlide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8.xml"/></Relationships>
</file>

<file path=ppt/notesSlides/_rels/notesSlide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9.xml"/></Relationships>
</file>

<file path=ppt/notesSlides/_rels/notesSlide1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0.xml"/></Relationships>
</file>

<file path=ppt/notesSlides/_rels/notesSlide1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1.xml"/></Relationships>
</file>

<file path=ppt/notesSlides/_rels/notesSlide1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2.xml"/></Relationships>
</file>

<file path=ppt/notesSlides/_rels/notesSlide1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3.xml"/></Relationships>
</file>

<file path=ppt/notesSlides/_rels/notesSlide1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4.xml"/></Relationships>
</file>

<file path=ppt/notesSlides/_rels/notesSlide1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_rels/notesSlide1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6.xml"/></Relationships>
</file>

<file path=ppt/notesSlides/_rels/notesSlide1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7.xml"/></Relationships>
</file>

<file path=ppt/notesSlides/_rels/notesSlide1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8.xml"/></Relationships>
</file>

<file path=ppt/notesSlides/_rels/notesSlide1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9.xml"/></Relationships>
</file>

<file path=ppt/notesSlides/_rels/notesSlide2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0.xml"/></Relationships>
</file>

<file path=ppt/notesSlides/_rels/notesSlide2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1.xml"/></Relationships>
</file>

<file path=ppt/notesSlides/_rels/notesSlide2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2.xml"/></Relationships>
</file>

<file path=ppt/notesSlides/_rels/notesSlide2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3.xml"/></Relationships>
</file>

<file path=ppt/notesSlides/_rels/notesSlide2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4.xml"/></Relationships>
</file>

<file path=ppt/notesSlides/_rels/notesSlide2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5.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7D7CAEC-0768-41DA-A8EA-FAF520572E07}" type="slidenum">
              <a:rPr lang="zh-CN" altLang="en-US" smtClean="0"/>
            </a:fld>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B2A0F9D-3357-4A94-85C8-3B842B870DC6}" type="slidenum">
              <a:rPr lang="zh-CN" altLang="en-US" smtClean="0"/>
            </a:fld>
            <a:endParaRPr lang="zh-CN" altLang="en-US"/>
          </a:p>
        </p:txBody>
      </p:sp>
    </p:spTree>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fld>
            <a:endParaRPr lang="zh-CN" altLang="en-US">
              <a:solidFill>
                <a:prstClr val="black"/>
              </a:solidFill>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B2A0F9D-3357-4A94-85C8-3B842B870DC6}" type="slidenum">
              <a:rPr lang="zh-CN" altLang="en-US" smtClean="0"/>
            </a:fld>
            <a:endParaRPr lang="zh-CN" altLang="en-US"/>
          </a:p>
        </p:txBody>
      </p:sp>
    </p:spTree>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B2A0F9D-3357-4A94-85C8-3B842B870DC6}" type="slidenum">
              <a:rPr lang="zh-CN" altLang="en-US" smtClean="0"/>
            </a:fld>
            <a:endParaRPr lang="zh-CN" altLang="en-US"/>
          </a:p>
        </p:txBody>
      </p:sp>
    </p:spTree>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B2A0F9D-3357-4A94-85C8-3B842B870DC6}" type="slidenum">
              <a:rPr lang="zh-CN" altLang="en-US" smtClean="0"/>
            </a:fld>
            <a:endParaRPr lang="zh-CN" altLang="en-US"/>
          </a:p>
        </p:txBody>
      </p:sp>
    </p:spTree>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B2A0F9D-3357-4A94-85C8-3B842B870DC6}" type="slidenum">
              <a:rPr lang="zh-CN" altLang="en-US" smtClean="0"/>
            </a:fld>
            <a:endParaRPr lang="zh-CN" altLang="en-US"/>
          </a:p>
        </p:txBody>
      </p:sp>
    </p:spTree>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7D7CAEC-0768-41DA-A8EA-FAF520572E07}" type="slidenum">
              <a:rPr lang="zh-CN" altLang="en-US" smtClean="0"/>
            </a:fld>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标题幻灯片">
    <p:spTree>
      <p:nvGrpSpPr>
        <p:cNvPr id="1" name=""/>
        <p:cNvGrpSpPr/>
        <p:nvPr/>
      </p:nvGrpSpPr>
      <p:grpSpPr>
        <a:xfrm>
          <a:off x="0" y="0"/>
          <a:ext cx="0" cy="0"/>
          <a:chOff x="0" y="0"/>
          <a:chExt cx="0" cy="0"/>
        </a:xfrm>
      </p:grpSpPr>
    </p:spTree>
  </p:cSld>
  <p:clrMapOvr>
    <a:masterClrMapping/>
  </p:clrMapOvr>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a:xfrm>
            <a:off x="457200" y="1200151"/>
            <a:ext cx="8229600" cy="3394472"/>
          </a:xfrm>
          <a:prstGeom prst="rect">
            <a:avLst/>
          </a:prstGeom>
        </p:spPr>
        <p:txBody>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313" y="3305176"/>
            <a:ext cx="7772400" cy="1021556"/>
          </a:xfrm>
          <a:prstGeom prst="rect">
            <a:avLst/>
          </a:prstGeom>
        </p:spPr>
        <p:txBody>
          <a:bodyPr anchor="t"/>
          <a:lstStyle>
            <a:lvl1pPr algn="l">
              <a:defRPr sz="4000" b="1" cap="all"/>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722313" y="2180035"/>
            <a:ext cx="7772400" cy="1125140"/>
          </a:xfrm>
          <a:prstGeom prst="rect">
            <a:avLst/>
          </a:prstGeo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zh-CN" altLang="en-US" smtClean="0"/>
              <a:t>单击此处编辑母版文本样式</a:t>
            </a:r>
            <a:endParaRPr lang="zh-CN" altLang="en-US" smtClean="0"/>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p>
            <a:r>
              <a:rPr lang="zh-CN" altLang="en-US" smtClean="0"/>
              <a:t>单击此处编辑母版标题样式</a:t>
            </a:r>
            <a:endParaRPr lang="zh-CN" altLang="en-US"/>
          </a:p>
        </p:txBody>
      </p:sp>
      <p:sp>
        <p:nvSpPr>
          <p:cNvPr id="3" name="内容占位符 2"/>
          <p:cNvSpPr>
            <a:spLocks noGrp="1"/>
          </p:cNvSpPr>
          <p:nvPr>
            <p:ph sz="half" idx="1"/>
          </p:nvPr>
        </p:nvSpPr>
        <p:spPr>
          <a:xfrm>
            <a:off x="457200" y="900113"/>
            <a:ext cx="4038600" cy="2545556"/>
          </a:xfrm>
          <a:prstGeom prst="rect">
            <a:avLst/>
          </a:prstGeo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内容占位符 3"/>
          <p:cNvSpPr>
            <a:spLocks noGrp="1"/>
          </p:cNvSpPr>
          <p:nvPr>
            <p:ph sz="half" idx="2"/>
          </p:nvPr>
        </p:nvSpPr>
        <p:spPr>
          <a:xfrm>
            <a:off x="4648200" y="900113"/>
            <a:ext cx="4038600" cy="2545556"/>
          </a:xfrm>
          <a:prstGeom prst="rect">
            <a:avLst/>
          </a:prstGeo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5" name="日期占位符 4"/>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6" name="页脚占位符 5"/>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7" name="灯片编号占位符 6"/>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lvl1pPr>
              <a:defRPr/>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457200" y="1151335"/>
            <a:ext cx="4040188" cy="479822"/>
          </a:xfrm>
          <a:prstGeom prst="rect">
            <a:avLst/>
          </a:prstGeo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endParaRPr lang="zh-CN" altLang="en-US" smtClean="0"/>
          </a:p>
        </p:txBody>
      </p:sp>
      <p:sp>
        <p:nvSpPr>
          <p:cNvPr id="4" name="内容占位符 3"/>
          <p:cNvSpPr>
            <a:spLocks noGrp="1"/>
          </p:cNvSpPr>
          <p:nvPr>
            <p:ph sz="half" idx="2"/>
          </p:nvPr>
        </p:nvSpPr>
        <p:spPr>
          <a:xfrm>
            <a:off x="457200" y="1631156"/>
            <a:ext cx="4040188" cy="2963466"/>
          </a:xfrm>
          <a:prstGeom prst="rect">
            <a:avLst/>
          </a:prstGeo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5" name="文本占位符 4"/>
          <p:cNvSpPr>
            <a:spLocks noGrp="1"/>
          </p:cNvSpPr>
          <p:nvPr>
            <p:ph type="body" sz="quarter" idx="3"/>
          </p:nvPr>
        </p:nvSpPr>
        <p:spPr>
          <a:xfrm>
            <a:off x="4645026" y="1151335"/>
            <a:ext cx="4041775" cy="479822"/>
          </a:xfrm>
          <a:prstGeom prst="rect">
            <a:avLst/>
          </a:prstGeo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endParaRPr lang="zh-CN" altLang="en-US" smtClean="0"/>
          </a:p>
        </p:txBody>
      </p:sp>
      <p:sp>
        <p:nvSpPr>
          <p:cNvPr id="6" name="内容占位符 5"/>
          <p:cNvSpPr>
            <a:spLocks noGrp="1"/>
          </p:cNvSpPr>
          <p:nvPr>
            <p:ph sz="quarter" idx="4"/>
          </p:nvPr>
        </p:nvSpPr>
        <p:spPr>
          <a:xfrm>
            <a:off x="4645026" y="1631156"/>
            <a:ext cx="4041775" cy="2963466"/>
          </a:xfrm>
          <a:prstGeom prst="rect">
            <a:avLst/>
          </a:prstGeo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7" name="日期占位符 6"/>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8" name="页脚占位符 7"/>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9" name="灯片编号占位符 8"/>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4" name="页脚占位符 3"/>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5" name="灯片编号占位符 4"/>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3" name="页脚占位符 2"/>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4" name="灯片编号占位符 3"/>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1" y="204787"/>
            <a:ext cx="3008313" cy="871538"/>
          </a:xfrm>
          <a:prstGeom prst="rect">
            <a:avLst/>
          </a:prstGeom>
        </p:spPr>
        <p:txBody>
          <a:bodyPr anchor="b"/>
          <a:lstStyle>
            <a:lvl1pPr algn="l">
              <a:defRPr sz="2000" b="1"/>
            </a:lvl1pPr>
          </a:lstStyle>
          <a:p>
            <a:r>
              <a:rPr lang="zh-CN" altLang="en-US" smtClean="0"/>
              <a:t>单击此处编辑母版标题样式</a:t>
            </a:r>
            <a:endParaRPr lang="zh-CN" altLang="en-US"/>
          </a:p>
        </p:txBody>
      </p:sp>
      <p:sp>
        <p:nvSpPr>
          <p:cNvPr id="3" name="内容占位符 2"/>
          <p:cNvSpPr>
            <a:spLocks noGrp="1"/>
          </p:cNvSpPr>
          <p:nvPr>
            <p:ph idx="1"/>
          </p:nvPr>
        </p:nvSpPr>
        <p:spPr>
          <a:xfrm>
            <a:off x="3575050" y="204788"/>
            <a:ext cx="5111750" cy="4389835"/>
          </a:xfrm>
          <a:prstGeom prst="rect">
            <a:avLst/>
          </a:prstGeo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文本占位符 3"/>
          <p:cNvSpPr>
            <a:spLocks noGrp="1"/>
          </p:cNvSpPr>
          <p:nvPr>
            <p:ph type="body" sz="half" idx="2"/>
          </p:nvPr>
        </p:nvSpPr>
        <p:spPr>
          <a:xfrm>
            <a:off x="457201" y="1076326"/>
            <a:ext cx="3008313" cy="3518297"/>
          </a:xfrm>
          <a:prstGeom prst="rect">
            <a:avLst/>
          </a:prstGeo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endParaRPr lang="zh-CN" altLang="en-US" smtClean="0"/>
          </a:p>
        </p:txBody>
      </p:sp>
      <p:sp>
        <p:nvSpPr>
          <p:cNvPr id="5" name="日期占位符 4"/>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6" name="页脚占位符 5"/>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7" name="灯片编号占位符 6"/>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2288" y="3600450"/>
            <a:ext cx="5486400" cy="425054"/>
          </a:xfrm>
          <a:prstGeom prst="rect">
            <a:avLst/>
          </a:prstGeom>
        </p:spPr>
        <p:txBody>
          <a:bodyPr anchor="b"/>
          <a:lstStyle>
            <a:lvl1pPr algn="l">
              <a:defRPr sz="2000" b="1"/>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1792288" y="459581"/>
            <a:ext cx="5486400" cy="3086100"/>
          </a:xfrm>
          <a:prstGeom prst="rect">
            <a:avLst/>
          </a:prstGeo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1792288" y="4025503"/>
            <a:ext cx="5486400" cy="603647"/>
          </a:xfrm>
          <a:prstGeom prst="rect">
            <a:avLst/>
          </a:prstGeo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endParaRPr lang="zh-CN" altLang="en-US" smtClean="0"/>
          </a:p>
        </p:txBody>
      </p:sp>
      <p:sp>
        <p:nvSpPr>
          <p:cNvPr id="5" name="日期占位符 4"/>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6" name="页脚占位符 5"/>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7" name="灯片编号占位符 6"/>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457200" y="1200151"/>
            <a:ext cx="8229600" cy="3394472"/>
          </a:xfrm>
          <a:prstGeom prst="rect">
            <a:avLst/>
          </a:prstGeom>
        </p:spPr>
        <p:txBody>
          <a:bodyPr vert="eaVert"/>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629400" y="154781"/>
            <a:ext cx="2057400" cy="3290888"/>
          </a:xfrm>
          <a:prstGeom prst="rect">
            <a:avLst/>
          </a:prstGeo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457200" y="154781"/>
            <a:ext cx="6019800" cy="3290888"/>
          </a:xfrm>
          <a:prstGeom prst="rect">
            <a:avLst/>
          </a:prstGeom>
        </p:spPr>
        <p:txBody>
          <a:bodyPr vert="eaVert"/>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B44CCEC7-3A54-47D1-BB25-17A0FDA63797}"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65495661-81B6-46E9-A91E-889569155CC2}" type="slidenum">
              <a:rPr lang="zh-CN" altLang="en-US" smtClean="0"/>
            </a:fld>
            <a:endParaRPr lang="zh-CN" altLang="en-US"/>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grpSp>
        <p:nvGrpSpPr>
          <p:cNvPr id="23" name="组合 22"/>
          <p:cNvGrpSpPr/>
          <p:nvPr/>
        </p:nvGrpSpPr>
        <p:grpSpPr>
          <a:xfrm>
            <a:off x="-39366" y="-50006"/>
            <a:ext cx="9183366" cy="4775895"/>
            <a:chOff x="-52488" y="-66675"/>
            <a:chExt cx="12244488" cy="6367860"/>
          </a:xfrm>
        </p:grpSpPr>
        <p:sp>
          <p:nvSpPr>
            <p:cNvPr id="8" name="流程图: 存储数据 22"/>
            <p:cNvSpPr/>
            <p:nvPr/>
          </p:nvSpPr>
          <p:spPr>
            <a:xfrm rot="5400000">
              <a:off x="5676849" y="-182166"/>
              <a:ext cx="785813" cy="12180889"/>
            </a:xfrm>
            <a:prstGeom prst="flowChartOnlineStorage">
              <a:avLst/>
            </a:prstGeom>
            <a:solidFill>
              <a:schemeClr val="accent3"/>
            </a:solidFill>
            <a:ln>
              <a:noFill/>
            </a:ln>
            <a:effectLst>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9" name="矩形 8"/>
            <p:cNvSpPr/>
            <p:nvPr/>
          </p:nvSpPr>
          <p:spPr>
            <a:xfrm>
              <a:off x="-26245" y="3324226"/>
              <a:ext cx="12192001" cy="2707482"/>
            </a:xfrm>
            <a:prstGeom prst="rect">
              <a:avLst/>
            </a:prstGeom>
            <a:solidFill>
              <a:schemeClr val="accent1"/>
            </a:solidFill>
            <a:ln w="571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0" name="流程图: 存储数据 14"/>
            <p:cNvSpPr/>
            <p:nvPr/>
          </p:nvSpPr>
          <p:spPr>
            <a:xfrm rot="5400000">
              <a:off x="5676849" y="-1279128"/>
              <a:ext cx="785813" cy="12180889"/>
            </a:xfrm>
            <a:prstGeom prst="flowChartOnlineStorage">
              <a:avLst/>
            </a:prstGeom>
            <a:solidFill>
              <a:schemeClr val="accent3"/>
            </a:solidFill>
            <a:ln>
              <a:noFill/>
            </a:ln>
            <a:effectLst>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1" name="矩形: 圆角 13"/>
            <p:cNvSpPr/>
            <p:nvPr/>
          </p:nvSpPr>
          <p:spPr>
            <a:xfrm>
              <a:off x="-26245" y="1122363"/>
              <a:ext cx="12192000" cy="3810794"/>
            </a:xfrm>
            <a:prstGeom prst="roundRect">
              <a:avLst>
                <a:gd name="adj" fmla="val 0"/>
              </a:avLst>
            </a:prstGeom>
            <a:solidFill>
              <a:schemeClr val="accent2"/>
            </a:solidFill>
            <a:ln w="5715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1" name="流程图: 存储数据 14"/>
            <p:cNvSpPr/>
            <p:nvPr/>
          </p:nvSpPr>
          <p:spPr>
            <a:xfrm rot="5400000">
              <a:off x="5676849" y="-3969379"/>
              <a:ext cx="785813" cy="12180889"/>
            </a:xfrm>
            <a:prstGeom prst="flowChartOnlineStorage">
              <a:avLst/>
            </a:prstGeom>
            <a:solidFill>
              <a:schemeClr val="accent3"/>
            </a:solidFill>
            <a:ln>
              <a:noFill/>
            </a:ln>
            <a:effectLst>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useBgFill="1">
          <p:nvSpPr>
            <p:cNvPr id="13" name="矩形 12"/>
            <p:cNvSpPr/>
            <p:nvPr/>
          </p:nvSpPr>
          <p:spPr>
            <a:xfrm>
              <a:off x="-52488" y="-66675"/>
              <a:ext cx="12244488" cy="2295525"/>
            </a:xfrm>
            <a:prstGeom prst="rect">
              <a:avLst/>
            </a:prstGeom>
            <a:ln w="571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sp>
        <p:nvSpPr>
          <p:cNvPr id="4" name="日期占位符 3"/>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49AE70B2-8BF9-45C0-BB95-33D1B9D3A854}" type="slidenum">
              <a:rPr lang="zh-CN" altLang="en-US" smtClean="0"/>
            </a:fld>
            <a:endParaRPr lang="zh-CN" altLang="en-US"/>
          </a:p>
        </p:txBody>
      </p:sp>
      <p:sp>
        <p:nvSpPr>
          <p:cNvPr id="2" name="标题 1"/>
          <p:cNvSpPr>
            <a:spLocks noGrp="1"/>
          </p:cNvSpPr>
          <p:nvPr>
            <p:ph type="ctrTitle"/>
          </p:nvPr>
        </p:nvSpPr>
        <p:spPr>
          <a:xfrm>
            <a:off x="1504950" y="1948074"/>
            <a:ext cx="6134100" cy="885906"/>
          </a:xfrm>
        </p:spPr>
        <p:txBody>
          <a:bodyPr anchor="b">
            <a:normAutofit/>
          </a:bodyPr>
          <a:lstStyle>
            <a:lvl1pPr algn="ctr">
              <a:defRPr sz="3600" b="1">
                <a:solidFill>
                  <a:schemeClr val="bg1"/>
                </a:solidFill>
              </a:defRPr>
            </a:lvl1pPr>
          </a:lstStyle>
          <a:p>
            <a:r>
              <a:rPr lang="zh-CN" altLang="en-US" dirty="0"/>
              <a:t>单击此处编辑母版标题样式</a:t>
            </a:r>
            <a:endParaRPr lang="zh-CN" altLang="en-US" dirty="0"/>
          </a:p>
        </p:txBody>
      </p:sp>
      <p:sp>
        <p:nvSpPr>
          <p:cNvPr id="3" name="副标题 2"/>
          <p:cNvSpPr>
            <a:spLocks noGrp="1"/>
          </p:cNvSpPr>
          <p:nvPr>
            <p:ph type="subTitle" idx="1"/>
          </p:nvPr>
        </p:nvSpPr>
        <p:spPr>
          <a:xfrm>
            <a:off x="1504950" y="2894331"/>
            <a:ext cx="6134100" cy="527820"/>
          </a:xfrm>
        </p:spPr>
        <p:txBody>
          <a:bodyPr>
            <a:normAutofit/>
          </a:bodyPr>
          <a:lstStyle>
            <a:lvl1pPr marL="0" indent="0" algn="ctr">
              <a:buNone/>
              <a:defRPr sz="1350">
                <a:solidFill>
                  <a:schemeClr val="bg1"/>
                </a:solidFill>
              </a:defRPr>
            </a:lvl1pPr>
            <a:lvl2pPr marL="342900" indent="0" algn="ctr">
              <a:buNone/>
              <a:defRPr sz="1500"/>
            </a:lvl2pPr>
            <a:lvl3pPr marL="685800" indent="0" algn="ctr">
              <a:buNone/>
              <a:defRPr sz="1350"/>
            </a:lvl3pPr>
            <a:lvl4pPr marL="1028700" indent="0" algn="ctr">
              <a:buNone/>
              <a:defRPr sz="1200"/>
            </a:lvl4pPr>
            <a:lvl5pPr marL="1371600" indent="0" algn="ctr">
              <a:buNone/>
              <a:defRPr sz="1200"/>
            </a:lvl5pPr>
            <a:lvl6pPr marL="1714500" indent="0" algn="ctr">
              <a:buNone/>
              <a:defRPr sz="1200"/>
            </a:lvl6pPr>
            <a:lvl7pPr marL="2057400" indent="0" algn="ctr">
              <a:buNone/>
              <a:defRPr sz="1200"/>
            </a:lvl7pPr>
            <a:lvl8pPr marL="2400300" indent="0" algn="ctr">
              <a:buNone/>
              <a:defRPr sz="1200"/>
            </a:lvl8pPr>
            <a:lvl9pPr marL="2743200" indent="0" algn="ctr">
              <a:buNone/>
              <a:defRPr sz="1200"/>
            </a:lvl9pPr>
          </a:lstStyle>
          <a:p>
            <a:r>
              <a:rPr lang="zh-CN" altLang="en-US" dirty="0"/>
              <a:t>单击此处编辑母版副标题样式</a:t>
            </a:r>
            <a:endParaRPr lang="zh-CN" altLang="en-US" dirty="0"/>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7" name="矩形: 圆角 21"/>
          <p:cNvSpPr/>
          <p:nvPr/>
        </p:nvSpPr>
        <p:spPr>
          <a:xfrm>
            <a:off x="0" y="0"/>
            <a:ext cx="9152334" cy="4837807"/>
          </a:xfrm>
          <a:prstGeom prst="roundRect">
            <a:avLst>
              <a:gd name="adj" fmla="val 0"/>
            </a:avLst>
          </a:prstGeom>
          <a:solidFill>
            <a:schemeClr val="accent2"/>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 name="标题 1"/>
          <p:cNvSpPr>
            <a:spLocks noGrp="1"/>
          </p:cNvSpPr>
          <p:nvPr>
            <p:ph type="title"/>
          </p:nvPr>
        </p:nvSpPr>
        <p:spPr/>
        <p:txBody>
          <a:bodyPr>
            <a:normAutofit/>
          </a:bodyPr>
          <a:lstStyle>
            <a:lvl1pPr>
              <a:defRPr sz="3300">
                <a:solidFill>
                  <a:schemeClr val="bg1"/>
                </a:solidFill>
              </a:defRPr>
            </a:lvl1pPr>
          </a:lstStyle>
          <a:p>
            <a:r>
              <a:rPr lang="zh-CN" altLang="en-US" dirty="0"/>
              <a:t>单击此处编辑母版标题样式</a:t>
            </a:r>
            <a:endParaRPr lang="zh-CN" altLang="en-US" dirty="0"/>
          </a:p>
        </p:txBody>
      </p:sp>
      <p:sp>
        <p:nvSpPr>
          <p:cNvPr id="3" name="内容占位符 2"/>
          <p:cNvSpPr>
            <a:spLocks noGrp="1"/>
          </p:cNvSpPr>
          <p:nvPr>
            <p:ph idx="1"/>
          </p:nvPr>
        </p:nvSpPr>
        <p:spPr/>
        <p:txBody>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日期占位符 3"/>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pic>
        <p:nvPicPr>
          <p:cNvPr id="14" name="图片 13"/>
          <p:cNvPicPr>
            <a:picLocks noChangeAspect="1"/>
          </p:cNvPicPr>
          <p:nvPr/>
        </p:nvPicPr>
        <p:blipFill rotWithShape="1">
          <a:blip r:embed="rId2" cstate="print">
            <a:extLst>
              <a:ext uri="{28A0092B-C50C-407E-A947-70E740481C1C}">
                <a14:useLocalDpi xmlns:a14="http://schemas.microsoft.com/office/drawing/2010/main" val="0"/>
              </a:ext>
            </a:extLst>
          </a:blip>
          <a:srcRect/>
          <a:stretch>
            <a:fillRect/>
          </a:stretch>
        </p:blipFill>
        <p:spPr>
          <a:xfrm>
            <a:off x="5357813" y="-218782"/>
            <a:ext cx="3786188" cy="5362507"/>
          </a:xfrm>
          <a:prstGeom prst="rect">
            <a:avLst/>
          </a:prstGeom>
        </p:spPr>
      </p:pic>
      <p:sp>
        <p:nvSpPr>
          <p:cNvPr id="15" name="平行四边形 14"/>
          <p:cNvSpPr/>
          <p:nvPr/>
        </p:nvSpPr>
        <p:spPr>
          <a:xfrm>
            <a:off x="5472113" y="-9144"/>
            <a:ext cx="3750469" cy="5152868"/>
          </a:xfrm>
          <a:prstGeom prst="parallelogram">
            <a:avLst>
              <a:gd name="adj" fmla="val 59704"/>
            </a:avLst>
          </a:prstGeom>
          <a:solidFill>
            <a:schemeClr val="accent1"/>
          </a:solidFill>
          <a:ln w="57150">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6" name="平行四边形 15"/>
          <p:cNvSpPr/>
          <p:nvPr/>
        </p:nvSpPr>
        <p:spPr>
          <a:xfrm>
            <a:off x="0" y="-9144"/>
            <a:ext cx="8222456" cy="5152868"/>
          </a:xfrm>
          <a:prstGeom prst="parallelogram">
            <a:avLst>
              <a:gd name="adj" fmla="val 43514"/>
            </a:avLst>
          </a:prstGeom>
          <a:solidFill>
            <a:schemeClr val="accent2"/>
          </a:solidFill>
          <a:ln w="571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pic>
        <p:nvPicPr>
          <p:cNvPr id="17" name="图片 16"/>
          <p:cNvPicPr>
            <a:picLocks noChangeAspect="1"/>
          </p:cNvPicPr>
          <p:nvPr/>
        </p:nvPicPr>
        <p:blipFill rotWithShape="1">
          <a:blip r:embed="rId3" cstate="print">
            <a:extLst>
              <a:ext uri="{28A0092B-C50C-407E-A947-70E740481C1C}">
                <a14:useLocalDpi xmlns:a14="http://schemas.microsoft.com/office/drawing/2010/main" val="0"/>
              </a:ext>
            </a:extLst>
          </a:blip>
          <a:srcRect/>
          <a:stretch>
            <a:fillRect/>
          </a:stretch>
        </p:blipFill>
        <p:spPr>
          <a:xfrm>
            <a:off x="-64636" y="-9145"/>
            <a:ext cx="4298929" cy="5216939"/>
          </a:xfrm>
          <a:prstGeom prst="rect">
            <a:avLst/>
          </a:prstGeom>
        </p:spPr>
      </p:pic>
      <p:sp useBgFill="1">
        <p:nvSpPr>
          <p:cNvPr id="18" name="直角三角形 17"/>
          <p:cNvSpPr/>
          <p:nvPr/>
        </p:nvSpPr>
        <p:spPr>
          <a:xfrm rot="5400000">
            <a:off x="-522607" y="523004"/>
            <a:ext cx="5152868" cy="4107656"/>
          </a:xfrm>
          <a:prstGeom prst="rtTriangle">
            <a:avLst/>
          </a:prstGeom>
          <a:ln w="571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4" name="日期占位符 3"/>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49AE70B2-8BF9-45C0-BB95-33D1B9D3A854}" type="slidenum">
              <a:rPr lang="zh-CN" altLang="en-US" smtClean="0"/>
            </a:fld>
            <a:endParaRPr lang="zh-CN" altLang="en-US"/>
          </a:p>
        </p:txBody>
      </p:sp>
      <p:sp>
        <p:nvSpPr>
          <p:cNvPr id="2" name="标题 1"/>
          <p:cNvSpPr>
            <a:spLocks noGrp="1"/>
          </p:cNvSpPr>
          <p:nvPr>
            <p:ph type="title" hasCustomPrompt="1"/>
          </p:nvPr>
        </p:nvSpPr>
        <p:spPr>
          <a:xfrm>
            <a:off x="2867025" y="1610219"/>
            <a:ext cx="3698940" cy="1194195"/>
          </a:xfrm>
        </p:spPr>
        <p:txBody>
          <a:bodyPr anchor="b">
            <a:normAutofit/>
          </a:bodyPr>
          <a:lstStyle>
            <a:lvl1pPr algn="ctr">
              <a:defRPr sz="3600" b="1">
                <a:solidFill>
                  <a:schemeClr val="bg1"/>
                </a:solidFill>
              </a:defRPr>
            </a:lvl1pPr>
          </a:lstStyle>
          <a:p>
            <a:r>
              <a:rPr lang="zh-CN" altLang="en-US" dirty="0"/>
              <a:t>编辑标题</a:t>
            </a:r>
            <a:endParaRPr lang="zh-CN" altLang="en-US" dirty="0"/>
          </a:p>
        </p:txBody>
      </p:sp>
      <p:sp>
        <p:nvSpPr>
          <p:cNvPr id="3" name="文本占位符 2"/>
          <p:cNvSpPr>
            <a:spLocks noGrp="1"/>
          </p:cNvSpPr>
          <p:nvPr>
            <p:ph type="body" idx="1" hasCustomPrompt="1"/>
          </p:nvPr>
        </p:nvSpPr>
        <p:spPr>
          <a:xfrm>
            <a:off x="2867025" y="2824655"/>
            <a:ext cx="3698940" cy="737696"/>
          </a:xfrm>
        </p:spPr>
        <p:txBody>
          <a:bodyPr>
            <a:normAutofit/>
          </a:bodyPr>
          <a:lstStyle>
            <a:lvl1pPr marL="0" indent="0" algn="ctr">
              <a:buNone/>
              <a:defRPr sz="1350">
                <a:solidFill>
                  <a:schemeClr val="bg1"/>
                </a:solidFill>
              </a:defRPr>
            </a:lvl1pPr>
            <a:lvl2pPr marL="342900" indent="0">
              <a:buNone/>
              <a:defRPr sz="1500">
                <a:solidFill>
                  <a:schemeClr val="tx1">
                    <a:tint val="75000"/>
                  </a:schemeClr>
                </a:solidFill>
              </a:defRPr>
            </a:lvl2pPr>
            <a:lvl3pPr marL="685800" indent="0">
              <a:buNone/>
              <a:defRPr sz="1350">
                <a:solidFill>
                  <a:schemeClr val="tx1">
                    <a:tint val="75000"/>
                  </a:schemeClr>
                </a:solidFill>
              </a:defRPr>
            </a:lvl3pPr>
            <a:lvl4pPr marL="1028700" indent="0">
              <a:buNone/>
              <a:defRPr sz="1200">
                <a:solidFill>
                  <a:schemeClr val="tx1">
                    <a:tint val="75000"/>
                  </a:schemeClr>
                </a:solidFill>
              </a:defRPr>
            </a:lvl4pPr>
            <a:lvl5pPr marL="1371600" indent="0">
              <a:buNone/>
              <a:defRPr sz="1200">
                <a:solidFill>
                  <a:schemeClr val="tx1">
                    <a:tint val="75000"/>
                  </a:schemeClr>
                </a:solidFill>
              </a:defRPr>
            </a:lvl5pPr>
            <a:lvl6pPr marL="1714500" indent="0">
              <a:buNone/>
              <a:defRPr sz="1200">
                <a:solidFill>
                  <a:schemeClr val="tx1">
                    <a:tint val="75000"/>
                  </a:schemeClr>
                </a:solidFill>
              </a:defRPr>
            </a:lvl6pPr>
            <a:lvl7pPr marL="2057400" indent="0">
              <a:buNone/>
              <a:defRPr sz="1200">
                <a:solidFill>
                  <a:schemeClr val="tx1">
                    <a:tint val="75000"/>
                  </a:schemeClr>
                </a:solidFill>
              </a:defRPr>
            </a:lvl7pPr>
            <a:lvl8pPr marL="2400300" indent="0">
              <a:buNone/>
              <a:defRPr sz="1200">
                <a:solidFill>
                  <a:schemeClr val="tx1">
                    <a:tint val="75000"/>
                  </a:schemeClr>
                </a:solidFill>
              </a:defRPr>
            </a:lvl8pPr>
            <a:lvl9pPr marL="2743200" indent="0">
              <a:buNone/>
              <a:defRPr sz="1200">
                <a:solidFill>
                  <a:schemeClr val="tx1">
                    <a:tint val="75000"/>
                  </a:schemeClr>
                </a:solidFill>
              </a:defRPr>
            </a:lvl9pPr>
          </a:lstStyle>
          <a:p>
            <a:pPr lvl="0"/>
            <a:r>
              <a:rPr lang="zh-CN" altLang="en-US" dirty="0"/>
              <a:t>编辑文本</a:t>
            </a:r>
            <a:endParaRPr lang="zh-CN" altLang="en-US" dirty="0"/>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8" name="矩形: 圆角 21"/>
          <p:cNvSpPr/>
          <p:nvPr/>
        </p:nvSpPr>
        <p:spPr>
          <a:xfrm>
            <a:off x="0" y="0"/>
            <a:ext cx="9152334" cy="4837807"/>
          </a:xfrm>
          <a:prstGeom prst="roundRect">
            <a:avLst>
              <a:gd name="adj" fmla="val 0"/>
            </a:avLst>
          </a:prstGeom>
          <a:solidFill>
            <a:schemeClr val="accent2"/>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 name="标题 1"/>
          <p:cNvSpPr>
            <a:spLocks noGrp="1"/>
          </p:cNvSpPr>
          <p:nvPr>
            <p:ph type="title"/>
          </p:nvPr>
        </p:nvSpPr>
        <p:spPr/>
        <p:txBody>
          <a:bodyPr>
            <a:normAutofit/>
          </a:bodyPr>
          <a:lstStyle>
            <a:lvl1pPr>
              <a:defRPr sz="3300">
                <a:solidFill>
                  <a:schemeClr val="bg1"/>
                </a:solidFill>
              </a:defRPr>
            </a:lvl1pPr>
          </a:lstStyle>
          <a:p>
            <a:r>
              <a:rPr lang="zh-CN" altLang="en-US" dirty="0"/>
              <a:t>单击此处编辑母版标题样式</a:t>
            </a:r>
            <a:endParaRPr lang="zh-CN" altLang="en-US" dirty="0"/>
          </a:p>
        </p:txBody>
      </p:sp>
      <p:sp>
        <p:nvSpPr>
          <p:cNvPr id="3" name="内容占位符 2"/>
          <p:cNvSpPr>
            <a:spLocks noGrp="1"/>
          </p:cNvSpPr>
          <p:nvPr>
            <p:ph sz="half" idx="1"/>
          </p:nvPr>
        </p:nvSpPr>
        <p:spPr>
          <a:xfrm>
            <a:off x="628650" y="1369219"/>
            <a:ext cx="3886200" cy="3263504"/>
          </a:xfrm>
        </p:spPr>
        <p:txBody>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内容占位符 3"/>
          <p:cNvSpPr>
            <a:spLocks noGrp="1"/>
          </p:cNvSpPr>
          <p:nvPr>
            <p:ph sz="half" idx="2"/>
          </p:nvPr>
        </p:nvSpPr>
        <p:spPr>
          <a:xfrm>
            <a:off x="4629150" y="1369219"/>
            <a:ext cx="3886200" cy="3263504"/>
          </a:xfrm>
        </p:spPr>
        <p:txBody>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5" name="日期占位符 4"/>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629841" y="273844"/>
            <a:ext cx="7886700" cy="994172"/>
          </a:xfrm>
        </p:spPr>
        <p:txBody>
          <a:bodyPr>
            <a:normAutofit/>
          </a:bodyPr>
          <a:lstStyle>
            <a:lvl1pPr>
              <a:defRPr sz="3300"/>
            </a:lvl1pPr>
          </a:lstStyle>
          <a:p>
            <a:r>
              <a:rPr lang="zh-CN" altLang="en-US"/>
              <a:t>单击此处编辑母版标题样式</a:t>
            </a:r>
            <a:endParaRPr lang="zh-CN" altLang="en-US"/>
          </a:p>
        </p:txBody>
      </p:sp>
      <p:sp>
        <p:nvSpPr>
          <p:cNvPr id="3" name="文本占位符 2"/>
          <p:cNvSpPr>
            <a:spLocks noGrp="1"/>
          </p:cNvSpPr>
          <p:nvPr>
            <p:ph type="body" idx="1"/>
          </p:nvPr>
        </p:nvSpPr>
        <p:spPr>
          <a:xfrm>
            <a:off x="629841" y="1302371"/>
            <a:ext cx="3868340" cy="617934"/>
          </a:xfrm>
        </p:spPr>
        <p:txBody>
          <a:bodyPr anchor="b"/>
          <a:lstStyle>
            <a:lvl1pPr marL="0" indent="0">
              <a:buNone/>
              <a:defRPr sz="1800" b="1"/>
            </a:lvl1pPr>
            <a:lvl2pPr marL="342900" indent="0">
              <a:buNone/>
              <a:defRPr sz="1500" b="1"/>
            </a:lvl2pPr>
            <a:lvl3pPr marL="685800" indent="0">
              <a:buNone/>
              <a:defRPr sz="1350" b="1"/>
            </a:lvl3pPr>
            <a:lvl4pPr marL="1028700" indent="0">
              <a:buNone/>
              <a:defRPr sz="1200" b="1"/>
            </a:lvl4pPr>
            <a:lvl5pPr marL="1371600" indent="0">
              <a:buNone/>
              <a:defRPr sz="1200" b="1"/>
            </a:lvl5pPr>
            <a:lvl6pPr marL="1714500" indent="0">
              <a:buNone/>
              <a:defRPr sz="1200" b="1"/>
            </a:lvl6pPr>
            <a:lvl7pPr marL="2057400" indent="0">
              <a:buNone/>
              <a:defRPr sz="1200" b="1"/>
            </a:lvl7pPr>
            <a:lvl8pPr marL="2400300" indent="0">
              <a:buNone/>
              <a:defRPr sz="1200" b="1"/>
            </a:lvl8pPr>
            <a:lvl9pPr marL="2743200" indent="0">
              <a:buNone/>
              <a:defRPr sz="1200" b="1"/>
            </a:lvl9pPr>
          </a:lstStyle>
          <a:p>
            <a:pPr lvl="0"/>
            <a:r>
              <a:rPr lang="zh-CN" altLang="en-US" dirty="0"/>
              <a:t>单击此处编辑母版文本样式</a:t>
            </a:r>
            <a:endParaRPr lang="zh-CN" altLang="en-US" dirty="0"/>
          </a:p>
        </p:txBody>
      </p:sp>
      <p:sp>
        <p:nvSpPr>
          <p:cNvPr id="4" name="内容占位符 3"/>
          <p:cNvSpPr>
            <a:spLocks noGrp="1"/>
          </p:cNvSpPr>
          <p:nvPr>
            <p:ph sz="half" idx="2"/>
          </p:nvPr>
        </p:nvSpPr>
        <p:spPr>
          <a:xfrm>
            <a:off x="629841" y="1961707"/>
            <a:ext cx="3868340" cy="2680541"/>
          </a:xfrm>
        </p:spPr>
        <p:txBody>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5" name="文本占位符 4"/>
          <p:cNvSpPr>
            <a:spLocks noGrp="1"/>
          </p:cNvSpPr>
          <p:nvPr>
            <p:ph type="body" sz="quarter" idx="3"/>
          </p:nvPr>
        </p:nvSpPr>
        <p:spPr>
          <a:xfrm>
            <a:off x="4629150" y="1302371"/>
            <a:ext cx="3887391" cy="617934"/>
          </a:xfrm>
        </p:spPr>
        <p:txBody>
          <a:bodyPr anchor="b"/>
          <a:lstStyle>
            <a:lvl1pPr marL="0" indent="0">
              <a:buNone/>
              <a:defRPr sz="1800" b="1"/>
            </a:lvl1pPr>
            <a:lvl2pPr marL="342900" indent="0">
              <a:buNone/>
              <a:defRPr sz="1500" b="1"/>
            </a:lvl2pPr>
            <a:lvl3pPr marL="685800" indent="0">
              <a:buNone/>
              <a:defRPr sz="1350" b="1"/>
            </a:lvl3pPr>
            <a:lvl4pPr marL="1028700" indent="0">
              <a:buNone/>
              <a:defRPr sz="1200" b="1"/>
            </a:lvl4pPr>
            <a:lvl5pPr marL="1371600" indent="0">
              <a:buNone/>
              <a:defRPr sz="1200" b="1"/>
            </a:lvl5pPr>
            <a:lvl6pPr marL="1714500" indent="0">
              <a:buNone/>
              <a:defRPr sz="1200" b="1"/>
            </a:lvl6pPr>
            <a:lvl7pPr marL="2057400" indent="0">
              <a:buNone/>
              <a:defRPr sz="1200" b="1"/>
            </a:lvl7pPr>
            <a:lvl8pPr marL="2400300" indent="0">
              <a:buNone/>
              <a:defRPr sz="1200" b="1"/>
            </a:lvl8pPr>
            <a:lvl9pPr marL="2743200" indent="0">
              <a:buNone/>
              <a:defRPr sz="1200" b="1"/>
            </a:lvl9pPr>
          </a:lstStyle>
          <a:p>
            <a:pPr lvl="0"/>
            <a:r>
              <a:rPr lang="zh-CN" altLang="en-US" dirty="0"/>
              <a:t>单击此处编辑母版文本样式</a:t>
            </a:r>
            <a:endParaRPr lang="zh-CN" altLang="en-US" dirty="0"/>
          </a:p>
        </p:txBody>
      </p:sp>
      <p:sp>
        <p:nvSpPr>
          <p:cNvPr id="6" name="内容占位符 5"/>
          <p:cNvSpPr>
            <a:spLocks noGrp="1"/>
          </p:cNvSpPr>
          <p:nvPr>
            <p:ph sz="quarter" idx="4"/>
          </p:nvPr>
        </p:nvSpPr>
        <p:spPr>
          <a:xfrm>
            <a:off x="4629150" y="1961707"/>
            <a:ext cx="3887391" cy="2680541"/>
          </a:xfrm>
        </p:spPr>
        <p:txBody>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7" name="日期占位符 6"/>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仅标题">
    <p:spTree>
      <p:nvGrpSpPr>
        <p:cNvPr id="1" name=""/>
        <p:cNvGrpSpPr/>
        <p:nvPr/>
      </p:nvGrpSpPr>
      <p:grpSpPr>
        <a:xfrm>
          <a:off x="0" y="0"/>
          <a:ext cx="0" cy="0"/>
          <a:chOff x="0" y="0"/>
          <a:chExt cx="0" cy="0"/>
        </a:xfrm>
      </p:grpSpPr>
      <p:grpSp>
        <p:nvGrpSpPr>
          <p:cNvPr id="14" name="组合 13"/>
          <p:cNvGrpSpPr/>
          <p:nvPr/>
        </p:nvGrpSpPr>
        <p:grpSpPr>
          <a:xfrm>
            <a:off x="-19684" y="-50006"/>
            <a:ext cx="9144001" cy="4775895"/>
            <a:chOff x="-26245" y="-66675"/>
            <a:chExt cx="12192001" cy="6367860"/>
          </a:xfrm>
        </p:grpSpPr>
        <p:sp>
          <p:nvSpPr>
            <p:cNvPr id="15" name="流程图: 存储数据 22"/>
            <p:cNvSpPr/>
            <p:nvPr/>
          </p:nvSpPr>
          <p:spPr>
            <a:xfrm rot="5400000">
              <a:off x="5676849" y="-182166"/>
              <a:ext cx="785813" cy="12180889"/>
            </a:xfrm>
            <a:prstGeom prst="flowChartOnlineStorage">
              <a:avLst/>
            </a:prstGeom>
            <a:solidFill>
              <a:schemeClr val="accent3"/>
            </a:solidFill>
            <a:ln>
              <a:noFill/>
            </a:ln>
            <a:effectLst>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6" name="矩形 15"/>
            <p:cNvSpPr/>
            <p:nvPr/>
          </p:nvSpPr>
          <p:spPr>
            <a:xfrm>
              <a:off x="-26245" y="3324226"/>
              <a:ext cx="12192001" cy="2707482"/>
            </a:xfrm>
            <a:prstGeom prst="rect">
              <a:avLst/>
            </a:prstGeom>
            <a:solidFill>
              <a:schemeClr val="accent1"/>
            </a:solidFill>
            <a:ln w="571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7" name="流程图: 存储数据 14"/>
            <p:cNvSpPr/>
            <p:nvPr/>
          </p:nvSpPr>
          <p:spPr>
            <a:xfrm rot="5400000">
              <a:off x="5676849" y="-1279128"/>
              <a:ext cx="785813" cy="12180889"/>
            </a:xfrm>
            <a:prstGeom prst="flowChartOnlineStorage">
              <a:avLst/>
            </a:prstGeom>
            <a:solidFill>
              <a:schemeClr val="accent3"/>
            </a:solidFill>
            <a:ln>
              <a:noFill/>
            </a:ln>
            <a:effectLst>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8" name="矩形: 圆角 13"/>
            <p:cNvSpPr/>
            <p:nvPr/>
          </p:nvSpPr>
          <p:spPr>
            <a:xfrm>
              <a:off x="-26245" y="1122363"/>
              <a:ext cx="12192000" cy="3810794"/>
            </a:xfrm>
            <a:prstGeom prst="roundRect">
              <a:avLst>
                <a:gd name="adj" fmla="val 0"/>
              </a:avLst>
            </a:prstGeom>
            <a:solidFill>
              <a:schemeClr val="accent2"/>
            </a:solidFill>
            <a:ln w="5715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9" name="流程图: 存储数据 14"/>
            <p:cNvSpPr/>
            <p:nvPr/>
          </p:nvSpPr>
          <p:spPr>
            <a:xfrm rot="5400000">
              <a:off x="5676849" y="-3969379"/>
              <a:ext cx="785813" cy="12180889"/>
            </a:xfrm>
            <a:prstGeom prst="flowChartOnlineStorage">
              <a:avLst/>
            </a:prstGeom>
            <a:solidFill>
              <a:schemeClr val="accent3"/>
            </a:solidFill>
            <a:ln>
              <a:noFill/>
            </a:ln>
            <a:effectLst>
              <a:softEdge rad="127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useBgFill="1">
          <p:nvSpPr>
            <p:cNvPr id="20" name="矩形 19"/>
            <p:cNvSpPr/>
            <p:nvPr/>
          </p:nvSpPr>
          <p:spPr>
            <a:xfrm>
              <a:off x="-26245" y="-66675"/>
              <a:ext cx="12192001" cy="2295525"/>
            </a:xfrm>
            <a:prstGeom prst="rect">
              <a:avLst/>
            </a:prstGeom>
            <a:ln w="571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sp>
        <p:nvSpPr>
          <p:cNvPr id="3" name="日期占位符 2"/>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49AE70B2-8BF9-45C0-BB95-33D1B9D3A854}" type="slidenum">
              <a:rPr lang="zh-CN" altLang="en-US" smtClean="0"/>
            </a:fld>
            <a:endParaRPr lang="zh-CN" altLang="en-US"/>
          </a:p>
        </p:txBody>
      </p:sp>
      <p:sp>
        <p:nvSpPr>
          <p:cNvPr id="13" name="副标题 2"/>
          <p:cNvSpPr>
            <a:spLocks noGrp="1"/>
          </p:cNvSpPr>
          <p:nvPr>
            <p:ph type="subTitle" idx="1"/>
          </p:nvPr>
        </p:nvSpPr>
        <p:spPr>
          <a:xfrm>
            <a:off x="1504950" y="2894331"/>
            <a:ext cx="6134100" cy="527820"/>
          </a:xfrm>
        </p:spPr>
        <p:txBody>
          <a:bodyPr>
            <a:normAutofit/>
          </a:bodyPr>
          <a:lstStyle>
            <a:lvl1pPr marL="0" indent="0" algn="ctr">
              <a:buNone/>
              <a:defRPr sz="1350">
                <a:solidFill>
                  <a:schemeClr val="bg1"/>
                </a:solidFill>
              </a:defRPr>
            </a:lvl1pPr>
            <a:lvl2pPr marL="342900" indent="0" algn="ctr">
              <a:buNone/>
              <a:defRPr sz="1500"/>
            </a:lvl2pPr>
            <a:lvl3pPr marL="685800" indent="0" algn="ctr">
              <a:buNone/>
              <a:defRPr sz="1350"/>
            </a:lvl3pPr>
            <a:lvl4pPr marL="1028700" indent="0" algn="ctr">
              <a:buNone/>
              <a:defRPr sz="1200"/>
            </a:lvl4pPr>
            <a:lvl5pPr marL="1371600" indent="0" algn="ctr">
              <a:buNone/>
              <a:defRPr sz="1200"/>
            </a:lvl5pPr>
            <a:lvl6pPr marL="1714500" indent="0" algn="ctr">
              <a:buNone/>
              <a:defRPr sz="1200"/>
            </a:lvl6pPr>
            <a:lvl7pPr marL="2057400" indent="0" algn="ctr">
              <a:buNone/>
              <a:defRPr sz="1200"/>
            </a:lvl7pPr>
            <a:lvl8pPr marL="2400300" indent="0" algn="ctr">
              <a:buNone/>
              <a:defRPr sz="1200"/>
            </a:lvl8pPr>
            <a:lvl9pPr marL="2743200" indent="0" algn="ctr">
              <a:buNone/>
              <a:defRPr sz="1200"/>
            </a:lvl9pPr>
          </a:lstStyle>
          <a:p>
            <a:r>
              <a:rPr lang="zh-CN" altLang="en-US" dirty="0"/>
              <a:t>单击此处编辑母版副标题样式</a:t>
            </a:r>
            <a:endParaRPr lang="zh-CN" altLang="en-US" dirty="0"/>
          </a:p>
        </p:txBody>
      </p:sp>
      <p:sp>
        <p:nvSpPr>
          <p:cNvPr id="2" name="标题 1"/>
          <p:cNvSpPr>
            <a:spLocks noGrp="1"/>
          </p:cNvSpPr>
          <p:nvPr>
            <p:ph type="title"/>
          </p:nvPr>
        </p:nvSpPr>
        <p:spPr>
          <a:xfrm>
            <a:off x="1504950" y="1949400"/>
            <a:ext cx="6134100" cy="885600"/>
          </a:xfrm>
        </p:spPr>
        <p:txBody>
          <a:bodyPr anchor="b">
            <a:normAutofit/>
          </a:bodyPr>
          <a:lstStyle>
            <a:lvl1pPr algn="ctr">
              <a:defRPr sz="3600" b="1">
                <a:solidFill>
                  <a:schemeClr val="bg1"/>
                </a:solidFill>
              </a:defRPr>
            </a:lvl1pPr>
          </a:lstStyle>
          <a:p>
            <a:r>
              <a:rPr lang="zh-CN" altLang="en-US" dirty="0"/>
              <a:t>单击此处编辑母版标题样式</a:t>
            </a:r>
            <a:endParaRPr lang="zh-CN" altLang="en-US" dirty="0"/>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5" name="矩形: 圆角 21"/>
          <p:cNvSpPr/>
          <p:nvPr/>
        </p:nvSpPr>
        <p:spPr>
          <a:xfrm>
            <a:off x="0" y="0"/>
            <a:ext cx="9152334" cy="4837807"/>
          </a:xfrm>
          <a:prstGeom prst="roundRect">
            <a:avLst>
              <a:gd name="adj" fmla="val 0"/>
            </a:avLst>
          </a:prstGeom>
          <a:solidFill>
            <a:schemeClr val="accent2"/>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 name="日期占位符 1"/>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8" name="矩形: 圆角 21"/>
          <p:cNvSpPr/>
          <p:nvPr/>
        </p:nvSpPr>
        <p:spPr>
          <a:xfrm>
            <a:off x="0" y="0"/>
            <a:ext cx="9152334" cy="4837807"/>
          </a:xfrm>
          <a:prstGeom prst="roundRect">
            <a:avLst>
              <a:gd name="adj" fmla="val 0"/>
            </a:avLst>
          </a:prstGeom>
          <a:solidFill>
            <a:schemeClr val="accent2"/>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 name="标题 1"/>
          <p:cNvSpPr>
            <a:spLocks noGrp="1"/>
          </p:cNvSpPr>
          <p:nvPr>
            <p:ph type="title"/>
          </p:nvPr>
        </p:nvSpPr>
        <p:spPr>
          <a:xfrm>
            <a:off x="629840" y="321125"/>
            <a:ext cx="3123900" cy="1200150"/>
          </a:xfrm>
        </p:spPr>
        <p:txBody>
          <a:bodyPr anchor="t" anchorCtr="0">
            <a:normAutofit/>
          </a:bodyPr>
          <a:lstStyle>
            <a:lvl1pPr>
              <a:defRPr sz="3300">
                <a:solidFill>
                  <a:schemeClr val="bg1"/>
                </a:solidFill>
              </a:defRPr>
            </a:lvl1pPr>
          </a:lstStyle>
          <a:p>
            <a:r>
              <a:rPr lang="zh-CN" altLang="en-US" dirty="0"/>
              <a:t>单击此处编辑母版标题样式</a:t>
            </a:r>
            <a:endParaRPr lang="zh-CN" altLang="en-US" dirty="0"/>
          </a:p>
        </p:txBody>
      </p:sp>
      <p:sp>
        <p:nvSpPr>
          <p:cNvPr id="3" name="图片占位符 2"/>
          <p:cNvSpPr>
            <a:spLocks noGrp="1" noChangeAspect="1"/>
          </p:cNvSpPr>
          <p:nvPr>
            <p:ph type="pic" idx="1"/>
          </p:nvPr>
        </p:nvSpPr>
        <p:spPr>
          <a:xfrm>
            <a:off x="3888000" y="321125"/>
            <a:ext cx="4627800" cy="4052700"/>
          </a:xfrm>
        </p:spPr>
        <p:txBody>
          <a:bodyPr/>
          <a:lstStyle>
            <a:lvl1pPr marL="0" indent="0">
              <a:buNone/>
              <a:defRPr sz="2400"/>
            </a:lvl1pPr>
            <a:lvl2pPr marL="342900" indent="0">
              <a:buNone/>
              <a:defRPr sz="2100"/>
            </a:lvl2pPr>
            <a:lvl3pPr marL="685800" indent="0">
              <a:buNone/>
              <a:defRPr sz="1800"/>
            </a:lvl3pPr>
            <a:lvl4pPr marL="1028700" indent="0">
              <a:buNone/>
              <a:defRPr sz="1500"/>
            </a:lvl4pPr>
            <a:lvl5pPr marL="1371600" indent="0">
              <a:buNone/>
              <a:defRPr sz="1500"/>
            </a:lvl5pPr>
            <a:lvl6pPr marL="1714500" indent="0">
              <a:buNone/>
              <a:defRPr sz="1500"/>
            </a:lvl6pPr>
            <a:lvl7pPr marL="2057400" indent="0">
              <a:buNone/>
              <a:defRPr sz="1500"/>
            </a:lvl7pPr>
            <a:lvl8pPr marL="2400300" indent="0">
              <a:buNone/>
              <a:defRPr sz="1500"/>
            </a:lvl8pPr>
            <a:lvl9pPr marL="2743200" indent="0">
              <a:buNone/>
              <a:defRPr sz="1500"/>
            </a:lvl9pPr>
          </a:lstStyle>
          <a:p>
            <a:endParaRPr lang="zh-CN" altLang="en-US" dirty="0"/>
          </a:p>
        </p:txBody>
      </p:sp>
      <p:sp>
        <p:nvSpPr>
          <p:cNvPr id="4" name="文本占位符 3"/>
          <p:cNvSpPr>
            <a:spLocks noGrp="1"/>
          </p:cNvSpPr>
          <p:nvPr>
            <p:ph type="body" sz="half" idx="2"/>
          </p:nvPr>
        </p:nvSpPr>
        <p:spPr>
          <a:xfrm>
            <a:off x="629840" y="1572336"/>
            <a:ext cx="3123900" cy="2801489"/>
          </a:xfrm>
        </p:spPr>
        <p:txBody>
          <a:bodyPr>
            <a:normAutofit/>
          </a:bodyPr>
          <a:lstStyle>
            <a:lvl1pPr marL="0" indent="0">
              <a:buNone/>
              <a:defRPr sz="1350"/>
            </a:lvl1pPr>
            <a:lvl2pPr marL="342900" indent="0">
              <a:buNone/>
              <a:defRPr sz="1050"/>
            </a:lvl2pPr>
            <a:lvl3pPr marL="685800" indent="0">
              <a:buNone/>
              <a:defRPr sz="900"/>
            </a:lvl3pPr>
            <a:lvl4pPr marL="1028700" indent="0">
              <a:buNone/>
              <a:defRPr sz="750"/>
            </a:lvl4pPr>
            <a:lvl5pPr marL="1371600" indent="0">
              <a:buNone/>
              <a:defRPr sz="750"/>
            </a:lvl5pPr>
            <a:lvl6pPr marL="1714500" indent="0">
              <a:buNone/>
              <a:defRPr sz="750"/>
            </a:lvl6pPr>
            <a:lvl7pPr marL="2057400" indent="0">
              <a:buNone/>
              <a:defRPr sz="750"/>
            </a:lvl7pPr>
            <a:lvl8pPr marL="2400300" indent="0">
              <a:buNone/>
              <a:defRPr sz="750"/>
            </a:lvl8pPr>
            <a:lvl9pPr marL="2743200" indent="0">
              <a:buNone/>
              <a:defRPr sz="750"/>
            </a:lvl9pPr>
          </a:lstStyle>
          <a:p>
            <a:pPr lvl="0"/>
            <a:r>
              <a:rPr lang="zh-CN" altLang="en-US" dirty="0"/>
              <a:t>单击此处编辑母版文本样式</a:t>
            </a:r>
            <a:endParaRPr lang="zh-CN" altLang="en-US" dirty="0"/>
          </a:p>
        </p:txBody>
      </p:sp>
      <p:sp>
        <p:nvSpPr>
          <p:cNvPr id="5" name="日期占位符 4"/>
          <p:cNvSpPr>
            <a:spLocks noGrp="1"/>
          </p:cNvSpPr>
          <p:nvPr>
            <p:ph type="dt" sz="half" idx="10"/>
          </p:nvPr>
        </p:nvSpPr>
        <p:spPr/>
        <p:txBody>
          <a:bodyPr/>
          <a:lstStyle/>
          <a:p>
            <a:fld id="{9EFD9D74-47D9-4702-A33C-335B63B48DBF}" type="datetimeFigureOut">
              <a:rPr lang="zh-CN" altLang="en-US" smtClean="0"/>
            </a:fld>
            <a:endParaRPr lang="zh-CN" altLang="en-US" dirty="0"/>
          </a:p>
        </p:txBody>
      </p:sp>
      <p:sp>
        <p:nvSpPr>
          <p:cNvPr id="6" name="页脚占位符 5"/>
          <p:cNvSpPr>
            <a:spLocks noGrp="1"/>
          </p:cNvSpPr>
          <p:nvPr>
            <p:ph type="ftr" sz="quarter" idx="11"/>
          </p:nvPr>
        </p:nvSpPr>
        <p:spPr/>
        <p:txBody>
          <a:bodyPr/>
          <a:lstStyle/>
          <a:p>
            <a:endParaRPr lang="zh-CN" altLang="en-US" dirty="0"/>
          </a:p>
        </p:txBody>
      </p:sp>
      <p:sp>
        <p:nvSpPr>
          <p:cNvPr id="7" name="灯片编号占位符 6"/>
          <p:cNvSpPr>
            <a:spLocks noGrp="1"/>
          </p:cNvSpPr>
          <p:nvPr>
            <p:ph type="sldNum" sz="quarter" idx="12"/>
          </p:nvPr>
        </p:nvSpPr>
        <p:spPr/>
        <p:txBody>
          <a:bodyPr/>
          <a:lstStyle/>
          <a:p>
            <a:fld id="{FABC47A4-756D-490B-A52F-7D9E2C9FC05F}" type="slidenum">
              <a:rPr lang="zh-CN" altLang="en-US" smtClean="0"/>
            </a:fld>
            <a:endParaRPr lang="zh-CN" altLang="en-US"/>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type="vertTitleAndTx" preserve="1">
  <p:cSld name="竖排标题与文本">
    <p:spTree>
      <p:nvGrpSpPr>
        <p:cNvPr id="1" name=""/>
        <p:cNvGrpSpPr/>
        <p:nvPr/>
      </p:nvGrpSpPr>
      <p:grpSpPr>
        <a:xfrm>
          <a:off x="0" y="0"/>
          <a:ext cx="0" cy="0"/>
          <a:chOff x="0" y="0"/>
          <a:chExt cx="0" cy="0"/>
        </a:xfrm>
      </p:grpSpPr>
      <p:sp>
        <p:nvSpPr>
          <p:cNvPr id="2" name="竖排标题 1"/>
          <p:cNvSpPr>
            <a:spLocks noGrp="1"/>
          </p:cNvSpPr>
          <p:nvPr>
            <p:ph type="title" orient="vert" hasCustomPrompt="1"/>
          </p:nvPr>
        </p:nvSpPr>
        <p:spPr>
          <a:xfrm>
            <a:off x="7368363" y="273844"/>
            <a:ext cx="1146987" cy="4358879"/>
          </a:xfrm>
        </p:spPr>
        <p:txBody>
          <a:bodyPr vert="eaVert">
            <a:normAutofit/>
          </a:bodyPr>
          <a:lstStyle>
            <a:lvl1pPr>
              <a:defRPr sz="3300"/>
            </a:lvl1pPr>
          </a:lstStyle>
          <a:p>
            <a:r>
              <a:rPr lang="zh-CN" altLang="en-US" dirty="0"/>
              <a:t>单击此处编辑标题</a:t>
            </a:r>
            <a:endParaRPr lang="zh-CN" altLang="en-US" dirty="0"/>
          </a:p>
        </p:txBody>
      </p:sp>
      <p:sp>
        <p:nvSpPr>
          <p:cNvPr id="3" name="竖排文字占位符 2"/>
          <p:cNvSpPr>
            <a:spLocks noGrp="1"/>
          </p:cNvSpPr>
          <p:nvPr>
            <p:ph type="body" orient="vert" idx="1"/>
          </p:nvPr>
        </p:nvSpPr>
        <p:spPr>
          <a:xfrm>
            <a:off x="628650" y="273844"/>
            <a:ext cx="6659969" cy="4358879"/>
          </a:xfrm>
        </p:spPr>
        <p:txBody>
          <a:bodyPr vert="eaVert"/>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日期占位符 3"/>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内容">
    <p:spTree>
      <p:nvGrpSpPr>
        <p:cNvPr id="1" name=""/>
        <p:cNvGrpSpPr/>
        <p:nvPr/>
      </p:nvGrpSpPr>
      <p:grpSpPr>
        <a:xfrm>
          <a:off x="0" y="0"/>
          <a:ext cx="0" cy="0"/>
          <a:chOff x="0" y="0"/>
          <a:chExt cx="0" cy="0"/>
        </a:xfrm>
      </p:grpSpPr>
      <p:sp>
        <p:nvSpPr>
          <p:cNvPr id="6" name="矩形: 圆角 21"/>
          <p:cNvSpPr/>
          <p:nvPr/>
        </p:nvSpPr>
        <p:spPr>
          <a:xfrm>
            <a:off x="0" y="0"/>
            <a:ext cx="9152334" cy="4837807"/>
          </a:xfrm>
          <a:prstGeom prst="roundRect">
            <a:avLst>
              <a:gd name="adj" fmla="val 0"/>
            </a:avLst>
          </a:prstGeom>
          <a:solidFill>
            <a:schemeClr val="accent2"/>
          </a:solidFill>
          <a:ln w="762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3" name="日期占位符 2"/>
          <p:cNvSpPr>
            <a:spLocks noGrp="1"/>
          </p:cNvSpPr>
          <p:nvPr>
            <p:ph type="dt" sz="half" idx="10"/>
          </p:nvPr>
        </p:nvSpPr>
        <p:spPr/>
        <p:txBody>
          <a:bodyPr/>
          <a:lstStyle/>
          <a:p>
            <a:fld id="{760FBDFE-C587-4B4C-A407-44438C67B59E}" type="datetimeFigureOut">
              <a:rPr lang="zh-CN" altLang="en-US" smtClean="0"/>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49AE70B2-8BF9-45C0-BB95-33D1B9D3A854}" type="slidenum">
              <a:rPr lang="zh-CN" altLang="en-US" smtClean="0"/>
            </a:fld>
            <a:endParaRPr lang="zh-CN" altLang="en-US"/>
          </a:p>
        </p:txBody>
      </p:sp>
      <p:sp>
        <p:nvSpPr>
          <p:cNvPr id="7" name="内容占位符 6"/>
          <p:cNvSpPr>
            <a:spLocks noGrp="1"/>
          </p:cNvSpPr>
          <p:nvPr>
            <p:ph sz="quarter" idx="13"/>
          </p:nvPr>
        </p:nvSpPr>
        <p:spPr>
          <a:xfrm>
            <a:off x="628650" y="413657"/>
            <a:ext cx="7886700" cy="4169228"/>
          </a:xfrm>
        </p:spPr>
        <p:txBody>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Tree>
  </p:cSld>
  <p:clrMapOvr>
    <a:masterClrMapping/>
  </p:clrMapOvr>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2" Type="http://schemas.openxmlformats.org/officeDocument/2006/relationships/theme" Target="../theme/theme1.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_rels/slideMaster2.xml.rels><?xml version="1.0" encoding="UTF-8" standalone="yes"?>
<Relationships xmlns="http://schemas.openxmlformats.org/package/2006/relationships"><Relationship Id="rId9" Type="http://schemas.openxmlformats.org/officeDocument/2006/relationships/slideLayout" Target="../slideLayouts/slideLayout20.xml"/><Relationship Id="rId8" Type="http://schemas.openxmlformats.org/officeDocument/2006/relationships/slideLayout" Target="../slideLayouts/slideLayout19.xml"/><Relationship Id="rId7" Type="http://schemas.openxmlformats.org/officeDocument/2006/relationships/slideLayout" Target="../slideLayouts/slideLayout18.xml"/><Relationship Id="rId6" Type="http://schemas.openxmlformats.org/officeDocument/2006/relationships/slideLayout" Target="../slideLayouts/slideLayout17.xml"/><Relationship Id="rId5" Type="http://schemas.openxmlformats.org/officeDocument/2006/relationships/slideLayout" Target="../slideLayouts/slideLayout16.xml"/><Relationship Id="rId4" Type="http://schemas.openxmlformats.org/officeDocument/2006/relationships/slideLayout" Target="../slideLayouts/slideLayout15.xml"/><Relationship Id="rId3" Type="http://schemas.openxmlformats.org/officeDocument/2006/relationships/slideLayout" Target="../slideLayouts/slideLayout14.xml"/><Relationship Id="rId2" Type="http://schemas.openxmlformats.org/officeDocument/2006/relationships/slideLayout" Target="../slideLayouts/slideLayout13.xml"/><Relationship Id="rId15" Type="http://schemas.openxmlformats.org/officeDocument/2006/relationships/theme" Target="../theme/theme2.xml"/><Relationship Id="rId14" Type="http://schemas.openxmlformats.org/officeDocument/2006/relationships/tags" Target="../tags/tag3.xml"/><Relationship Id="rId13" Type="http://schemas.openxmlformats.org/officeDocument/2006/relationships/tags" Target="../tags/tag2.xml"/><Relationship Id="rId12" Type="http://schemas.openxmlformats.org/officeDocument/2006/relationships/tags" Target="../tags/tag1.xml"/><Relationship Id="rId11" Type="http://schemas.openxmlformats.org/officeDocument/2006/relationships/image" Target="../media/image3.png"/><Relationship Id="rId10" Type="http://schemas.openxmlformats.org/officeDocument/2006/relationships/slideLayout" Target="../slideLayouts/slideLayout21.xml"/><Relationship Id="rId1" Type="http://schemas.openxmlformats.org/officeDocument/2006/relationships/slideLayout" Target="../slideLayouts/slideLayout12.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chemeClr val="accent2"/>
        </a:solidFill>
        <a:effectLst/>
      </p:bgPr>
    </p:bg>
    <p:spTree>
      <p:nvGrpSpPr>
        <p:cNvPr id="1" name=""/>
        <p:cNvGrpSpPr/>
        <p:nvPr/>
      </p:nvGrpSpPr>
      <p:grpSpPr>
        <a:xfrm>
          <a:off x="0" y="0"/>
          <a:ext cx="0" cy="0"/>
          <a:chOff x="0" y="0"/>
          <a:chExt cx="0" cy="0"/>
        </a:xfrm>
      </p:grpSpPr>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iming>
    <p:tnLst>
      <p:par>
        <p:cTn id="1" dur="indefinite" restart="never" nodeType="tmRoot"/>
      </p:par>
    </p:tnLst>
  </p:timing>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anose="020B0604020202020204"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cSld>
    <p:bg>
      <p:bgPr>
        <a:blipFill dpi="0" rotWithShape="1">
          <a:blip r:embed="rId11" cstate="print">
            <a:lum/>
            <a:extLst>
              <a:ext uri="{28A0092B-C50C-407E-A947-70E740481C1C}">
                <a14:useLocalDpi xmlns:a14="http://schemas.microsoft.com/office/drawing/2010/main" val="0"/>
              </a:ext>
            </a:extLst>
          </a:blip>
          <a:srcRect/>
          <a:stretch>
            <a:fillRect/>
          </a:stretch>
        </a:blipFill>
        <a:effectLst/>
      </p:bgPr>
    </p:bg>
    <p:spTree>
      <p:nvGrpSpPr>
        <p:cNvPr id="1" name=""/>
        <p:cNvGrpSpPr/>
        <p:nvPr/>
      </p:nvGrpSpPr>
      <p:grpSpPr>
        <a:xfrm>
          <a:off x="0" y="0"/>
          <a:ext cx="0" cy="0"/>
          <a:chOff x="0" y="0"/>
          <a:chExt cx="0" cy="0"/>
        </a:xfrm>
      </p:grpSpPr>
      <p:sp>
        <p:nvSpPr>
          <p:cNvPr id="2" name="标题占位符 1"/>
          <p:cNvSpPr>
            <a:spLocks noGrp="1"/>
          </p:cNvSpPr>
          <p:nvPr>
            <p:ph type="title"/>
            <p:custDataLst>
              <p:tags r:id="rId12"/>
            </p:custDataLst>
          </p:nvPr>
        </p:nvSpPr>
        <p:spPr>
          <a:xfrm>
            <a:off x="628650" y="273844"/>
            <a:ext cx="7886700" cy="994172"/>
          </a:xfrm>
          <a:prstGeom prst="rect">
            <a:avLst/>
          </a:prstGeom>
        </p:spPr>
        <p:txBody>
          <a:bodyPr vert="horz" lIns="91440" tIns="46800" rIns="90000" bIns="46800" rtlCol="0" anchor="ctr">
            <a:normAutofit/>
          </a:bodyPr>
          <a:lstStyle/>
          <a:p>
            <a:r>
              <a:rPr lang="zh-CN" altLang="en-US"/>
              <a:t>单击此处编辑母版标题样式</a:t>
            </a:r>
            <a:endParaRPr lang="zh-CN" altLang="en-US"/>
          </a:p>
        </p:txBody>
      </p:sp>
      <p:sp>
        <p:nvSpPr>
          <p:cNvPr id="3" name="文本占位符 2"/>
          <p:cNvSpPr>
            <a:spLocks noGrp="1"/>
          </p:cNvSpPr>
          <p:nvPr>
            <p:ph type="body" idx="1"/>
            <p:custDataLst>
              <p:tags r:id="rId13"/>
            </p:custDataLst>
          </p:nvPr>
        </p:nvSpPr>
        <p:spPr>
          <a:xfrm>
            <a:off x="628650" y="1369219"/>
            <a:ext cx="7886700" cy="3263504"/>
          </a:xfrm>
          <a:prstGeom prst="rect">
            <a:avLst/>
          </a:prstGeom>
        </p:spPr>
        <p:txBody>
          <a:bodyPr vert="horz" lIns="91440" tIns="46800" rIns="90000" bIns="46800" rtlCol="0">
            <a:normAutofit/>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日期占位符 3"/>
          <p:cNvSpPr>
            <a:spLocks noGrp="1"/>
          </p:cNvSpPr>
          <p:nvPr>
            <p:ph type="dt" sz="half" idx="2"/>
          </p:nvPr>
        </p:nvSpPr>
        <p:spPr>
          <a:xfrm>
            <a:off x="628650" y="4767263"/>
            <a:ext cx="2057400" cy="273844"/>
          </a:xfrm>
          <a:prstGeom prst="rect">
            <a:avLst/>
          </a:prstGeom>
        </p:spPr>
        <p:txBody>
          <a:bodyPr vert="horz" lIns="91440" tIns="46800" rIns="90000" bIns="46800" rtlCol="0" anchor="ctr">
            <a:normAutofit/>
          </a:bodyPr>
          <a:lstStyle>
            <a:lvl1pPr algn="l">
              <a:defRPr sz="900">
                <a:solidFill>
                  <a:schemeClr val="bg2">
                    <a:lumMod val="50000"/>
                  </a:schemeClr>
                </a:solidFill>
              </a:defRPr>
            </a:lvl1pPr>
          </a:lstStyle>
          <a:p>
            <a:fld id="{D0C46420-223B-4BAA-8F2E-83C09DE63E34}" type="datetimeFigureOut">
              <a:rPr lang="zh-CN" altLang="en-US" smtClean="0"/>
            </a:fld>
            <a:endParaRPr lang="zh-CN" altLang="en-US"/>
          </a:p>
        </p:txBody>
      </p:sp>
      <p:sp>
        <p:nvSpPr>
          <p:cNvPr id="5" name="页脚占位符 4"/>
          <p:cNvSpPr>
            <a:spLocks noGrp="1"/>
          </p:cNvSpPr>
          <p:nvPr>
            <p:ph type="ftr" sz="quarter" idx="3"/>
          </p:nvPr>
        </p:nvSpPr>
        <p:spPr>
          <a:xfrm>
            <a:off x="3028950" y="4767263"/>
            <a:ext cx="3086100" cy="273844"/>
          </a:xfrm>
          <a:prstGeom prst="rect">
            <a:avLst/>
          </a:prstGeom>
        </p:spPr>
        <p:txBody>
          <a:bodyPr vert="horz" lIns="91440" tIns="46800" rIns="90000" bIns="46800" rtlCol="0" anchor="ctr">
            <a:normAutofit/>
          </a:bodyPr>
          <a:lstStyle>
            <a:lvl1pPr algn="ctr">
              <a:defRPr sz="900">
                <a:solidFill>
                  <a:schemeClr val="bg2">
                    <a:lumMod val="50000"/>
                  </a:schemeClr>
                </a:solidFill>
              </a:defRPr>
            </a:lvl1pPr>
          </a:lstStyle>
          <a:p>
            <a:endParaRPr lang="zh-CN" altLang="en-US"/>
          </a:p>
        </p:txBody>
      </p:sp>
      <p:sp>
        <p:nvSpPr>
          <p:cNvPr id="6" name="灯片编号占位符 5"/>
          <p:cNvSpPr>
            <a:spLocks noGrp="1"/>
          </p:cNvSpPr>
          <p:nvPr>
            <p:ph type="sldNum" sz="quarter" idx="4"/>
          </p:nvPr>
        </p:nvSpPr>
        <p:spPr>
          <a:xfrm>
            <a:off x="6457950" y="4767263"/>
            <a:ext cx="2057400" cy="273844"/>
          </a:xfrm>
          <a:prstGeom prst="rect">
            <a:avLst/>
          </a:prstGeom>
        </p:spPr>
        <p:txBody>
          <a:bodyPr vert="horz" lIns="91440" tIns="46800" rIns="90000" bIns="46800" rtlCol="0" anchor="ctr">
            <a:normAutofit/>
          </a:bodyPr>
          <a:lstStyle>
            <a:lvl1pPr algn="r">
              <a:defRPr sz="900">
                <a:solidFill>
                  <a:schemeClr val="bg2">
                    <a:lumMod val="50000"/>
                  </a:schemeClr>
                </a:solidFill>
              </a:defRPr>
            </a:lvl1pPr>
          </a:lstStyle>
          <a:p>
            <a:fld id="{9CA54AC7-8B74-4520-B1EE-E45E3D31081A}" type="slidenum">
              <a:rPr lang="zh-CN" altLang="en-US" smtClean="0"/>
            </a:fld>
            <a:endParaRPr lang="zh-CN" altLang="en-US"/>
          </a:p>
        </p:txBody>
      </p:sp>
      <p:sp>
        <p:nvSpPr>
          <p:cNvPr id="7" name="KSO_TEMPLATE" hidden="1"/>
          <p:cNvSpPr/>
          <p:nvPr>
            <p:custDataLst>
              <p:tags r:id="rId14"/>
            </p:custDataLst>
          </p:nvPr>
        </p:nvSpPr>
        <p:spPr>
          <a:xfrm>
            <a:off x="0" y="0"/>
            <a:ext cx="0" cy="0"/>
          </a:xfrm>
          <a:prstGeom prst="rect">
            <a:avLst/>
          </a:prstGeom>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Tree>
  </p:cSld>
  <p:clrMap bg1="lt1" tx1="dk1" bg2="lt2" tx2="dk2" accent1="accent1" accent2="accent2" accent3="accent3" accent4="accent4" accent5="accent5" accent6="accent6" hlink="hlink" folHlink="folHlink"/>
  <p:sldLayoutIdLst>
    <p:sldLayoutId id="2147483661" r:id="rId1"/>
    <p:sldLayoutId id="2147483662" r:id="rId2"/>
    <p:sldLayoutId id="2147483663" r:id="rId3"/>
    <p:sldLayoutId id="2147483664" r:id="rId4"/>
    <p:sldLayoutId id="2147483665" r:id="rId5"/>
    <p:sldLayoutId id="2147483666" r:id="rId6"/>
    <p:sldLayoutId id="2147483667" r:id="rId7"/>
    <p:sldLayoutId id="2147483668" r:id="rId8"/>
    <p:sldLayoutId id="2147483669" r:id="rId9"/>
    <p:sldLayoutId id="2147483670" r:id="rId10"/>
  </p:sldLayoutIdLst>
  <p:txStyles>
    <p:titleStyle>
      <a:lvl1pPr algn="l" defTabSz="685800" rtl="0" eaLnBrk="1" latinLnBrk="0" hangingPunct="1">
        <a:lnSpc>
          <a:spcPct val="90000"/>
        </a:lnSpc>
        <a:spcBef>
          <a:spcPct val="0"/>
        </a:spcBef>
        <a:buNone/>
        <a:defRPr sz="3300" kern="1200">
          <a:solidFill>
            <a:schemeClr val="tx1"/>
          </a:solidFill>
          <a:latin typeface="+mj-lt"/>
          <a:ea typeface="+mj-ea"/>
          <a:cs typeface="+mj-cs"/>
        </a:defRPr>
      </a:lvl1pPr>
    </p:titleStyle>
    <p:bodyStyle>
      <a:lvl1pPr marL="171450" indent="-171450" algn="l" defTabSz="685800" rtl="0" eaLnBrk="1" latinLnBrk="0" hangingPunct="1">
        <a:lnSpc>
          <a:spcPct val="90000"/>
        </a:lnSpc>
        <a:spcBef>
          <a:spcPts val="750"/>
        </a:spcBef>
        <a:buFont typeface="Arial" panose="020B0604020202020204" pitchFamily="34" charset="0"/>
        <a:buChar char="•"/>
        <a:defRPr sz="1800" kern="1200">
          <a:solidFill>
            <a:schemeClr val="tx1"/>
          </a:solidFill>
          <a:latin typeface="+mn-lt"/>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mn-lt"/>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p:bodyStyle>
    <p:otherStyle>
      <a:defPPr>
        <a:defRPr lang="zh-CN"/>
      </a:defPPr>
      <a:lvl1pPr marL="0" algn="l" defTabSz="685800" rtl="0" eaLnBrk="1" latinLnBrk="0" hangingPunct="1">
        <a:defRPr sz="1350" kern="1200">
          <a:solidFill>
            <a:schemeClr val="tx1"/>
          </a:solidFill>
          <a:latin typeface="+mn-lt"/>
          <a:ea typeface="+mn-ea"/>
          <a:cs typeface="+mn-cs"/>
        </a:defRPr>
      </a:lvl1pPr>
      <a:lvl2pPr marL="342900" algn="l" defTabSz="685800" rtl="0" eaLnBrk="1" latinLnBrk="0" hangingPunct="1">
        <a:defRPr sz="1350" kern="1200">
          <a:solidFill>
            <a:schemeClr val="tx1"/>
          </a:solidFill>
          <a:latin typeface="+mn-lt"/>
          <a:ea typeface="+mn-ea"/>
          <a:cs typeface="+mn-cs"/>
        </a:defRPr>
      </a:lvl2pPr>
      <a:lvl3pPr marL="685800" algn="l" defTabSz="685800" rtl="0" eaLnBrk="1" latinLnBrk="0" hangingPunct="1">
        <a:defRPr sz="1350" kern="1200">
          <a:solidFill>
            <a:schemeClr val="tx1"/>
          </a:solidFill>
          <a:latin typeface="+mn-lt"/>
          <a:ea typeface="+mn-ea"/>
          <a:cs typeface="+mn-cs"/>
        </a:defRPr>
      </a:lvl3pPr>
      <a:lvl4pPr marL="1028700" algn="l" defTabSz="685800" rtl="0" eaLnBrk="1" latinLnBrk="0" hangingPunct="1">
        <a:defRPr sz="1350" kern="1200">
          <a:solidFill>
            <a:schemeClr val="tx1"/>
          </a:solidFill>
          <a:latin typeface="+mn-lt"/>
          <a:ea typeface="+mn-ea"/>
          <a:cs typeface="+mn-cs"/>
        </a:defRPr>
      </a:lvl4pPr>
      <a:lvl5pPr marL="1371600" algn="l" defTabSz="685800" rtl="0" eaLnBrk="1" latinLnBrk="0" hangingPunct="1">
        <a:defRPr sz="1350" kern="1200">
          <a:solidFill>
            <a:schemeClr val="tx1"/>
          </a:solidFill>
          <a:latin typeface="+mn-lt"/>
          <a:ea typeface="+mn-ea"/>
          <a:cs typeface="+mn-cs"/>
        </a:defRPr>
      </a:lvl5pPr>
      <a:lvl6pPr marL="1714500" algn="l" defTabSz="685800" rtl="0" eaLnBrk="1" latinLnBrk="0" hangingPunct="1">
        <a:defRPr sz="1350" kern="1200">
          <a:solidFill>
            <a:schemeClr val="tx1"/>
          </a:solidFill>
          <a:latin typeface="+mn-lt"/>
          <a:ea typeface="+mn-ea"/>
          <a:cs typeface="+mn-cs"/>
        </a:defRPr>
      </a:lvl6pPr>
      <a:lvl7pPr marL="2057400" algn="l" defTabSz="685800" rtl="0" eaLnBrk="1" latinLnBrk="0" hangingPunct="1">
        <a:defRPr sz="1350" kern="1200">
          <a:solidFill>
            <a:schemeClr val="tx1"/>
          </a:solidFill>
          <a:latin typeface="+mn-lt"/>
          <a:ea typeface="+mn-ea"/>
          <a:cs typeface="+mn-cs"/>
        </a:defRPr>
      </a:lvl7pPr>
      <a:lvl8pPr marL="2400300" algn="l" defTabSz="685800" rtl="0" eaLnBrk="1" latinLnBrk="0" hangingPunct="1">
        <a:defRPr sz="1350" kern="1200">
          <a:solidFill>
            <a:schemeClr val="tx1"/>
          </a:solidFill>
          <a:latin typeface="+mn-lt"/>
          <a:ea typeface="+mn-ea"/>
          <a:cs typeface="+mn-cs"/>
        </a:defRPr>
      </a:lvl8pPr>
      <a:lvl9pPr marL="2743200" algn="l" defTabSz="685800" rtl="0" eaLnBrk="1" latinLnBrk="0" hangingPunct="1">
        <a:defRPr sz="135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7" Type="http://schemas.openxmlformats.org/officeDocument/2006/relationships/notesSlide" Target="../notesSlides/notesSlide1.xml"/><Relationship Id="rId6" Type="http://schemas.openxmlformats.org/officeDocument/2006/relationships/slideLayout" Target="../slideLayouts/slideLayout17.xml"/><Relationship Id="rId5" Type="http://schemas.openxmlformats.org/officeDocument/2006/relationships/themeOverride" Target="../theme/themeOverride1.xml"/><Relationship Id="rId4" Type="http://schemas.openxmlformats.org/officeDocument/2006/relationships/tags" Target="../tags/tag6.xml"/><Relationship Id="rId3" Type="http://schemas.openxmlformats.org/officeDocument/2006/relationships/image" Target="../media/image4.png"/><Relationship Id="rId2" Type="http://schemas.openxmlformats.org/officeDocument/2006/relationships/tags" Target="../tags/tag5.xml"/><Relationship Id="rId1" Type="http://schemas.openxmlformats.org/officeDocument/2006/relationships/tags" Target="../tags/tag4.xml"/></Relationships>
</file>

<file path=ppt/slides/_rels/slide2.xml.rels><?xml version="1.0" encoding="UTF-8" standalone="yes"?>
<Relationships xmlns="http://schemas.openxmlformats.org/package/2006/relationships"><Relationship Id="rId6" Type="http://schemas.openxmlformats.org/officeDocument/2006/relationships/notesSlide" Target="../notesSlides/notesSlide2.xml"/><Relationship Id="rId5" Type="http://schemas.openxmlformats.org/officeDocument/2006/relationships/slideLayout" Target="../slideLayouts/slideLayout1.xml"/><Relationship Id="rId4" Type="http://schemas.openxmlformats.org/officeDocument/2006/relationships/tags" Target="../tags/tag10.xml"/><Relationship Id="rId3" Type="http://schemas.openxmlformats.org/officeDocument/2006/relationships/tags" Target="../tags/tag9.xml"/><Relationship Id="rId2" Type="http://schemas.openxmlformats.org/officeDocument/2006/relationships/tags" Target="../tags/tag8.xml"/><Relationship Id="rId1" Type="http://schemas.openxmlformats.org/officeDocument/2006/relationships/tags" Target="../tags/tag7.xml"/></Relationships>
</file>

<file path=ppt/slides/_rels/slide3.xml.rels><?xml version="1.0" encoding="UTF-8" standalone="yes"?>
<Relationships xmlns="http://schemas.openxmlformats.org/package/2006/relationships"><Relationship Id="rId4" Type="http://schemas.openxmlformats.org/officeDocument/2006/relationships/notesSlide" Target="../notesSlides/notesSlide3.xml"/><Relationship Id="rId3" Type="http://schemas.openxmlformats.org/officeDocument/2006/relationships/slideLayout" Target="../slideLayouts/slideLayout1.xml"/><Relationship Id="rId2" Type="http://schemas.openxmlformats.org/officeDocument/2006/relationships/tags" Target="../tags/tag11.xml"/><Relationship Id="rId1" Type="http://schemas.openxmlformats.org/officeDocument/2006/relationships/image" Target="../media/image3.png"/></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1.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1.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1.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1.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1.xml"/></Relationships>
</file>

<file path=ppt/slides/_rels/slide9.xml.rels><?xml version="1.0" encoding="UTF-8" standalone="yes"?>
<Relationships xmlns="http://schemas.openxmlformats.org/package/2006/relationships"><Relationship Id="rId4" Type="http://schemas.openxmlformats.org/officeDocument/2006/relationships/notesSlide" Target="../notesSlides/notesSlide9.xml"/><Relationship Id="rId3" Type="http://schemas.openxmlformats.org/officeDocument/2006/relationships/slideLayout" Target="../slideLayouts/slideLayout1.xml"/><Relationship Id="rId2" Type="http://schemas.openxmlformats.org/officeDocument/2006/relationships/tags" Target="../tags/tag12.xml"/><Relationship Id="rId1" Type="http://schemas.openxmlformats.org/officeDocument/2006/relationships/image" Target="../media/image3.png"/></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1.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1.xml"/></Relationships>
</file>

<file path=ppt/slides/_rels/slide12.xml.rels><?xml version="1.0" encoding="UTF-8" standalone="yes"?>
<Relationships xmlns="http://schemas.openxmlformats.org/package/2006/relationships"><Relationship Id="rId4" Type="http://schemas.openxmlformats.org/officeDocument/2006/relationships/notesSlide" Target="../notesSlides/notesSlide12.xml"/><Relationship Id="rId3" Type="http://schemas.openxmlformats.org/officeDocument/2006/relationships/slideLayout" Target="../slideLayouts/slideLayout1.xml"/><Relationship Id="rId2" Type="http://schemas.openxmlformats.org/officeDocument/2006/relationships/image" Target="../media/image6.jpeg"/><Relationship Id="rId1" Type="http://schemas.openxmlformats.org/officeDocument/2006/relationships/image" Target="../media/image5.png"/></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1.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1.xml"/></Relationships>
</file>

<file path=ppt/slides/_rels/slide15.xml.rels><?xml version="1.0" encoding="UTF-8" standalone="yes"?>
<Relationships xmlns="http://schemas.openxmlformats.org/package/2006/relationships"><Relationship Id="rId4" Type="http://schemas.openxmlformats.org/officeDocument/2006/relationships/notesSlide" Target="../notesSlides/notesSlide15.xml"/><Relationship Id="rId3" Type="http://schemas.openxmlformats.org/officeDocument/2006/relationships/slideLayout" Target="../slideLayouts/slideLayout1.xml"/><Relationship Id="rId2" Type="http://schemas.openxmlformats.org/officeDocument/2006/relationships/tags" Target="../tags/tag13.xml"/><Relationship Id="rId1" Type="http://schemas.openxmlformats.org/officeDocument/2006/relationships/image" Target="../media/image3.png"/></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1.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1.xml"/></Relationships>
</file>

<file path=ppt/slides/_rels/slide18.xml.rels><?xml version="1.0" encoding="UTF-8" standalone="yes"?>
<Relationships xmlns="http://schemas.openxmlformats.org/package/2006/relationships"><Relationship Id="rId9" Type="http://schemas.openxmlformats.org/officeDocument/2006/relationships/image" Target="../media/image15.png"/><Relationship Id="rId8" Type="http://schemas.openxmlformats.org/officeDocument/2006/relationships/image" Target="../media/image14.png"/><Relationship Id="rId7" Type="http://schemas.openxmlformats.org/officeDocument/2006/relationships/image" Target="../media/image13.png"/><Relationship Id="rId6" Type="http://schemas.openxmlformats.org/officeDocument/2006/relationships/image" Target="../media/image12.png"/><Relationship Id="rId5" Type="http://schemas.openxmlformats.org/officeDocument/2006/relationships/image" Target="../media/image11.png"/><Relationship Id="rId4" Type="http://schemas.microsoft.com/office/2007/relationships/hdphoto" Target="../media/image10.wdp"/><Relationship Id="rId3" Type="http://schemas.openxmlformats.org/officeDocument/2006/relationships/image" Target="../media/image9.png"/><Relationship Id="rId2" Type="http://schemas.microsoft.com/office/2007/relationships/hdphoto" Target="../media/image8.wdp"/><Relationship Id="rId11" Type="http://schemas.openxmlformats.org/officeDocument/2006/relationships/notesSlide" Target="../notesSlides/notesSlide18.xml"/><Relationship Id="rId10" Type="http://schemas.openxmlformats.org/officeDocument/2006/relationships/slideLayout" Target="../slideLayouts/slideLayout2.xml"/><Relationship Id="rId1" Type="http://schemas.openxmlformats.org/officeDocument/2006/relationships/image" Target="../media/image7.png"/></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1.xml"/></Relationships>
</file>

<file path=ppt/slides/_rels/slide20.xml.rels><?xml version="1.0" encoding="UTF-8" standalone="yes"?>
<Relationships xmlns="http://schemas.openxmlformats.org/package/2006/relationships"><Relationship Id="rId4" Type="http://schemas.openxmlformats.org/officeDocument/2006/relationships/notesSlide" Target="../notesSlides/notesSlide20.xml"/><Relationship Id="rId3" Type="http://schemas.openxmlformats.org/officeDocument/2006/relationships/slideLayout" Target="../slideLayouts/slideLayout1.xml"/><Relationship Id="rId2" Type="http://schemas.openxmlformats.org/officeDocument/2006/relationships/tags" Target="../tags/tag14.xml"/><Relationship Id="rId1" Type="http://schemas.openxmlformats.org/officeDocument/2006/relationships/image" Target="../media/image3.png"/></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2.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2.xml"/><Relationship Id="rId1" Type="http://schemas.openxmlformats.org/officeDocument/2006/relationships/slideLayout" Target="../slideLayouts/slideLayout2.xm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2.xml"/></Relationships>
</file>

<file path=ppt/slides/_rels/slide24.xml.rels><?xml version="1.0" encoding="UTF-8" standalone="yes"?>
<Relationships xmlns="http://schemas.openxmlformats.org/package/2006/relationships"><Relationship Id="rId4" Type="http://schemas.openxmlformats.org/officeDocument/2006/relationships/notesSlide" Target="../notesSlides/notesSlide24.xml"/><Relationship Id="rId3" Type="http://schemas.openxmlformats.org/officeDocument/2006/relationships/slideLayout" Target="../slideLayouts/slideLayout2.xml"/><Relationship Id="rId2" Type="http://schemas.openxmlformats.org/officeDocument/2006/relationships/image" Target="../media/image17.jpeg"/><Relationship Id="rId1" Type="http://schemas.openxmlformats.org/officeDocument/2006/relationships/image" Target="../media/image16.jpeg"/></Relationships>
</file>

<file path=ppt/slides/_rels/slide25.xml.rels><?xml version="1.0" encoding="UTF-8" standalone="yes"?>
<Relationships xmlns="http://schemas.openxmlformats.org/package/2006/relationships"><Relationship Id="rId7" Type="http://schemas.openxmlformats.org/officeDocument/2006/relationships/notesSlide" Target="../notesSlides/notesSlide25.xml"/><Relationship Id="rId6" Type="http://schemas.openxmlformats.org/officeDocument/2006/relationships/slideLayout" Target="../slideLayouts/slideLayout17.xml"/><Relationship Id="rId5" Type="http://schemas.openxmlformats.org/officeDocument/2006/relationships/themeOverride" Target="../theme/themeOverride2.xml"/><Relationship Id="rId4" Type="http://schemas.openxmlformats.org/officeDocument/2006/relationships/tags" Target="../tags/tag17.xml"/><Relationship Id="rId3" Type="http://schemas.openxmlformats.org/officeDocument/2006/relationships/image" Target="../media/image4.png"/><Relationship Id="rId2" Type="http://schemas.openxmlformats.org/officeDocument/2006/relationships/tags" Target="../tags/tag16.xml"/><Relationship Id="rId1" Type="http://schemas.openxmlformats.org/officeDocument/2006/relationships/tags" Target="../tags/tag15.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副标题 11"/>
          <p:cNvSpPr>
            <a:spLocks noGrp="1"/>
          </p:cNvSpPr>
          <p:nvPr>
            <p:ph type="subTitle" idx="1"/>
            <p:custDataLst>
              <p:tags r:id="rId1"/>
            </p:custDataLst>
          </p:nvPr>
        </p:nvSpPr>
        <p:spPr/>
        <p:txBody>
          <a:bodyPr>
            <a:normAutofit/>
          </a:bodyPr>
          <a:lstStyle/>
          <a:p>
            <a:pPr marL="0" indent="0" algn="ctr">
              <a:lnSpc>
                <a:spcPct val="90000"/>
              </a:lnSpc>
              <a:spcBef>
                <a:spcPts val="1000"/>
              </a:spcBef>
              <a:spcAft>
                <a:spcPts val="0"/>
              </a:spcAft>
              <a:buSzPct val="100000"/>
            </a:pPr>
            <a:r>
              <a:rPr lang="zh-CN" altLang="en-US" dirty="0"/>
              <a:t>工作总结│商务报告│新年计划│商务展示</a:t>
            </a:r>
            <a:endParaRPr lang="zh-CN" altLang="en-US" dirty="0"/>
          </a:p>
        </p:txBody>
      </p:sp>
      <p:sp>
        <p:nvSpPr>
          <p:cNvPr id="11" name="标题 10"/>
          <p:cNvSpPr>
            <a:spLocks noGrp="1"/>
          </p:cNvSpPr>
          <p:nvPr>
            <p:ph type="title"/>
            <p:custDataLst>
              <p:tags r:id="rId2"/>
            </p:custDataLst>
          </p:nvPr>
        </p:nvSpPr>
        <p:spPr/>
        <p:txBody>
          <a:bodyPr>
            <a:noAutofit/>
          </a:bodyPr>
          <a:lstStyle/>
          <a:p>
            <a:pPr marL="0" indent="0" algn="ctr">
              <a:lnSpc>
                <a:spcPct val="90000"/>
              </a:lnSpc>
              <a:spcBef>
                <a:spcPts val="0"/>
              </a:spcBef>
              <a:spcAft>
                <a:spcPts val="0"/>
              </a:spcAft>
              <a:buSzPct val="100000"/>
            </a:pPr>
            <a:r>
              <a:rPr lang="zh-CN" altLang="en-US" sz="4400" dirty="0"/>
              <a:t>年终总结新年计划</a:t>
            </a:r>
            <a:r>
              <a:rPr lang="en-US" altLang="zh-CN" sz="4400" dirty="0"/>
              <a:t>PPT</a:t>
            </a:r>
            <a:endParaRPr lang="en-US" altLang="zh-CN" sz="4400" dirty="0"/>
          </a:p>
        </p:txBody>
      </p:sp>
      <p:pic>
        <p:nvPicPr>
          <p:cNvPr id="2" name="图片 1" descr="logo"/>
          <p:cNvPicPr>
            <a:picLocks noChangeAspect="1"/>
          </p:cNvPicPr>
          <p:nvPr/>
        </p:nvPicPr>
        <p:blipFill>
          <a:blip r:embed="rId3"/>
          <a:stretch>
            <a:fillRect/>
          </a:stretch>
        </p:blipFill>
        <p:spPr>
          <a:xfrm>
            <a:off x="7172325" y="0"/>
            <a:ext cx="1971675" cy="476250"/>
          </a:xfrm>
          <a:prstGeom prst="rect">
            <a:avLst/>
          </a:prstGeom>
        </p:spPr>
      </p:pic>
    </p:spTree>
    <p:custDataLst>
      <p:tags r:id="rId4"/>
    </p:custData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正五边形 1"/>
          <p:cNvSpPr/>
          <p:nvPr/>
        </p:nvSpPr>
        <p:spPr>
          <a:xfrm>
            <a:off x="0" y="15875"/>
            <a:ext cx="6701155" cy="1828800"/>
          </a:xfrm>
          <a:custGeom>
            <a:avLst/>
            <a:gdLst>
              <a:gd name="connsiteX0" fmla="*/ 5 w 4585252"/>
              <a:gd name="connsiteY0" fmla="*/ 1668006 h 4366907"/>
              <a:gd name="connsiteX1" fmla="*/ 2292626 w 4585252"/>
              <a:gd name="connsiteY1" fmla="*/ 0 h 4366907"/>
              <a:gd name="connsiteX2" fmla="*/ 4585247 w 4585252"/>
              <a:gd name="connsiteY2" fmla="*/ 1668006 h 4366907"/>
              <a:gd name="connsiteX3" fmla="*/ 3709544 w 4585252"/>
              <a:gd name="connsiteY3" fmla="*/ 4366896 h 4366907"/>
              <a:gd name="connsiteX4" fmla="*/ 875708 w 4585252"/>
              <a:gd name="connsiteY4" fmla="*/ 4366896 h 4366907"/>
              <a:gd name="connsiteX5" fmla="*/ 5 w 4585252"/>
              <a:gd name="connsiteY5" fmla="*/ 1668006 h 4366907"/>
              <a:gd name="connsiteX0-1" fmla="*/ 0 w 7580233"/>
              <a:gd name="connsiteY0-2" fmla="*/ 0 h 5733638"/>
              <a:gd name="connsiteX1-3" fmla="*/ 5287612 w 7580233"/>
              <a:gd name="connsiteY1-4" fmla="*/ 1366742 h 5733638"/>
              <a:gd name="connsiteX2-5" fmla="*/ 7580233 w 7580233"/>
              <a:gd name="connsiteY2-6" fmla="*/ 3034748 h 5733638"/>
              <a:gd name="connsiteX3-7" fmla="*/ 6704530 w 7580233"/>
              <a:gd name="connsiteY3-8" fmla="*/ 5733638 h 5733638"/>
              <a:gd name="connsiteX4-9" fmla="*/ 3870694 w 7580233"/>
              <a:gd name="connsiteY4-10" fmla="*/ 5733638 h 5733638"/>
              <a:gd name="connsiteX5-11" fmla="*/ 0 w 7580233"/>
              <a:gd name="connsiteY5-12" fmla="*/ 0 h 5733638"/>
              <a:gd name="connsiteX0-13" fmla="*/ 0 w 7580233"/>
              <a:gd name="connsiteY0-14" fmla="*/ 0 h 5733638"/>
              <a:gd name="connsiteX1-15" fmla="*/ 5287612 w 7580233"/>
              <a:gd name="connsiteY1-16" fmla="*/ 1366742 h 5733638"/>
              <a:gd name="connsiteX2-17" fmla="*/ 7580233 w 7580233"/>
              <a:gd name="connsiteY2-18" fmla="*/ 3034748 h 5733638"/>
              <a:gd name="connsiteX3-19" fmla="*/ 6704530 w 7580233"/>
              <a:gd name="connsiteY3-20" fmla="*/ 5733638 h 5733638"/>
              <a:gd name="connsiteX4-21" fmla="*/ 1922625 w 7580233"/>
              <a:gd name="connsiteY4-22" fmla="*/ 4554194 h 5733638"/>
              <a:gd name="connsiteX5-23" fmla="*/ 0 w 7580233"/>
              <a:gd name="connsiteY5-24" fmla="*/ 0 h 5733638"/>
              <a:gd name="connsiteX0-25" fmla="*/ 0 w 8705608"/>
              <a:gd name="connsiteY0-26" fmla="*/ 0 h 5707134"/>
              <a:gd name="connsiteX1-27" fmla="*/ 5287612 w 8705608"/>
              <a:gd name="connsiteY1-28" fmla="*/ 1366742 h 5707134"/>
              <a:gd name="connsiteX2-29" fmla="*/ 7580233 w 8705608"/>
              <a:gd name="connsiteY2-30" fmla="*/ 3034748 h 5707134"/>
              <a:gd name="connsiteX3-31" fmla="*/ 8705608 w 8705608"/>
              <a:gd name="connsiteY3-32" fmla="*/ 5707134 h 5707134"/>
              <a:gd name="connsiteX4-33" fmla="*/ 1922625 w 8705608"/>
              <a:gd name="connsiteY4-34" fmla="*/ 4554194 h 5707134"/>
              <a:gd name="connsiteX5-35" fmla="*/ 0 w 8705608"/>
              <a:gd name="connsiteY5-36" fmla="*/ 0 h 5707134"/>
              <a:gd name="connsiteX0-37" fmla="*/ 0 w 12271503"/>
              <a:gd name="connsiteY0-38" fmla="*/ 0 h 5707134"/>
              <a:gd name="connsiteX1-39" fmla="*/ 5287612 w 12271503"/>
              <a:gd name="connsiteY1-40" fmla="*/ 1366742 h 5707134"/>
              <a:gd name="connsiteX2-41" fmla="*/ 12271503 w 12271503"/>
              <a:gd name="connsiteY2-42" fmla="*/ 2610679 h 5707134"/>
              <a:gd name="connsiteX3-43" fmla="*/ 8705608 w 12271503"/>
              <a:gd name="connsiteY3-44" fmla="*/ 5707134 h 5707134"/>
              <a:gd name="connsiteX4-45" fmla="*/ 1922625 w 12271503"/>
              <a:gd name="connsiteY4-46" fmla="*/ 4554194 h 5707134"/>
              <a:gd name="connsiteX5-47" fmla="*/ 0 w 12271503"/>
              <a:gd name="connsiteY5-48" fmla="*/ 0 h 5707134"/>
              <a:gd name="connsiteX0-49" fmla="*/ 0 w 12271503"/>
              <a:gd name="connsiteY0-50" fmla="*/ 0 h 5707134"/>
              <a:gd name="connsiteX1-51" fmla="*/ 12231751 w 12271503"/>
              <a:gd name="connsiteY1-52" fmla="*/ 1768 h 5707134"/>
              <a:gd name="connsiteX2-53" fmla="*/ 12271503 w 12271503"/>
              <a:gd name="connsiteY2-54" fmla="*/ 2610679 h 5707134"/>
              <a:gd name="connsiteX3-55" fmla="*/ 8705608 w 12271503"/>
              <a:gd name="connsiteY3-56" fmla="*/ 5707134 h 5707134"/>
              <a:gd name="connsiteX4-57" fmla="*/ 1922625 w 12271503"/>
              <a:gd name="connsiteY4-58" fmla="*/ 4554194 h 5707134"/>
              <a:gd name="connsiteX5-59" fmla="*/ 0 w 12271503"/>
              <a:gd name="connsiteY5-60" fmla="*/ 0 h 5707134"/>
              <a:gd name="connsiteX0-61" fmla="*/ 0 w 12364273"/>
              <a:gd name="connsiteY0-62" fmla="*/ 0 h 5707134"/>
              <a:gd name="connsiteX1-63" fmla="*/ 12364273 w 12364273"/>
              <a:gd name="connsiteY1-64" fmla="*/ 41525 h 5707134"/>
              <a:gd name="connsiteX2-65" fmla="*/ 12271503 w 12364273"/>
              <a:gd name="connsiteY2-66" fmla="*/ 2610679 h 5707134"/>
              <a:gd name="connsiteX3-67" fmla="*/ 8705608 w 12364273"/>
              <a:gd name="connsiteY3-68" fmla="*/ 5707134 h 5707134"/>
              <a:gd name="connsiteX4-69" fmla="*/ 1922625 w 12364273"/>
              <a:gd name="connsiteY4-70" fmla="*/ 4554194 h 5707134"/>
              <a:gd name="connsiteX5-71" fmla="*/ 0 w 12364273"/>
              <a:gd name="connsiteY5-72" fmla="*/ 0 h 5707134"/>
              <a:gd name="connsiteX0-73" fmla="*/ 0 w 12271503"/>
              <a:gd name="connsiteY0-74" fmla="*/ 0 h 5707134"/>
              <a:gd name="connsiteX1-75" fmla="*/ 12125734 w 12271503"/>
              <a:gd name="connsiteY1-76" fmla="*/ 68029 h 5707134"/>
              <a:gd name="connsiteX2-77" fmla="*/ 12271503 w 12271503"/>
              <a:gd name="connsiteY2-78" fmla="*/ 2610679 h 5707134"/>
              <a:gd name="connsiteX3-79" fmla="*/ 8705608 w 12271503"/>
              <a:gd name="connsiteY3-80" fmla="*/ 5707134 h 5707134"/>
              <a:gd name="connsiteX4-81" fmla="*/ 1922625 w 12271503"/>
              <a:gd name="connsiteY4-82" fmla="*/ 4554194 h 5707134"/>
              <a:gd name="connsiteX5-83" fmla="*/ 0 w 12271503"/>
              <a:gd name="connsiteY5-84" fmla="*/ 0 h 5707134"/>
              <a:gd name="connsiteX0-85" fmla="*/ 0 w 12271503"/>
              <a:gd name="connsiteY0-86" fmla="*/ 0 h 5707134"/>
              <a:gd name="connsiteX1-87" fmla="*/ 12231751 w 12271503"/>
              <a:gd name="connsiteY1-88" fmla="*/ 28272 h 5707134"/>
              <a:gd name="connsiteX2-89" fmla="*/ 12271503 w 12271503"/>
              <a:gd name="connsiteY2-90" fmla="*/ 2610679 h 5707134"/>
              <a:gd name="connsiteX3-91" fmla="*/ 8705608 w 12271503"/>
              <a:gd name="connsiteY3-92" fmla="*/ 5707134 h 5707134"/>
              <a:gd name="connsiteX4-93" fmla="*/ 1922625 w 12271503"/>
              <a:gd name="connsiteY4-94" fmla="*/ 4554194 h 5707134"/>
              <a:gd name="connsiteX5-95" fmla="*/ 0 w 12271503"/>
              <a:gd name="connsiteY5-96" fmla="*/ 0 h 5707134"/>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Lst>
            <a:rect l="l" t="t" r="r" b="b"/>
            <a:pathLst>
              <a:path w="12271503" h="5707134">
                <a:moveTo>
                  <a:pt x="0" y="0"/>
                </a:moveTo>
                <a:lnTo>
                  <a:pt x="12231751" y="28272"/>
                </a:lnTo>
                <a:lnTo>
                  <a:pt x="12271503" y="2610679"/>
                </a:lnTo>
                <a:lnTo>
                  <a:pt x="8705608" y="5707134"/>
                </a:lnTo>
                <a:lnTo>
                  <a:pt x="1922625" y="4554194"/>
                </a:lnTo>
                <a:lnTo>
                  <a:pt x="0" y="0"/>
                </a:lnTo>
                <a:close/>
              </a:path>
            </a:pathLst>
          </a:cu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zh-CN" altLang="en-US" sz="1200"/>
          </a:p>
        </p:txBody>
      </p:sp>
      <p:sp>
        <p:nvSpPr>
          <p:cNvPr id="10" name="正五边形 1"/>
          <p:cNvSpPr/>
          <p:nvPr/>
        </p:nvSpPr>
        <p:spPr>
          <a:xfrm>
            <a:off x="0" y="0"/>
            <a:ext cx="9163685" cy="1607185"/>
          </a:xfrm>
          <a:custGeom>
            <a:avLst/>
            <a:gdLst>
              <a:gd name="connsiteX0" fmla="*/ 5 w 4585252"/>
              <a:gd name="connsiteY0" fmla="*/ 1668006 h 4366907"/>
              <a:gd name="connsiteX1" fmla="*/ 2292626 w 4585252"/>
              <a:gd name="connsiteY1" fmla="*/ 0 h 4366907"/>
              <a:gd name="connsiteX2" fmla="*/ 4585247 w 4585252"/>
              <a:gd name="connsiteY2" fmla="*/ 1668006 h 4366907"/>
              <a:gd name="connsiteX3" fmla="*/ 3709544 w 4585252"/>
              <a:gd name="connsiteY3" fmla="*/ 4366896 h 4366907"/>
              <a:gd name="connsiteX4" fmla="*/ 875708 w 4585252"/>
              <a:gd name="connsiteY4" fmla="*/ 4366896 h 4366907"/>
              <a:gd name="connsiteX5" fmla="*/ 5 w 4585252"/>
              <a:gd name="connsiteY5" fmla="*/ 1668006 h 4366907"/>
              <a:gd name="connsiteX0-1" fmla="*/ 0 w 7580233"/>
              <a:gd name="connsiteY0-2" fmla="*/ 0 h 5733638"/>
              <a:gd name="connsiteX1-3" fmla="*/ 5287612 w 7580233"/>
              <a:gd name="connsiteY1-4" fmla="*/ 1366742 h 5733638"/>
              <a:gd name="connsiteX2-5" fmla="*/ 7580233 w 7580233"/>
              <a:gd name="connsiteY2-6" fmla="*/ 3034748 h 5733638"/>
              <a:gd name="connsiteX3-7" fmla="*/ 6704530 w 7580233"/>
              <a:gd name="connsiteY3-8" fmla="*/ 5733638 h 5733638"/>
              <a:gd name="connsiteX4-9" fmla="*/ 3870694 w 7580233"/>
              <a:gd name="connsiteY4-10" fmla="*/ 5733638 h 5733638"/>
              <a:gd name="connsiteX5-11" fmla="*/ 0 w 7580233"/>
              <a:gd name="connsiteY5-12" fmla="*/ 0 h 5733638"/>
              <a:gd name="connsiteX0-13" fmla="*/ 0 w 7580233"/>
              <a:gd name="connsiteY0-14" fmla="*/ 0 h 5733638"/>
              <a:gd name="connsiteX1-15" fmla="*/ 5287612 w 7580233"/>
              <a:gd name="connsiteY1-16" fmla="*/ 1366742 h 5733638"/>
              <a:gd name="connsiteX2-17" fmla="*/ 7580233 w 7580233"/>
              <a:gd name="connsiteY2-18" fmla="*/ 3034748 h 5733638"/>
              <a:gd name="connsiteX3-19" fmla="*/ 6704530 w 7580233"/>
              <a:gd name="connsiteY3-20" fmla="*/ 5733638 h 5733638"/>
              <a:gd name="connsiteX4-21" fmla="*/ 1922625 w 7580233"/>
              <a:gd name="connsiteY4-22" fmla="*/ 4554194 h 5733638"/>
              <a:gd name="connsiteX5-23" fmla="*/ 0 w 7580233"/>
              <a:gd name="connsiteY5-24" fmla="*/ 0 h 5733638"/>
              <a:gd name="connsiteX0-25" fmla="*/ 0 w 8705608"/>
              <a:gd name="connsiteY0-26" fmla="*/ 0 h 5707134"/>
              <a:gd name="connsiteX1-27" fmla="*/ 5287612 w 8705608"/>
              <a:gd name="connsiteY1-28" fmla="*/ 1366742 h 5707134"/>
              <a:gd name="connsiteX2-29" fmla="*/ 7580233 w 8705608"/>
              <a:gd name="connsiteY2-30" fmla="*/ 3034748 h 5707134"/>
              <a:gd name="connsiteX3-31" fmla="*/ 8705608 w 8705608"/>
              <a:gd name="connsiteY3-32" fmla="*/ 5707134 h 5707134"/>
              <a:gd name="connsiteX4-33" fmla="*/ 1922625 w 8705608"/>
              <a:gd name="connsiteY4-34" fmla="*/ 4554194 h 5707134"/>
              <a:gd name="connsiteX5-35" fmla="*/ 0 w 8705608"/>
              <a:gd name="connsiteY5-36" fmla="*/ 0 h 5707134"/>
              <a:gd name="connsiteX0-37" fmla="*/ 0 w 12271503"/>
              <a:gd name="connsiteY0-38" fmla="*/ 0 h 5707134"/>
              <a:gd name="connsiteX1-39" fmla="*/ 5287612 w 12271503"/>
              <a:gd name="connsiteY1-40" fmla="*/ 1366742 h 5707134"/>
              <a:gd name="connsiteX2-41" fmla="*/ 12271503 w 12271503"/>
              <a:gd name="connsiteY2-42" fmla="*/ 2610679 h 5707134"/>
              <a:gd name="connsiteX3-43" fmla="*/ 8705608 w 12271503"/>
              <a:gd name="connsiteY3-44" fmla="*/ 5707134 h 5707134"/>
              <a:gd name="connsiteX4-45" fmla="*/ 1922625 w 12271503"/>
              <a:gd name="connsiteY4-46" fmla="*/ 4554194 h 5707134"/>
              <a:gd name="connsiteX5-47" fmla="*/ 0 w 12271503"/>
              <a:gd name="connsiteY5-48" fmla="*/ 0 h 5707134"/>
              <a:gd name="connsiteX0-49" fmla="*/ 0 w 12271503"/>
              <a:gd name="connsiteY0-50" fmla="*/ 0 h 5707134"/>
              <a:gd name="connsiteX1-51" fmla="*/ 12231751 w 12271503"/>
              <a:gd name="connsiteY1-52" fmla="*/ 1768 h 5707134"/>
              <a:gd name="connsiteX2-53" fmla="*/ 12271503 w 12271503"/>
              <a:gd name="connsiteY2-54" fmla="*/ 2610679 h 5707134"/>
              <a:gd name="connsiteX3-55" fmla="*/ 8705608 w 12271503"/>
              <a:gd name="connsiteY3-56" fmla="*/ 5707134 h 5707134"/>
              <a:gd name="connsiteX4-57" fmla="*/ 1922625 w 12271503"/>
              <a:gd name="connsiteY4-58" fmla="*/ 4554194 h 5707134"/>
              <a:gd name="connsiteX5-59" fmla="*/ 0 w 12271503"/>
              <a:gd name="connsiteY5-60" fmla="*/ 0 h 5707134"/>
              <a:gd name="connsiteX0-61" fmla="*/ 0 w 12364273"/>
              <a:gd name="connsiteY0-62" fmla="*/ 0 h 5707134"/>
              <a:gd name="connsiteX1-63" fmla="*/ 12364273 w 12364273"/>
              <a:gd name="connsiteY1-64" fmla="*/ 41525 h 5707134"/>
              <a:gd name="connsiteX2-65" fmla="*/ 12271503 w 12364273"/>
              <a:gd name="connsiteY2-66" fmla="*/ 2610679 h 5707134"/>
              <a:gd name="connsiteX3-67" fmla="*/ 8705608 w 12364273"/>
              <a:gd name="connsiteY3-68" fmla="*/ 5707134 h 5707134"/>
              <a:gd name="connsiteX4-69" fmla="*/ 1922625 w 12364273"/>
              <a:gd name="connsiteY4-70" fmla="*/ 4554194 h 5707134"/>
              <a:gd name="connsiteX5-71" fmla="*/ 0 w 12364273"/>
              <a:gd name="connsiteY5-72" fmla="*/ 0 h 5707134"/>
              <a:gd name="connsiteX0-73" fmla="*/ 0 w 12271503"/>
              <a:gd name="connsiteY0-74" fmla="*/ 0 h 5707134"/>
              <a:gd name="connsiteX1-75" fmla="*/ 12125734 w 12271503"/>
              <a:gd name="connsiteY1-76" fmla="*/ 68029 h 5707134"/>
              <a:gd name="connsiteX2-77" fmla="*/ 12271503 w 12271503"/>
              <a:gd name="connsiteY2-78" fmla="*/ 2610679 h 5707134"/>
              <a:gd name="connsiteX3-79" fmla="*/ 8705608 w 12271503"/>
              <a:gd name="connsiteY3-80" fmla="*/ 5707134 h 5707134"/>
              <a:gd name="connsiteX4-81" fmla="*/ 1922625 w 12271503"/>
              <a:gd name="connsiteY4-82" fmla="*/ 4554194 h 5707134"/>
              <a:gd name="connsiteX5-83" fmla="*/ 0 w 12271503"/>
              <a:gd name="connsiteY5-84" fmla="*/ 0 h 5707134"/>
              <a:gd name="connsiteX0-85" fmla="*/ 0 w 12271503"/>
              <a:gd name="connsiteY0-86" fmla="*/ 0 h 5707134"/>
              <a:gd name="connsiteX1-87" fmla="*/ 12231751 w 12271503"/>
              <a:gd name="connsiteY1-88" fmla="*/ 28272 h 5707134"/>
              <a:gd name="connsiteX2-89" fmla="*/ 12271503 w 12271503"/>
              <a:gd name="connsiteY2-90" fmla="*/ 2610679 h 5707134"/>
              <a:gd name="connsiteX3-91" fmla="*/ 8705608 w 12271503"/>
              <a:gd name="connsiteY3-92" fmla="*/ 5707134 h 5707134"/>
              <a:gd name="connsiteX4-93" fmla="*/ 1922625 w 12271503"/>
              <a:gd name="connsiteY4-94" fmla="*/ 4554194 h 5707134"/>
              <a:gd name="connsiteX5-95" fmla="*/ 0 w 12271503"/>
              <a:gd name="connsiteY5-96" fmla="*/ 0 h 5707134"/>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Lst>
            <a:rect l="l" t="t" r="r" b="b"/>
            <a:pathLst>
              <a:path w="12271503" h="5707134">
                <a:moveTo>
                  <a:pt x="0" y="0"/>
                </a:moveTo>
                <a:lnTo>
                  <a:pt x="12231751" y="28272"/>
                </a:lnTo>
                <a:lnTo>
                  <a:pt x="12271503" y="2610679"/>
                </a:lnTo>
                <a:lnTo>
                  <a:pt x="8705608" y="5707134"/>
                </a:lnTo>
                <a:lnTo>
                  <a:pt x="1922625" y="4554194"/>
                </a:lnTo>
                <a:lnTo>
                  <a:pt x="0" y="0"/>
                </a:lnTo>
                <a:close/>
              </a:path>
            </a:pathLst>
          </a:custGeom>
          <a:solidFill>
            <a:srgbClr val="D5CB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zh-CN" altLang="en-US" sz="1200"/>
          </a:p>
        </p:txBody>
      </p:sp>
      <p:sp>
        <p:nvSpPr>
          <p:cNvPr id="11" name="文本框 10"/>
          <p:cNvSpPr txBox="1"/>
          <p:nvPr/>
        </p:nvSpPr>
        <p:spPr>
          <a:xfrm>
            <a:off x="1863725" y="328930"/>
            <a:ext cx="6508115" cy="829945"/>
          </a:xfrm>
          <a:prstGeom prst="rect">
            <a:avLst/>
          </a:prstGeom>
          <a:noFill/>
        </p:spPr>
        <p:txBody>
          <a:bodyPr wrap="square" rtlCol="0">
            <a:spAutoFit/>
            <a:scene3d>
              <a:camera prst="orthographicFront"/>
              <a:lightRig rig="threePt" dir="t">
                <a:rot lat="0" lon="0" rev="0"/>
              </a:lightRig>
            </a:scene3d>
            <a:sp3d contourW="12700"/>
          </a:bodyPr>
          <a:lstStyle>
            <a:defPPr>
              <a:defRPr lang="zh-CN"/>
            </a:defPPr>
            <a:lvl1pPr algn="dist">
              <a:defRPr sz="9600"/>
            </a:lvl1pPr>
          </a:lstStyle>
          <a:p>
            <a:pPr marL="0" marR="0" lvl="0" indent="0" algn="l" defTabSz="914400" rtl="0" eaLnBrk="1" fontAlgn="auto" latinLnBrk="0" hangingPunct="1">
              <a:lnSpc>
                <a:spcPct val="100000"/>
              </a:lnSpc>
              <a:spcBef>
                <a:spcPts val="0"/>
              </a:spcBef>
              <a:spcAft>
                <a:spcPts val="0"/>
              </a:spcAft>
              <a:buClrTx/>
              <a:buSzTx/>
              <a:buFontTx/>
              <a:buNone/>
              <a:defRPr/>
            </a:pPr>
            <a:r>
              <a:rPr lang="zh-CN" altLang="en-US" sz="4800" b="1" spc="600" dirty="0">
                <a:solidFill>
                  <a:schemeClr val="accent2"/>
                </a:solidFill>
                <a:effectLst>
                  <a:outerShdw blurRad="63500" sx="102000" sy="102000" algn="ctr" rotWithShape="0">
                    <a:schemeClr val="bg1">
                      <a:alpha val="20000"/>
                    </a:schemeClr>
                  </a:outerShdw>
                </a:effectLst>
                <a:latin typeface="微软雅黑" panose="020B0503020204020204" pitchFamily="34" charset="-122"/>
                <a:ea typeface="微软雅黑" panose="020B0503020204020204" pitchFamily="34" charset="-122"/>
                <a:sym typeface="Arial" panose="020B0604020202020204" pitchFamily="34" charset="0"/>
              </a:rPr>
              <a:t>目录</a:t>
            </a:r>
            <a:endParaRPr kumimoji="0" lang="zh-CN" altLang="en-US" sz="4800" b="1" i="0" u="none" strike="noStrike" kern="1200" cap="none" spc="600" normalizeH="0" baseline="0" noProof="0" dirty="0">
              <a:ln>
                <a:noFill/>
              </a:ln>
              <a:solidFill>
                <a:schemeClr val="accent2"/>
              </a:solidFill>
              <a:effectLst>
                <a:outerShdw blurRad="63500" sx="102000" sy="102000" algn="ctr" rotWithShape="0">
                  <a:schemeClr val="bg1">
                    <a:alpha val="20000"/>
                  </a:schemeClr>
                </a:outerShdw>
              </a:effectLst>
              <a:uLnTx/>
              <a:uFillTx/>
              <a:latin typeface="微软雅黑" panose="020B0503020204020204" pitchFamily="34" charset="-122"/>
              <a:ea typeface="微软雅黑" panose="020B0503020204020204" pitchFamily="34" charset="-122"/>
              <a:sym typeface="Arial" panose="020B0604020202020204" pitchFamily="34" charset="0"/>
            </a:endParaRPr>
          </a:p>
        </p:txBody>
      </p:sp>
      <p:sp>
        <p:nvSpPr>
          <p:cNvPr id="12" name="文本框 11"/>
          <p:cNvSpPr txBox="1"/>
          <p:nvPr/>
        </p:nvSpPr>
        <p:spPr>
          <a:xfrm>
            <a:off x="3682365" y="386715"/>
            <a:ext cx="2871470" cy="645160"/>
          </a:xfrm>
          <a:prstGeom prst="rect">
            <a:avLst/>
          </a:prstGeom>
          <a:noFill/>
          <a:effectLst/>
        </p:spPr>
        <p:txBody>
          <a:bodyPr wrap="square" rtlCol="0">
            <a:spAutoFit/>
          </a:bodyPr>
          <a:lstStyle>
            <a:defPPr>
              <a:defRPr lang="zh-CN"/>
            </a:defPPr>
            <a:lvl1pPr>
              <a:defRPr sz="4800">
                <a:solidFill>
                  <a:schemeClr val="bg1"/>
                </a:solidFill>
                <a:latin typeface="思源黑体 CN Heavy" panose="020B0A00000000000000" pitchFamily="34" charset="-122"/>
                <a:ea typeface="思源黑体 CN Heavy" panose="020B0A00000000000000" pitchFamily="34" charset="-122"/>
              </a:defRPr>
            </a:lvl1pPr>
          </a:lstStyle>
          <a:p>
            <a:r>
              <a:rPr lang="en-US" altLang="zh-CN" sz="1800" spc="600" dirty="0">
                <a:solidFill>
                  <a:schemeClr val="accent2"/>
                </a:solidFill>
                <a:latin typeface="微软雅黑" panose="020B0503020204020204" pitchFamily="34" charset="-122"/>
                <a:ea typeface="微软雅黑" panose="020B0503020204020204" pitchFamily="34" charset="-122"/>
              </a:rPr>
              <a:t>POWERPOINT</a:t>
            </a:r>
            <a:r>
              <a:rPr lang="zh-CN" altLang="en-US" sz="1800" spc="600" dirty="0">
                <a:solidFill>
                  <a:schemeClr val="accent2"/>
                </a:solidFill>
                <a:latin typeface="微软雅黑" panose="020B0503020204020204" pitchFamily="34" charset="-122"/>
                <a:ea typeface="微软雅黑" panose="020B0503020204020204" pitchFamily="34" charset="-122"/>
              </a:rPr>
              <a:t> </a:t>
            </a:r>
            <a:endParaRPr lang="en-US" altLang="zh-CN" sz="1800" spc="600" dirty="0">
              <a:solidFill>
                <a:schemeClr val="accent2"/>
              </a:solidFill>
              <a:latin typeface="微软雅黑" panose="020B0503020204020204" pitchFamily="34" charset="-122"/>
              <a:ea typeface="微软雅黑" panose="020B0503020204020204" pitchFamily="34" charset="-122"/>
            </a:endParaRPr>
          </a:p>
          <a:p>
            <a:r>
              <a:rPr lang="en-US" altLang="zh-CN" sz="1800" spc="600" dirty="0">
                <a:solidFill>
                  <a:schemeClr val="accent2"/>
                </a:solidFill>
                <a:latin typeface="微软雅黑" panose="020B0503020204020204" pitchFamily="34" charset="-122"/>
                <a:ea typeface="微软雅黑" panose="020B0503020204020204" pitchFamily="34" charset="-122"/>
              </a:rPr>
              <a:t>TEMPLATE</a:t>
            </a:r>
            <a:endParaRPr lang="en-US" altLang="zh-CN" sz="1800" spc="600" dirty="0">
              <a:solidFill>
                <a:schemeClr val="accent2"/>
              </a:solidFill>
              <a:latin typeface="微软雅黑" panose="020B0503020204020204" pitchFamily="34" charset="-122"/>
              <a:ea typeface="微软雅黑" panose="020B0503020204020204" pitchFamily="34" charset="-122"/>
            </a:endParaRPr>
          </a:p>
        </p:txBody>
      </p:sp>
      <p:sp>
        <p:nvSpPr>
          <p:cNvPr id="13" name="矩形 26"/>
          <p:cNvSpPr/>
          <p:nvPr/>
        </p:nvSpPr>
        <p:spPr>
          <a:xfrm>
            <a:off x="452120" y="2355850"/>
            <a:ext cx="1800225" cy="2172335"/>
          </a:xfrm>
          <a:prstGeom prst="rect">
            <a:avLst/>
          </a:prstGeom>
          <a:solidFill>
            <a:schemeClr val="tx1">
              <a:lumMod val="95000"/>
              <a:lumOff val="5000"/>
              <a:alpha val="6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思源黑体" panose="020B0500000000000000" pitchFamily="34" charset="-122"/>
              <a:ea typeface="思源黑体" panose="020B0500000000000000" pitchFamily="34" charset="-122"/>
              <a:cs typeface="+mn-ea"/>
              <a:sym typeface="思源黑体" panose="020B0500000000000000" pitchFamily="34" charset="-122"/>
            </a:endParaRPr>
          </a:p>
        </p:txBody>
      </p:sp>
      <p:sp>
        <p:nvSpPr>
          <p:cNvPr id="15" name="矩形 27"/>
          <p:cNvSpPr/>
          <p:nvPr/>
        </p:nvSpPr>
        <p:spPr>
          <a:xfrm>
            <a:off x="2517140" y="2355850"/>
            <a:ext cx="1800225" cy="2172335"/>
          </a:xfrm>
          <a:prstGeom prst="rect">
            <a:avLst/>
          </a:prstGeom>
          <a:solidFill>
            <a:schemeClr val="tx1">
              <a:lumMod val="95000"/>
              <a:lumOff val="5000"/>
              <a:alpha val="6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思源黑体" panose="020B0500000000000000" pitchFamily="34" charset="-122"/>
              <a:ea typeface="思源黑体" panose="020B0500000000000000" pitchFamily="34" charset="-122"/>
              <a:cs typeface="+mn-ea"/>
              <a:sym typeface="思源黑体" panose="020B0500000000000000" pitchFamily="34" charset="-122"/>
            </a:endParaRPr>
          </a:p>
        </p:txBody>
      </p:sp>
      <p:sp>
        <p:nvSpPr>
          <p:cNvPr id="16" name="矩形 28"/>
          <p:cNvSpPr/>
          <p:nvPr/>
        </p:nvSpPr>
        <p:spPr>
          <a:xfrm>
            <a:off x="4582160" y="2364740"/>
            <a:ext cx="1800225" cy="2172335"/>
          </a:xfrm>
          <a:prstGeom prst="rect">
            <a:avLst/>
          </a:prstGeom>
          <a:solidFill>
            <a:schemeClr val="tx1">
              <a:lumMod val="95000"/>
              <a:lumOff val="5000"/>
              <a:alpha val="6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思源黑体" panose="020B0500000000000000" pitchFamily="34" charset="-122"/>
              <a:ea typeface="思源黑体" panose="020B0500000000000000" pitchFamily="34" charset="-122"/>
              <a:cs typeface="+mn-ea"/>
              <a:sym typeface="思源黑体" panose="020B0500000000000000" pitchFamily="34" charset="-122"/>
            </a:endParaRPr>
          </a:p>
        </p:txBody>
      </p:sp>
      <p:sp>
        <p:nvSpPr>
          <p:cNvPr id="17" name="矩形 29"/>
          <p:cNvSpPr/>
          <p:nvPr/>
        </p:nvSpPr>
        <p:spPr>
          <a:xfrm>
            <a:off x="6647815" y="2355850"/>
            <a:ext cx="1800225" cy="2172335"/>
          </a:xfrm>
          <a:prstGeom prst="rect">
            <a:avLst/>
          </a:prstGeom>
          <a:solidFill>
            <a:schemeClr val="tx1">
              <a:lumMod val="95000"/>
              <a:lumOff val="5000"/>
              <a:alpha val="6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思源黑体" panose="020B0500000000000000" pitchFamily="34" charset="-122"/>
              <a:ea typeface="思源黑体" panose="020B0500000000000000" pitchFamily="34" charset="-122"/>
              <a:cs typeface="+mn-ea"/>
              <a:sym typeface="思源黑体" panose="020B0500000000000000" pitchFamily="34" charset="-122"/>
            </a:endParaRPr>
          </a:p>
        </p:txBody>
      </p:sp>
      <p:sp>
        <p:nvSpPr>
          <p:cNvPr id="18" name="文本框 30"/>
          <p:cNvSpPr txBox="1"/>
          <p:nvPr/>
        </p:nvSpPr>
        <p:spPr>
          <a:xfrm>
            <a:off x="1298575" y="2396490"/>
            <a:ext cx="850265" cy="583565"/>
          </a:xfrm>
          <a:prstGeom prst="rect">
            <a:avLst/>
          </a:prstGeom>
          <a:noFill/>
        </p:spPr>
        <p:txBody>
          <a:bodyPr wrap="square" rtlCol="0">
            <a:spAutoFit/>
          </a:bodyPr>
          <a:lstStyle/>
          <a:p>
            <a:r>
              <a:rPr lang="en-US" altLang="zh-CN" sz="3200" spc="300">
                <a:solidFill>
                  <a:schemeClr val="accent4">
                    <a:lumMod val="75000"/>
                    <a:lumOff val="25000"/>
                  </a:schemeClr>
                </a:solidFill>
                <a:latin typeface="思源黑体" panose="020B0500000000000000" pitchFamily="34" charset="-122"/>
                <a:ea typeface="思源黑体" panose="020B0500000000000000" pitchFamily="34" charset="-122"/>
                <a:sym typeface="思源黑体" panose="020B0500000000000000" pitchFamily="34" charset="-122"/>
              </a:rPr>
              <a:t>01.</a:t>
            </a:r>
            <a:endParaRPr lang="en-US" altLang="zh-CN" sz="3200" spc="300">
              <a:solidFill>
                <a:schemeClr val="accent4">
                  <a:lumMod val="75000"/>
                  <a:lumOff val="25000"/>
                </a:schemeClr>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19" name="文本框 32"/>
          <p:cNvSpPr txBox="1"/>
          <p:nvPr/>
        </p:nvSpPr>
        <p:spPr>
          <a:xfrm>
            <a:off x="3411220" y="2396490"/>
            <a:ext cx="850265" cy="583565"/>
          </a:xfrm>
          <a:prstGeom prst="rect">
            <a:avLst/>
          </a:prstGeom>
          <a:noFill/>
        </p:spPr>
        <p:txBody>
          <a:bodyPr wrap="square" rtlCol="0">
            <a:spAutoFit/>
          </a:bodyPr>
          <a:lstStyle/>
          <a:p>
            <a:r>
              <a:rPr lang="en-US" altLang="zh-CN" sz="3200" spc="300">
                <a:solidFill>
                  <a:schemeClr val="accent4">
                    <a:lumMod val="75000"/>
                    <a:lumOff val="25000"/>
                  </a:schemeClr>
                </a:solidFill>
                <a:latin typeface="思源黑体" panose="020B0500000000000000" pitchFamily="34" charset="-122"/>
                <a:ea typeface="思源黑体" panose="020B0500000000000000" pitchFamily="34" charset="-122"/>
                <a:sym typeface="思源黑体" panose="020B0500000000000000" pitchFamily="34" charset="-122"/>
              </a:rPr>
              <a:t>02.</a:t>
            </a:r>
            <a:endParaRPr lang="en-US" altLang="zh-CN" sz="3200" spc="300">
              <a:solidFill>
                <a:schemeClr val="accent4">
                  <a:lumMod val="75000"/>
                  <a:lumOff val="25000"/>
                </a:schemeClr>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20" name="文本框 34"/>
          <p:cNvSpPr txBox="1"/>
          <p:nvPr/>
        </p:nvSpPr>
        <p:spPr>
          <a:xfrm>
            <a:off x="5440680" y="2396490"/>
            <a:ext cx="850265" cy="583565"/>
          </a:xfrm>
          <a:prstGeom prst="rect">
            <a:avLst/>
          </a:prstGeom>
          <a:noFill/>
        </p:spPr>
        <p:txBody>
          <a:bodyPr wrap="square" rtlCol="0">
            <a:spAutoFit/>
          </a:bodyPr>
          <a:lstStyle/>
          <a:p>
            <a:r>
              <a:rPr lang="en-US" altLang="zh-CN" sz="3200" spc="300">
                <a:solidFill>
                  <a:schemeClr val="accent4">
                    <a:lumMod val="75000"/>
                    <a:lumOff val="25000"/>
                  </a:schemeClr>
                </a:solidFill>
                <a:latin typeface="思源黑体" panose="020B0500000000000000" pitchFamily="34" charset="-122"/>
                <a:ea typeface="思源黑体" panose="020B0500000000000000" pitchFamily="34" charset="-122"/>
                <a:sym typeface="思源黑体" panose="020B0500000000000000" pitchFamily="34" charset="-122"/>
              </a:rPr>
              <a:t>03.</a:t>
            </a:r>
            <a:endParaRPr lang="en-US" altLang="zh-CN" sz="3200" spc="300">
              <a:solidFill>
                <a:schemeClr val="accent4">
                  <a:lumMod val="75000"/>
                  <a:lumOff val="25000"/>
                </a:schemeClr>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21" name="文本框 36"/>
          <p:cNvSpPr txBox="1"/>
          <p:nvPr/>
        </p:nvSpPr>
        <p:spPr>
          <a:xfrm>
            <a:off x="7527925" y="2396490"/>
            <a:ext cx="850265" cy="583565"/>
          </a:xfrm>
          <a:prstGeom prst="rect">
            <a:avLst/>
          </a:prstGeom>
          <a:noFill/>
        </p:spPr>
        <p:txBody>
          <a:bodyPr wrap="square" rtlCol="0">
            <a:spAutoFit/>
          </a:bodyPr>
          <a:lstStyle/>
          <a:p>
            <a:r>
              <a:rPr lang="en-US" altLang="zh-CN" sz="3200" spc="300">
                <a:solidFill>
                  <a:schemeClr val="accent4">
                    <a:lumMod val="75000"/>
                    <a:lumOff val="25000"/>
                  </a:schemeClr>
                </a:solidFill>
                <a:latin typeface="思源黑体" panose="020B0500000000000000" pitchFamily="34" charset="-122"/>
                <a:ea typeface="思源黑体" panose="020B0500000000000000" pitchFamily="34" charset="-122"/>
                <a:sym typeface="思源黑体" panose="020B0500000000000000" pitchFamily="34" charset="-122"/>
              </a:rPr>
              <a:t>04.</a:t>
            </a:r>
            <a:endParaRPr lang="en-US" altLang="zh-CN" sz="3200" spc="300">
              <a:solidFill>
                <a:schemeClr val="accent4">
                  <a:lumMod val="75000"/>
                  <a:lumOff val="25000"/>
                </a:schemeClr>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25" name="任意多边形: 形状 39"/>
          <p:cNvSpPr/>
          <p:nvPr/>
        </p:nvSpPr>
        <p:spPr>
          <a:xfrm flipV="1">
            <a:off x="452120" y="4426585"/>
            <a:ext cx="1800225" cy="119380"/>
          </a:xfrm>
          <a:custGeom>
            <a:avLst/>
            <a:gdLst>
              <a:gd name="connsiteX0" fmla="*/ 0 w 12192000"/>
              <a:gd name="connsiteY0" fmla="*/ 0 h 3429000"/>
              <a:gd name="connsiteX1" fmla="*/ 12192000 w 12192000"/>
              <a:gd name="connsiteY1" fmla="*/ 0 h 3429000"/>
              <a:gd name="connsiteX2" fmla="*/ 12192000 w 12192000"/>
              <a:gd name="connsiteY2" fmla="*/ 3429000 h 3429000"/>
              <a:gd name="connsiteX3" fmla="*/ 8705850 w 12192000"/>
              <a:gd name="connsiteY3" fmla="*/ 3429000 h 3429000"/>
              <a:gd name="connsiteX4" fmla="*/ 8640080 w 12192000"/>
              <a:gd name="connsiteY4" fmla="*/ 3429000 h 3429000"/>
              <a:gd name="connsiteX5" fmla="*/ 3551920 w 12192000"/>
              <a:gd name="connsiteY5" fmla="*/ 3429000 h 3429000"/>
              <a:gd name="connsiteX6" fmla="*/ 3486150 w 12192000"/>
              <a:gd name="connsiteY6" fmla="*/ 3429000 h 3429000"/>
              <a:gd name="connsiteX7" fmla="*/ 0 w 12192000"/>
              <a:gd name="connsiteY7" fmla="*/ 3429000 h 3429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3429000">
                <a:moveTo>
                  <a:pt x="0" y="0"/>
                </a:moveTo>
                <a:lnTo>
                  <a:pt x="12192000" y="0"/>
                </a:lnTo>
                <a:lnTo>
                  <a:pt x="12192000" y="3429000"/>
                </a:lnTo>
                <a:lnTo>
                  <a:pt x="8705850" y="3429000"/>
                </a:lnTo>
                <a:lnTo>
                  <a:pt x="8640080" y="3429000"/>
                </a:lnTo>
                <a:lnTo>
                  <a:pt x="3551920" y="3429000"/>
                </a:lnTo>
                <a:lnTo>
                  <a:pt x="3486150" y="3429000"/>
                </a:lnTo>
                <a:lnTo>
                  <a:pt x="0" y="3429000"/>
                </a:lnTo>
                <a:close/>
              </a:path>
            </a:pathLst>
          </a:cu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26" name="任意多边形: 形状 39"/>
          <p:cNvSpPr/>
          <p:nvPr/>
        </p:nvSpPr>
        <p:spPr>
          <a:xfrm flipV="1">
            <a:off x="2515870" y="4426585"/>
            <a:ext cx="1800225" cy="119380"/>
          </a:xfrm>
          <a:custGeom>
            <a:avLst/>
            <a:gdLst>
              <a:gd name="connsiteX0" fmla="*/ 0 w 12192000"/>
              <a:gd name="connsiteY0" fmla="*/ 0 h 3429000"/>
              <a:gd name="connsiteX1" fmla="*/ 12192000 w 12192000"/>
              <a:gd name="connsiteY1" fmla="*/ 0 h 3429000"/>
              <a:gd name="connsiteX2" fmla="*/ 12192000 w 12192000"/>
              <a:gd name="connsiteY2" fmla="*/ 3429000 h 3429000"/>
              <a:gd name="connsiteX3" fmla="*/ 8705850 w 12192000"/>
              <a:gd name="connsiteY3" fmla="*/ 3429000 h 3429000"/>
              <a:gd name="connsiteX4" fmla="*/ 8640080 w 12192000"/>
              <a:gd name="connsiteY4" fmla="*/ 3429000 h 3429000"/>
              <a:gd name="connsiteX5" fmla="*/ 3551920 w 12192000"/>
              <a:gd name="connsiteY5" fmla="*/ 3429000 h 3429000"/>
              <a:gd name="connsiteX6" fmla="*/ 3486150 w 12192000"/>
              <a:gd name="connsiteY6" fmla="*/ 3429000 h 3429000"/>
              <a:gd name="connsiteX7" fmla="*/ 0 w 12192000"/>
              <a:gd name="connsiteY7" fmla="*/ 3429000 h 3429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3429000">
                <a:moveTo>
                  <a:pt x="0" y="0"/>
                </a:moveTo>
                <a:lnTo>
                  <a:pt x="12192000" y="0"/>
                </a:lnTo>
                <a:lnTo>
                  <a:pt x="12192000" y="3429000"/>
                </a:lnTo>
                <a:lnTo>
                  <a:pt x="8705850" y="3429000"/>
                </a:lnTo>
                <a:lnTo>
                  <a:pt x="8640080" y="3429000"/>
                </a:lnTo>
                <a:lnTo>
                  <a:pt x="3551920" y="3429000"/>
                </a:lnTo>
                <a:lnTo>
                  <a:pt x="3486150" y="3429000"/>
                </a:lnTo>
                <a:lnTo>
                  <a:pt x="0" y="3429000"/>
                </a:lnTo>
                <a:close/>
              </a:path>
            </a:pathLst>
          </a:cu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27" name="任意多边形: 形状 39"/>
          <p:cNvSpPr/>
          <p:nvPr/>
        </p:nvSpPr>
        <p:spPr>
          <a:xfrm flipV="1">
            <a:off x="4579620" y="4417695"/>
            <a:ext cx="1800225" cy="119380"/>
          </a:xfrm>
          <a:custGeom>
            <a:avLst/>
            <a:gdLst>
              <a:gd name="connsiteX0" fmla="*/ 0 w 12192000"/>
              <a:gd name="connsiteY0" fmla="*/ 0 h 3429000"/>
              <a:gd name="connsiteX1" fmla="*/ 12192000 w 12192000"/>
              <a:gd name="connsiteY1" fmla="*/ 0 h 3429000"/>
              <a:gd name="connsiteX2" fmla="*/ 12192000 w 12192000"/>
              <a:gd name="connsiteY2" fmla="*/ 3429000 h 3429000"/>
              <a:gd name="connsiteX3" fmla="*/ 8705850 w 12192000"/>
              <a:gd name="connsiteY3" fmla="*/ 3429000 h 3429000"/>
              <a:gd name="connsiteX4" fmla="*/ 8640080 w 12192000"/>
              <a:gd name="connsiteY4" fmla="*/ 3429000 h 3429000"/>
              <a:gd name="connsiteX5" fmla="*/ 3551920 w 12192000"/>
              <a:gd name="connsiteY5" fmla="*/ 3429000 h 3429000"/>
              <a:gd name="connsiteX6" fmla="*/ 3486150 w 12192000"/>
              <a:gd name="connsiteY6" fmla="*/ 3429000 h 3429000"/>
              <a:gd name="connsiteX7" fmla="*/ 0 w 12192000"/>
              <a:gd name="connsiteY7" fmla="*/ 3429000 h 3429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3429000">
                <a:moveTo>
                  <a:pt x="0" y="0"/>
                </a:moveTo>
                <a:lnTo>
                  <a:pt x="12192000" y="0"/>
                </a:lnTo>
                <a:lnTo>
                  <a:pt x="12192000" y="3429000"/>
                </a:lnTo>
                <a:lnTo>
                  <a:pt x="8705850" y="3429000"/>
                </a:lnTo>
                <a:lnTo>
                  <a:pt x="8640080" y="3429000"/>
                </a:lnTo>
                <a:lnTo>
                  <a:pt x="3551920" y="3429000"/>
                </a:lnTo>
                <a:lnTo>
                  <a:pt x="3486150" y="3429000"/>
                </a:lnTo>
                <a:lnTo>
                  <a:pt x="0" y="3429000"/>
                </a:lnTo>
                <a:close/>
              </a:path>
            </a:pathLst>
          </a:cu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0" name="任意多边形: 形状 39"/>
          <p:cNvSpPr/>
          <p:nvPr/>
        </p:nvSpPr>
        <p:spPr>
          <a:xfrm flipV="1">
            <a:off x="6645910" y="4426585"/>
            <a:ext cx="1800225" cy="119380"/>
          </a:xfrm>
          <a:custGeom>
            <a:avLst/>
            <a:gdLst>
              <a:gd name="connsiteX0" fmla="*/ 0 w 12192000"/>
              <a:gd name="connsiteY0" fmla="*/ 0 h 3429000"/>
              <a:gd name="connsiteX1" fmla="*/ 12192000 w 12192000"/>
              <a:gd name="connsiteY1" fmla="*/ 0 h 3429000"/>
              <a:gd name="connsiteX2" fmla="*/ 12192000 w 12192000"/>
              <a:gd name="connsiteY2" fmla="*/ 3429000 h 3429000"/>
              <a:gd name="connsiteX3" fmla="*/ 8705850 w 12192000"/>
              <a:gd name="connsiteY3" fmla="*/ 3429000 h 3429000"/>
              <a:gd name="connsiteX4" fmla="*/ 8640080 w 12192000"/>
              <a:gd name="connsiteY4" fmla="*/ 3429000 h 3429000"/>
              <a:gd name="connsiteX5" fmla="*/ 3551920 w 12192000"/>
              <a:gd name="connsiteY5" fmla="*/ 3429000 h 3429000"/>
              <a:gd name="connsiteX6" fmla="*/ 3486150 w 12192000"/>
              <a:gd name="connsiteY6" fmla="*/ 3429000 h 3429000"/>
              <a:gd name="connsiteX7" fmla="*/ 0 w 12192000"/>
              <a:gd name="connsiteY7" fmla="*/ 3429000 h 3429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3429000">
                <a:moveTo>
                  <a:pt x="0" y="0"/>
                </a:moveTo>
                <a:lnTo>
                  <a:pt x="12192000" y="0"/>
                </a:lnTo>
                <a:lnTo>
                  <a:pt x="12192000" y="3429000"/>
                </a:lnTo>
                <a:lnTo>
                  <a:pt x="8705850" y="3429000"/>
                </a:lnTo>
                <a:lnTo>
                  <a:pt x="8640080" y="3429000"/>
                </a:lnTo>
                <a:lnTo>
                  <a:pt x="3551920" y="3429000"/>
                </a:lnTo>
                <a:lnTo>
                  <a:pt x="3486150" y="3429000"/>
                </a:lnTo>
                <a:lnTo>
                  <a:pt x="0" y="3429000"/>
                </a:lnTo>
                <a:close/>
              </a:path>
            </a:pathLst>
          </a:cu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1" name="PA-文本框 6"/>
          <p:cNvSpPr txBox="1"/>
          <p:nvPr>
            <p:custDataLst>
              <p:tags r:id="rId1"/>
            </p:custDataLst>
          </p:nvPr>
        </p:nvSpPr>
        <p:spPr>
          <a:xfrm>
            <a:off x="640715" y="3176270"/>
            <a:ext cx="1417320" cy="275590"/>
          </a:xfrm>
          <a:prstGeom prst="rect">
            <a:avLst/>
          </a:prstGeom>
          <a:noFill/>
        </p:spPr>
        <p:txBody>
          <a:bodyPr wrap="square" rtlCol="0">
            <a:spAutoFit/>
          </a:bodyPr>
          <a:lstStyle/>
          <a:p>
            <a:r>
              <a:rPr lang="zh-CN" altLang="en-US" sz="1200" b="1"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rPr>
              <a:t>输入您的标题</a:t>
            </a:r>
            <a:endParaRPr lang="zh-CN" altLang="en-US" sz="1200" b="1"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2" name="矩形 22"/>
          <p:cNvSpPr/>
          <p:nvPr/>
        </p:nvSpPr>
        <p:spPr>
          <a:xfrm>
            <a:off x="632460" y="3495675"/>
            <a:ext cx="1433830" cy="859155"/>
          </a:xfrm>
          <a:prstGeom prst="rect">
            <a:avLst/>
          </a:prstGeom>
        </p:spPr>
        <p:txBody>
          <a:bodyPr wrap="square" lIns="91433" tIns="45716" rIns="91433" bIns="45716">
            <a:spAutoFit/>
          </a:bodyPr>
          <a:lstStyle/>
          <a:p>
            <a:pPr lvl="0" algn="l">
              <a:lnSpc>
                <a:spcPts val="2000"/>
              </a:lnSpc>
              <a:defRPr/>
            </a:pPr>
            <a:r>
              <a:rPr lang="zh-CN" altLang="en-US" sz="800"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rPr>
              <a:t>请在此处添加具体内容，文字尽量言简意赅，简单说明即可，不必过于繁琐</a:t>
            </a:r>
            <a:endParaRPr lang="zh-CN" altLang="en-US" sz="800"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3" name="PA-文本框 6"/>
          <p:cNvSpPr txBox="1"/>
          <p:nvPr>
            <p:custDataLst>
              <p:tags r:id="rId2"/>
            </p:custDataLst>
          </p:nvPr>
        </p:nvSpPr>
        <p:spPr>
          <a:xfrm>
            <a:off x="2680335" y="3176270"/>
            <a:ext cx="1417320" cy="275590"/>
          </a:xfrm>
          <a:prstGeom prst="rect">
            <a:avLst/>
          </a:prstGeom>
          <a:noFill/>
        </p:spPr>
        <p:txBody>
          <a:bodyPr wrap="square" rtlCol="0">
            <a:spAutoFit/>
          </a:bodyPr>
          <a:lstStyle/>
          <a:p>
            <a:r>
              <a:rPr lang="zh-CN" altLang="en-US" sz="1200" b="1"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rPr>
              <a:t>输入您的标题</a:t>
            </a:r>
            <a:endParaRPr lang="zh-CN" altLang="en-US" sz="1200" b="1"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4" name="矩形 22"/>
          <p:cNvSpPr/>
          <p:nvPr/>
        </p:nvSpPr>
        <p:spPr>
          <a:xfrm>
            <a:off x="2672080" y="3495675"/>
            <a:ext cx="1433830" cy="859155"/>
          </a:xfrm>
          <a:prstGeom prst="rect">
            <a:avLst/>
          </a:prstGeom>
        </p:spPr>
        <p:txBody>
          <a:bodyPr wrap="square" lIns="91433" tIns="45716" rIns="91433" bIns="45716">
            <a:spAutoFit/>
          </a:bodyPr>
          <a:lstStyle/>
          <a:p>
            <a:pPr lvl="0" algn="l">
              <a:lnSpc>
                <a:spcPts val="2000"/>
              </a:lnSpc>
              <a:defRPr/>
            </a:pPr>
            <a:r>
              <a:rPr lang="zh-CN" altLang="en-US" sz="800"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rPr>
              <a:t>请在此处添加具体内容，文字尽量言简意赅，简单说明即可，不必过于繁琐</a:t>
            </a:r>
            <a:endParaRPr lang="zh-CN" altLang="en-US" sz="800"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5" name="PA-文本框 6"/>
          <p:cNvSpPr txBox="1"/>
          <p:nvPr>
            <p:custDataLst>
              <p:tags r:id="rId3"/>
            </p:custDataLst>
          </p:nvPr>
        </p:nvSpPr>
        <p:spPr>
          <a:xfrm>
            <a:off x="4841240" y="3176270"/>
            <a:ext cx="1417320" cy="275590"/>
          </a:xfrm>
          <a:prstGeom prst="rect">
            <a:avLst/>
          </a:prstGeom>
          <a:noFill/>
        </p:spPr>
        <p:txBody>
          <a:bodyPr wrap="square" rtlCol="0">
            <a:spAutoFit/>
          </a:bodyPr>
          <a:lstStyle/>
          <a:p>
            <a:r>
              <a:rPr lang="zh-CN" altLang="en-US" sz="1200" b="1"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rPr>
              <a:t>输入您的标题</a:t>
            </a:r>
            <a:endParaRPr lang="zh-CN" altLang="en-US" sz="1200" b="1"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6" name="矩形 35"/>
          <p:cNvSpPr/>
          <p:nvPr/>
        </p:nvSpPr>
        <p:spPr>
          <a:xfrm>
            <a:off x="4832985" y="3495675"/>
            <a:ext cx="1433830" cy="859155"/>
          </a:xfrm>
          <a:prstGeom prst="rect">
            <a:avLst/>
          </a:prstGeom>
        </p:spPr>
        <p:txBody>
          <a:bodyPr wrap="square" lIns="91433" tIns="45716" rIns="91433" bIns="45716">
            <a:spAutoFit/>
          </a:bodyPr>
          <a:lstStyle/>
          <a:p>
            <a:pPr lvl="0" algn="l">
              <a:lnSpc>
                <a:spcPts val="2000"/>
              </a:lnSpc>
              <a:defRPr/>
            </a:pPr>
            <a:r>
              <a:rPr lang="zh-CN" altLang="en-US" sz="800"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rPr>
              <a:t>请在此处添加具体内容，文字尽量言简意赅，简单说明即可，不必过于繁琐</a:t>
            </a:r>
            <a:endParaRPr lang="zh-CN" altLang="en-US" sz="800"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7" name="PA-文本框 6"/>
          <p:cNvSpPr txBox="1"/>
          <p:nvPr>
            <p:custDataLst>
              <p:tags r:id="rId4"/>
            </p:custDataLst>
          </p:nvPr>
        </p:nvSpPr>
        <p:spPr>
          <a:xfrm>
            <a:off x="6837045" y="3176270"/>
            <a:ext cx="1417320" cy="275590"/>
          </a:xfrm>
          <a:prstGeom prst="rect">
            <a:avLst/>
          </a:prstGeom>
          <a:noFill/>
        </p:spPr>
        <p:txBody>
          <a:bodyPr wrap="square" rtlCol="0">
            <a:spAutoFit/>
          </a:bodyPr>
          <a:lstStyle/>
          <a:p>
            <a:r>
              <a:rPr lang="zh-CN" altLang="en-US" sz="1200" b="1"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rPr>
              <a:t>输入您的标题</a:t>
            </a:r>
            <a:endParaRPr lang="zh-CN" altLang="en-US" sz="1200" b="1"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endParaRPr>
          </a:p>
        </p:txBody>
      </p:sp>
      <p:sp>
        <p:nvSpPr>
          <p:cNvPr id="38" name="矩形 22"/>
          <p:cNvSpPr/>
          <p:nvPr/>
        </p:nvSpPr>
        <p:spPr>
          <a:xfrm>
            <a:off x="6828790" y="3495675"/>
            <a:ext cx="1433830" cy="859155"/>
          </a:xfrm>
          <a:prstGeom prst="rect">
            <a:avLst/>
          </a:prstGeom>
        </p:spPr>
        <p:txBody>
          <a:bodyPr wrap="square" lIns="91433" tIns="45716" rIns="91433" bIns="45716">
            <a:spAutoFit/>
          </a:bodyPr>
          <a:lstStyle/>
          <a:p>
            <a:pPr lvl="0" algn="l">
              <a:lnSpc>
                <a:spcPts val="2000"/>
              </a:lnSpc>
              <a:defRPr/>
            </a:pPr>
            <a:r>
              <a:rPr lang="zh-CN" altLang="en-US" sz="800"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rPr>
              <a:t>请在此处添加具体内容，文字尽量言简意赅，简单说明即可，不必过于繁琐</a:t>
            </a:r>
            <a:endParaRPr lang="zh-CN" altLang="en-US" sz="800" dirty="0">
              <a:solidFill>
                <a:schemeClr val="accent2"/>
              </a:solidFill>
              <a:latin typeface="思源黑体" panose="020B0500000000000000" pitchFamily="34" charset="-122"/>
              <a:ea typeface="思源黑体" panose="020B0500000000000000" pitchFamily="34" charset="-122"/>
              <a:sym typeface="思源黑体" panose="020B0500000000000000" pitchFamily="34" charset="-122"/>
            </a:endParaRPr>
          </a:p>
        </p:txBody>
      </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bg>
      <p:bgPr>
        <a:blipFill dpi="0" rotWithShape="1">
          <a:blip r:embed="rId1"/>
          <a:srcRect/>
          <a:stretch>
            <a:fillRect/>
          </a:stretch>
        </a:blipFill>
        <a:effectLst/>
      </p:bgPr>
    </p:bg>
    <p:spTree>
      <p:nvGrpSpPr>
        <p:cNvPr id="1" name=""/>
        <p:cNvGrpSpPr/>
        <p:nvPr/>
      </p:nvGrpSpPr>
      <p:grpSpPr>
        <a:xfrm>
          <a:off x="0" y="0"/>
          <a:ext cx="0" cy="0"/>
          <a:chOff x="0" y="0"/>
          <a:chExt cx="0" cy="0"/>
        </a:xfrm>
      </p:grpSpPr>
      <p:grpSp>
        <p:nvGrpSpPr>
          <p:cNvPr id="2" name="组合 1"/>
          <p:cNvGrpSpPr/>
          <p:nvPr/>
        </p:nvGrpSpPr>
        <p:grpSpPr>
          <a:xfrm>
            <a:off x="0" y="1383665"/>
            <a:ext cx="9144000" cy="2485390"/>
            <a:chOff x="0" y="2790"/>
            <a:chExt cx="19200" cy="5220"/>
          </a:xfrm>
        </p:grpSpPr>
        <p:sp>
          <p:nvSpPr>
            <p:cNvPr id="6" name="矩形 5"/>
            <p:cNvSpPr/>
            <p:nvPr/>
          </p:nvSpPr>
          <p:spPr>
            <a:xfrm>
              <a:off x="0" y="2790"/>
              <a:ext cx="19200" cy="5220"/>
            </a:xfrm>
            <a:prstGeom prst="rect">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sp>
          <p:nvSpPr>
            <p:cNvPr id="10" name="文本框 9"/>
            <p:cNvSpPr txBox="1"/>
            <p:nvPr/>
          </p:nvSpPr>
          <p:spPr>
            <a:xfrm>
              <a:off x="4464" y="6437"/>
              <a:ext cx="10464" cy="483"/>
            </a:xfrm>
            <a:prstGeom prst="rect">
              <a:avLst/>
            </a:prstGeom>
            <a:noFill/>
            <a:ln>
              <a:noFill/>
            </a:ln>
          </p:spPr>
          <p:txBody>
            <a:bodyPr wrap="square" rtlCol="0">
              <a:spAutoFit/>
            </a:bodyPr>
            <a:p>
              <a:pPr algn="dist"/>
              <a:r>
                <a:rPr lang="zh-CN" altLang="en-US" sz="900" dirty="0">
                  <a:solidFill>
                    <a:srgbClr val="FFCA1B"/>
                  </a:solidFill>
                  <a:latin typeface="华文中宋" panose="02010600040101010101" charset="-122"/>
                  <a:ea typeface="华文中宋" panose="02010600040101010101" charset="-122"/>
                  <a:cs typeface="华文中宋" panose="02010600040101010101" charset="-122"/>
                </a:rPr>
                <a:t>这里输入您的介绍内容，尽量概述，文字控制在</a:t>
              </a:r>
              <a:r>
                <a:rPr lang="en-US" altLang="zh-CN" sz="900" dirty="0">
                  <a:solidFill>
                    <a:srgbClr val="FFCA1B"/>
                  </a:solidFill>
                  <a:latin typeface="华文中宋" panose="02010600040101010101" charset="-122"/>
                  <a:ea typeface="华文中宋" panose="02010600040101010101" charset="-122"/>
                  <a:cs typeface="华文中宋" panose="02010600040101010101" charset="-122"/>
                </a:rPr>
                <a:t>50</a:t>
              </a:r>
              <a:r>
                <a:rPr lang="zh-CN" altLang="en-US" sz="900" dirty="0">
                  <a:solidFill>
                    <a:srgbClr val="FFCA1B"/>
                  </a:solidFill>
                  <a:latin typeface="华文中宋" panose="02010600040101010101" charset="-122"/>
                  <a:ea typeface="华文中宋" panose="02010600040101010101" charset="-122"/>
                  <a:cs typeface="华文中宋" panose="02010600040101010101" charset="-122"/>
                </a:rPr>
                <a:t>子左右即可。</a:t>
              </a:r>
              <a:endParaRPr lang="zh-CN" altLang="en-US" sz="900" dirty="0">
                <a:solidFill>
                  <a:srgbClr val="FFCA1B"/>
                </a:solidFill>
                <a:latin typeface="华文中宋" panose="02010600040101010101" charset="-122"/>
                <a:ea typeface="华文中宋" panose="02010600040101010101" charset="-122"/>
                <a:cs typeface="华文中宋" panose="02010600040101010101" charset="-122"/>
              </a:endParaRPr>
            </a:p>
          </p:txBody>
        </p:sp>
        <p:sp>
          <p:nvSpPr>
            <p:cNvPr id="11" name="文本框 10"/>
            <p:cNvSpPr txBox="1"/>
            <p:nvPr/>
          </p:nvSpPr>
          <p:spPr>
            <a:xfrm>
              <a:off x="6790" y="3100"/>
              <a:ext cx="5164" cy="1226"/>
            </a:xfrm>
            <a:prstGeom prst="rect">
              <a:avLst/>
            </a:prstGeom>
            <a:noFill/>
            <a:ln>
              <a:noFill/>
            </a:ln>
          </p:spPr>
          <p:txBody>
            <a:bodyPr wrap="square" rtlCol="0">
              <a:spAutoFit/>
            </a:bodyPr>
            <a:p>
              <a:pPr algn="dist"/>
              <a:r>
                <a:rPr lang="en-US" sz="3200" b="1" dirty="0">
                  <a:solidFill>
                    <a:srgbClr val="FFCA1B"/>
                  </a:solidFill>
                  <a:latin typeface="华文中宋" panose="02010600040101010101" charset="-122"/>
                  <a:ea typeface="华文中宋" panose="02010600040101010101" charset="-122"/>
                </a:rPr>
                <a:t>PART 01</a:t>
              </a:r>
              <a:endParaRPr lang="en-US" sz="3200" b="1" dirty="0">
                <a:solidFill>
                  <a:srgbClr val="FFCA1B"/>
                </a:solidFill>
                <a:latin typeface="华文中宋" panose="02010600040101010101" charset="-122"/>
                <a:ea typeface="华文中宋" panose="02010600040101010101" charset="-122"/>
              </a:endParaRPr>
            </a:p>
          </p:txBody>
        </p:sp>
        <p:sp>
          <p:nvSpPr>
            <p:cNvPr id="12" name="箭头: V 形 11"/>
            <p:cNvSpPr/>
            <p:nvPr/>
          </p:nvSpPr>
          <p:spPr>
            <a:xfrm>
              <a:off x="17343" y="4938"/>
              <a:ext cx="567" cy="925"/>
            </a:xfrm>
            <a:prstGeom prst="chevron">
              <a:avLst>
                <a:gd name="adj" fmla="val 7250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sp>
          <p:nvSpPr>
            <p:cNvPr id="13" name="箭头: V 形 12"/>
            <p:cNvSpPr/>
            <p:nvPr/>
          </p:nvSpPr>
          <p:spPr>
            <a:xfrm flipH="1">
              <a:off x="1290" y="4938"/>
              <a:ext cx="567" cy="925"/>
            </a:xfrm>
            <a:prstGeom prst="chevron">
              <a:avLst>
                <a:gd name="adj" fmla="val 7250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grpSp>
      <p:sp>
        <p:nvSpPr>
          <p:cNvPr id="3" name="标题 10"/>
          <p:cNvSpPr>
            <a:spLocks noGrp="1"/>
          </p:cNvSpPr>
          <p:nvPr>
            <p:custDataLst>
              <p:tags r:id="rId2"/>
            </p:custDataLst>
          </p:nvPr>
        </p:nvSpPr>
        <p:spPr>
          <a:xfrm>
            <a:off x="1504950" y="2183080"/>
            <a:ext cx="6134100" cy="885600"/>
          </a:xfrm>
          <a:prstGeom prst="rect">
            <a:avLst/>
          </a:prstGeom>
        </p:spPr>
        <p:txBody>
          <a:bodyPr vert="horz" lIns="91440" tIns="46800" rIns="90000" bIns="46800" rtlCol="0" anchor="b">
            <a:noAutofit/>
          </a:bodyPr>
          <a:lstStyle>
            <a:lvl1pPr algn="ctr" defTabSz="685800" rtl="0" eaLnBrk="1" latinLnBrk="0" hangingPunct="1">
              <a:lnSpc>
                <a:spcPct val="90000"/>
              </a:lnSpc>
              <a:spcBef>
                <a:spcPct val="0"/>
              </a:spcBef>
              <a:buNone/>
              <a:defRPr sz="3600" b="1" kern="1200">
                <a:solidFill>
                  <a:schemeClr val="bg1"/>
                </a:solidFill>
                <a:latin typeface="+mj-lt"/>
                <a:ea typeface="+mj-ea"/>
                <a:cs typeface="+mj-cs"/>
              </a:defRPr>
            </a:lvl1pPr>
          </a:lstStyle>
          <a:p>
            <a:pPr marL="0" indent="0" algn="ctr">
              <a:lnSpc>
                <a:spcPct val="90000"/>
              </a:lnSpc>
              <a:spcBef>
                <a:spcPts val="0"/>
              </a:spcBef>
              <a:spcAft>
                <a:spcPts val="0"/>
              </a:spcAft>
              <a:buSzPct val="100000"/>
            </a:pPr>
            <a:r>
              <a:rPr lang="zh-CN" altLang="en-US" sz="4400" dirty="0">
                <a:solidFill>
                  <a:srgbClr val="FFCA1B"/>
                </a:solidFill>
              </a:rPr>
              <a:t>输入标题内容</a:t>
            </a:r>
            <a:endParaRPr lang="zh-CN" altLang="en-US" sz="4400" dirty="0">
              <a:solidFill>
                <a:srgbClr val="FFCA1B"/>
              </a:solidFill>
            </a:endParaRPr>
          </a:p>
        </p:txBody>
      </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2" name="组合 21"/>
          <p:cNvGrpSpPr/>
          <p:nvPr/>
        </p:nvGrpSpPr>
        <p:grpSpPr>
          <a:xfrm>
            <a:off x="280052" y="242680"/>
            <a:ext cx="2904891" cy="338554"/>
            <a:chOff x="568442" y="319364"/>
            <a:chExt cx="3873190" cy="451406"/>
          </a:xfrm>
        </p:grpSpPr>
        <p:sp>
          <p:nvSpPr>
            <p:cNvPr id="23"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24" name="等腰三角形 23"/>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25"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grpSp>
        <p:nvGrpSpPr>
          <p:cNvPr id="5" name="组合 4"/>
          <p:cNvGrpSpPr/>
          <p:nvPr/>
        </p:nvGrpSpPr>
        <p:grpSpPr>
          <a:xfrm>
            <a:off x="419100" y="1902316"/>
            <a:ext cx="8296910" cy="1738592"/>
            <a:chOff x="1335" y="4076"/>
            <a:chExt cx="16576" cy="3473"/>
          </a:xfrm>
        </p:grpSpPr>
        <p:grpSp>
          <p:nvGrpSpPr>
            <p:cNvPr id="2" name="组合 1"/>
            <p:cNvGrpSpPr/>
            <p:nvPr/>
          </p:nvGrpSpPr>
          <p:grpSpPr>
            <a:xfrm>
              <a:off x="7151" y="4076"/>
              <a:ext cx="5000" cy="3473"/>
              <a:chOff x="2781300" y="1630309"/>
              <a:chExt cx="3581400" cy="1987109"/>
            </a:xfrm>
          </p:grpSpPr>
          <p:sp>
            <p:nvSpPr>
              <p:cNvPr id="3" name="Freeform 42"/>
              <p:cNvSpPr/>
              <p:nvPr/>
            </p:nvSpPr>
            <p:spPr bwMode="auto">
              <a:xfrm>
                <a:off x="2781300" y="2876462"/>
                <a:ext cx="3196523" cy="740956"/>
              </a:xfrm>
              <a:custGeom>
                <a:avLst/>
                <a:gdLst>
                  <a:gd name="T0" fmla="*/ 1044 w 1044"/>
                  <a:gd name="T1" fmla="*/ 0 h 242"/>
                  <a:gd name="T2" fmla="*/ 1044 w 1044"/>
                  <a:gd name="T3" fmla="*/ 242 h 242"/>
                  <a:gd name="T4" fmla="*/ 0 w 1044"/>
                  <a:gd name="T5" fmla="*/ 207 h 242"/>
                  <a:gd name="T6" fmla="*/ 0 w 1044"/>
                  <a:gd name="T7" fmla="*/ 18 h 242"/>
                  <a:gd name="T8" fmla="*/ 1044 w 1044"/>
                  <a:gd name="T9" fmla="*/ 0 h 242"/>
                </a:gdLst>
                <a:ahLst/>
                <a:cxnLst>
                  <a:cxn ang="0">
                    <a:pos x="T0" y="T1"/>
                  </a:cxn>
                  <a:cxn ang="0">
                    <a:pos x="T2" y="T3"/>
                  </a:cxn>
                  <a:cxn ang="0">
                    <a:pos x="T4" y="T5"/>
                  </a:cxn>
                  <a:cxn ang="0">
                    <a:pos x="T6" y="T7"/>
                  </a:cxn>
                  <a:cxn ang="0">
                    <a:pos x="T8" y="T9"/>
                  </a:cxn>
                </a:cxnLst>
                <a:rect l="0" t="0" r="r" b="b"/>
                <a:pathLst>
                  <a:path w="1044" h="242">
                    <a:moveTo>
                      <a:pt x="1044" y="0"/>
                    </a:moveTo>
                    <a:lnTo>
                      <a:pt x="1044" y="242"/>
                    </a:lnTo>
                    <a:lnTo>
                      <a:pt x="0" y="207"/>
                    </a:lnTo>
                    <a:lnTo>
                      <a:pt x="0" y="18"/>
                    </a:lnTo>
                    <a:lnTo>
                      <a:pt x="1044" y="0"/>
                    </a:lnTo>
                    <a:close/>
                  </a:path>
                </a:pathLst>
              </a:custGeom>
              <a:solidFill>
                <a:srgbClr val="FFCA1B"/>
              </a:solidFill>
              <a:ln>
                <a:noFill/>
              </a:ln>
            </p:spPr>
            <p:txBody>
              <a:bodyPr vert="horz" wrap="square" lIns="91440" tIns="45720" rIns="91440" bIns="45720" numCol="1" anchor="t" anchorCtr="0" compatLnSpc="1"/>
              <a:lstStyle/>
              <a:p>
                <a:endParaRPr lang="en-US" sz="1600"/>
              </a:p>
            </p:txBody>
          </p:sp>
          <p:sp>
            <p:nvSpPr>
              <p:cNvPr id="4" name="Freeform 43"/>
              <p:cNvSpPr/>
              <p:nvPr/>
            </p:nvSpPr>
            <p:spPr bwMode="auto">
              <a:xfrm>
                <a:off x="3261092" y="2247262"/>
                <a:ext cx="3101608" cy="725646"/>
              </a:xfrm>
              <a:custGeom>
                <a:avLst/>
                <a:gdLst>
                  <a:gd name="T0" fmla="*/ 0 w 1013"/>
                  <a:gd name="T1" fmla="*/ 0 h 237"/>
                  <a:gd name="T2" fmla="*/ 0 w 1013"/>
                  <a:gd name="T3" fmla="*/ 237 h 237"/>
                  <a:gd name="T4" fmla="*/ 1013 w 1013"/>
                  <a:gd name="T5" fmla="*/ 206 h 237"/>
                  <a:gd name="T6" fmla="*/ 1013 w 1013"/>
                  <a:gd name="T7" fmla="*/ 17 h 237"/>
                  <a:gd name="T8" fmla="*/ 0 w 1013"/>
                  <a:gd name="T9" fmla="*/ 0 h 237"/>
                </a:gdLst>
                <a:ahLst/>
                <a:cxnLst>
                  <a:cxn ang="0">
                    <a:pos x="T0" y="T1"/>
                  </a:cxn>
                  <a:cxn ang="0">
                    <a:pos x="T2" y="T3"/>
                  </a:cxn>
                  <a:cxn ang="0">
                    <a:pos x="T4" y="T5"/>
                  </a:cxn>
                  <a:cxn ang="0">
                    <a:pos x="T6" y="T7"/>
                  </a:cxn>
                  <a:cxn ang="0">
                    <a:pos x="T8" y="T9"/>
                  </a:cxn>
                </a:cxnLst>
                <a:rect l="0" t="0" r="r" b="b"/>
                <a:pathLst>
                  <a:path w="1013" h="237">
                    <a:moveTo>
                      <a:pt x="0" y="0"/>
                    </a:moveTo>
                    <a:lnTo>
                      <a:pt x="0" y="237"/>
                    </a:lnTo>
                    <a:lnTo>
                      <a:pt x="1013" y="206"/>
                    </a:lnTo>
                    <a:lnTo>
                      <a:pt x="1013" y="17"/>
                    </a:lnTo>
                    <a:lnTo>
                      <a:pt x="0" y="0"/>
                    </a:lnTo>
                    <a:close/>
                  </a:path>
                </a:pathLst>
              </a:custGeom>
              <a:solidFill>
                <a:srgbClr val="D5CB9E"/>
              </a:solidFill>
              <a:ln>
                <a:noFill/>
              </a:ln>
            </p:spPr>
            <p:txBody>
              <a:bodyPr vert="horz" wrap="square" lIns="91440" tIns="45720" rIns="91440" bIns="45720" numCol="1" anchor="t" anchorCtr="0" compatLnSpc="1"/>
              <a:lstStyle/>
              <a:p>
                <a:endParaRPr lang="en-US" sz="1600"/>
              </a:p>
            </p:txBody>
          </p:sp>
          <p:sp>
            <p:nvSpPr>
              <p:cNvPr id="26" name="Freeform 44"/>
              <p:cNvSpPr/>
              <p:nvPr/>
            </p:nvSpPr>
            <p:spPr bwMode="auto">
              <a:xfrm>
                <a:off x="2781300" y="1630309"/>
                <a:ext cx="3196523" cy="722586"/>
              </a:xfrm>
              <a:custGeom>
                <a:avLst/>
                <a:gdLst>
                  <a:gd name="T0" fmla="*/ 1044 w 1044"/>
                  <a:gd name="T1" fmla="*/ 0 h 236"/>
                  <a:gd name="T2" fmla="*/ 1044 w 1044"/>
                  <a:gd name="T3" fmla="*/ 236 h 236"/>
                  <a:gd name="T4" fmla="*/ 0 w 1044"/>
                  <a:gd name="T5" fmla="*/ 206 h 236"/>
                  <a:gd name="T6" fmla="*/ 0 w 1044"/>
                  <a:gd name="T7" fmla="*/ 13 h 236"/>
                  <a:gd name="T8" fmla="*/ 1044 w 1044"/>
                  <a:gd name="T9" fmla="*/ 0 h 236"/>
                </a:gdLst>
                <a:ahLst/>
                <a:cxnLst>
                  <a:cxn ang="0">
                    <a:pos x="T0" y="T1"/>
                  </a:cxn>
                  <a:cxn ang="0">
                    <a:pos x="T2" y="T3"/>
                  </a:cxn>
                  <a:cxn ang="0">
                    <a:pos x="T4" y="T5"/>
                  </a:cxn>
                  <a:cxn ang="0">
                    <a:pos x="T6" y="T7"/>
                  </a:cxn>
                  <a:cxn ang="0">
                    <a:pos x="T8" y="T9"/>
                  </a:cxn>
                </a:cxnLst>
                <a:rect l="0" t="0" r="r" b="b"/>
                <a:pathLst>
                  <a:path w="1044" h="236">
                    <a:moveTo>
                      <a:pt x="1044" y="0"/>
                    </a:moveTo>
                    <a:lnTo>
                      <a:pt x="1044" y="236"/>
                    </a:lnTo>
                    <a:lnTo>
                      <a:pt x="0" y="206"/>
                    </a:lnTo>
                    <a:lnTo>
                      <a:pt x="0" y="13"/>
                    </a:lnTo>
                    <a:lnTo>
                      <a:pt x="1044" y="0"/>
                    </a:lnTo>
                    <a:close/>
                  </a:path>
                </a:pathLst>
              </a:custGeom>
              <a:solidFill>
                <a:srgbClr val="FFCA1B"/>
              </a:solidFill>
              <a:ln>
                <a:noFill/>
              </a:ln>
            </p:spPr>
            <p:txBody>
              <a:bodyPr vert="horz" wrap="square" lIns="91440" tIns="45720" rIns="91440" bIns="45720" numCol="1" anchor="t" anchorCtr="0" compatLnSpc="1"/>
              <a:lstStyle/>
              <a:p>
                <a:endParaRPr lang="en-US" sz="1600"/>
              </a:p>
            </p:txBody>
          </p:sp>
        </p:grpSp>
        <p:sp>
          <p:nvSpPr>
            <p:cNvPr id="27" name="矩形 26"/>
            <p:cNvSpPr/>
            <p:nvPr/>
          </p:nvSpPr>
          <p:spPr>
            <a:xfrm>
              <a:off x="8450" y="4381"/>
              <a:ext cx="2318" cy="736"/>
            </a:xfrm>
            <a:prstGeom prst="rect">
              <a:avLst/>
            </a:prstGeom>
          </p:spPr>
          <p:txBody>
            <a:bodyPr wrap="square">
              <a:spAutoFit/>
            </a:bodyPr>
            <a:lstStyle/>
            <a:p>
              <a:pPr algn="dist"/>
              <a:r>
                <a:rPr lang="zh-CN" altLang="en-US" dirty="0">
                  <a:solidFill>
                    <a:schemeClr val="accent2"/>
                  </a:solidFill>
                  <a:latin typeface="微软雅黑" panose="020B0503020204020204" pitchFamily="34" charset="-122"/>
                  <a:ea typeface="微软雅黑" panose="020B0503020204020204" pitchFamily="34" charset="-122"/>
                </a:rPr>
                <a:t>相关标题</a:t>
              </a:r>
              <a:endParaRPr lang="zh-CN" altLang="en-US" dirty="0">
                <a:solidFill>
                  <a:schemeClr val="accent2"/>
                </a:solidFill>
                <a:latin typeface="微软雅黑" panose="020B0503020204020204" pitchFamily="34" charset="-122"/>
                <a:ea typeface="微软雅黑" panose="020B0503020204020204" pitchFamily="34" charset="-122"/>
              </a:endParaRPr>
            </a:p>
          </p:txBody>
        </p:sp>
        <p:sp>
          <p:nvSpPr>
            <p:cNvPr id="28" name="矩形 27"/>
            <p:cNvSpPr/>
            <p:nvPr/>
          </p:nvSpPr>
          <p:spPr>
            <a:xfrm>
              <a:off x="8450" y="5460"/>
              <a:ext cx="2318" cy="736"/>
            </a:xfrm>
            <a:prstGeom prst="rect">
              <a:avLst/>
            </a:prstGeom>
          </p:spPr>
          <p:txBody>
            <a:bodyPr wrap="square">
              <a:spAutoFit/>
            </a:bodyPr>
            <a:lstStyle/>
            <a:p>
              <a:pPr algn="dist"/>
              <a:r>
                <a:rPr lang="zh-CN" altLang="en-US" dirty="0">
                  <a:solidFill>
                    <a:schemeClr val="accent2"/>
                  </a:solidFill>
                  <a:latin typeface="微软雅黑" panose="020B0503020204020204" pitchFamily="34" charset="-122"/>
                  <a:ea typeface="微软雅黑" panose="020B0503020204020204" pitchFamily="34" charset="-122"/>
                </a:rPr>
                <a:t>相关标题</a:t>
              </a:r>
              <a:endParaRPr lang="zh-CN" altLang="en-US" dirty="0">
                <a:solidFill>
                  <a:schemeClr val="accent2"/>
                </a:solidFill>
                <a:latin typeface="微软雅黑" panose="020B0503020204020204" pitchFamily="34" charset="-122"/>
                <a:ea typeface="微软雅黑" panose="020B0503020204020204" pitchFamily="34" charset="-122"/>
              </a:endParaRPr>
            </a:p>
          </p:txBody>
        </p:sp>
        <p:sp>
          <p:nvSpPr>
            <p:cNvPr id="29" name="矩形 28"/>
            <p:cNvSpPr/>
            <p:nvPr/>
          </p:nvSpPr>
          <p:spPr>
            <a:xfrm>
              <a:off x="8450" y="6565"/>
              <a:ext cx="2318" cy="736"/>
            </a:xfrm>
            <a:prstGeom prst="rect">
              <a:avLst/>
            </a:prstGeom>
          </p:spPr>
          <p:txBody>
            <a:bodyPr wrap="square">
              <a:spAutoFit/>
            </a:bodyPr>
            <a:lstStyle/>
            <a:p>
              <a:pPr algn="dist"/>
              <a:r>
                <a:rPr lang="zh-CN" altLang="en-US" dirty="0">
                  <a:solidFill>
                    <a:schemeClr val="accent2"/>
                  </a:solidFill>
                  <a:latin typeface="微软雅黑" panose="020B0503020204020204" pitchFamily="34" charset="-122"/>
                  <a:ea typeface="微软雅黑" panose="020B0503020204020204" pitchFamily="34" charset="-122"/>
                </a:rPr>
                <a:t>相关标题</a:t>
              </a:r>
              <a:endParaRPr lang="zh-CN" altLang="en-US" dirty="0">
                <a:solidFill>
                  <a:schemeClr val="accent2"/>
                </a:solidFill>
                <a:latin typeface="微软雅黑" panose="020B0503020204020204" pitchFamily="34" charset="-122"/>
                <a:ea typeface="微软雅黑" panose="020B0503020204020204" pitchFamily="34" charset="-122"/>
              </a:endParaRPr>
            </a:p>
          </p:txBody>
        </p:sp>
        <p:sp>
          <p:nvSpPr>
            <p:cNvPr id="30" name="TextBox 54"/>
            <p:cNvSpPr txBox="1"/>
            <p:nvPr/>
          </p:nvSpPr>
          <p:spPr>
            <a:xfrm>
              <a:off x="1335" y="4136"/>
              <a:ext cx="5640" cy="1105"/>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r">
                <a:lnSpc>
                  <a:spcPct val="150000"/>
                </a:lnSpc>
              </a:pPr>
              <a:r>
                <a:rPr lang="zh-CN" altLang="en-US" sz="1000" dirty="0">
                  <a:solidFill>
                    <a:schemeClr val="accent5">
                      <a:lumMod val="75000"/>
                      <a:lumOff val="25000"/>
                    </a:schemeClr>
                  </a:solidFill>
                  <a:ea typeface="微软雅黑" panose="020B0503020204020204" pitchFamily="34" charset="-122"/>
                  <a:cs typeface="方正兰亭细黑_GBK_M" pitchFamily="2" charset="2"/>
                  <a:sym typeface="Arial" panose="020B0604020202020204" pitchFamily="34" charset="0"/>
                </a:rPr>
                <a:t>您的内容打在这里，或者通过复制您的文本后，在此框中选择粘贴，并选择只保留文字。</a:t>
              </a:r>
              <a:endParaRPr lang="zh-CN" altLang="en-US" sz="1000" dirty="0">
                <a:solidFill>
                  <a:schemeClr val="accent5">
                    <a:lumMod val="75000"/>
                    <a:lumOff val="25000"/>
                  </a:schemeClr>
                </a:solidFill>
                <a:ea typeface="微软雅黑" panose="020B0503020204020204" pitchFamily="34" charset="-122"/>
                <a:cs typeface="方正兰亭细黑_GBK_M" pitchFamily="2" charset="2"/>
                <a:sym typeface="Arial" panose="020B0604020202020204" pitchFamily="34" charset="0"/>
              </a:endParaRPr>
            </a:p>
          </p:txBody>
        </p:sp>
        <p:sp>
          <p:nvSpPr>
            <p:cNvPr id="31" name="TextBox 54"/>
            <p:cNvSpPr txBox="1"/>
            <p:nvPr/>
          </p:nvSpPr>
          <p:spPr>
            <a:xfrm>
              <a:off x="1335" y="6422"/>
              <a:ext cx="5640" cy="1105"/>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r">
                <a:lnSpc>
                  <a:spcPct val="150000"/>
                </a:lnSpc>
              </a:pPr>
              <a:r>
                <a:rPr lang="zh-CN" altLang="en-US" sz="1000" dirty="0">
                  <a:solidFill>
                    <a:schemeClr val="accent5">
                      <a:lumMod val="75000"/>
                      <a:lumOff val="25000"/>
                    </a:schemeClr>
                  </a:solidFill>
                  <a:ea typeface="微软雅黑" panose="020B0503020204020204" pitchFamily="34" charset="-122"/>
                  <a:cs typeface="方正兰亭细黑_GBK_M" pitchFamily="2" charset="2"/>
                  <a:sym typeface="Arial" panose="020B0604020202020204" pitchFamily="34" charset="0"/>
                </a:rPr>
                <a:t>您的内容打在这里，或者通过复制您的文本后，在此框中选择粘贴，并选择只保留文字。</a:t>
              </a:r>
              <a:endParaRPr lang="zh-CN" altLang="en-US" sz="1000" dirty="0">
                <a:solidFill>
                  <a:schemeClr val="accent5">
                    <a:lumMod val="75000"/>
                    <a:lumOff val="25000"/>
                  </a:schemeClr>
                </a:solidFill>
                <a:ea typeface="微软雅黑" panose="020B0503020204020204" pitchFamily="34" charset="-122"/>
                <a:cs typeface="方正兰亭细黑_GBK_M" pitchFamily="2" charset="2"/>
                <a:sym typeface="Arial" panose="020B0604020202020204" pitchFamily="34" charset="0"/>
              </a:endParaRPr>
            </a:p>
          </p:txBody>
        </p:sp>
        <p:sp>
          <p:nvSpPr>
            <p:cNvPr id="32" name="TextBox 54"/>
            <p:cNvSpPr txBox="1"/>
            <p:nvPr/>
          </p:nvSpPr>
          <p:spPr>
            <a:xfrm>
              <a:off x="12271" y="5236"/>
              <a:ext cx="5640" cy="1105"/>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nSpc>
                  <a:spcPct val="150000"/>
                </a:lnSpc>
              </a:pPr>
              <a:r>
                <a:rPr lang="zh-CN" altLang="en-US" sz="1000" dirty="0">
                  <a:solidFill>
                    <a:schemeClr val="accent5">
                      <a:lumMod val="75000"/>
                      <a:lumOff val="25000"/>
                    </a:schemeClr>
                  </a:solidFill>
                  <a:ea typeface="微软雅黑" panose="020B0503020204020204" pitchFamily="34" charset="-122"/>
                  <a:cs typeface="方正兰亭细黑_GBK_M" pitchFamily="2" charset="2"/>
                  <a:sym typeface="Arial" panose="020B0604020202020204" pitchFamily="34" charset="0"/>
                </a:rPr>
                <a:t>您的内容打在这里，或者通过复制您的文本后，在此框中选择粘贴，并选择只保留文字。</a:t>
              </a:r>
              <a:endParaRPr lang="zh-CN" altLang="en-US" sz="1000" dirty="0">
                <a:solidFill>
                  <a:schemeClr val="accent5">
                    <a:lumMod val="75000"/>
                    <a:lumOff val="25000"/>
                  </a:schemeClr>
                </a:solidFill>
                <a:ea typeface="微软雅黑" panose="020B0503020204020204" pitchFamily="34" charset="-122"/>
                <a:cs typeface="方正兰亭细黑_GBK_M" pitchFamily="2" charset="2"/>
                <a:sym typeface="Arial" panose="020B0604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3" presetClass="entr" presetSubtype="16" fill="hold" nodeType="click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500" fill="hold"/>
                                        <p:tgtEl>
                                          <p:spTgt spid="5"/>
                                        </p:tgtEl>
                                        <p:attrNameLst>
                                          <p:attrName>ppt_w</p:attrName>
                                        </p:attrNameLst>
                                      </p:cBhvr>
                                      <p:tavLst>
                                        <p:tav tm="0">
                                          <p:val>
                                            <p:fltVal val="0"/>
                                          </p:val>
                                        </p:tav>
                                        <p:tav tm="100000">
                                          <p:val>
                                            <p:strVal val="#ppt_w"/>
                                          </p:val>
                                        </p:tav>
                                      </p:tavLst>
                                    </p:anim>
                                    <p:anim calcmode="lin" valueType="num">
                                      <p:cBhvr>
                                        <p:cTn id="8" dur="500" fill="hold"/>
                                        <p:tgtEl>
                                          <p:spTgt spid="5"/>
                                        </p:tgtEl>
                                        <p:attrNameLst>
                                          <p:attrName>ppt_h</p:attrName>
                                        </p:attrNameLst>
                                      </p:cBhvr>
                                      <p:tavLst>
                                        <p:tav tm="0">
                                          <p:val>
                                            <p:fltVal val="0"/>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rot="18900000">
            <a:off x="1971641" y="2702866"/>
            <a:ext cx="756137" cy="0"/>
          </a:xfrm>
          <a:prstGeom prst="line">
            <a:avLst/>
          </a:prstGeom>
          <a:ln w="3175">
            <a:solidFill>
              <a:srgbClr val="FFCA1B"/>
            </a:solidFill>
            <a:prstDash val="solid"/>
            <a:headEnd type="oval" w="med" len="med"/>
            <a:tailEnd type="oval" w="med" len="med"/>
          </a:ln>
        </p:spPr>
        <p:style>
          <a:lnRef idx="1">
            <a:schemeClr val="accent1"/>
          </a:lnRef>
          <a:fillRef idx="0">
            <a:schemeClr val="accent1"/>
          </a:fillRef>
          <a:effectRef idx="0">
            <a:schemeClr val="accent1"/>
          </a:effectRef>
          <a:fontRef idx="minor">
            <a:schemeClr val="tx1"/>
          </a:fontRef>
        </p:style>
      </p:cxnSp>
      <p:cxnSp>
        <p:nvCxnSpPr>
          <p:cNvPr id="3" name="直接连接符 2"/>
          <p:cNvCxnSpPr/>
          <p:nvPr/>
        </p:nvCxnSpPr>
        <p:spPr>
          <a:xfrm rot="2700000" flipH="1">
            <a:off x="3207556" y="2718599"/>
            <a:ext cx="756137" cy="0"/>
          </a:xfrm>
          <a:prstGeom prst="line">
            <a:avLst/>
          </a:prstGeom>
          <a:ln w="3175">
            <a:solidFill>
              <a:srgbClr val="FFCA1B"/>
            </a:solidFill>
            <a:prstDash val="solid"/>
            <a:headEnd type="oval" w="med" len="med"/>
            <a:tailEnd type="oval" w="med" len="med"/>
          </a:ln>
        </p:spPr>
        <p:style>
          <a:lnRef idx="1">
            <a:schemeClr val="accent1"/>
          </a:lnRef>
          <a:fillRef idx="0">
            <a:schemeClr val="accent1"/>
          </a:fillRef>
          <a:effectRef idx="0">
            <a:schemeClr val="accent1"/>
          </a:effectRef>
          <a:fontRef idx="minor">
            <a:schemeClr val="tx1"/>
          </a:fontRef>
        </p:style>
      </p:cxnSp>
      <p:grpSp>
        <p:nvGrpSpPr>
          <p:cNvPr id="4" name="组合 1"/>
          <p:cNvGrpSpPr/>
          <p:nvPr/>
        </p:nvGrpSpPr>
        <p:grpSpPr>
          <a:xfrm>
            <a:off x="827964" y="1717426"/>
            <a:ext cx="1764006" cy="700537"/>
            <a:chOff x="6278307" y="2195545"/>
            <a:chExt cx="1764006" cy="700537"/>
          </a:xfrm>
        </p:grpSpPr>
        <p:sp>
          <p:nvSpPr>
            <p:cNvPr id="5" name="TextBox 20"/>
            <p:cNvSpPr txBox="1"/>
            <p:nvPr/>
          </p:nvSpPr>
          <p:spPr bwMode="auto">
            <a:xfrm>
              <a:off x="6382171" y="2494098"/>
              <a:ext cx="1526083" cy="401984"/>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1000" dirty="0">
                  <a:solidFill>
                    <a:schemeClr val="accent1"/>
                  </a:solidFill>
                  <a:latin typeface="微软雅黑" panose="020B0503020204020204" pitchFamily="34" charset="-122"/>
                  <a:ea typeface="微软雅黑" panose="020B0503020204020204" pitchFamily="34" charset="-122"/>
                </a:rPr>
                <a:t>此处添加段落</a:t>
              </a:r>
              <a:r>
                <a:rPr lang="zh-CN" altLang="en-US" sz="1000" dirty="0" smtClean="0">
                  <a:solidFill>
                    <a:schemeClr val="accent1"/>
                  </a:solidFill>
                  <a:latin typeface="微软雅黑" panose="020B0503020204020204" pitchFamily="34" charset="-122"/>
                  <a:ea typeface="微软雅黑" panose="020B0503020204020204" pitchFamily="34" charset="-122"/>
                </a:rPr>
                <a:t>文本</a:t>
              </a:r>
              <a:endParaRPr lang="zh-CN" altLang="en-US" sz="1000" dirty="0">
                <a:solidFill>
                  <a:schemeClr val="accent1"/>
                </a:solidFill>
                <a:latin typeface="微软雅黑" panose="020B0503020204020204" pitchFamily="34" charset="-122"/>
                <a:ea typeface="微软雅黑" panose="020B0503020204020204" pitchFamily="34" charset="-122"/>
              </a:endParaRPr>
            </a:p>
          </p:txBody>
        </p:sp>
        <p:sp>
          <p:nvSpPr>
            <p:cNvPr id="6" name="TextBox 19"/>
            <p:cNvSpPr txBox="1">
              <a:spLocks noChangeArrowheads="1"/>
            </p:cNvSpPr>
            <p:nvPr/>
          </p:nvSpPr>
          <p:spPr bwMode="auto">
            <a:xfrm>
              <a:off x="6278307" y="2195545"/>
              <a:ext cx="1764006" cy="34042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endParaRPr>
            </a:p>
          </p:txBody>
        </p:sp>
      </p:grpSp>
      <p:cxnSp>
        <p:nvCxnSpPr>
          <p:cNvPr id="7" name="直接连接符 6"/>
          <p:cNvCxnSpPr/>
          <p:nvPr/>
        </p:nvCxnSpPr>
        <p:spPr>
          <a:xfrm rot="18900000">
            <a:off x="4228104" y="2702866"/>
            <a:ext cx="756137" cy="0"/>
          </a:xfrm>
          <a:prstGeom prst="line">
            <a:avLst/>
          </a:prstGeom>
          <a:ln w="3175">
            <a:solidFill>
              <a:srgbClr val="FFCA1B"/>
            </a:solidFill>
            <a:prstDash val="solid"/>
            <a:headEnd type="oval" w="med" len="med"/>
            <a:tailEnd type="oval" w="med" len="med"/>
          </a:ln>
        </p:spPr>
        <p:style>
          <a:lnRef idx="1">
            <a:schemeClr val="accent1"/>
          </a:lnRef>
          <a:fillRef idx="0">
            <a:schemeClr val="accent1"/>
          </a:fillRef>
          <a:effectRef idx="0">
            <a:schemeClr val="accent1"/>
          </a:effectRef>
          <a:fontRef idx="minor">
            <a:schemeClr val="tx1"/>
          </a:fontRef>
        </p:style>
      </p:cxnSp>
      <p:grpSp>
        <p:nvGrpSpPr>
          <p:cNvPr id="8" name="组合 1"/>
          <p:cNvGrpSpPr/>
          <p:nvPr/>
        </p:nvGrpSpPr>
        <p:grpSpPr>
          <a:xfrm>
            <a:off x="3276236" y="1717426"/>
            <a:ext cx="1764006" cy="700537"/>
            <a:chOff x="6278307" y="2195545"/>
            <a:chExt cx="1764006" cy="700537"/>
          </a:xfrm>
        </p:grpSpPr>
        <p:sp>
          <p:nvSpPr>
            <p:cNvPr id="9" name="TextBox 20"/>
            <p:cNvSpPr txBox="1"/>
            <p:nvPr/>
          </p:nvSpPr>
          <p:spPr bwMode="auto">
            <a:xfrm>
              <a:off x="6382171" y="2494098"/>
              <a:ext cx="1526083" cy="401984"/>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1000" dirty="0">
                  <a:solidFill>
                    <a:schemeClr val="accent1"/>
                  </a:solidFill>
                  <a:latin typeface="微软雅黑" panose="020B0503020204020204" pitchFamily="34" charset="-122"/>
                  <a:ea typeface="微软雅黑" panose="020B0503020204020204" pitchFamily="34" charset="-122"/>
                </a:rPr>
                <a:t>此处添加段落</a:t>
              </a:r>
              <a:r>
                <a:rPr lang="zh-CN" altLang="en-US" sz="1000" dirty="0" smtClean="0">
                  <a:solidFill>
                    <a:schemeClr val="accent1"/>
                  </a:solidFill>
                  <a:latin typeface="微软雅黑" panose="020B0503020204020204" pitchFamily="34" charset="-122"/>
                  <a:ea typeface="微软雅黑" panose="020B0503020204020204" pitchFamily="34" charset="-122"/>
                </a:rPr>
                <a:t>文本</a:t>
              </a:r>
              <a:endParaRPr lang="zh-CN" altLang="en-US" sz="1000" dirty="0">
                <a:solidFill>
                  <a:schemeClr val="accent1"/>
                </a:solidFill>
                <a:latin typeface="微软雅黑" panose="020B0503020204020204" pitchFamily="34" charset="-122"/>
                <a:ea typeface="微软雅黑" panose="020B0503020204020204" pitchFamily="34" charset="-122"/>
              </a:endParaRPr>
            </a:p>
          </p:txBody>
        </p:sp>
        <p:sp>
          <p:nvSpPr>
            <p:cNvPr id="10" name="TextBox 19"/>
            <p:cNvSpPr txBox="1">
              <a:spLocks noChangeArrowheads="1"/>
            </p:cNvSpPr>
            <p:nvPr/>
          </p:nvSpPr>
          <p:spPr bwMode="auto">
            <a:xfrm>
              <a:off x="6278307" y="2195545"/>
              <a:ext cx="1764006" cy="34042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endParaRPr>
            </a:p>
          </p:txBody>
        </p:sp>
      </p:grpSp>
      <p:cxnSp>
        <p:nvCxnSpPr>
          <p:cNvPr id="11" name="直接连接符 10"/>
          <p:cNvCxnSpPr/>
          <p:nvPr/>
        </p:nvCxnSpPr>
        <p:spPr>
          <a:xfrm rot="2700000" flipH="1">
            <a:off x="5527774" y="2718599"/>
            <a:ext cx="756137" cy="0"/>
          </a:xfrm>
          <a:prstGeom prst="line">
            <a:avLst/>
          </a:prstGeom>
          <a:ln w="3175">
            <a:solidFill>
              <a:srgbClr val="FFCA1B"/>
            </a:solidFill>
            <a:prstDash val="solid"/>
            <a:headEnd type="oval" w="med" len="med"/>
            <a:tailEnd type="oval" w="med" len="med"/>
          </a:ln>
        </p:spPr>
        <p:style>
          <a:lnRef idx="1">
            <a:schemeClr val="accent1"/>
          </a:lnRef>
          <a:fillRef idx="0">
            <a:schemeClr val="accent1"/>
          </a:fillRef>
          <a:effectRef idx="0">
            <a:schemeClr val="accent1"/>
          </a:effectRef>
          <a:fontRef idx="minor">
            <a:schemeClr val="tx1"/>
          </a:fontRef>
        </p:style>
      </p:cxnSp>
      <p:cxnSp>
        <p:nvCxnSpPr>
          <p:cNvPr id="12" name="直接连接符 11"/>
          <p:cNvCxnSpPr/>
          <p:nvPr/>
        </p:nvCxnSpPr>
        <p:spPr>
          <a:xfrm rot="18900000">
            <a:off x="6585693" y="2746235"/>
            <a:ext cx="756137" cy="0"/>
          </a:xfrm>
          <a:prstGeom prst="line">
            <a:avLst/>
          </a:prstGeom>
          <a:ln w="3175">
            <a:solidFill>
              <a:srgbClr val="FFCA1B"/>
            </a:solidFill>
            <a:prstDash val="solid"/>
            <a:headEnd type="oval" w="med" len="med"/>
            <a:tailEnd type="oval" w="med" len="med"/>
          </a:ln>
        </p:spPr>
        <p:style>
          <a:lnRef idx="1">
            <a:schemeClr val="accent1"/>
          </a:lnRef>
          <a:fillRef idx="0">
            <a:schemeClr val="accent1"/>
          </a:fillRef>
          <a:effectRef idx="0">
            <a:schemeClr val="accent1"/>
          </a:effectRef>
          <a:fontRef idx="minor">
            <a:schemeClr val="tx1"/>
          </a:fontRef>
        </p:style>
      </p:cxnSp>
      <p:grpSp>
        <p:nvGrpSpPr>
          <p:cNvPr id="13" name="组合 1"/>
          <p:cNvGrpSpPr/>
          <p:nvPr/>
        </p:nvGrpSpPr>
        <p:grpSpPr>
          <a:xfrm>
            <a:off x="5544298" y="1717426"/>
            <a:ext cx="1764006" cy="700537"/>
            <a:chOff x="6278307" y="2195545"/>
            <a:chExt cx="1764006" cy="700537"/>
          </a:xfrm>
        </p:grpSpPr>
        <p:sp>
          <p:nvSpPr>
            <p:cNvPr id="14" name="TextBox 20"/>
            <p:cNvSpPr txBox="1"/>
            <p:nvPr/>
          </p:nvSpPr>
          <p:spPr bwMode="auto">
            <a:xfrm>
              <a:off x="6382171" y="2494098"/>
              <a:ext cx="1526083" cy="401984"/>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1000" dirty="0">
                  <a:solidFill>
                    <a:schemeClr val="accent1"/>
                  </a:solidFill>
                  <a:latin typeface="微软雅黑" panose="020B0503020204020204" pitchFamily="34" charset="-122"/>
                  <a:ea typeface="微软雅黑" panose="020B0503020204020204" pitchFamily="34" charset="-122"/>
                </a:rPr>
                <a:t>此处添加段落</a:t>
              </a:r>
              <a:r>
                <a:rPr lang="zh-CN" altLang="en-US" sz="1000" dirty="0" smtClean="0">
                  <a:solidFill>
                    <a:schemeClr val="accent1"/>
                  </a:solidFill>
                  <a:latin typeface="微软雅黑" panose="020B0503020204020204" pitchFamily="34" charset="-122"/>
                  <a:ea typeface="微软雅黑" panose="020B0503020204020204" pitchFamily="34" charset="-122"/>
                </a:rPr>
                <a:t>文本</a:t>
              </a:r>
              <a:endParaRPr lang="zh-CN" altLang="en-US" sz="1000" dirty="0">
                <a:solidFill>
                  <a:schemeClr val="accent1"/>
                </a:solidFill>
                <a:latin typeface="微软雅黑" panose="020B0503020204020204" pitchFamily="34" charset="-122"/>
                <a:ea typeface="微软雅黑" panose="020B0503020204020204" pitchFamily="34" charset="-122"/>
              </a:endParaRPr>
            </a:p>
          </p:txBody>
        </p:sp>
        <p:sp>
          <p:nvSpPr>
            <p:cNvPr id="15" name="TextBox 19"/>
            <p:cNvSpPr txBox="1">
              <a:spLocks noChangeArrowheads="1"/>
            </p:cNvSpPr>
            <p:nvPr/>
          </p:nvSpPr>
          <p:spPr bwMode="auto">
            <a:xfrm>
              <a:off x="6278307" y="2195545"/>
              <a:ext cx="1764006" cy="34042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16" name="组合 1"/>
          <p:cNvGrpSpPr/>
          <p:nvPr/>
        </p:nvGrpSpPr>
        <p:grpSpPr>
          <a:xfrm>
            <a:off x="2087914" y="3167357"/>
            <a:ext cx="1764006" cy="700537"/>
            <a:chOff x="6278307" y="2195545"/>
            <a:chExt cx="1764006" cy="700537"/>
          </a:xfrm>
        </p:grpSpPr>
        <p:sp>
          <p:nvSpPr>
            <p:cNvPr id="17" name="TextBox 20"/>
            <p:cNvSpPr txBox="1"/>
            <p:nvPr/>
          </p:nvSpPr>
          <p:spPr bwMode="auto">
            <a:xfrm>
              <a:off x="6382171" y="2494098"/>
              <a:ext cx="1526083" cy="401984"/>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1000" dirty="0">
                  <a:solidFill>
                    <a:schemeClr val="accent1"/>
                  </a:solidFill>
                  <a:latin typeface="微软雅黑" panose="020B0503020204020204" pitchFamily="34" charset="-122"/>
                  <a:ea typeface="微软雅黑" panose="020B0503020204020204" pitchFamily="34" charset="-122"/>
                </a:rPr>
                <a:t>此处添加段落</a:t>
              </a:r>
              <a:r>
                <a:rPr lang="zh-CN" altLang="en-US" sz="1000" dirty="0" smtClean="0">
                  <a:solidFill>
                    <a:schemeClr val="accent1"/>
                  </a:solidFill>
                  <a:latin typeface="微软雅黑" panose="020B0503020204020204" pitchFamily="34" charset="-122"/>
                  <a:ea typeface="微软雅黑" panose="020B0503020204020204" pitchFamily="34" charset="-122"/>
                </a:rPr>
                <a:t>文本</a:t>
              </a:r>
              <a:endParaRPr lang="zh-CN" altLang="en-US" sz="1000" dirty="0">
                <a:solidFill>
                  <a:schemeClr val="accent1"/>
                </a:solidFill>
                <a:latin typeface="微软雅黑" panose="020B0503020204020204" pitchFamily="34" charset="-122"/>
                <a:ea typeface="微软雅黑" panose="020B0503020204020204" pitchFamily="34" charset="-122"/>
              </a:endParaRPr>
            </a:p>
          </p:txBody>
        </p:sp>
        <p:sp>
          <p:nvSpPr>
            <p:cNvPr id="18" name="TextBox 19"/>
            <p:cNvSpPr txBox="1">
              <a:spLocks noChangeArrowheads="1"/>
            </p:cNvSpPr>
            <p:nvPr/>
          </p:nvSpPr>
          <p:spPr bwMode="auto">
            <a:xfrm>
              <a:off x="6278307" y="2195545"/>
              <a:ext cx="1764006" cy="34042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19" name="组合 1"/>
          <p:cNvGrpSpPr/>
          <p:nvPr/>
        </p:nvGrpSpPr>
        <p:grpSpPr>
          <a:xfrm>
            <a:off x="4460080" y="3167357"/>
            <a:ext cx="1764006" cy="700537"/>
            <a:chOff x="6278307" y="2195545"/>
            <a:chExt cx="1764006" cy="700537"/>
          </a:xfrm>
        </p:grpSpPr>
        <p:sp>
          <p:nvSpPr>
            <p:cNvPr id="20" name="TextBox 20"/>
            <p:cNvSpPr txBox="1"/>
            <p:nvPr/>
          </p:nvSpPr>
          <p:spPr bwMode="auto">
            <a:xfrm>
              <a:off x="6382171" y="2494098"/>
              <a:ext cx="1526083" cy="401984"/>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1000" dirty="0">
                  <a:solidFill>
                    <a:schemeClr val="accent1"/>
                  </a:solidFill>
                  <a:latin typeface="微软雅黑" panose="020B0503020204020204" pitchFamily="34" charset="-122"/>
                  <a:ea typeface="微软雅黑" panose="020B0503020204020204" pitchFamily="34" charset="-122"/>
                </a:rPr>
                <a:t>此处添加段落</a:t>
              </a:r>
              <a:r>
                <a:rPr lang="zh-CN" altLang="en-US" sz="1000" dirty="0" smtClean="0">
                  <a:solidFill>
                    <a:schemeClr val="accent1"/>
                  </a:solidFill>
                  <a:latin typeface="微软雅黑" panose="020B0503020204020204" pitchFamily="34" charset="-122"/>
                  <a:ea typeface="微软雅黑" panose="020B0503020204020204" pitchFamily="34" charset="-122"/>
                </a:rPr>
                <a:t>文本</a:t>
              </a:r>
              <a:endParaRPr lang="zh-CN" altLang="en-US" sz="1000" dirty="0">
                <a:solidFill>
                  <a:schemeClr val="accent1"/>
                </a:solidFill>
                <a:latin typeface="微软雅黑" panose="020B0503020204020204" pitchFamily="34" charset="-122"/>
                <a:ea typeface="微软雅黑" panose="020B0503020204020204" pitchFamily="34" charset="-122"/>
              </a:endParaRPr>
            </a:p>
          </p:txBody>
        </p:sp>
        <p:sp>
          <p:nvSpPr>
            <p:cNvPr id="21" name="TextBox 19"/>
            <p:cNvSpPr txBox="1">
              <a:spLocks noChangeArrowheads="1"/>
            </p:cNvSpPr>
            <p:nvPr/>
          </p:nvSpPr>
          <p:spPr bwMode="auto">
            <a:xfrm>
              <a:off x="6278307" y="2195545"/>
              <a:ext cx="1764006" cy="34042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22" name="组合 1"/>
          <p:cNvGrpSpPr/>
          <p:nvPr/>
        </p:nvGrpSpPr>
        <p:grpSpPr>
          <a:xfrm>
            <a:off x="6768434" y="3167357"/>
            <a:ext cx="1764006" cy="700537"/>
            <a:chOff x="6278307" y="2195545"/>
            <a:chExt cx="1764006" cy="700537"/>
          </a:xfrm>
        </p:grpSpPr>
        <p:sp>
          <p:nvSpPr>
            <p:cNvPr id="23" name="TextBox 20"/>
            <p:cNvSpPr txBox="1"/>
            <p:nvPr/>
          </p:nvSpPr>
          <p:spPr bwMode="auto">
            <a:xfrm>
              <a:off x="6382171" y="2494098"/>
              <a:ext cx="1526083" cy="401984"/>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1000" dirty="0">
                  <a:solidFill>
                    <a:schemeClr val="accent1"/>
                  </a:solidFill>
                  <a:latin typeface="微软雅黑" panose="020B0503020204020204" pitchFamily="34" charset="-122"/>
                  <a:ea typeface="微软雅黑" panose="020B0503020204020204" pitchFamily="34" charset="-122"/>
                </a:rPr>
                <a:t>此处添加段落</a:t>
              </a:r>
              <a:r>
                <a:rPr lang="zh-CN" altLang="en-US" sz="1000" dirty="0" smtClean="0">
                  <a:solidFill>
                    <a:schemeClr val="accent1"/>
                  </a:solidFill>
                  <a:latin typeface="微软雅黑" panose="020B0503020204020204" pitchFamily="34" charset="-122"/>
                  <a:ea typeface="微软雅黑" panose="020B0503020204020204" pitchFamily="34" charset="-122"/>
                </a:rPr>
                <a:t>文本</a:t>
              </a:r>
              <a:endParaRPr lang="zh-CN" altLang="en-US" sz="1000" dirty="0">
                <a:solidFill>
                  <a:schemeClr val="accent1"/>
                </a:solidFill>
                <a:latin typeface="微软雅黑" panose="020B0503020204020204" pitchFamily="34" charset="-122"/>
                <a:ea typeface="微软雅黑" panose="020B0503020204020204" pitchFamily="34" charset="-122"/>
              </a:endParaRPr>
            </a:p>
          </p:txBody>
        </p:sp>
        <p:sp>
          <p:nvSpPr>
            <p:cNvPr id="24" name="TextBox 19"/>
            <p:cNvSpPr txBox="1">
              <a:spLocks noChangeArrowheads="1"/>
            </p:cNvSpPr>
            <p:nvPr/>
          </p:nvSpPr>
          <p:spPr bwMode="auto">
            <a:xfrm>
              <a:off x="6278307" y="2195545"/>
              <a:ext cx="1764006" cy="34042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en-US" sz="16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25" name="组合 24"/>
          <p:cNvGrpSpPr/>
          <p:nvPr/>
        </p:nvGrpSpPr>
        <p:grpSpPr>
          <a:xfrm>
            <a:off x="1447336" y="2971177"/>
            <a:ext cx="728363" cy="728363"/>
            <a:chOff x="1302940" y="2971177"/>
            <a:chExt cx="728363" cy="728363"/>
          </a:xfrm>
          <a:solidFill>
            <a:srgbClr val="FFCA1B"/>
          </a:solidFill>
        </p:grpSpPr>
        <p:sp>
          <p:nvSpPr>
            <p:cNvPr id="26" name="椭圆 25"/>
            <p:cNvSpPr/>
            <p:nvPr/>
          </p:nvSpPr>
          <p:spPr>
            <a:xfrm>
              <a:off x="1302940" y="2971177"/>
              <a:ext cx="728363" cy="7283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7" name="TextBox 19"/>
            <p:cNvSpPr txBox="1">
              <a:spLocks noChangeArrowheads="1"/>
            </p:cNvSpPr>
            <p:nvPr/>
          </p:nvSpPr>
          <p:spPr bwMode="auto">
            <a:xfrm>
              <a:off x="1371764" y="3115228"/>
              <a:ext cx="566214" cy="401984"/>
            </a:xfrm>
            <a:prstGeom prst="rect">
              <a:avLst/>
            </a:prstGeom>
            <a:grp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rPr>
                <a:t>01</a:t>
              </a:r>
              <a:endPar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28" name="组合 27"/>
          <p:cNvGrpSpPr/>
          <p:nvPr/>
        </p:nvGrpSpPr>
        <p:grpSpPr>
          <a:xfrm>
            <a:off x="3731717" y="2971176"/>
            <a:ext cx="728363" cy="728363"/>
            <a:chOff x="3587321" y="2971176"/>
            <a:chExt cx="728363" cy="728363"/>
          </a:xfrm>
          <a:solidFill>
            <a:srgbClr val="FFCA1B"/>
          </a:solidFill>
        </p:grpSpPr>
        <p:sp>
          <p:nvSpPr>
            <p:cNvPr id="29" name="椭圆 28"/>
            <p:cNvSpPr/>
            <p:nvPr/>
          </p:nvSpPr>
          <p:spPr>
            <a:xfrm>
              <a:off x="3587321" y="2971176"/>
              <a:ext cx="728363" cy="7283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 name="TextBox 19"/>
            <p:cNvSpPr txBox="1">
              <a:spLocks noChangeArrowheads="1"/>
            </p:cNvSpPr>
            <p:nvPr/>
          </p:nvSpPr>
          <p:spPr bwMode="auto">
            <a:xfrm>
              <a:off x="3635896" y="3115228"/>
              <a:ext cx="566214" cy="401984"/>
            </a:xfrm>
            <a:prstGeom prst="rect">
              <a:avLst/>
            </a:prstGeom>
            <a:grp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rPr>
                <a:t>03</a:t>
              </a:r>
              <a:endPar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31" name="组合 30"/>
          <p:cNvGrpSpPr/>
          <p:nvPr/>
        </p:nvGrpSpPr>
        <p:grpSpPr>
          <a:xfrm>
            <a:off x="6042920" y="2971176"/>
            <a:ext cx="728363" cy="728363"/>
            <a:chOff x="5898524" y="2971176"/>
            <a:chExt cx="728363" cy="728363"/>
          </a:xfrm>
          <a:solidFill>
            <a:srgbClr val="FFCA1B"/>
          </a:solidFill>
        </p:grpSpPr>
        <p:sp>
          <p:nvSpPr>
            <p:cNvPr id="32" name="椭圆 31"/>
            <p:cNvSpPr/>
            <p:nvPr/>
          </p:nvSpPr>
          <p:spPr>
            <a:xfrm>
              <a:off x="5898524" y="2971176"/>
              <a:ext cx="728363" cy="7283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3" name="TextBox 19"/>
            <p:cNvSpPr txBox="1">
              <a:spLocks noChangeArrowheads="1"/>
            </p:cNvSpPr>
            <p:nvPr/>
          </p:nvSpPr>
          <p:spPr bwMode="auto">
            <a:xfrm>
              <a:off x="5979598" y="3115228"/>
              <a:ext cx="566214" cy="401984"/>
            </a:xfrm>
            <a:prstGeom prst="rect">
              <a:avLst/>
            </a:prstGeom>
            <a:grp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rPr>
                <a:t>05</a:t>
              </a:r>
              <a:endPar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34" name="组合 33"/>
          <p:cNvGrpSpPr/>
          <p:nvPr/>
        </p:nvGrpSpPr>
        <p:grpSpPr>
          <a:xfrm>
            <a:off x="2589927" y="1829388"/>
            <a:ext cx="728363" cy="728363"/>
            <a:chOff x="2445531" y="1829388"/>
            <a:chExt cx="728363" cy="728363"/>
          </a:xfrm>
          <a:solidFill>
            <a:srgbClr val="D5CB9E"/>
          </a:solidFill>
        </p:grpSpPr>
        <p:sp>
          <p:nvSpPr>
            <p:cNvPr id="35" name="椭圆 34"/>
            <p:cNvSpPr/>
            <p:nvPr/>
          </p:nvSpPr>
          <p:spPr>
            <a:xfrm>
              <a:off x="2445531" y="1829388"/>
              <a:ext cx="728363" cy="7283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6" name="TextBox 19"/>
            <p:cNvSpPr txBox="1">
              <a:spLocks noChangeArrowheads="1"/>
            </p:cNvSpPr>
            <p:nvPr/>
          </p:nvSpPr>
          <p:spPr bwMode="auto">
            <a:xfrm>
              <a:off x="2527495" y="1980240"/>
              <a:ext cx="566214" cy="401984"/>
            </a:xfrm>
            <a:prstGeom prst="rect">
              <a:avLst/>
            </a:prstGeom>
            <a:grp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rPr>
                <a:t>02</a:t>
              </a:r>
              <a:endPar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37" name="组合 36"/>
          <p:cNvGrpSpPr/>
          <p:nvPr/>
        </p:nvGrpSpPr>
        <p:grpSpPr>
          <a:xfrm>
            <a:off x="4873506" y="1829388"/>
            <a:ext cx="728363" cy="728363"/>
            <a:chOff x="4729110" y="1829388"/>
            <a:chExt cx="728363" cy="728363"/>
          </a:xfrm>
          <a:solidFill>
            <a:srgbClr val="D5CB9E"/>
          </a:solidFill>
        </p:grpSpPr>
        <p:sp>
          <p:nvSpPr>
            <p:cNvPr id="38" name="椭圆 37"/>
            <p:cNvSpPr/>
            <p:nvPr/>
          </p:nvSpPr>
          <p:spPr>
            <a:xfrm>
              <a:off x="4729110" y="1829388"/>
              <a:ext cx="728363" cy="7283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9" name="TextBox 19"/>
            <p:cNvSpPr txBox="1">
              <a:spLocks noChangeArrowheads="1"/>
            </p:cNvSpPr>
            <p:nvPr/>
          </p:nvSpPr>
          <p:spPr bwMode="auto">
            <a:xfrm>
              <a:off x="4833688" y="1980240"/>
              <a:ext cx="566214" cy="401984"/>
            </a:xfrm>
            <a:prstGeom prst="rect">
              <a:avLst/>
            </a:prstGeom>
            <a:grp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rPr>
                <a:t>04</a:t>
              </a:r>
              <a:endPar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40" name="组合 39"/>
          <p:cNvGrpSpPr/>
          <p:nvPr/>
        </p:nvGrpSpPr>
        <p:grpSpPr>
          <a:xfrm>
            <a:off x="7184709" y="1829388"/>
            <a:ext cx="728363" cy="728363"/>
            <a:chOff x="7040313" y="1829388"/>
            <a:chExt cx="728363" cy="728363"/>
          </a:xfrm>
          <a:solidFill>
            <a:srgbClr val="D5CB9E"/>
          </a:solidFill>
        </p:grpSpPr>
        <p:sp>
          <p:nvSpPr>
            <p:cNvPr id="41" name="椭圆 40"/>
            <p:cNvSpPr/>
            <p:nvPr/>
          </p:nvSpPr>
          <p:spPr>
            <a:xfrm>
              <a:off x="7040313" y="1829388"/>
              <a:ext cx="728363" cy="7283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42" name="TextBox 19"/>
            <p:cNvSpPr txBox="1">
              <a:spLocks noChangeArrowheads="1"/>
            </p:cNvSpPr>
            <p:nvPr/>
          </p:nvSpPr>
          <p:spPr bwMode="auto">
            <a:xfrm>
              <a:off x="7143469" y="1980240"/>
              <a:ext cx="566214" cy="401984"/>
            </a:xfrm>
            <a:prstGeom prst="rect">
              <a:avLst/>
            </a:prstGeom>
            <a:grp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rPr>
                <a:t>05</a:t>
              </a:r>
              <a:endParaRPr lang="en-US" altLang="zh-CN" sz="20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43" name="组合 42"/>
          <p:cNvGrpSpPr/>
          <p:nvPr/>
        </p:nvGrpSpPr>
        <p:grpSpPr>
          <a:xfrm>
            <a:off x="280052" y="242680"/>
            <a:ext cx="2904891" cy="338554"/>
            <a:chOff x="568442" y="319364"/>
            <a:chExt cx="3873190" cy="451406"/>
          </a:xfrm>
        </p:grpSpPr>
        <p:sp>
          <p:nvSpPr>
            <p:cNvPr id="44"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45" name="等腰三角形 44"/>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46"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25"/>
                                        </p:tgtEl>
                                        <p:attrNameLst>
                                          <p:attrName>style.visibility</p:attrName>
                                        </p:attrNameLst>
                                      </p:cBhvr>
                                      <p:to>
                                        <p:strVal val="visible"/>
                                      </p:to>
                                    </p:set>
                                    <p:animEffect transition="in" filter="fade">
                                      <p:cBhvr>
                                        <p:cTn id="7" dur="500"/>
                                        <p:tgtEl>
                                          <p:spTgt spid="25"/>
                                        </p:tgtEl>
                                      </p:cBhvr>
                                    </p:animEffect>
                                  </p:childTnLst>
                                </p:cTn>
                              </p:par>
                            </p:childTnLst>
                          </p:cTn>
                        </p:par>
                      </p:childTnLst>
                    </p:cTn>
                  </p:par>
                  <p:par>
                    <p:cTn id="8" fill="hold">
                      <p:stCondLst>
                        <p:cond delay="indefinite"/>
                      </p:stCondLst>
                      <p:childTnLst>
                        <p:par>
                          <p:cTn id="9" fill="hold">
                            <p:stCondLst>
                              <p:cond delay="0"/>
                            </p:stCondLst>
                            <p:childTnLst>
                              <p:par>
                                <p:cTn id="10" presetID="22" presetClass="entr" presetSubtype="4" fill="hold" nodeType="clickEffect">
                                  <p:stCondLst>
                                    <p:cond delay="0"/>
                                  </p:stCondLst>
                                  <p:childTnLst>
                                    <p:set>
                                      <p:cBhvr>
                                        <p:cTn id="11" dur="1" fill="hold">
                                          <p:stCondLst>
                                            <p:cond delay="0"/>
                                          </p:stCondLst>
                                        </p:cTn>
                                        <p:tgtEl>
                                          <p:spTgt spid="2"/>
                                        </p:tgtEl>
                                        <p:attrNameLst>
                                          <p:attrName>style.visibility</p:attrName>
                                        </p:attrNameLst>
                                      </p:cBhvr>
                                      <p:to>
                                        <p:strVal val="visible"/>
                                      </p:to>
                                    </p:set>
                                    <p:animEffect transition="in" filter="wipe(down)">
                                      <p:cBhvr>
                                        <p:cTn id="12" dur="500"/>
                                        <p:tgtEl>
                                          <p:spTgt spid="2"/>
                                        </p:tgtEl>
                                      </p:cBhvr>
                                    </p:animEffect>
                                  </p:childTnLst>
                                </p:cTn>
                              </p:par>
                            </p:childTnLst>
                          </p:cTn>
                        </p:par>
                      </p:childTnLst>
                    </p:cTn>
                  </p:par>
                  <p:par>
                    <p:cTn id="13" fill="hold">
                      <p:stCondLst>
                        <p:cond delay="indefinite"/>
                      </p:stCondLst>
                      <p:childTnLst>
                        <p:par>
                          <p:cTn id="14" fill="hold">
                            <p:stCondLst>
                              <p:cond delay="0"/>
                            </p:stCondLst>
                            <p:childTnLst>
                              <p:par>
                                <p:cTn id="15" presetID="10" presetClass="entr" presetSubtype="0" fill="hold" nodeType="clickEffect">
                                  <p:stCondLst>
                                    <p:cond delay="0"/>
                                  </p:stCondLst>
                                  <p:childTnLst>
                                    <p:set>
                                      <p:cBhvr>
                                        <p:cTn id="16" dur="1" fill="hold">
                                          <p:stCondLst>
                                            <p:cond delay="0"/>
                                          </p:stCondLst>
                                        </p:cTn>
                                        <p:tgtEl>
                                          <p:spTgt spid="34"/>
                                        </p:tgtEl>
                                        <p:attrNameLst>
                                          <p:attrName>style.visibility</p:attrName>
                                        </p:attrNameLst>
                                      </p:cBhvr>
                                      <p:to>
                                        <p:strVal val="visible"/>
                                      </p:to>
                                    </p:set>
                                    <p:animEffect transition="in" filter="fade">
                                      <p:cBhvr>
                                        <p:cTn id="17" dur="500"/>
                                        <p:tgtEl>
                                          <p:spTgt spid="34"/>
                                        </p:tgtEl>
                                      </p:cBhvr>
                                    </p:animEffect>
                                  </p:childTnLst>
                                </p:cTn>
                              </p:par>
                            </p:childTnLst>
                          </p:cTn>
                        </p:par>
                      </p:childTnLst>
                    </p:cTn>
                  </p:par>
                  <p:par>
                    <p:cTn id="18" fill="hold">
                      <p:stCondLst>
                        <p:cond delay="indefinite"/>
                      </p:stCondLst>
                      <p:childTnLst>
                        <p:par>
                          <p:cTn id="19" fill="hold">
                            <p:stCondLst>
                              <p:cond delay="0"/>
                            </p:stCondLst>
                            <p:childTnLst>
                              <p:par>
                                <p:cTn id="20" presetID="22" presetClass="entr" presetSubtype="1" fill="hold" nodeType="clickEffect">
                                  <p:stCondLst>
                                    <p:cond delay="0"/>
                                  </p:stCondLst>
                                  <p:childTnLst>
                                    <p:set>
                                      <p:cBhvr>
                                        <p:cTn id="21" dur="1" fill="hold">
                                          <p:stCondLst>
                                            <p:cond delay="0"/>
                                          </p:stCondLst>
                                        </p:cTn>
                                        <p:tgtEl>
                                          <p:spTgt spid="3"/>
                                        </p:tgtEl>
                                        <p:attrNameLst>
                                          <p:attrName>style.visibility</p:attrName>
                                        </p:attrNameLst>
                                      </p:cBhvr>
                                      <p:to>
                                        <p:strVal val="visible"/>
                                      </p:to>
                                    </p:set>
                                    <p:animEffect transition="in" filter="wipe(up)">
                                      <p:cBhvr>
                                        <p:cTn id="22" dur="500"/>
                                        <p:tgtEl>
                                          <p:spTgt spid="3"/>
                                        </p:tgtEl>
                                      </p:cBhvr>
                                    </p:animEffect>
                                  </p:childTnLst>
                                </p:cTn>
                              </p:par>
                            </p:childTnLst>
                          </p:cTn>
                        </p:par>
                      </p:childTnLst>
                    </p:cTn>
                  </p:par>
                  <p:par>
                    <p:cTn id="23" fill="hold">
                      <p:stCondLst>
                        <p:cond delay="indefinite"/>
                      </p:stCondLst>
                      <p:childTnLst>
                        <p:par>
                          <p:cTn id="24" fill="hold">
                            <p:stCondLst>
                              <p:cond delay="0"/>
                            </p:stCondLst>
                            <p:childTnLst>
                              <p:par>
                                <p:cTn id="25" presetID="10" presetClass="entr" presetSubtype="0" fill="hold" nodeType="clickEffect">
                                  <p:stCondLst>
                                    <p:cond delay="0"/>
                                  </p:stCondLst>
                                  <p:childTnLst>
                                    <p:set>
                                      <p:cBhvr>
                                        <p:cTn id="26" dur="1" fill="hold">
                                          <p:stCondLst>
                                            <p:cond delay="0"/>
                                          </p:stCondLst>
                                        </p:cTn>
                                        <p:tgtEl>
                                          <p:spTgt spid="28"/>
                                        </p:tgtEl>
                                        <p:attrNameLst>
                                          <p:attrName>style.visibility</p:attrName>
                                        </p:attrNameLst>
                                      </p:cBhvr>
                                      <p:to>
                                        <p:strVal val="visible"/>
                                      </p:to>
                                    </p:set>
                                    <p:animEffect transition="in" filter="fade">
                                      <p:cBhvr>
                                        <p:cTn id="27" dur="500"/>
                                        <p:tgtEl>
                                          <p:spTgt spid="28"/>
                                        </p:tgtEl>
                                      </p:cBhvr>
                                    </p:animEffect>
                                  </p:childTnLst>
                                </p:cTn>
                              </p:par>
                            </p:childTnLst>
                          </p:cTn>
                        </p:par>
                      </p:childTnLst>
                    </p:cTn>
                  </p:par>
                  <p:par>
                    <p:cTn id="28" fill="hold">
                      <p:stCondLst>
                        <p:cond delay="indefinite"/>
                      </p:stCondLst>
                      <p:childTnLst>
                        <p:par>
                          <p:cTn id="29" fill="hold">
                            <p:stCondLst>
                              <p:cond delay="0"/>
                            </p:stCondLst>
                            <p:childTnLst>
                              <p:par>
                                <p:cTn id="30" presetID="22" presetClass="entr" presetSubtype="4" fill="hold" nodeType="clickEffect">
                                  <p:stCondLst>
                                    <p:cond delay="0"/>
                                  </p:stCondLst>
                                  <p:childTnLst>
                                    <p:set>
                                      <p:cBhvr>
                                        <p:cTn id="31" dur="1" fill="hold">
                                          <p:stCondLst>
                                            <p:cond delay="0"/>
                                          </p:stCondLst>
                                        </p:cTn>
                                        <p:tgtEl>
                                          <p:spTgt spid="7"/>
                                        </p:tgtEl>
                                        <p:attrNameLst>
                                          <p:attrName>style.visibility</p:attrName>
                                        </p:attrNameLst>
                                      </p:cBhvr>
                                      <p:to>
                                        <p:strVal val="visible"/>
                                      </p:to>
                                    </p:set>
                                    <p:animEffect transition="in" filter="wipe(down)">
                                      <p:cBhvr>
                                        <p:cTn id="32" dur="500"/>
                                        <p:tgtEl>
                                          <p:spTgt spid="7"/>
                                        </p:tgtEl>
                                      </p:cBhvr>
                                    </p:animEffect>
                                  </p:childTnLst>
                                </p:cTn>
                              </p:par>
                            </p:childTnLst>
                          </p:cTn>
                        </p:par>
                      </p:childTnLst>
                    </p:cTn>
                  </p:par>
                  <p:par>
                    <p:cTn id="33" fill="hold">
                      <p:stCondLst>
                        <p:cond delay="indefinite"/>
                      </p:stCondLst>
                      <p:childTnLst>
                        <p:par>
                          <p:cTn id="34" fill="hold">
                            <p:stCondLst>
                              <p:cond delay="0"/>
                            </p:stCondLst>
                            <p:childTnLst>
                              <p:par>
                                <p:cTn id="35" presetID="10" presetClass="entr" presetSubtype="0" fill="hold" nodeType="clickEffect">
                                  <p:stCondLst>
                                    <p:cond delay="0"/>
                                  </p:stCondLst>
                                  <p:childTnLst>
                                    <p:set>
                                      <p:cBhvr>
                                        <p:cTn id="36" dur="1" fill="hold">
                                          <p:stCondLst>
                                            <p:cond delay="0"/>
                                          </p:stCondLst>
                                        </p:cTn>
                                        <p:tgtEl>
                                          <p:spTgt spid="37"/>
                                        </p:tgtEl>
                                        <p:attrNameLst>
                                          <p:attrName>style.visibility</p:attrName>
                                        </p:attrNameLst>
                                      </p:cBhvr>
                                      <p:to>
                                        <p:strVal val="visible"/>
                                      </p:to>
                                    </p:set>
                                    <p:animEffect transition="in" filter="fade">
                                      <p:cBhvr>
                                        <p:cTn id="37" dur="500"/>
                                        <p:tgtEl>
                                          <p:spTgt spid="37"/>
                                        </p:tgtEl>
                                      </p:cBhvr>
                                    </p:animEffect>
                                  </p:childTnLst>
                                </p:cTn>
                              </p:par>
                            </p:childTnLst>
                          </p:cTn>
                        </p:par>
                      </p:childTnLst>
                    </p:cTn>
                  </p:par>
                  <p:par>
                    <p:cTn id="38" fill="hold">
                      <p:stCondLst>
                        <p:cond delay="indefinite"/>
                      </p:stCondLst>
                      <p:childTnLst>
                        <p:par>
                          <p:cTn id="39" fill="hold">
                            <p:stCondLst>
                              <p:cond delay="0"/>
                            </p:stCondLst>
                            <p:childTnLst>
                              <p:par>
                                <p:cTn id="40" presetID="22" presetClass="entr" presetSubtype="1" fill="hold" nodeType="clickEffect">
                                  <p:stCondLst>
                                    <p:cond delay="0"/>
                                  </p:stCondLst>
                                  <p:childTnLst>
                                    <p:set>
                                      <p:cBhvr>
                                        <p:cTn id="41" dur="1" fill="hold">
                                          <p:stCondLst>
                                            <p:cond delay="0"/>
                                          </p:stCondLst>
                                        </p:cTn>
                                        <p:tgtEl>
                                          <p:spTgt spid="11"/>
                                        </p:tgtEl>
                                        <p:attrNameLst>
                                          <p:attrName>style.visibility</p:attrName>
                                        </p:attrNameLst>
                                      </p:cBhvr>
                                      <p:to>
                                        <p:strVal val="visible"/>
                                      </p:to>
                                    </p:set>
                                    <p:animEffect transition="in" filter="wipe(up)">
                                      <p:cBhvr>
                                        <p:cTn id="42" dur="500"/>
                                        <p:tgtEl>
                                          <p:spTgt spid="11"/>
                                        </p:tgtEl>
                                      </p:cBhvr>
                                    </p:animEffect>
                                  </p:childTnLst>
                                </p:cTn>
                              </p:par>
                            </p:childTnLst>
                          </p:cTn>
                        </p:par>
                      </p:childTnLst>
                    </p:cTn>
                  </p:par>
                  <p:par>
                    <p:cTn id="43" fill="hold">
                      <p:stCondLst>
                        <p:cond delay="indefinite"/>
                      </p:stCondLst>
                      <p:childTnLst>
                        <p:par>
                          <p:cTn id="44" fill="hold">
                            <p:stCondLst>
                              <p:cond delay="0"/>
                            </p:stCondLst>
                            <p:childTnLst>
                              <p:par>
                                <p:cTn id="45" presetID="10" presetClass="entr" presetSubtype="0" fill="hold" nodeType="clickEffect">
                                  <p:stCondLst>
                                    <p:cond delay="0"/>
                                  </p:stCondLst>
                                  <p:childTnLst>
                                    <p:set>
                                      <p:cBhvr>
                                        <p:cTn id="46" dur="1" fill="hold">
                                          <p:stCondLst>
                                            <p:cond delay="0"/>
                                          </p:stCondLst>
                                        </p:cTn>
                                        <p:tgtEl>
                                          <p:spTgt spid="31"/>
                                        </p:tgtEl>
                                        <p:attrNameLst>
                                          <p:attrName>style.visibility</p:attrName>
                                        </p:attrNameLst>
                                      </p:cBhvr>
                                      <p:to>
                                        <p:strVal val="visible"/>
                                      </p:to>
                                    </p:set>
                                    <p:animEffect transition="in" filter="fade">
                                      <p:cBhvr>
                                        <p:cTn id="47" dur="500"/>
                                        <p:tgtEl>
                                          <p:spTgt spid="31"/>
                                        </p:tgtEl>
                                      </p:cBhvr>
                                    </p:animEffect>
                                  </p:childTnLst>
                                </p:cTn>
                              </p:par>
                            </p:childTnLst>
                          </p:cTn>
                        </p:par>
                      </p:childTnLst>
                    </p:cTn>
                  </p:par>
                  <p:par>
                    <p:cTn id="48" fill="hold">
                      <p:stCondLst>
                        <p:cond delay="indefinite"/>
                      </p:stCondLst>
                      <p:childTnLst>
                        <p:par>
                          <p:cTn id="49" fill="hold">
                            <p:stCondLst>
                              <p:cond delay="0"/>
                            </p:stCondLst>
                            <p:childTnLst>
                              <p:par>
                                <p:cTn id="50" presetID="22" presetClass="entr" presetSubtype="4" fill="hold" nodeType="clickEffect">
                                  <p:stCondLst>
                                    <p:cond delay="0"/>
                                  </p:stCondLst>
                                  <p:childTnLst>
                                    <p:set>
                                      <p:cBhvr>
                                        <p:cTn id="51" dur="1" fill="hold">
                                          <p:stCondLst>
                                            <p:cond delay="0"/>
                                          </p:stCondLst>
                                        </p:cTn>
                                        <p:tgtEl>
                                          <p:spTgt spid="12"/>
                                        </p:tgtEl>
                                        <p:attrNameLst>
                                          <p:attrName>style.visibility</p:attrName>
                                        </p:attrNameLst>
                                      </p:cBhvr>
                                      <p:to>
                                        <p:strVal val="visible"/>
                                      </p:to>
                                    </p:set>
                                    <p:animEffect transition="in" filter="wipe(down)">
                                      <p:cBhvr>
                                        <p:cTn id="52" dur="500"/>
                                        <p:tgtEl>
                                          <p:spTgt spid="12"/>
                                        </p:tgtEl>
                                      </p:cBhvr>
                                    </p:animEffect>
                                  </p:childTnLst>
                                </p:cTn>
                              </p:par>
                            </p:childTnLst>
                          </p:cTn>
                        </p:par>
                      </p:childTnLst>
                    </p:cTn>
                  </p:par>
                  <p:par>
                    <p:cTn id="53" fill="hold">
                      <p:stCondLst>
                        <p:cond delay="indefinite"/>
                      </p:stCondLst>
                      <p:childTnLst>
                        <p:par>
                          <p:cTn id="54" fill="hold">
                            <p:stCondLst>
                              <p:cond delay="0"/>
                            </p:stCondLst>
                            <p:childTnLst>
                              <p:par>
                                <p:cTn id="55" presetID="10" presetClass="entr" presetSubtype="0" fill="hold" nodeType="clickEffect">
                                  <p:stCondLst>
                                    <p:cond delay="0"/>
                                  </p:stCondLst>
                                  <p:childTnLst>
                                    <p:set>
                                      <p:cBhvr>
                                        <p:cTn id="56" dur="1" fill="hold">
                                          <p:stCondLst>
                                            <p:cond delay="0"/>
                                          </p:stCondLst>
                                        </p:cTn>
                                        <p:tgtEl>
                                          <p:spTgt spid="40"/>
                                        </p:tgtEl>
                                        <p:attrNameLst>
                                          <p:attrName>style.visibility</p:attrName>
                                        </p:attrNameLst>
                                      </p:cBhvr>
                                      <p:to>
                                        <p:strVal val="visible"/>
                                      </p:to>
                                    </p:set>
                                    <p:animEffect transition="in" filter="fade">
                                      <p:cBhvr>
                                        <p:cTn id="57" dur="500"/>
                                        <p:tgtEl>
                                          <p:spTgt spid="40"/>
                                        </p:tgtEl>
                                      </p:cBhvr>
                                    </p:animEffect>
                                  </p:childTnLst>
                                </p:cTn>
                              </p:par>
                            </p:childTnLst>
                          </p:cTn>
                        </p:par>
                      </p:childTnLst>
                    </p:cTn>
                  </p:par>
                  <p:par>
                    <p:cTn id="58" fill="hold">
                      <p:stCondLst>
                        <p:cond delay="indefinite"/>
                      </p:stCondLst>
                      <p:childTnLst>
                        <p:par>
                          <p:cTn id="59" fill="hold">
                            <p:stCondLst>
                              <p:cond delay="0"/>
                            </p:stCondLst>
                            <p:childTnLst>
                              <p:par>
                                <p:cTn id="60" presetID="42" presetClass="entr" presetSubtype="0" fill="hold" nodeType="clickEffect">
                                  <p:stCondLst>
                                    <p:cond delay="0"/>
                                  </p:stCondLst>
                                  <p:childTnLst>
                                    <p:set>
                                      <p:cBhvr>
                                        <p:cTn id="61" dur="1" fill="hold">
                                          <p:stCondLst>
                                            <p:cond delay="0"/>
                                          </p:stCondLst>
                                        </p:cTn>
                                        <p:tgtEl>
                                          <p:spTgt spid="4"/>
                                        </p:tgtEl>
                                        <p:attrNameLst>
                                          <p:attrName>style.visibility</p:attrName>
                                        </p:attrNameLst>
                                      </p:cBhvr>
                                      <p:to>
                                        <p:strVal val="visible"/>
                                      </p:to>
                                    </p:set>
                                    <p:animEffect transition="in" filter="fade">
                                      <p:cBhvr>
                                        <p:cTn id="62" dur="500"/>
                                        <p:tgtEl>
                                          <p:spTgt spid="4"/>
                                        </p:tgtEl>
                                      </p:cBhvr>
                                    </p:animEffect>
                                    <p:anim calcmode="lin" valueType="num">
                                      <p:cBhvr>
                                        <p:cTn id="63" dur="500" fill="hold"/>
                                        <p:tgtEl>
                                          <p:spTgt spid="4"/>
                                        </p:tgtEl>
                                        <p:attrNameLst>
                                          <p:attrName>ppt_x</p:attrName>
                                        </p:attrNameLst>
                                      </p:cBhvr>
                                      <p:tavLst>
                                        <p:tav tm="0">
                                          <p:val>
                                            <p:strVal val="#ppt_x"/>
                                          </p:val>
                                        </p:tav>
                                        <p:tav tm="100000">
                                          <p:val>
                                            <p:strVal val="#ppt_x"/>
                                          </p:val>
                                        </p:tav>
                                      </p:tavLst>
                                    </p:anim>
                                    <p:anim calcmode="lin" valueType="num">
                                      <p:cBhvr>
                                        <p:cTn id="64" dur="500" fill="hold"/>
                                        <p:tgtEl>
                                          <p:spTgt spid="4"/>
                                        </p:tgtEl>
                                        <p:attrNameLst>
                                          <p:attrName>ppt_y</p:attrName>
                                        </p:attrNameLst>
                                      </p:cBhvr>
                                      <p:tavLst>
                                        <p:tav tm="0">
                                          <p:val>
                                            <p:strVal val="#ppt_y+.1"/>
                                          </p:val>
                                        </p:tav>
                                        <p:tav tm="100000">
                                          <p:val>
                                            <p:strVal val="#ppt_y"/>
                                          </p:val>
                                        </p:tav>
                                      </p:tavLst>
                                    </p:anim>
                                  </p:childTnLst>
                                </p:cTn>
                              </p:par>
                              <p:par>
                                <p:cTn id="65" presetID="42" presetClass="entr" presetSubtype="0" fill="hold" nodeType="withEffect">
                                  <p:stCondLst>
                                    <p:cond delay="0"/>
                                  </p:stCondLst>
                                  <p:childTnLst>
                                    <p:set>
                                      <p:cBhvr>
                                        <p:cTn id="66" dur="1" fill="hold">
                                          <p:stCondLst>
                                            <p:cond delay="0"/>
                                          </p:stCondLst>
                                        </p:cTn>
                                        <p:tgtEl>
                                          <p:spTgt spid="8"/>
                                        </p:tgtEl>
                                        <p:attrNameLst>
                                          <p:attrName>style.visibility</p:attrName>
                                        </p:attrNameLst>
                                      </p:cBhvr>
                                      <p:to>
                                        <p:strVal val="visible"/>
                                      </p:to>
                                    </p:set>
                                    <p:animEffect transition="in" filter="fade">
                                      <p:cBhvr>
                                        <p:cTn id="67" dur="500"/>
                                        <p:tgtEl>
                                          <p:spTgt spid="8"/>
                                        </p:tgtEl>
                                      </p:cBhvr>
                                    </p:animEffect>
                                    <p:anim calcmode="lin" valueType="num">
                                      <p:cBhvr>
                                        <p:cTn id="68" dur="500" fill="hold"/>
                                        <p:tgtEl>
                                          <p:spTgt spid="8"/>
                                        </p:tgtEl>
                                        <p:attrNameLst>
                                          <p:attrName>ppt_x</p:attrName>
                                        </p:attrNameLst>
                                      </p:cBhvr>
                                      <p:tavLst>
                                        <p:tav tm="0">
                                          <p:val>
                                            <p:strVal val="#ppt_x"/>
                                          </p:val>
                                        </p:tav>
                                        <p:tav tm="100000">
                                          <p:val>
                                            <p:strVal val="#ppt_x"/>
                                          </p:val>
                                        </p:tav>
                                      </p:tavLst>
                                    </p:anim>
                                    <p:anim calcmode="lin" valueType="num">
                                      <p:cBhvr>
                                        <p:cTn id="69" dur="500" fill="hold"/>
                                        <p:tgtEl>
                                          <p:spTgt spid="8"/>
                                        </p:tgtEl>
                                        <p:attrNameLst>
                                          <p:attrName>ppt_y</p:attrName>
                                        </p:attrNameLst>
                                      </p:cBhvr>
                                      <p:tavLst>
                                        <p:tav tm="0">
                                          <p:val>
                                            <p:strVal val="#ppt_y+.1"/>
                                          </p:val>
                                        </p:tav>
                                        <p:tav tm="100000">
                                          <p:val>
                                            <p:strVal val="#ppt_y"/>
                                          </p:val>
                                        </p:tav>
                                      </p:tavLst>
                                    </p:anim>
                                  </p:childTnLst>
                                </p:cTn>
                              </p:par>
                              <p:par>
                                <p:cTn id="70" presetID="42" presetClass="entr" presetSubtype="0" fill="hold" nodeType="withEffect">
                                  <p:stCondLst>
                                    <p:cond delay="0"/>
                                  </p:stCondLst>
                                  <p:childTnLst>
                                    <p:set>
                                      <p:cBhvr>
                                        <p:cTn id="71" dur="1" fill="hold">
                                          <p:stCondLst>
                                            <p:cond delay="0"/>
                                          </p:stCondLst>
                                        </p:cTn>
                                        <p:tgtEl>
                                          <p:spTgt spid="13"/>
                                        </p:tgtEl>
                                        <p:attrNameLst>
                                          <p:attrName>style.visibility</p:attrName>
                                        </p:attrNameLst>
                                      </p:cBhvr>
                                      <p:to>
                                        <p:strVal val="visible"/>
                                      </p:to>
                                    </p:set>
                                    <p:animEffect transition="in" filter="fade">
                                      <p:cBhvr>
                                        <p:cTn id="72" dur="500"/>
                                        <p:tgtEl>
                                          <p:spTgt spid="13"/>
                                        </p:tgtEl>
                                      </p:cBhvr>
                                    </p:animEffect>
                                    <p:anim calcmode="lin" valueType="num">
                                      <p:cBhvr>
                                        <p:cTn id="73" dur="500" fill="hold"/>
                                        <p:tgtEl>
                                          <p:spTgt spid="13"/>
                                        </p:tgtEl>
                                        <p:attrNameLst>
                                          <p:attrName>ppt_x</p:attrName>
                                        </p:attrNameLst>
                                      </p:cBhvr>
                                      <p:tavLst>
                                        <p:tav tm="0">
                                          <p:val>
                                            <p:strVal val="#ppt_x"/>
                                          </p:val>
                                        </p:tav>
                                        <p:tav tm="100000">
                                          <p:val>
                                            <p:strVal val="#ppt_x"/>
                                          </p:val>
                                        </p:tav>
                                      </p:tavLst>
                                    </p:anim>
                                    <p:anim calcmode="lin" valueType="num">
                                      <p:cBhvr>
                                        <p:cTn id="74" dur="500" fill="hold"/>
                                        <p:tgtEl>
                                          <p:spTgt spid="13"/>
                                        </p:tgtEl>
                                        <p:attrNameLst>
                                          <p:attrName>ppt_y</p:attrName>
                                        </p:attrNameLst>
                                      </p:cBhvr>
                                      <p:tavLst>
                                        <p:tav tm="0">
                                          <p:val>
                                            <p:strVal val="#ppt_y+.1"/>
                                          </p:val>
                                        </p:tav>
                                        <p:tav tm="100000">
                                          <p:val>
                                            <p:strVal val="#ppt_y"/>
                                          </p:val>
                                        </p:tav>
                                      </p:tavLst>
                                    </p:anim>
                                  </p:childTnLst>
                                </p:cTn>
                              </p:par>
                            </p:childTnLst>
                          </p:cTn>
                        </p:par>
                      </p:childTnLst>
                    </p:cTn>
                  </p:par>
                  <p:par>
                    <p:cTn id="75" fill="hold">
                      <p:stCondLst>
                        <p:cond delay="indefinite"/>
                      </p:stCondLst>
                      <p:childTnLst>
                        <p:par>
                          <p:cTn id="76" fill="hold">
                            <p:stCondLst>
                              <p:cond delay="0"/>
                            </p:stCondLst>
                            <p:childTnLst>
                              <p:par>
                                <p:cTn id="77" presetID="47" presetClass="entr" presetSubtype="0" fill="hold" nodeType="clickEffect">
                                  <p:stCondLst>
                                    <p:cond delay="0"/>
                                  </p:stCondLst>
                                  <p:childTnLst>
                                    <p:set>
                                      <p:cBhvr>
                                        <p:cTn id="78" dur="1" fill="hold">
                                          <p:stCondLst>
                                            <p:cond delay="0"/>
                                          </p:stCondLst>
                                        </p:cTn>
                                        <p:tgtEl>
                                          <p:spTgt spid="16"/>
                                        </p:tgtEl>
                                        <p:attrNameLst>
                                          <p:attrName>style.visibility</p:attrName>
                                        </p:attrNameLst>
                                      </p:cBhvr>
                                      <p:to>
                                        <p:strVal val="visible"/>
                                      </p:to>
                                    </p:set>
                                    <p:animEffect transition="in" filter="fade">
                                      <p:cBhvr>
                                        <p:cTn id="79" dur="500"/>
                                        <p:tgtEl>
                                          <p:spTgt spid="16"/>
                                        </p:tgtEl>
                                      </p:cBhvr>
                                    </p:animEffect>
                                    <p:anim calcmode="lin" valueType="num">
                                      <p:cBhvr>
                                        <p:cTn id="80" dur="500" fill="hold"/>
                                        <p:tgtEl>
                                          <p:spTgt spid="16"/>
                                        </p:tgtEl>
                                        <p:attrNameLst>
                                          <p:attrName>ppt_x</p:attrName>
                                        </p:attrNameLst>
                                      </p:cBhvr>
                                      <p:tavLst>
                                        <p:tav tm="0">
                                          <p:val>
                                            <p:strVal val="#ppt_x"/>
                                          </p:val>
                                        </p:tav>
                                        <p:tav tm="100000">
                                          <p:val>
                                            <p:strVal val="#ppt_x"/>
                                          </p:val>
                                        </p:tav>
                                      </p:tavLst>
                                    </p:anim>
                                    <p:anim calcmode="lin" valueType="num">
                                      <p:cBhvr>
                                        <p:cTn id="81" dur="500" fill="hold"/>
                                        <p:tgtEl>
                                          <p:spTgt spid="16"/>
                                        </p:tgtEl>
                                        <p:attrNameLst>
                                          <p:attrName>ppt_y</p:attrName>
                                        </p:attrNameLst>
                                      </p:cBhvr>
                                      <p:tavLst>
                                        <p:tav tm="0">
                                          <p:val>
                                            <p:strVal val="#ppt_y-.1"/>
                                          </p:val>
                                        </p:tav>
                                        <p:tav tm="100000">
                                          <p:val>
                                            <p:strVal val="#ppt_y"/>
                                          </p:val>
                                        </p:tav>
                                      </p:tavLst>
                                    </p:anim>
                                  </p:childTnLst>
                                </p:cTn>
                              </p:par>
                              <p:par>
                                <p:cTn id="82" presetID="47" presetClass="entr" presetSubtype="0" fill="hold" nodeType="withEffect">
                                  <p:stCondLst>
                                    <p:cond delay="0"/>
                                  </p:stCondLst>
                                  <p:childTnLst>
                                    <p:set>
                                      <p:cBhvr>
                                        <p:cTn id="83" dur="1" fill="hold">
                                          <p:stCondLst>
                                            <p:cond delay="0"/>
                                          </p:stCondLst>
                                        </p:cTn>
                                        <p:tgtEl>
                                          <p:spTgt spid="19"/>
                                        </p:tgtEl>
                                        <p:attrNameLst>
                                          <p:attrName>style.visibility</p:attrName>
                                        </p:attrNameLst>
                                      </p:cBhvr>
                                      <p:to>
                                        <p:strVal val="visible"/>
                                      </p:to>
                                    </p:set>
                                    <p:animEffect transition="in" filter="fade">
                                      <p:cBhvr>
                                        <p:cTn id="84" dur="500"/>
                                        <p:tgtEl>
                                          <p:spTgt spid="19"/>
                                        </p:tgtEl>
                                      </p:cBhvr>
                                    </p:animEffect>
                                    <p:anim calcmode="lin" valueType="num">
                                      <p:cBhvr>
                                        <p:cTn id="85" dur="500" fill="hold"/>
                                        <p:tgtEl>
                                          <p:spTgt spid="19"/>
                                        </p:tgtEl>
                                        <p:attrNameLst>
                                          <p:attrName>ppt_x</p:attrName>
                                        </p:attrNameLst>
                                      </p:cBhvr>
                                      <p:tavLst>
                                        <p:tav tm="0">
                                          <p:val>
                                            <p:strVal val="#ppt_x"/>
                                          </p:val>
                                        </p:tav>
                                        <p:tav tm="100000">
                                          <p:val>
                                            <p:strVal val="#ppt_x"/>
                                          </p:val>
                                        </p:tav>
                                      </p:tavLst>
                                    </p:anim>
                                    <p:anim calcmode="lin" valueType="num">
                                      <p:cBhvr>
                                        <p:cTn id="86" dur="500" fill="hold"/>
                                        <p:tgtEl>
                                          <p:spTgt spid="19"/>
                                        </p:tgtEl>
                                        <p:attrNameLst>
                                          <p:attrName>ppt_y</p:attrName>
                                        </p:attrNameLst>
                                      </p:cBhvr>
                                      <p:tavLst>
                                        <p:tav tm="0">
                                          <p:val>
                                            <p:strVal val="#ppt_y-.1"/>
                                          </p:val>
                                        </p:tav>
                                        <p:tav tm="100000">
                                          <p:val>
                                            <p:strVal val="#ppt_y"/>
                                          </p:val>
                                        </p:tav>
                                      </p:tavLst>
                                    </p:anim>
                                  </p:childTnLst>
                                </p:cTn>
                              </p:par>
                              <p:par>
                                <p:cTn id="87" presetID="47" presetClass="entr" presetSubtype="0" fill="hold" nodeType="withEffect">
                                  <p:stCondLst>
                                    <p:cond delay="0"/>
                                  </p:stCondLst>
                                  <p:childTnLst>
                                    <p:set>
                                      <p:cBhvr>
                                        <p:cTn id="88" dur="1" fill="hold">
                                          <p:stCondLst>
                                            <p:cond delay="0"/>
                                          </p:stCondLst>
                                        </p:cTn>
                                        <p:tgtEl>
                                          <p:spTgt spid="22"/>
                                        </p:tgtEl>
                                        <p:attrNameLst>
                                          <p:attrName>style.visibility</p:attrName>
                                        </p:attrNameLst>
                                      </p:cBhvr>
                                      <p:to>
                                        <p:strVal val="visible"/>
                                      </p:to>
                                    </p:set>
                                    <p:animEffect transition="in" filter="fade">
                                      <p:cBhvr>
                                        <p:cTn id="89" dur="500"/>
                                        <p:tgtEl>
                                          <p:spTgt spid="22"/>
                                        </p:tgtEl>
                                      </p:cBhvr>
                                    </p:animEffect>
                                    <p:anim calcmode="lin" valueType="num">
                                      <p:cBhvr>
                                        <p:cTn id="90" dur="500" fill="hold"/>
                                        <p:tgtEl>
                                          <p:spTgt spid="22"/>
                                        </p:tgtEl>
                                        <p:attrNameLst>
                                          <p:attrName>ppt_x</p:attrName>
                                        </p:attrNameLst>
                                      </p:cBhvr>
                                      <p:tavLst>
                                        <p:tav tm="0">
                                          <p:val>
                                            <p:strVal val="#ppt_x"/>
                                          </p:val>
                                        </p:tav>
                                        <p:tav tm="100000">
                                          <p:val>
                                            <p:strVal val="#ppt_x"/>
                                          </p:val>
                                        </p:tav>
                                      </p:tavLst>
                                    </p:anim>
                                    <p:anim calcmode="lin" valueType="num">
                                      <p:cBhvr>
                                        <p:cTn id="91" dur="500" fill="hold"/>
                                        <p:tgtEl>
                                          <p:spTgt spid="2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075812" y="1299035"/>
            <a:ext cx="3918727" cy="2856891"/>
            <a:chOff x="827584" y="1275606"/>
            <a:chExt cx="3918727" cy="2856891"/>
          </a:xfrm>
        </p:grpSpPr>
        <p:sp>
          <p:nvSpPr>
            <p:cNvPr id="3" name="Line 6"/>
            <p:cNvSpPr>
              <a:spLocks noChangeShapeType="1"/>
            </p:cNvSpPr>
            <p:nvPr/>
          </p:nvSpPr>
          <p:spPr bwMode="auto">
            <a:xfrm>
              <a:off x="1202173" y="1415432"/>
              <a:ext cx="3544138" cy="0"/>
            </a:xfrm>
            <a:prstGeom prst="line">
              <a:avLst/>
            </a:prstGeom>
            <a:noFill/>
            <a:ln w="5" cap="flat">
              <a:solidFill>
                <a:schemeClr val="accent3"/>
              </a:solidFill>
              <a:prstDash val="solid"/>
              <a:miter lim="800000"/>
            </a:ln>
            <a:extLst>
              <a:ext uri="{909E8E84-426E-40DD-AFC4-6F175D3DCCD1}">
                <a14:hiddenFill xmlns:a14="http://schemas.microsoft.com/office/drawing/2010/main">
                  <a:noFill/>
                </a14:hiddenFill>
              </a:ext>
            </a:extLst>
          </p:spPr>
          <p:txBody>
            <a:bodyPr vert="horz" wrap="square" lIns="57934" tIns="28967" rIns="57934" bIns="28967" numCol="1" anchor="t" anchorCtr="0" compatLnSpc="1"/>
            <a:lstStyle/>
            <a:p>
              <a:endParaRPr lang="zh-CN" altLang="en-US" sz="1200"/>
            </a:p>
          </p:txBody>
        </p:sp>
        <p:sp>
          <p:nvSpPr>
            <p:cNvPr id="4" name="Line 7"/>
            <p:cNvSpPr>
              <a:spLocks noChangeShapeType="1"/>
            </p:cNvSpPr>
            <p:nvPr/>
          </p:nvSpPr>
          <p:spPr bwMode="auto">
            <a:xfrm>
              <a:off x="1202173" y="1753776"/>
              <a:ext cx="3544138" cy="0"/>
            </a:xfrm>
            <a:prstGeom prst="line">
              <a:avLst/>
            </a:prstGeom>
            <a:noFill/>
            <a:ln w="5" cap="flat">
              <a:solidFill>
                <a:schemeClr val="accent3"/>
              </a:solidFill>
              <a:prstDash val="solid"/>
              <a:miter lim="800000"/>
            </a:ln>
            <a:extLst>
              <a:ext uri="{909E8E84-426E-40DD-AFC4-6F175D3DCCD1}">
                <a14:hiddenFill xmlns:a14="http://schemas.microsoft.com/office/drawing/2010/main">
                  <a:noFill/>
                </a14:hiddenFill>
              </a:ext>
            </a:extLst>
          </p:spPr>
          <p:txBody>
            <a:bodyPr vert="horz" wrap="square" lIns="57934" tIns="28967" rIns="57934" bIns="28967" numCol="1" anchor="t" anchorCtr="0" compatLnSpc="1"/>
            <a:lstStyle/>
            <a:p>
              <a:endParaRPr lang="zh-CN" altLang="en-US" sz="1200"/>
            </a:p>
          </p:txBody>
        </p:sp>
        <p:sp>
          <p:nvSpPr>
            <p:cNvPr id="5" name="Line 8"/>
            <p:cNvSpPr>
              <a:spLocks noChangeShapeType="1"/>
            </p:cNvSpPr>
            <p:nvPr/>
          </p:nvSpPr>
          <p:spPr bwMode="auto">
            <a:xfrm>
              <a:off x="1202173" y="2084161"/>
              <a:ext cx="3544138" cy="0"/>
            </a:xfrm>
            <a:prstGeom prst="line">
              <a:avLst/>
            </a:prstGeom>
            <a:noFill/>
            <a:ln w="5" cap="flat">
              <a:solidFill>
                <a:schemeClr val="accent3"/>
              </a:solidFill>
              <a:prstDash val="solid"/>
              <a:miter lim="800000"/>
            </a:ln>
            <a:extLst>
              <a:ext uri="{909E8E84-426E-40DD-AFC4-6F175D3DCCD1}">
                <a14:hiddenFill xmlns:a14="http://schemas.microsoft.com/office/drawing/2010/main">
                  <a:noFill/>
                </a14:hiddenFill>
              </a:ext>
            </a:extLst>
          </p:spPr>
          <p:txBody>
            <a:bodyPr vert="horz" wrap="square" lIns="57934" tIns="28967" rIns="57934" bIns="28967" numCol="1" anchor="t" anchorCtr="0" compatLnSpc="1"/>
            <a:lstStyle/>
            <a:p>
              <a:endParaRPr lang="zh-CN" altLang="en-US" sz="1200"/>
            </a:p>
          </p:txBody>
        </p:sp>
        <p:sp>
          <p:nvSpPr>
            <p:cNvPr id="6" name="Line 9"/>
            <p:cNvSpPr>
              <a:spLocks noChangeShapeType="1"/>
            </p:cNvSpPr>
            <p:nvPr/>
          </p:nvSpPr>
          <p:spPr bwMode="auto">
            <a:xfrm>
              <a:off x="1202173" y="2422506"/>
              <a:ext cx="3544138" cy="0"/>
            </a:xfrm>
            <a:prstGeom prst="line">
              <a:avLst/>
            </a:prstGeom>
            <a:noFill/>
            <a:ln w="5" cap="flat">
              <a:solidFill>
                <a:schemeClr val="accent3"/>
              </a:solidFill>
              <a:prstDash val="solid"/>
              <a:miter lim="800000"/>
            </a:ln>
            <a:extLst>
              <a:ext uri="{909E8E84-426E-40DD-AFC4-6F175D3DCCD1}">
                <a14:hiddenFill xmlns:a14="http://schemas.microsoft.com/office/drawing/2010/main">
                  <a:noFill/>
                </a14:hiddenFill>
              </a:ext>
            </a:extLst>
          </p:spPr>
          <p:txBody>
            <a:bodyPr vert="horz" wrap="square" lIns="57934" tIns="28967" rIns="57934" bIns="28967" numCol="1" anchor="t" anchorCtr="0" compatLnSpc="1"/>
            <a:lstStyle/>
            <a:p>
              <a:endParaRPr lang="zh-CN" altLang="en-US" sz="1200"/>
            </a:p>
          </p:txBody>
        </p:sp>
        <p:sp>
          <p:nvSpPr>
            <p:cNvPr id="7" name="Line 10"/>
            <p:cNvSpPr>
              <a:spLocks noChangeShapeType="1"/>
            </p:cNvSpPr>
            <p:nvPr/>
          </p:nvSpPr>
          <p:spPr bwMode="auto">
            <a:xfrm>
              <a:off x="1202173" y="2760849"/>
              <a:ext cx="3544138" cy="0"/>
            </a:xfrm>
            <a:prstGeom prst="line">
              <a:avLst/>
            </a:prstGeom>
            <a:noFill/>
            <a:ln w="5" cap="flat">
              <a:solidFill>
                <a:schemeClr val="accent3"/>
              </a:solidFill>
              <a:prstDash val="solid"/>
              <a:miter lim="800000"/>
            </a:ln>
            <a:extLst>
              <a:ext uri="{909E8E84-426E-40DD-AFC4-6F175D3DCCD1}">
                <a14:hiddenFill xmlns:a14="http://schemas.microsoft.com/office/drawing/2010/main">
                  <a:noFill/>
                </a14:hiddenFill>
              </a:ext>
            </a:extLst>
          </p:spPr>
          <p:txBody>
            <a:bodyPr vert="horz" wrap="square" lIns="57934" tIns="28967" rIns="57934" bIns="28967" numCol="1" anchor="t" anchorCtr="0" compatLnSpc="1"/>
            <a:lstStyle/>
            <a:p>
              <a:endParaRPr lang="zh-CN" altLang="en-US" sz="1200"/>
            </a:p>
          </p:txBody>
        </p:sp>
        <p:sp>
          <p:nvSpPr>
            <p:cNvPr id="8" name="Line 11"/>
            <p:cNvSpPr>
              <a:spLocks noChangeShapeType="1"/>
            </p:cNvSpPr>
            <p:nvPr/>
          </p:nvSpPr>
          <p:spPr bwMode="auto">
            <a:xfrm>
              <a:off x="1202173" y="3099194"/>
              <a:ext cx="3544138" cy="0"/>
            </a:xfrm>
            <a:prstGeom prst="line">
              <a:avLst/>
            </a:prstGeom>
            <a:noFill/>
            <a:ln w="5" cap="flat">
              <a:solidFill>
                <a:schemeClr val="accent3"/>
              </a:solidFill>
              <a:prstDash val="solid"/>
              <a:miter lim="800000"/>
            </a:ln>
            <a:extLst>
              <a:ext uri="{909E8E84-426E-40DD-AFC4-6F175D3DCCD1}">
                <a14:hiddenFill xmlns:a14="http://schemas.microsoft.com/office/drawing/2010/main">
                  <a:noFill/>
                </a14:hiddenFill>
              </a:ext>
            </a:extLst>
          </p:spPr>
          <p:txBody>
            <a:bodyPr vert="horz" wrap="square" lIns="57934" tIns="28967" rIns="57934" bIns="28967" numCol="1" anchor="t" anchorCtr="0" compatLnSpc="1"/>
            <a:lstStyle/>
            <a:p>
              <a:endParaRPr lang="zh-CN" altLang="en-US" sz="1200"/>
            </a:p>
          </p:txBody>
        </p:sp>
        <p:sp>
          <p:nvSpPr>
            <p:cNvPr id="9" name="Line 12"/>
            <p:cNvSpPr>
              <a:spLocks noChangeShapeType="1"/>
            </p:cNvSpPr>
            <p:nvPr/>
          </p:nvSpPr>
          <p:spPr bwMode="auto">
            <a:xfrm>
              <a:off x="1202173" y="3429578"/>
              <a:ext cx="3544138" cy="0"/>
            </a:xfrm>
            <a:prstGeom prst="line">
              <a:avLst/>
            </a:prstGeom>
            <a:noFill/>
            <a:ln w="5" cap="flat">
              <a:solidFill>
                <a:schemeClr val="accent3"/>
              </a:solidFill>
              <a:prstDash val="solid"/>
              <a:miter lim="800000"/>
            </a:ln>
            <a:extLst>
              <a:ext uri="{909E8E84-426E-40DD-AFC4-6F175D3DCCD1}">
                <a14:hiddenFill xmlns:a14="http://schemas.microsoft.com/office/drawing/2010/main">
                  <a:noFill/>
                </a14:hiddenFill>
              </a:ext>
            </a:extLst>
          </p:spPr>
          <p:txBody>
            <a:bodyPr vert="horz" wrap="square" lIns="57934" tIns="28967" rIns="57934" bIns="28967" numCol="1" anchor="t" anchorCtr="0" compatLnSpc="1"/>
            <a:lstStyle/>
            <a:p>
              <a:endParaRPr lang="zh-CN" altLang="en-US" sz="1200"/>
            </a:p>
          </p:txBody>
        </p:sp>
        <p:sp>
          <p:nvSpPr>
            <p:cNvPr id="10" name="Line 13"/>
            <p:cNvSpPr>
              <a:spLocks noChangeShapeType="1"/>
            </p:cNvSpPr>
            <p:nvPr/>
          </p:nvSpPr>
          <p:spPr bwMode="auto">
            <a:xfrm>
              <a:off x="1202173" y="3767923"/>
              <a:ext cx="3544138" cy="0"/>
            </a:xfrm>
            <a:prstGeom prst="line">
              <a:avLst/>
            </a:prstGeom>
            <a:noFill/>
            <a:ln w="5" cap="flat">
              <a:solidFill>
                <a:schemeClr val="accent3"/>
              </a:solidFill>
              <a:prstDash val="solid"/>
              <a:miter lim="800000"/>
            </a:ln>
            <a:extLst>
              <a:ext uri="{909E8E84-426E-40DD-AFC4-6F175D3DCCD1}">
                <a14:hiddenFill xmlns:a14="http://schemas.microsoft.com/office/drawing/2010/main">
                  <a:noFill/>
                </a14:hiddenFill>
              </a:ext>
            </a:extLst>
          </p:spPr>
          <p:txBody>
            <a:bodyPr vert="horz" wrap="square" lIns="57934" tIns="28967" rIns="57934" bIns="28967" numCol="1" anchor="t" anchorCtr="0" compatLnSpc="1"/>
            <a:lstStyle/>
            <a:p>
              <a:endParaRPr lang="zh-CN" altLang="en-US" sz="1200"/>
            </a:p>
          </p:txBody>
        </p:sp>
        <p:sp>
          <p:nvSpPr>
            <p:cNvPr id="11" name="Rectangle 14"/>
            <p:cNvSpPr>
              <a:spLocks noChangeArrowheads="1"/>
            </p:cNvSpPr>
            <p:nvPr/>
          </p:nvSpPr>
          <p:spPr bwMode="auto">
            <a:xfrm>
              <a:off x="4145674" y="1690089"/>
              <a:ext cx="346062" cy="2077836"/>
            </a:xfrm>
            <a:prstGeom prst="rect">
              <a:avLst/>
            </a:prstGeom>
            <a:solidFill>
              <a:srgbClr val="D5CB9E"/>
            </a:solidFill>
            <a:ln>
              <a:noFill/>
            </a:ln>
          </p:spPr>
          <p:txBody>
            <a:bodyPr vert="horz" wrap="square" lIns="57934" tIns="28967" rIns="57934" bIns="28967" numCol="1" anchor="t" anchorCtr="0" compatLnSpc="1"/>
            <a:lstStyle/>
            <a:p>
              <a:endParaRPr lang="zh-CN" altLang="en-US" sz="1200"/>
            </a:p>
          </p:txBody>
        </p:sp>
        <p:sp>
          <p:nvSpPr>
            <p:cNvPr id="12" name="Rectangle 16"/>
            <p:cNvSpPr>
              <a:spLocks noChangeArrowheads="1"/>
            </p:cNvSpPr>
            <p:nvPr/>
          </p:nvSpPr>
          <p:spPr bwMode="auto">
            <a:xfrm>
              <a:off x="3270580" y="2386683"/>
              <a:ext cx="350039" cy="1381243"/>
            </a:xfrm>
            <a:prstGeom prst="rect">
              <a:avLst/>
            </a:prstGeom>
            <a:solidFill>
              <a:srgbClr val="FFCA1B"/>
            </a:solidFill>
            <a:ln>
              <a:noFill/>
            </a:ln>
          </p:spPr>
          <p:txBody>
            <a:bodyPr vert="horz" wrap="square" lIns="57934" tIns="28967" rIns="57934" bIns="28967" numCol="1" anchor="t" anchorCtr="0" compatLnSpc="1"/>
            <a:lstStyle/>
            <a:p>
              <a:endParaRPr lang="zh-CN" altLang="en-US" sz="1200"/>
            </a:p>
          </p:txBody>
        </p:sp>
        <p:sp>
          <p:nvSpPr>
            <p:cNvPr id="13" name="Rectangle 19"/>
            <p:cNvSpPr>
              <a:spLocks noChangeArrowheads="1"/>
            </p:cNvSpPr>
            <p:nvPr/>
          </p:nvSpPr>
          <p:spPr bwMode="auto">
            <a:xfrm>
              <a:off x="2367642" y="2271246"/>
              <a:ext cx="338105" cy="1496679"/>
            </a:xfrm>
            <a:prstGeom prst="rect">
              <a:avLst/>
            </a:prstGeom>
            <a:solidFill>
              <a:schemeClr val="tx1"/>
            </a:solidFill>
            <a:ln>
              <a:noFill/>
            </a:ln>
          </p:spPr>
          <p:txBody>
            <a:bodyPr vert="horz" wrap="square" lIns="57934" tIns="28967" rIns="57934" bIns="28967" numCol="1" anchor="t" anchorCtr="0" compatLnSpc="1"/>
            <a:lstStyle/>
            <a:p>
              <a:endParaRPr lang="zh-CN" altLang="en-US" sz="1200"/>
            </a:p>
          </p:txBody>
        </p:sp>
        <p:sp>
          <p:nvSpPr>
            <p:cNvPr id="14" name="Rectangle 21"/>
            <p:cNvSpPr>
              <a:spLocks noChangeArrowheads="1"/>
            </p:cNvSpPr>
            <p:nvPr/>
          </p:nvSpPr>
          <p:spPr bwMode="auto">
            <a:xfrm>
              <a:off x="1484590" y="2694842"/>
              <a:ext cx="350039" cy="1073081"/>
            </a:xfrm>
            <a:prstGeom prst="rect">
              <a:avLst/>
            </a:prstGeom>
            <a:solidFill>
              <a:srgbClr val="FFCA1B"/>
            </a:solidFill>
            <a:ln>
              <a:noFill/>
            </a:ln>
          </p:spPr>
          <p:txBody>
            <a:bodyPr vert="horz" wrap="square" lIns="57934" tIns="28967" rIns="57934" bIns="28967" numCol="1" anchor="t" anchorCtr="0" compatLnSpc="1"/>
            <a:lstStyle/>
            <a:p>
              <a:endParaRPr lang="zh-CN" altLang="en-US" sz="1200"/>
            </a:p>
          </p:txBody>
        </p:sp>
        <p:sp>
          <p:nvSpPr>
            <p:cNvPr id="15" name="TextBox 14"/>
            <p:cNvSpPr txBox="1"/>
            <p:nvPr/>
          </p:nvSpPr>
          <p:spPr>
            <a:xfrm>
              <a:off x="1004671" y="3628098"/>
              <a:ext cx="195548" cy="243166"/>
            </a:xfrm>
            <a:prstGeom prst="rect">
              <a:avLst/>
            </a:prstGeom>
            <a:noFill/>
          </p:spPr>
          <p:txBody>
            <a:bodyPr wrap="none" lIns="57934" tIns="28967" rIns="57934" bIns="28967" rtlCol="0">
              <a:spAutoFit/>
            </a:bodyPr>
            <a:lstStyle/>
            <a:p>
              <a:r>
                <a:rPr lang="en-US" altLang="zh-CN" sz="1200">
                  <a:solidFill>
                    <a:schemeClr val="accent1"/>
                  </a:solidFill>
                </a:rPr>
                <a:t>0</a:t>
              </a:r>
              <a:endParaRPr lang="zh-CN" altLang="en-US" sz="1200">
                <a:solidFill>
                  <a:schemeClr val="accent1"/>
                </a:solidFill>
              </a:endParaRPr>
            </a:p>
          </p:txBody>
        </p:sp>
        <p:sp>
          <p:nvSpPr>
            <p:cNvPr id="16" name="TextBox 15"/>
            <p:cNvSpPr txBox="1"/>
            <p:nvPr/>
          </p:nvSpPr>
          <p:spPr>
            <a:xfrm>
              <a:off x="827584" y="3292029"/>
              <a:ext cx="352641" cy="243166"/>
            </a:xfrm>
            <a:prstGeom prst="rect">
              <a:avLst/>
            </a:prstGeom>
            <a:noFill/>
          </p:spPr>
          <p:txBody>
            <a:bodyPr wrap="none" lIns="57934" tIns="28967" rIns="57934" bIns="28967" rtlCol="0">
              <a:spAutoFit/>
            </a:bodyPr>
            <a:lstStyle/>
            <a:p>
              <a:r>
                <a:rPr lang="en-US" altLang="zh-CN" sz="1200">
                  <a:solidFill>
                    <a:schemeClr val="accent1"/>
                  </a:solidFill>
                </a:rPr>
                <a:t>100</a:t>
              </a:r>
              <a:endParaRPr lang="zh-CN" altLang="en-US" sz="1200">
                <a:solidFill>
                  <a:schemeClr val="accent1"/>
                </a:solidFill>
              </a:endParaRPr>
            </a:p>
          </p:txBody>
        </p:sp>
        <p:sp>
          <p:nvSpPr>
            <p:cNvPr id="17" name="TextBox 16"/>
            <p:cNvSpPr txBox="1"/>
            <p:nvPr/>
          </p:nvSpPr>
          <p:spPr>
            <a:xfrm>
              <a:off x="827584" y="2955958"/>
              <a:ext cx="352641" cy="243166"/>
            </a:xfrm>
            <a:prstGeom prst="rect">
              <a:avLst/>
            </a:prstGeom>
            <a:noFill/>
          </p:spPr>
          <p:txBody>
            <a:bodyPr wrap="none" lIns="57934" tIns="28967" rIns="57934" bIns="28967" rtlCol="0">
              <a:spAutoFit/>
            </a:bodyPr>
            <a:lstStyle/>
            <a:p>
              <a:r>
                <a:rPr lang="en-US" altLang="zh-CN" sz="1200">
                  <a:solidFill>
                    <a:schemeClr val="accent1"/>
                  </a:solidFill>
                </a:rPr>
                <a:t>200</a:t>
              </a:r>
              <a:endParaRPr lang="zh-CN" altLang="en-US" sz="1200">
                <a:solidFill>
                  <a:schemeClr val="accent1"/>
                </a:solidFill>
              </a:endParaRPr>
            </a:p>
          </p:txBody>
        </p:sp>
        <p:sp>
          <p:nvSpPr>
            <p:cNvPr id="18" name="TextBox 17"/>
            <p:cNvSpPr txBox="1"/>
            <p:nvPr/>
          </p:nvSpPr>
          <p:spPr>
            <a:xfrm>
              <a:off x="827584" y="2619889"/>
              <a:ext cx="352641" cy="243166"/>
            </a:xfrm>
            <a:prstGeom prst="rect">
              <a:avLst/>
            </a:prstGeom>
            <a:noFill/>
          </p:spPr>
          <p:txBody>
            <a:bodyPr wrap="none" lIns="57934" tIns="28967" rIns="57934" bIns="28967" rtlCol="0">
              <a:spAutoFit/>
            </a:bodyPr>
            <a:lstStyle/>
            <a:p>
              <a:r>
                <a:rPr lang="en-US" altLang="zh-CN" sz="1200">
                  <a:solidFill>
                    <a:schemeClr val="accent1"/>
                  </a:solidFill>
                </a:rPr>
                <a:t>300</a:t>
              </a:r>
              <a:endParaRPr lang="zh-CN" altLang="en-US" sz="1200">
                <a:solidFill>
                  <a:schemeClr val="accent1"/>
                </a:solidFill>
              </a:endParaRPr>
            </a:p>
          </p:txBody>
        </p:sp>
        <p:sp>
          <p:nvSpPr>
            <p:cNvPr id="19" name="TextBox 18"/>
            <p:cNvSpPr txBox="1"/>
            <p:nvPr/>
          </p:nvSpPr>
          <p:spPr>
            <a:xfrm>
              <a:off x="827584" y="2283818"/>
              <a:ext cx="352641" cy="243166"/>
            </a:xfrm>
            <a:prstGeom prst="rect">
              <a:avLst/>
            </a:prstGeom>
            <a:noFill/>
          </p:spPr>
          <p:txBody>
            <a:bodyPr wrap="none" lIns="57934" tIns="28967" rIns="57934" bIns="28967" rtlCol="0">
              <a:spAutoFit/>
            </a:bodyPr>
            <a:lstStyle/>
            <a:p>
              <a:r>
                <a:rPr lang="en-US" altLang="zh-CN" sz="1200">
                  <a:solidFill>
                    <a:schemeClr val="accent1"/>
                  </a:solidFill>
                </a:rPr>
                <a:t>400</a:t>
              </a:r>
              <a:endParaRPr lang="zh-CN" altLang="en-US" sz="1200">
                <a:solidFill>
                  <a:schemeClr val="accent1"/>
                </a:solidFill>
              </a:endParaRPr>
            </a:p>
          </p:txBody>
        </p:sp>
        <p:sp>
          <p:nvSpPr>
            <p:cNvPr id="20" name="TextBox 19"/>
            <p:cNvSpPr txBox="1"/>
            <p:nvPr/>
          </p:nvSpPr>
          <p:spPr>
            <a:xfrm>
              <a:off x="827584" y="1947748"/>
              <a:ext cx="352641" cy="243166"/>
            </a:xfrm>
            <a:prstGeom prst="rect">
              <a:avLst/>
            </a:prstGeom>
            <a:noFill/>
          </p:spPr>
          <p:txBody>
            <a:bodyPr wrap="none" lIns="57934" tIns="28967" rIns="57934" bIns="28967" rtlCol="0">
              <a:spAutoFit/>
            </a:bodyPr>
            <a:lstStyle/>
            <a:p>
              <a:r>
                <a:rPr lang="en-US" altLang="zh-CN" sz="1200">
                  <a:solidFill>
                    <a:schemeClr val="accent1"/>
                  </a:solidFill>
                </a:rPr>
                <a:t>500</a:t>
              </a:r>
              <a:endParaRPr lang="zh-CN" altLang="en-US" sz="1200">
                <a:solidFill>
                  <a:schemeClr val="accent1"/>
                </a:solidFill>
              </a:endParaRPr>
            </a:p>
          </p:txBody>
        </p:sp>
        <p:sp>
          <p:nvSpPr>
            <p:cNvPr id="21" name="TextBox 20"/>
            <p:cNvSpPr txBox="1"/>
            <p:nvPr/>
          </p:nvSpPr>
          <p:spPr>
            <a:xfrm>
              <a:off x="827584" y="1611677"/>
              <a:ext cx="352641" cy="243166"/>
            </a:xfrm>
            <a:prstGeom prst="rect">
              <a:avLst/>
            </a:prstGeom>
            <a:noFill/>
          </p:spPr>
          <p:txBody>
            <a:bodyPr wrap="none" lIns="57934" tIns="28967" rIns="57934" bIns="28967" rtlCol="0">
              <a:spAutoFit/>
            </a:bodyPr>
            <a:lstStyle/>
            <a:p>
              <a:r>
                <a:rPr lang="en-US" altLang="zh-CN" sz="1200">
                  <a:solidFill>
                    <a:schemeClr val="accent1"/>
                  </a:solidFill>
                </a:rPr>
                <a:t>600</a:t>
              </a:r>
              <a:endParaRPr lang="zh-CN" altLang="en-US" sz="1200">
                <a:solidFill>
                  <a:schemeClr val="accent1"/>
                </a:solidFill>
              </a:endParaRPr>
            </a:p>
          </p:txBody>
        </p:sp>
        <p:sp>
          <p:nvSpPr>
            <p:cNvPr id="22" name="TextBox 21"/>
            <p:cNvSpPr txBox="1"/>
            <p:nvPr/>
          </p:nvSpPr>
          <p:spPr>
            <a:xfrm>
              <a:off x="827584" y="1275606"/>
              <a:ext cx="352641" cy="243166"/>
            </a:xfrm>
            <a:prstGeom prst="rect">
              <a:avLst/>
            </a:prstGeom>
            <a:noFill/>
          </p:spPr>
          <p:txBody>
            <a:bodyPr wrap="none" lIns="57934" tIns="28967" rIns="57934" bIns="28967" rtlCol="0">
              <a:spAutoFit/>
            </a:bodyPr>
            <a:lstStyle/>
            <a:p>
              <a:r>
                <a:rPr lang="en-US" altLang="zh-CN" sz="1200" dirty="0">
                  <a:solidFill>
                    <a:schemeClr val="accent1"/>
                  </a:solidFill>
                </a:rPr>
                <a:t>700</a:t>
              </a:r>
              <a:endParaRPr lang="zh-CN" altLang="en-US" sz="1200" dirty="0">
                <a:solidFill>
                  <a:schemeClr val="accent1"/>
                </a:solidFill>
              </a:endParaRPr>
            </a:p>
          </p:txBody>
        </p:sp>
        <p:sp>
          <p:nvSpPr>
            <p:cNvPr id="23" name="TextBox 22"/>
            <p:cNvSpPr txBox="1"/>
            <p:nvPr/>
          </p:nvSpPr>
          <p:spPr>
            <a:xfrm>
              <a:off x="1453896" y="3889331"/>
              <a:ext cx="424776" cy="243166"/>
            </a:xfrm>
            <a:prstGeom prst="rect">
              <a:avLst/>
            </a:prstGeom>
            <a:noFill/>
          </p:spPr>
          <p:txBody>
            <a:bodyPr wrap="none" lIns="57934" tIns="28967" rIns="57934" bIns="28967" rtlCol="0">
              <a:spAutoFit/>
            </a:bodyPr>
            <a:lstStyle/>
            <a:p>
              <a:r>
                <a:rPr lang="zh-CN" altLang="en-US" sz="1200" dirty="0">
                  <a:solidFill>
                    <a:schemeClr val="accent1"/>
                  </a:solidFill>
                  <a:latin typeface="微软雅黑" panose="020B0503020204020204" pitchFamily="34" charset="-122"/>
                  <a:ea typeface="微软雅黑" panose="020B0503020204020204" pitchFamily="34" charset="-122"/>
                </a:rPr>
                <a:t>标题</a:t>
              </a:r>
              <a:endParaRPr lang="zh-CN" altLang="en-US" sz="1200" dirty="0">
                <a:solidFill>
                  <a:schemeClr val="accent1"/>
                </a:solidFill>
                <a:latin typeface="微软雅黑" panose="020B0503020204020204" pitchFamily="34" charset="-122"/>
                <a:ea typeface="微软雅黑" panose="020B0503020204020204" pitchFamily="34" charset="-122"/>
              </a:endParaRPr>
            </a:p>
          </p:txBody>
        </p:sp>
        <p:sp>
          <p:nvSpPr>
            <p:cNvPr id="24" name="TextBox 23"/>
            <p:cNvSpPr txBox="1"/>
            <p:nvPr/>
          </p:nvSpPr>
          <p:spPr>
            <a:xfrm>
              <a:off x="2330982" y="3889331"/>
              <a:ext cx="424776" cy="243166"/>
            </a:xfrm>
            <a:prstGeom prst="rect">
              <a:avLst/>
            </a:prstGeom>
            <a:noFill/>
          </p:spPr>
          <p:txBody>
            <a:bodyPr wrap="none" lIns="57934" tIns="28967" rIns="57934" bIns="28967" rtlCol="0">
              <a:spAutoFit/>
            </a:bodyPr>
            <a:lstStyle/>
            <a:p>
              <a:r>
                <a:rPr lang="zh-CN" altLang="en-US" sz="1200">
                  <a:solidFill>
                    <a:schemeClr val="accent1"/>
                  </a:solidFill>
                  <a:latin typeface="微软雅黑" panose="020B0503020204020204" pitchFamily="34" charset="-122"/>
                  <a:ea typeface="微软雅黑" panose="020B0503020204020204" pitchFamily="34" charset="-122"/>
                </a:rPr>
                <a:t>标题</a:t>
              </a:r>
              <a:endParaRPr lang="zh-CN" altLang="en-US" sz="1200">
                <a:solidFill>
                  <a:schemeClr val="accent1"/>
                </a:solidFill>
                <a:latin typeface="微软雅黑" panose="020B0503020204020204" pitchFamily="34" charset="-122"/>
                <a:ea typeface="微软雅黑" panose="020B0503020204020204" pitchFamily="34" charset="-122"/>
              </a:endParaRPr>
            </a:p>
          </p:txBody>
        </p:sp>
        <p:sp>
          <p:nvSpPr>
            <p:cNvPr id="25" name="TextBox 24"/>
            <p:cNvSpPr txBox="1"/>
            <p:nvPr/>
          </p:nvSpPr>
          <p:spPr>
            <a:xfrm>
              <a:off x="3239888" y="3889331"/>
              <a:ext cx="424776" cy="243166"/>
            </a:xfrm>
            <a:prstGeom prst="rect">
              <a:avLst/>
            </a:prstGeom>
            <a:noFill/>
          </p:spPr>
          <p:txBody>
            <a:bodyPr wrap="none" lIns="57934" tIns="28967" rIns="57934" bIns="28967" rtlCol="0">
              <a:spAutoFit/>
            </a:bodyPr>
            <a:lstStyle/>
            <a:p>
              <a:r>
                <a:rPr lang="zh-CN" altLang="en-US" sz="1200">
                  <a:solidFill>
                    <a:schemeClr val="accent1"/>
                  </a:solidFill>
                  <a:latin typeface="微软雅黑" panose="020B0503020204020204" pitchFamily="34" charset="-122"/>
                  <a:ea typeface="微软雅黑" panose="020B0503020204020204" pitchFamily="34" charset="-122"/>
                </a:rPr>
                <a:t>标题</a:t>
              </a:r>
              <a:endParaRPr lang="zh-CN" altLang="en-US" sz="1200">
                <a:solidFill>
                  <a:schemeClr val="accent1"/>
                </a:solidFill>
                <a:latin typeface="微软雅黑" panose="020B0503020204020204" pitchFamily="34" charset="-122"/>
                <a:ea typeface="微软雅黑" panose="020B0503020204020204" pitchFamily="34" charset="-122"/>
              </a:endParaRPr>
            </a:p>
          </p:txBody>
        </p:sp>
        <p:sp>
          <p:nvSpPr>
            <p:cNvPr id="26" name="TextBox 25"/>
            <p:cNvSpPr txBox="1"/>
            <p:nvPr/>
          </p:nvSpPr>
          <p:spPr>
            <a:xfrm>
              <a:off x="4112994" y="3889331"/>
              <a:ext cx="424776" cy="243166"/>
            </a:xfrm>
            <a:prstGeom prst="rect">
              <a:avLst/>
            </a:prstGeom>
            <a:noFill/>
          </p:spPr>
          <p:txBody>
            <a:bodyPr wrap="none" lIns="57934" tIns="28967" rIns="57934" bIns="28967" rtlCol="0">
              <a:spAutoFit/>
            </a:bodyPr>
            <a:lstStyle/>
            <a:p>
              <a:r>
                <a:rPr lang="zh-CN" altLang="en-US" sz="1200">
                  <a:solidFill>
                    <a:schemeClr val="accent1"/>
                  </a:solidFill>
                  <a:latin typeface="微软雅黑" panose="020B0503020204020204" pitchFamily="34" charset="-122"/>
                  <a:ea typeface="微软雅黑" panose="020B0503020204020204" pitchFamily="34" charset="-122"/>
                </a:rPr>
                <a:t>标题</a:t>
              </a:r>
              <a:endParaRPr lang="zh-CN" altLang="en-US" sz="1200">
                <a:solidFill>
                  <a:schemeClr val="accent1"/>
                </a:solidFill>
                <a:latin typeface="微软雅黑" panose="020B0503020204020204" pitchFamily="34" charset="-122"/>
                <a:ea typeface="微软雅黑" panose="020B0503020204020204" pitchFamily="34" charset="-122"/>
              </a:endParaRPr>
            </a:p>
          </p:txBody>
        </p:sp>
      </p:grpSp>
      <p:sp>
        <p:nvSpPr>
          <p:cNvPr id="27" name="TextBox 26"/>
          <p:cNvSpPr txBox="1"/>
          <p:nvPr/>
        </p:nvSpPr>
        <p:spPr>
          <a:xfrm>
            <a:off x="5584610" y="1735758"/>
            <a:ext cx="2587790" cy="658664"/>
          </a:xfrm>
          <a:prstGeom prst="rect">
            <a:avLst/>
          </a:prstGeom>
          <a:noFill/>
        </p:spPr>
        <p:txBody>
          <a:bodyPr wrap="square" lIns="57934" tIns="28967" rIns="57934" bIns="28967" rtlCol="0">
            <a:spAutoFit/>
          </a:bodyPr>
          <a:lstStyle/>
          <a:p>
            <a:pPr algn="just">
              <a:lnSpc>
                <a:spcPct val="130000"/>
              </a:lnSpc>
            </a:pPr>
            <a:r>
              <a:rPr lang="zh-CN" altLang="en-US" sz="1000" dirty="0">
                <a:solidFill>
                  <a:schemeClr val="accent1"/>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您的内容打在这里，或者通过复制您的文本后，在此框中选择粘贴，并选择只保留文字。您的内容打在这里，或者通过通过复制</a:t>
            </a:r>
            <a:r>
              <a:rPr lang="zh-CN" altLang="en-US" sz="1000" dirty="0" smtClean="0">
                <a:solidFill>
                  <a:schemeClr val="accent1"/>
                </a:solidFill>
                <a:latin typeface="微软雅黑" panose="020B0503020204020204" pitchFamily="34" charset="-122"/>
                <a:ea typeface="微软雅黑" panose="020B0503020204020204" pitchFamily="34" charset="-122"/>
              </a:rPr>
              <a:t>您</a:t>
            </a:r>
            <a:endParaRPr lang="zh-CN" altLang="en-US" sz="1000" dirty="0">
              <a:solidFill>
                <a:schemeClr val="accent1"/>
              </a:solidFill>
              <a:latin typeface="微软雅黑" panose="020B0503020204020204" pitchFamily="34" charset="-122"/>
              <a:ea typeface="微软雅黑" panose="020B0503020204020204" pitchFamily="34" charset="-122"/>
            </a:endParaRPr>
          </a:p>
        </p:txBody>
      </p:sp>
      <p:sp>
        <p:nvSpPr>
          <p:cNvPr id="28" name="TextBox 27"/>
          <p:cNvSpPr txBox="1"/>
          <p:nvPr/>
        </p:nvSpPr>
        <p:spPr>
          <a:xfrm>
            <a:off x="5584610" y="1443051"/>
            <a:ext cx="1124143" cy="300082"/>
          </a:xfrm>
          <a:prstGeom prst="rect">
            <a:avLst/>
          </a:prstGeom>
          <a:noFill/>
        </p:spPr>
        <p:txBody>
          <a:bodyPr wrap="square" lIns="57934" tIns="0" rIns="57934" bIns="0" rtlCol="0" anchor="t">
            <a:spAutoFit/>
          </a:bodyPr>
          <a:lstStyle/>
          <a:p>
            <a:pPr>
              <a:lnSpc>
                <a:spcPct val="150000"/>
              </a:lnSpc>
            </a:pPr>
            <a:r>
              <a:rPr lang="zh-CN" altLang="en-US" sz="1300">
                <a:solidFill>
                  <a:schemeClr val="accent1"/>
                </a:solidFill>
                <a:latin typeface="微软雅黑" panose="020B0503020204020204" pitchFamily="34" charset="-122"/>
                <a:ea typeface="微软雅黑" panose="020B0503020204020204" pitchFamily="34" charset="-122"/>
                <a:cs typeface="华文黑体" pitchFamily="2" charset="-122"/>
              </a:rPr>
              <a:t>点击添加标题</a:t>
            </a:r>
            <a:endParaRPr lang="zh-CN" altLang="en-US" sz="1300">
              <a:solidFill>
                <a:schemeClr val="accent1"/>
              </a:solidFill>
              <a:latin typeface="微软雅黑" panose="020B0503020204020204" pitchFamily="34" charset="-122"/>
              <a:ea typeface="微软雅黑" panose="020B0503020204020204" pitchFamily="34" charset="-122"/>
              <a:cs typeface="华文黑体" pitchFamily="2" charset="-122"/>
            </a:endParaRPr>
          </a:p>
        </p:txBody>
      </p:sp>
      <p:sp>
        <p:nvSpPr>
          <p:cNvPr id="29" name="TextBox 28"/>
          <p:cNvSpPr txBox="1"/>
          <p:nvPr/>
        </p:nvSpPr>
        <p:spPr>
          <a:xfrm>
            <a:off x="5579553" y="2361051"/>
            <a:ext cx="1096435" cy="412443"/>
          </a:xfrm>
          <a:prstGeom prst="rect">
            <a:avLst/>
          </a:prstGeom>
          <a:noFill/>
        </p:spPr>
        <p:txBody>
          <a:bodyPr wrap="none" lIns="57934" tIns="28967" rIns="57934" bIns="28967" rtlCol="0">
            <a:spAutoFit/>
          </a:bodyPr>
          <a:lstStyle/>
          <a:p>
            <a:r>
              <a:rPr lang="en-US" altLang="zh-CN" sz="2300" dirty="0">
                <a:solidFill>
                  <a:schemeClr val="accent1"/>
                </a:solidFill>
                <a:latin typeface="Bebas" pitchFamily="2" charset="0"/>
              </a:rPr>
              <a:t>192,058,166</a:t>
            </a:r>
            <a:endParaRPr lang="zh-CN" altLang="en-US" sz="2300" dirty="0">
              <a:solidFill>
                <a:schemeClr val="accent1"/>
              </a:solidFill>
              <a:latin typeface="Bebas" pitchFamily="2" charset="0"/>
            </a:endParaRPr>
          </a:p>
        </p:txBody>
      </p:sp>
      <p:sp>
        <p:nvSpPr>
          <p:cNvPr id="30" name="TextBox 29"/>
          <p:cNvSpPr txBox="1"/>
          <p:nvPr/>
        </p:nvSpPr>
        <p:spPr>
          <a:xfrm>
            <a:off x="5936886" y="3053919"/>
            <a:ext cx="963385" cy="227777"/>
          </a:xfrm>
          <a:prstGeom prst="rect">
            <a:avLst/>
          </a:prstGeom>
          <a:noFill/>
        </p:spPr>
        <p:txBody>
          <a:bodyPr wrap="none" lIns="57934" tIns="28967" rIns="57934" bIns="28967" rtlCol="0">
            <a:spAutoFit/>
          </a:bodyPr>
          <a:lstStyle/>
          <a:p>
            <a:r>
              <a:rPr lang="zh-CN" altLang="en-US" sz="1100">
                <a:solidFill>
                  <a:schemeClr val="accent1"/>
                </a:solidFill>
                <a:latin typeface="微软雅黑" panose="020B0503020204020204" pitchFamily="34" charset="-122"/>
                <a:ea typeface="微软雅黑" panose="020B0503020204020204" pitchFamily="34" charset="-122"/>
              </a:rPr>
              <a:t>此处输入标题</a:t>
            </a:r>
            <a:endParaRPr lang="zh-CN" altLang="en-US" sz="1100">
              <a:solidFill>
                <a:schemeClr val="accent1"/>
              </a:solidFill>
              <a:latin typeface="微软雅黑" panose="020B0503020204020204" pitchFamily="34" charset="-122"/>
              <a:ea typeface="微软雅黑" panose="020B0503020204020204" pitchFamily="34" charset="-122"/>
            </a:endParaRPr>
          </a:p>
        </p:txBody>
      </p:sp>
      <p:sp>
        <p:nvSpPr>
          <p:cNvPr id="31" name="TextBox 30"/>
          <p:cNvSpPr txBox="1"/>
          <p:nvPr/>
        </p:nvSpPr>
        <p:spPr>
          <a:xfrm>
            <a:off x="5936885" y="3345279"/>
            <a:ext cx="681257" cy="227777"/>
          </a:xfrm>
          <a:prstGeom prst="rect">
            <a:avLst/>
          </a:prstGeom>
          <a:noFill/>
        </p:spPr>
        <p:txBody>
          <a:bodyPr wrap="none" lIns="57934" tIns="28967" rIns="57934" bIns="28967" rtlCol="0">
            <a:spAutoFit/>
          </a:bodyPr>
          <a:lstStyle/>
          <a:p>
            <a:r>
              <a:rPr lang="zh-CN" altLang="en-US" sz="1100">
                <a:solidFill>
                  <a:schemeClr val="accent1"/>
                </a:solidFill>
                <a:latin typeface="微软雅黑" panose="020B0503020204020204" pitchFamily="34" charset="-122"/>
                <a:ea typeface="微软雅黑" panose="020B0503020204020204" pitchFamily="34" charset="-122"/>
              </a:rPr>
              <a:t>添加标题</a:t>
            </a:r>
            <a:endParaRPr lang="zh-CN" altLang="en-US" sz="1100">
              <a:solidFill>
                <a:schemeClr val="accent1"/>
              </a:solidFill>
              <a:latin typeface="微软雅黑" panose="020B0503020204020204" pitchFamily="34" charset="-122"/>
              <a:ea typeface="微软雅黑" panose="020B0503020204020204" pitchFamily="34" charset="-122"/>
            </a:endParaRPr>
          </a:p>
        </p:txBody>
      </p:sp>
      <p:sp>
        <p:nvSpPr>
          <p:cNvPr id="32" name="TextBox 31"/>
          <p:cNvSpPr txBox="1"/>
          <p:nvPr/>
        </p:nvSpPr>
        <p:spPr>
          <a:xfrm>
            <a:off x="5936887" y="3663546"/>
            <a:ext cx="1245514" cy="227777"/>
          </a:xfrm>
          <a:prstGeom prst="rect">
            <a:avLst/>
          </a:prstGeom>
          <a:noFill/>
        </p:spPr>
        <p:txBody>
          <a:bodyPr wrap="none" lIns="57934" tIns="28967" rIns="57934" bIns="28967" rtlCol="0">
            <a:spAutoFit/>
          </a:bodyPr>
          <a:lstStyle/>
          <a:p>
            <a:r>
              <a:rPr lang="zh-CN" altLang="en-US" sz="1100">
                <a:solidFill>
                  <a:schemeClr val="accent1"/>
                </a:solidFill>
                <a:latin typeface="微软雅黑" panose="020B0503020204020204" pitchFamily="34" charset="-122"/>
                <a:ea typeface="微软雅黑" panose="020B0503020204020204" pitchFamily="34" charset="-122"/>
              </a:rPr>
              <a:t>点击此处添加标题</a:t>
            </a:r>
            <a:endParaRPr lang="zh-CN" altLang="en-US" sz="1100">
              <a:solidFill>
                <a:schemeClr val="accent1"/>
              </a:solidFill>
              <a:latin typeface="微软雅黑" panose="020B0503020204020204" pitchFamily="34" charset="-122"/>
              <a:ea typeface="微软雅黑" panose="020B0503020204020204" pitchFamily="34" charset="-122"/>
            </a:endParaRPr>
          </a:p>
        </p:txBody>
      </p:sp>
      <p:sp>
        <p:nvSpPr>
          <p:cNvPr id="33" name="Freeform 35"/>
          <p:cNvSpPr>
            <a:spLocks noEditPoints="1"/>
          </p:cNvSpPr>
          <p:nvPr/>
        </p:nvSpPr>
        <p:spPr bwMode="auto">
          <a:xfrm>
            <a:off x="7939738" y="2469831"/>
            <a:ext cx="149261" cy="314867"/>
          </a:xfrm>
          <a:custGeom>
            <a:avLst/>
            <a:gdLst>
              <a:gd name="T0" fmla="*/ 76 w 153"/>
              <a:gd name="T1" fmla="*/ 60 h 322"/>
              <a:gd name="T2" fmla="*/ 106 w 153"/>
              <a:gd name="T3" fmla="*/ 30 h 322"/>
              <a:gd name="T4" fmla="*/ 76 w 153"/>
              <a:gd name="T5" fmla="*/ 0 h 322"/>
              <a:gd name="T6" fmla="*/ 46 w 153"/>
              <a:gd name="T7" fmla="*/ 30 h 322"/>
              <a:gd name="T8" fmla="*/ 76 w 153"/>
              <a:gd name="T9" fmla="*/ 60 h 322"/>
              <a:gd name="T10" fmla="*/ 151 w 153"/>
              <a:gd name="T11" fmla="*/ 161 h 322"/>
              <a:gd name="T12" fmla="*/ 151 w 153"/>
              <a:gd name="T13" fmla="*/ 161 h 322"/>
              <a:gd name="T14" fmla="*/ 127 w 153"/>
              <a:gd name="T15" fmla="*/ 91 h 322"/>
              <a:gd name="T16" fmla="*/ 97 w 153"/>
              <a:gd name="T17" fmla="*/ 67 h 322"/>
              <a:gd name="T18" fmla="*/ 56 w 153"/>
              <a:gd name="T19" fmla="*/ 67 h 322"/>
              <a:gd name="T20" fmla="*/ 27 w 153"/>
              <a:gd name="T21" fmla="*/ 85 h 322"/>
              <a:gd name="T22" fmla="*/ 27 w 153"/>
              <a:gd name="T23" fmla="*/ 85 h 322"/>
              <a:gd name="T24" fmla="*/ 26 w 153"/>
              <a:gd name="T25" fmla="*/ 91 h 322"/>
              <a:gd name="T26" fmla="*/ 2 w 153"/>
              <a:gd name="T27" fmla="*/ 161 h 322"/>
              <a:gd name="T28" fmla="*/ 9 w 153"/>
              <a:gd name="T29" fmla="*/ 176 h 322"/>
              <a:gd name="T30" fmla="*/ 23 w 153"/>
              <a:gd name="T31" fmla="*/ 169 h 322"/>
              <a:gd name="T32" fmla="*/ 45 w 153"/>
              <a:gd name="T33" fmla="*/ 104 h 322"/>
              <a:gd name="T34" fmla="*/ 49 w 153"/>
              <a:gd name="T35" fmla="*/ 104 h 322"/>
              <a:gd name="T36" fmla="*/ 12 w 153"/>
              <a:gd name="T37" fmla="*/ 214 h 322"/>
              <a:gd name="T38" fmla="*/ 46 w 153"/>
              <a:gd name="T39" fmla="*/ 214 h 322"/>
              <a:gd name="T40" fmla="*/ 46 w 153"/>
              <a:gd name="T41" fmla="*/ 308 h 322"/>
              <a:gd name="T42" fmla="*/ 60 w 153"/>
              <a:gd name="T43" fmla="*/ 322 h 322"/>
              <a:gd name="T44" fmla="*/ 75 w 153"/>
              <a:gd name="T45" fmla="*/ 308 h 322"/>
              <a:gd name="T46" fmla="*/ 75 w 153"/>
              <a:gd name="T47" fmla="*/ 214 h 322"/>
              <a:gd name="T48" fmla="*/ 78 w 153"/>
              <a:gd name="T49" fmla="*/ 214 h 322"/>
              <a:gd name="T50" fmla="*/ 78 w 153"/>
              <a:gd name="T51" fmla="*/ 308 h 322"/>
              <a:gd name="T52" fmla="*/ 92 w 153"/>
              <a:gd name="T53" fmla="*/ 322 h 322"/>
              <a:gd name="T54" fmla="*/ 106 w 153"/>
              <a:gd name="T55" fmla="*/ 308 h 322"/>
              <a:gd name="T56" fmla="*/ 106 w 153"/>
              <a:gd name="T57" fmla="*/ 214 h 322"/>
              <a:gd name="T58" fmla="*/ 141 w 153"/>
              <a:gd name="T59" fmla="*/ 214 h 322"/>
              <a:gd name="T60" fmla="*/ 104 w 153"/>
              <a:gd name="T61" fmla="*/ 104 h 322"/>
              <a:gd name="T62" fmla="*/ 107 w 153"/>
              <a:gd name="T63" fmla="*/ 104 h 322"/>
              <a:gd name="T64" fmla="*/ 129 w 153"/>
              <a:gd name="T65" fmla="*/ 169 h 322"/>
              <a:gd name="T66" fmla="*/ 144 w 153"/>
              <a:gd name="T67" fmla="*/ 176 h 322"/>
              <a:gd name="T68" fmla="*/ 151 w 153"/>
              <a:gd name="T69" fmla="*/ 161 h 3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53" h="322">
                <a:moveTo>
                  <a:pt x="76" y="60"/>
                </a:moveTo>
                <a:cubicBezTo>
                  <a:pt x="92" y="60"/>
                  <a:pt x="106" y="46"/>
                  <a:pt x="106" y="30"/>
                </a:cubicBezTo>
                <a:cubicBezTo>
                  <a:pt x="106" y="14"/>
                  <a:pt x="92" y="0"/>
                  <a:pt x="76" y="0"/>
                </a:cubicBezTo>
                <a:cubicBezTo>
                  <a:pt x="60" y="0"/>
                  <a:pt x="46" y="14"/>
                  <a:pt x="46" y="30"/>
                </a:cubicBezTo>
                <a:cubicBezTo>
                  <a:pt x="46" y="46"/>
                  <a:pt x="60" y="60"/>
                  <a:pt x="76" y="60"/>
                </a:cubicBezTo>
                <a:close/>
                <a:moveTo>
                  <a:pt x="151" y="161"/>
                </a:moveTo>
                <a:cubicBezTo>
                  <a:pt x="151" y="161"/>
                  <a:pt x="151" y="161"/>
                  <a:pt x="151" y="161"/>
                </a:cubicBezTo>
                <a:cubicBezTo>
                  <a:pt x="127" y="91"/>
                  <a:pt x="127" y="91"/>
                  <a:pt x="127" y="91"/>
                </a:cubicBezTo>
                <a:cubicBezTo>
                  <a:pt x="124" y="77"/>
                  <a:pt x="112" y="67"/>
                  <a:pt x="97" y="67"/>
                </a:cubicBezTo>
                <a:cubicBezTo>
                  <a:pt x="56" y="67"/>
                  <a:pt x="56" y="67"/>
                  <a:pt x="56" y="67"/>
                </a:cubicBezTo>
                <a:cubicBezTo>
                  <a:pt x="43" y="67"/>
                  <a:pt x="32" y="74"/>
                  <a:pt x="27" y="85"/>
                </a:cubicBezTo>
                <a:cubicBezTo>
                  <a:pt x="27" y="85"/>
                  <a:pt x="27" y="85"/>
                  <a:pt x="27" y="85"/>
                </a:cubicBezTo>
                <a:cubicBezTo>
                  <a:pt x="27" y="87"/>
                  <a:pt x="26" y="89"/>
                  <a:pt x="26" y="91"/>
                </a:cubicBezTo>
                <a:cubicBezTo>
                  <a:pt x="2" y="161"/>
                  <a:pt x="2" y="161"/>
                  <a:pt x="2" y="161"/>
                </a:cubicBezTo>
                <a:cubicBezTo>
                  <a:pt x="0" y="167"/>
                  <a:pt x="3" y="174"/>
                  <a:pt x="9" y="176"/>
                </a:cubicBezTo>
                <a:cubicBezTo>
                  <a:pt x="15" y="178"/>
                  <a:pt x="21" y="175"/>
                  <a:pt x="23" y="169"/>
                </a:cubicBezTo>
                <a:cubicBezTo>
                  <a:pt x="45" y="104"/>
                  <a:pt x="45" y="104"/>
                  <a:pt x="45" y="104"/>
                </a:cubicBezTo>
                <a:cubicBezTo>
                  <a:pt x="49" y="104"/>
                  <a:pt x="49" y="104"/>
                  <a:pt x="49" y="104"/>
                </a:cubicBezTo>
                <a:cubicBezTo>
                  <a:pt x="12" y="214"/>
                  <a:pt x="12" y="214"/>
                  <a:pt x="12" y="214"/>
                </a:cubicBezTo>
                <a:cubicBezTo>
                  <a:pt x="46" y="214"/>
                  <a:pt x="46" y="214"/>
                  <a:pt x="46" y="214"/>
                </a:cubicBezTo>
                <a:cubicBezTo>
                  <a:pt x="46" y="308"/>
                  <a:pt x="46" y="308"/>
                  <a:pt x="46" y="308"/>
                </a:cubicBezTo>
                <a:cubicBezTo>
                  <a:pt x="46" y="316"/>
                  <a:pt x="53" y="322"/>
                  <a:pt x="60" y="322"/>
                </a:cubicBezTo>
                <a:cubicBezTo>
                  <a:pt x="68" y="322"/>
                  <a:pt x="75" y="316"/>
                  <a:pt x="75" y="308"/>
                </a:cubicBezTo>
                <a:cubicBezTo>
                  <a:pt x="75" y="214"/>
                  <a:pt x="75" y="214"/>
                  <a:pt x="75" y="214"/>
                </a:cubicBezTo>
                <a:cubicBezTo>
                  <a:pt x="78" y="214"/>
                  <a:pt x="78" y="214"/>
                  <a:pt x="78" y="214"/>
                </a:cubicBezTo>
                <a:cubicBezTo>
                  <a:pt x="78" y="308"/>
                  <a:pt x="78" y="308"/>
                  <a:pt x="78" y="308"/>
                </a:cubicBezTo>
                <a:cubicBezTo>
                  <a:pt x="78" y="316"/>
                  <a:pt x="85" y="322"/>
                  <a:pt x="92" y="322"/>
                </a:cubicBezTo>
                <a:cubicBezTo>
                  <a:pt x="100" y="322"/>
                  <a:pt x="106" y="316"/>
                  <a:pt x="106" y="308"/>
                </a:cubicBezTo>
                <a:cubicBezTo>
                  <a:pt x="106" y="214"/>
                  <a:pt x="106" y="214"/>
                  <a:pt x="106" y="214"/>
                </a:cubicBezTo>
                <a:cubicBezTo>
                  <a:pt x="141" y="214"/>
                  <a:pt x="141" y="214"/>
                  <a:pt x="141" y="214"/>
                </a:cubicBezTo>
                <a:cubicBezTo>
                  <a:pt x="104" y="104"/>
                  <a:pt x="104" y="104"/>
                  <a:pt x="104" y="104"/>
                </a:cubicBezTo>
                <a:cubicBezTo>
                  <a:pt x="107" y="104"/>
                  <a:pt x="107" y="104"/>
                  <a:pt x="107" y="104"/>
                </a:cubicBezTo>
                <a:cubicBezTo>
                  <a:pt x="129" y="169"/>
                  <a:pt x="129" y="169"/>
                  <a:pt x="129" y="169"/>
                </a:cubicBezTo>
                <a:cubicBezTo>
                  <a:pt x="131" y="175"/>
                  <a:pt x="138" y="178"/>
                  <a:pt x="144" y="176"/>
                </a:cubicBezTo>
                <a:cubicBezTo>
                  <a:pt x="150" y="174"/>
                  <a:pt x="153" y="167"/>
                  <a:pt x="151" y="161"/>
                </a:cubicBezTo>
                <a:close/>
              </a:path>
            </a:pathLst>
          </a:custGeom>
          <a:solidFill>
            <a:schemeClr val="tx1"/>
          </a:solidFill>
          <a:ln>
            <a:noFill/>
          </a:ln>
        </p:spPr>
        <p:txBody>
          <a:bodyPr vert="horz" wrap="square" lIns="57934" tIns="28967" rIns="57934" bIns="28967" numCol="1" anchor="t" anchorCtr="0" compatLnSpc="1"/>
          <a:lstStyle/>
          <a:p>
            <a:endParaRPr lang="zh-CN" altLang="en-US">
              <a:solidFill>
                <a:schemeClr val="bg1"/>
              </a:solidFill>
            </a:endParaRPr>
          </a:p>
        </p:txBody>
      </p:sp>
      <p:sp>
        <p:nvSpPr>
          <p:cNvPr id="34" name="Freeform 36"/>
          <p:cNvSpPr>
            <a:spLocks noEditPoints="1"/>
          </p:cNvSpPr>
          <p:nvPr/>
        </p:nvSpPr>
        <p:spPr bwMode="auto">
          <a:xfrm>
            <a:off x="7816427" y="2470558"/>
            <a:ext cx="124039" cy="313627"/>
          </a:xfrm>
          <a:custGeom>
            <a:avLst/>
            <a:gdLst>
              <a:gd name="T0" fmla="*/ 64 w 127"/>
              <a:gd name="T1" fmla="*/ 58 h 321"/>
              <a:gd name="T2" fmla="*/ 93 w 127"/>
              <a:gd name="T3" fmla="*/ 29 h 321"/>
              <a:gd name="T4" fmla="*/ 64 w 127"/>
              <a:gd name="T5" fmla="*/ 0 h 321"/>
              <a:gd name="T6" fmla="*/ 34 w 127"/>
              <a:gd name="T7" fmla="*/ 29 h 321"/>
              <a:gd name="T8" fmla="*/ 64 w 127"/>
              <a:gd name="T9" fmla="*/ 58 h 321"/>
              <a:gd name="T10" fmla="*/ 127 w 127"/>
              <a:gd name="T11" fmla="*/ 85 h 321"/>
              <a:gd name="T12" fmla="*/ 127 w 127"/>
              <a:gd name="T13" fmla="*/ 85 h 321"/>
              <a:gd name="T14" fmla="*/ 102 w 127"/>
              <a:gd name="T15" fmla="*/ 63 h 321"/>
              <a:gd name="T16" fmla="*/ 25 w 127"/>
              <a:gd name="T17" fmla="*/ 63 h 321"/>
              <a:gd name="T18" fmla="*/ 1 w 127"/>
              <a:gd name="T19" fmla="*/ 85 h 321"/>
              <a:gd name="T20" fmla="*/ 0 w 127"/>
              <a:gd name="T21" fmla="*/ 85 h 321"/>
              <a:gd name="T22" fmla="*/ 0 w 127"/>
              <a:gd name="T23" fmla="*/ 169 h 321"/>
              <a:gd name="T24" fmla="*/ 13 w 127"/>
              <a:gd name="T25" fmla="*/ 181 h 321"/>
              <a:gd name="T26" fmla="*/ 26 w 127"/>
              <a:gd name="T27" fmla="*/ 169 h 321"/>
              <a:gd name="T28" fmla="*/ 26 w 127"/>
              <a:gd name="T29" fmla="*/ 107 h 321"/>
              <a:gd name="T30" fmla="*/ 29 w 127"/>
              <a:gd name="T31" fmla="*/ 107 h 321"/>
              <a:gd name="T32" fmla="*/ 31 w 127"/>
              <a:gd name="T33" fmla="*/ 107 h 321"/>
              <a:gd name="T34" fmla="*/ 30 w 127"/>
              <a:gd name="T35" fmla="*/ 110 h 321"/>
              <a:gd name="T36" fmla="*/ 30 w 127"/>
              <a:gd name="T37" fmla="*/ 306 h 321"/>
              <a:gd name="T38" fmla="*/ 46 w 127"/>
              <a:gd name="T39" fmla="*/ 321 h 321"/>
              <a:gd name="T40" fmla="*/ 62 w 127"/>
              <a:gd name="T41" fmla="*/ 306 h 321"/>
              <a:gd name="T42" fmla="*/ 62 w 127"/>
              <a:gd name="T43" fmla="*/ 216 h 321"/>
              <a:gd name="T44" fmla="*/ 66 w 127"/>
              <a:gd name="T45" fmla="*/ 216 h 321"/>
              <a:gd name="T46" fmla="*/ 66 w 127"/>
              <a:gd name="T47" fmla="*/ 306 h 321"/>
              <a:gd name="T48" fmla="*/ 81 w 127"/>
              <a:gd name="T49" fmla="*/ 321 h 321"/>
              <a:gd name="T50" fmla="*/ 97 w 127"/>
              <a:gd name="T51" fmla="*/ 306 h 321"/>
              <a:gd name="T52" fmla="*/ 97 w 127"/>
              <a:gd name="T53" fmla="*/ 110 h 321"/>
              <a:gd name="T54" fmla="*/ 97 w 127"/>
              <a:gd name="T55" fmla="*/ 107 h 321"/>
              <a:gd name="T56" fmla="*/ 101 w 127"/>
              <a:gd name="T57" fmla="*/ 107 h 321"/>
              <a:gd name="T58" fmla="*/ 101 w 127"/>
              <a:gd name="T59" fmla="*/ 168 h 321"/>
              <a:gd name="T60" fmla="*/ 114 w 127"/>
              <a:gd name="T61" fmla="*/ 181 h 321"/>
              <a:gd name="T62" fmla="*/ 127 w 127"/>
              <a:gd name="T63" fmla="*/ 168 h 321"/>
              <a:gd name="T64" fmla="*/ 127 w 127"/>
              <a:gd name="T65" fmla="*/ 85 h 3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7" h="321">
                <a:moveTo>
                  <a:pt x="64" y="58"/>
                </a:moveTo>
                <a:cubicBezTo>
                  <a:pt x="80" y="58"/>
                  <a:pt x="93" y="45"/>
                  <a:pt x="93" y="29"/>
                </a:cubicBezTo>
                <a:cubicBezTo>
                  <a:pt x="93" y="13"/>
                  <a:pt x="80" y="0"/>
                  <a:pt x="64" y="0"/>
                </a:cubicBezTo>
                <a:cubicBezTo>
                  <a:pt x="47" y="0"/>
                  <a:pt x="34" y="13"/>
                  <a:pt x="34" y="29"/>
                </a:cubicBezTo>
                <a:cubicBezTo>
                  <a:pt x="34" y="45"/>
                  <a:pt x="47" y="58"/>
                  <a:pt x="64" y="58"/>
                </a:cubicBezTo>
                <a:close/>
                <a:moveTo>
                  <a:pt x="127" y="85"/>
                </a:moveTo>
                <a:cubicBezTo>
                  <a:pt x="127" y="85"/>
                  <a:pt x="127" y="85"/>
                  <a:pt x="127" y="85"/>
                </a:cubicBezTo>
                <a:cubicBezTo>
                  <a:pt x="126" y="73"/>
                  <a:pt x="115" y="63"/>
                  <a:pt x="102" y="63"/>
                </a:cubicBezTo>
                <a:cubicBezTo>
                  <a:pt x="25" y="63"/>
                  <a:pt x="25" y="63"/>
                  <a:pt x="25" y="63"/>
                </a:cubicBezTo>
                <a:cubicBezTo>
                  <a:pt x="12" y="63"/>
                  <a:pt x="2" y="73"/>
                  <a:pt x="1" y="85"/>
                </a:cubicBezTo>
                <a:cubicBezTo>
                  <a:pt x="0" y="85"/>
                  <a:pt x="0" y="85"/>
                  <a:pt x="0" y="85"/>
                </a:cubicBezTo>
                <a:cubicBezTo>
                  <a:pt x="0" y="169"/>
                  <a:pt x="0" y="169"/>
                  <a:pt x="0" y="169"/>
                </a:cubicBezTo>
                <a:cubicBezTo>
                  <a:pt x="0" y="176"/>
                  <a:pt x="6" y="181"/>
                  <a:pt x="13" y="181"/>
                </a:cubicBezTo>
                <a:cubicBezTo>
                  <a:pt x="20" y="181"/>
                  <a:pt x="26" y="176"/>
                  <a:pt x="26" y="169"/>
                </a:cubicBezTo>
                <a:cubicBezTo>
                  <a:pt x="26" y="107"/>
                  <a:pt x="26" y="107"/>
                  <a:pt x="26" y="107"/>
                </a:cubicBezTo>
                <a:cubicBezTo>
                  <a:pt x="27" y="107"/>
                  <a:pt x="28" y="107"/>
                  <a:pt x="29" y="107"/>
                </a:cubicBezTo>
                <a:cubicBezTo>
                  <a:pt x="31" y="107"/>
                  <a:pt x="31" y="107"/>
                  <a:pt x="31" y="107"/>
                </a:cubicBezTo>
                <a:cubicBezTo>
                  <a:pt x="30" y="108"/>
                  <a:pt x="30" y="109"/>
                  <a:pt x="30" y="110"/>
                </a:cubicBezTo>
                <a:cubicBezTo>
                  <a:pt x="30" y="306"/>
                  <a:pt x="30" y="306"/>
                  <a:pt x="30" y="306"/>
                </a:cubicBezTo>
                <a:cubicBezTo>
                  <a:pt x="30" y="314"/>
                  <a:pt x="37" y="321"/>
                  <a:pt x="46" y="321"/>
                </a:cubicBezTo>
                <a:cubicBezTo>
                  <a:pt x="55" y="321"/>
                  <a:pt x="62" y="314"/>
                  <a:pt x="62" y="306"/>
                </a:cubicBezTo>
                <a:cubicBezTo>
                  <a:pt x="62" y="216"/>
                  <a:pt x="62" y="216"/>
                  <a:pt x="62" y="216"/>
                </a:cubicBezTo>
                <a:cubicBezTo>
                  <a:pt x="66" y="216"/>
                  <a:pt x="66" y="216"/>
                  <a:pt x="66" y="216"/>
                </a:cubicBezTo>
                <a:cubicBezTo>
                  <a:pt x="66" y="306"/>
                  <a:pt x="66" y="306"/>
                  <a:pt x="66" y="306"/>
                </a:cubicBezTo>
                <a:cubicBezTo>
                  <a:pt x="66" y="314"/>
                  <a:pt x="73" y="321"/>
                  <a:pt x="81" y="321"/>
                </a:cubicBezTo>
                <a:cubicBezTo>
                  <a:pt x="90" y="321"/>
                  <a:pt x="97" y="314"/>
                  <a:pt x="97" y="306"/>
                </a:cubicBezTo>
                <a:cubicBezTo>
                  <a:pt x="97" y="110"/>
                  <a:pt x="97" y="110"/>
                  <a:pt x="97" y="110"/>
                </a:cubicBezTo>
                <a:cubicBezTo>
                  <a:pt x="97" y="109"/>
                  <a:pt x="97" y="108"/>
                  <a:pt x="97" y="107"/>
                </a:cubicBezTo>
                <a:cubicBezTo>
                  <a:pt x="101" y="107"/>
                  <a:pt x="101" y="107"/>
                  <a:pt x="101" y="107"/>
                </a:cubicBezTo>
                <a:cubicBezTo>
                  <a:pt x="101" y="168"/>
                  <a:pt x="101" y="168"/>
                  <a:pt x="101" y="168"/>
                </a:cubicBezTo>
                <a:cubicBezTo>
                  <a:pt x="101" y="175"/>
                  <a:pt x="107" y="181"/>
                  <a:pt x="114" y="181"/>
                </a:cubicBezTo>
                <a:cubicBezTo>
                  <a:pt x="121" y="181"/>
                  <a:pt x="127" y="175"/>
                  <a:pt x="127" y="168"/>
                </a:cubicBezTo>
                <a:cubicBezTo>
                  <a:pt x="127" y="85"/>
                  <a:pt x="127" y="85"/>
                  <a:pt x="127" y="85"/>
                </a:cubicBezTo>
                <a:close/>
              </a:path>
            </a:pathLst>
          </a:custGeom>
          <a:solidFill>
            <a:srgbClr val="FFCA1B"/>
          </a:solidFill>
          <a:ln>
            <a:noFill/>
          </a:ln>
        </p:spPr>
        <p:txBody>
          <a:bodyPr vert="horz" wrap="square" lIns="57934" tIns="28967" rIns="57934" bIns="28967" numCol="1" anchor="t" anchorCtr="0" compatLnSpc="1"/>
          <a:lstStyle/>
          <a:p>
            <a:endParaRPr lang="zh-CN" altLang="en-US">
              <a:solidFill>
                <a:schemeClr val="bg1"/>
              </a:solidFill>
            </a:endParaRPr>
          </a:p>
        </p:txBody>
      </p:sp>
      <p:sp>
        <p:nvSpPr>
          <p:cNvPr id="35" name="Freeform 37"/>
          <p:cNvSpPr>
            <a:spLocks noEditPoints="1"/>
          </p:cNvSpPr>
          <p:nvPr/>
        </p:nvSpPr>
        <p:spPr bwMode="auto">
          <a:xfrm>
            <a:off x="5676890" y="3054735"/>
            <a:ext cx="214374" cy="213023"/>
          </a:xfrm>
          <a:custGeom>
            <a:avLst/>
            <a:gdLst>
              <a:gd name="T0" fmla="*/ 91 w 181"/>
              <a:gd name="T1" fmla="*/ 0 h 180"/>
              <a:gd name="T2" fmla="*/ 154 w 181"/>
              <a:gd name="T3" fmla="*/ 26 h 180"/>
              <a:gd name="T4" fmla="*/ 154 w 181"/>
              <a:gd name="T5" fmla="*/ 26 h 180"/>
              <a:gd name="T6" fmla="*/ 181 w 181"/>
              <a:gd name="T7" fmla="*/ 90 h 180"/>
              <a:gd name="T8" fmla="*/ 154 w 181"/>
              <a:gd name="T9" fmla="*/ 154 h 180"/>
              <a:gd name="T10" fmla="*/ 91 w 181"/>
              <a:gd name="T11" fmla="*/ 180 h 180"/>
              <a:gd name="T12" fmla="*/ 27 w 181"/>
              <a:gd name="T13" fmla="*/ 154 h 180"/>
              <a:gd name="T14" fmla="*/ 27 w 181"/>
              <a:gd name="T15" fmla="*/ 154 h 180"/>
              <a:gd name="T16" fmla="*/ 0 w 181"/>
              <a:gd name="T17" fmla="*/ 90 h 180"/>
              <a:gd name="T18" fmla="*/ 27 w 181"/>
              <a:gd name="T19" fmla="*/ 26 h 180"/>
              <a:gd name="T20" fmla="*/ 27 w 181"/>
              <a:gd name="T21" fmla="*/ 26 h 180"/>
              <a:gd name="T22" fmla="*/ 91 w 181"/>
              <a:gd name="T23" fmla="*/ 0 h 180"/>
              <a:gd name="T24" fmla="*/ 129 w 181"/>
              <a:gd name="T25" fmla="*/ 52 h 180"/>
              <a:gd name="T26" fmla="*/ 91 w 181"/>
              <a:gd name="T27" fmla="*/ 36 h 180"/>
              <a:gd name="T28" fmla="*/ 52 w 181"/>
              <a:gd name="T29" fmla="*/ 52 h 180"/>
              <a:gd name="T30" fmla="*/ 52 w 181"/>
              <a:gd name="T31" fmla="*/ 52 h 180"/>
              <a:gd name="T32" fmla="*/ 37 w 181"/>
              <a:gd name="T33" fmla="*/ 90 h 180"/>
              <a:gd name="T34" fmla="*/ 52 w 181"/>
              <a:gd name="T35" fmla="*/ 128 h 180"/>
              <a:gd name="T36" fmla="*/ 52 w 181"/>
              <a:gd name="T37" fmla="*/ 128 h 180"/>
              <a:gd name="T38" fmla="*/ 91 w 181"/>
              <a:gd name="T39" fmla="*/ 144 h 180"/>
              <a:gd name="T40" fmla="*/ 129 w 181"/>
              <a:gd name="T41" fmla="*/ 128 h 180"/>
              <a:gd name="T42" fmla="*/ 145 w 181"/>
              <a:gd name="T43" fmla="*/ 90 h 180"/>
              <a:gd name="T44" fmla="*/ 129 w 181"/>
              <a:gd name="T45" fmla="*/ 5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81" h="180">
                <a:moveTo>
                  <a:pt x="91" y="0"/>
                </a:moveTo>
                <a:cubicBezTo>
                  <a:pt x="116" y="0"/>
                  <a:pt x="138" y="10"/>
                  <a:pt x="154" y="26"/>
                </a:cubicBezTo>
                <a:cubicBezTo>
                  <a:pt x="154" y="26"/>
                  <a:pt x="154" y="26"/>
                  <a:pt x="154" y="26"/>
                </a:cubicBezTo>
                <a:cubicBezTo>
                  <a:pt x="171" y="43"/>
                  <a:pt x="181" y="65"/>
                  <a:pt x="181" y="90"/>
                </a:cubicBezTo>
                <a:cubicBezTo>
                  <a:pt x="181" y="115"/>
                  <a:pt x="171" y="138"/>
                  <a:pt x="154" y="154"/>
                </a:cubicBezTo>
                <a:cubicBezTo>
                  <a:pt x="138" y="170"/>
                  <a:pt x="116" y="180"/>
                  <a:pt x="91" y="180"/>
                </a:cubicBezTo>
                <a:cubicBezTo>
                  <a:pt x="66" y="180"/>
                  <a:pt x="43" y="170"/>
                  <a:pt x="27" y="154"/>
                </a:cubicBezTo>
                <a:cubicBezTo>
                  <a:pt x="27" y="154"/>
                  <a:pt x="27" y="154"/>
                  <a:pt x="27" y="154"/>
                </a:cubicBezTo>
                <a:cubicBezTo>
                  <a:pt x="10" y="138"/>
                  <a:pt x="0" y="115"/>
                  <a:pt x="0" y="90"/>
                </a:cubicBezTo>
                <a:cubicBezTo>
                  <a:pt x="0" y="65"/>
                  <a:pt x="10" y="43"/>
                  <a:pt x="27" y="26"/>
                </a:cubicBezTo>
                <a:cubicBezTo>
                  <a:pt x="27" y="26"/>
                  <a:pt x="27" y="26"/>
                  <a:pt x="27" y="26"/>
                </a:cubicBezTo>
                <a:cubicBezTo>
                  <a:pt x="43" y="10"/>
                  <a:pt x="66" y="0"/>
                  <a:pt x="91" y="0"/>
                </a:cubicBezTo>
                <a:close/>
                <a:moveTo>
                  <a:pt x="129" y="52"/>
                </a:moveTo>
                <a:cubicBezTo>
                  <a:pt x="119" y="42"/>
                  <a:pt x="105" y="36"/>
                  <a:pt x="91" y="36"/>
                </a:cubicBezTo>
                <a:cubicBezTo>
                  <a:pt x="76" y="36"/>
                  <a:pt x="62" y="42"/>
                  <a:pt x="52" y="52"/>
                </a:cubicBezTo>
                <a:cubicBezTo>
                  <a:pt x="52" y="52"/>
                  <a:pt x="52" y="52"/>
                  <a:pt x="52" y="52"/>
                </a:cubicBezTo>
                <a:cubicBezTo>
                  <a:pt x="43" y="62"/>
                  <a:pt x="37" y="75"/>
                  <a:pt x="37" y="90"/>
                </a:cubicBezTo>
                <a:cubicBezTo>
                  <a:pt x="37" y="105"/>
                  <a:pt x="43" y="118"/>
                  <a:pt x="52" y="128"/>
                </a:cubicBezTo>
                <a:cubicBezTo>
                  <a:pt x="52" y="128"/>
                  <a:pt x="52" y="128"/>
                  <a:pt x="52" y="128"/>
                </a:cubicBezTo>
                <a:cubicBezTo>
                  <a:pt x="62" y="138"/>
                  <a:pt x="76" y="144"/>
                  <a:pt x="91" y="144"/>
                </a:cubicBezTo>
                <a:cubicBezTo>
                  <a:pt x="105" y="144"/>
                  <a:pt x="119" y="138"/>
                  <a:pt x="129" y="128"/>
                </a:cubicBezTo>
                <a:cubicBezTo>
                  <a:pt x="138" y="118"/>
                  <a:pt x="145" y="105"/>
                  <a:pt x="145" y="90"/>
                </a:cubicBezTo>
                <a:cubicBezTo>
                  <a:pt x="145" y="75"/>
                  <a:pt x="139" y="62"/>
                  <a:pt x="129" y="52"/>
                </a:cubicBezTo>
                <a:close/>
              </a:path>
            </a:pathLst>
          </a:custGeom>
          <a:solidFill>
            <a:srgbClr val="FFCA1B"/>
          </a:solidFill>
          <a:ln>
            <a:noFill/>
          </a:ln>
        </p:spPr>
        <p:txBody>
          <a:bodyPr vert="horz" wrap="square" lIns="57934" tIns="28967" rIns="57934" bIns="28967" numCol="1" anchor="t" anchorCtr="0" compatLnSpc="1"/>
          <a:lstStyle/>
          <a:p>
            <a:endParaRPr lang="zh-CN" altLang="en-US">
              <a:solidFill>
                <a:schemeClr val="accent1"/>
              </a:solidFill>
            </a:endParaRPr>
          </a:p>
        </p:txBody>
      </p:sp>
      <p:sp>
        <p:nvSpPr>
          <p:cNvPr id="36" name="Freeform 38"/>
          <p:cNvSpPr>
            <a:spLocks noEditPoints="1"/>
          </p:cNvSpPr>
          <p:nvPr/>
        </p:nvSpPr>
        <p:spPr bwMode="auto">
          <a:xfrm>
            <a:off x="5676890" y="3345279"/>
            <a:ext cx="214374" cy="214526"/>
          </a:xfrm>
          <a:custGeom>
            <a:avLst/>
            <a:gdLst>
              <a:gd name="T0" fmla="*/ 91 w 181"/>
              <a:gd name="T1" fmla="*/ 0 h 181"/>
              <a:gd name="T2" fmla="*/ 154 w 181"/>
              <a:gd name="T3" fmla="*/ 26 h 181"/>
              <a:gd name="T4" fmla="*/ 154 w 181"/>
              <a:gd name="T5" fmla="*/ 26 h 181"/>
              <a:gd name="T6" fmla="*/ 181 w 181"/>
              <a:gd name="T7" fmla="*/ 90 h 181"/>
              <a:gd name="T8" fmla="*/ 154 w 181"/>
              <a:gd name="T9" fmla="*/ 154 h 181"/>
              <a:gd name="T10" fmla="*/ 91 w 181"/>
              <a:gd name="T11" fmla="*/ 181 h 181"/>
              <a:gd name="T12" fmla="*/ 27 w 181"/>
              <a:gd name="T13" fmla="*/ 154 h 181"/>
              <a:gd name="T14" fmla="*/ 27 w 181"/>
              <a:gd name="T15" fmla="*/ 154 h 181"/>
              <a:gd name="T16" fmla="*/ 0 w 181"/>
              <a:gd name="T17" fmla="*/ 90 h 181"/>
              <a:gd name="T18" fmla="*/ 27 w 181"/>
              <a:gd name="T19" fmla="*/ 26 h 181"/>
              <a:gd name="T20" fmla="*/ 27 w 181"/>
              <a:gd name="T21" fmla="*/ 26 h 181"/>
              <a:gd name="T22" fmla="*/ 91 w 181"/>
              <a:gd name="T23" fmla="*/ 0 h 181"/>
              <a:gd name="T24" fmla="*/ 129 w 181"/>
              <a:gd name="T25" fmla="*/ 52 h 181"/>
              <a:gd name="T26" fmla="*/ 91 w 181"/>
              <a:gd name="T27" fmla="*/ 36 h 181"/>
              <a:gd name="T28" fmla="*/ 52 w 181"/>
              <a:gd name="T29" fmla="*/ 52 h 181"/>
              <a:gd name="T30" fmla="*/ 52 w 181"/>
              <a:gd name="T31" fmla="*/ 52 h 181"/>
              <a:gd name="T32" fmla="*/ 37 w 181"/>
              <a:gd name="T33" fmla="*/ 90 h 181"/>
              <a:gd name="T34" fmla="*/ 52 w 181"/>
              <a:gd name="T35" fmla="*/ 128 h 181"/>
              <a:gd name="T36" fmla="*/ 52 w 181"/>
              <a:gd name="T37" fmla="*/ 128 h 181"/>
              <a:gd name="T38" fmla="*/ 91 w 181"/>
              <a:gd name="T39" fmla="*/ 144 h 181"/>
              <a:gd name="T40" fmla="*/ 129 w 181"/>
              <a:gd name="T41" fmla="*/ 128 h 181"/>
              <a:gd name="T42" fmla="*/ 145 w 181"/>
              <a:gd name="T43" fmla="*/ 90 h 181"/>
              <a:gd name="T44" fmla="*/ 129 w 181"/>
              <a:gd name="T45" fmla="*/ 52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81" h="181">
                <a:moveTo>
                  <a:pt x="91" y="0"/>
                </a:moveTo>
                <a:cubicBezTo>
                  <a:pt x="116" y="0"/>
                  <a:pt x="138" y="10"/>
                  <a:pt x="154" y="26"/>
                </a:cubicBezTo>
                <a:cubicBezTo>
                  <a:pt x="154" y="26"/>
                  <a:pt x="154" y="26"/>
                  <a:pt x="154" y="26"/>
                </a:cubicBezTo>
                <a:cubicBezTo>
                  <a:pt x="171" y="43"/>
                  <a:pt x="181" y="65"/>
                  <a:pt x="181" y="90"/>
                </a:cubicBezTo>
                <a:cubicBezTo>
                  <a:pt x="181" y="115"/>
                  <a:pt x="171" y="138"/>
                  <a:pt x="154" y="154"/>
                </a:cubicBezTo>
                <a:cubicBezTo>
                  <a:pt x="138" y="170"/>
                  <a:pt x="116" y="181"/>
                  <a:pt x="91" y="181"/>
                </a:cubicBezTo>
                <a:cubicBezTo>
                  <a:pt x="66" y="181"/>
                  <a:pt x="43" y="170"/>
                  <a:pt x="27" y="154"/>
                </a:cubicBezTo>
                <a:cubicBezTo>
                  <a:pt x="27" y="154"/>
                  <a:pt x="27" y="154"/>
                  <a:pt x="27" y="154"/>
                </a:cubicBezTo>
                <a:cubicBezTo>
                  <a:pt x="10" y="138"/>
                  <a:pt x="0" y="115"/>
                  <a:pt x="0" y="90"/>
                </a:cubicBezTo>
                <a:cubicBezTo>
                  <a:pt x="0" y="65"/>
                  <a:pt x="10" y="43"/>
                  <a:pt x="27" y="26"/>
                </a:cubicBezTo>
                <a:cubicBezTo>
                  <a:pt x="27" y="26"/>
                  <a:pt x="27" y="26"/>
                  <a:pt x="27" y="26"/>
                </a:cubicBezTo>
                <a:cubicBezTo>
                  <a:pt x="43" y="10"/>
                  <a:pt x="66" y="0"/>
                  <a:pt x="91" y="0"/>
                </a:cubicBezTo>
                <a:close/>
                <a:moveTo>
                  <a:pt x="129" y="52"/>
                </a:moveTo>
                <a:cubicBezTo>
                  <a:pt x="119" y="42"/>
                  <a:pt x="105" y="36"/>
                  <a:pt x="91" y="36"/>
                </a:cubicBezTo>
                <a:cubicBezTo>
                  <a:pt x="76" y="36"/>
                  <a:pt x="62" y="42"/>
                  <a:pt x="52" y="52"/>
                </a:cubicBezTo>
                <a:cubicBezTo>
                  <a:pt x="52" y="52"/>
                  <a:pt x="52" y="52"/>
                  <a:pt x="52" y="52"/>
                </a:cubicBezTo>
                <a:cubicBezTo>
                  <a:pt x="43" y="62"/>
                  <a:pt x="37" y="75"/>
                  <a:pt x="37" y="90"/>
                </a:cubicBezTo>
                <a:cubicBezTo>
                  <a:pt x="37" y="105"/>
                  <a:pt x="43" y="119"/>
                  <a:pt x="52" y="128"/>
                </a:cubicBezTo>
                <a:cubicBezTo>
                  <a:pt x="52" y="128"/>
                  <a:pt x="52" y="128"/>
                  <a:pt x="52" y="128"/>
                </a:cubicBezTo>
                <a:cubicBezTo>
                  <a:pt x="62" y="138"/>
                  <a:pt x="76" y="144"/>
                  <a:pt x="91" y="144"/>
                </a:cubicBezTo>
                <a:cubicBezTo>
                  <a:pt x="105" y="144"/>
                  <a:pt x="119" y="138"/>
                  <a:pt x="129" y="128"/>
                </a:cubicBezTo>
                <a:cubicBezTo>
                  <a:pt x="138" y="119"/>
                  <a:pt x="145" y="105"/>
                  <a:pt x="145" y="90"/>
                </a:cubicBezTo>
                <a:cubicBezTo>
                  <a:pt x="145" y="75"/>
                  <a:pt x="139" y="62"/>
                  <a:pt x="129" y="52"/>
                </a:cubicBezTo>
                <a:close/>
              </a:path>
            </a:pathLst>
          </a:custGeom>
          <a:solidFill>
            <a:schemeClr val="tx1"/>
          </a:solidFill>
          <a:ln>
            <a:noFill/>
          </a:ln>
        </p:spPr>
        <p:txBody>
          <a:bodyPr vert="horz" wrap="square" lIns="57934" tIns="28967" rIns="57934" bIns="28967" numCol="1" anchor="t" anchorCtr="0" compatLnSpc="1"/>
          <a:lstStyle/>
          <a:p>
            <a:endParaRPr lang="zh-CN" altLang="en-US">
              <a:solidFill>
                <a:schemeClr val="accent1"/>
              </a:solidFill>
            </a:endParaRPr>
          </a:p>
        </p:txBody>
      </p:sp>
      <p:sp>
        <p:nvSpPr>
          <p:cNvPr id="37" name="Freeform 39"/>
          <p:cNvSpPr>
            <a:spLocks noEditPoints="1"/>
          </p:cNvSpPr>
          <p:nvPr/>
        </p:nvSpPr>
        <p:spPr bwMode="auto">
          <a:xfrm>
            <a:off x="5676890" y="3663674"/>
            <a:ext cx="214374" cy="214526"/>
          </a:xfrm>
          <a:custGeom>
            <a:avLst/>
            <a:gdLst>
              <a:gd name="T0" fmla="*/ 91 w 181"/>
              <a:gd name="T1" fmla="*/ 0 h 181"/>
              <a:gd name="T2" fmla="*/ 154 w 181"/>
              <a:gd name="T3" fmla="*/ 26 h 181"/>
              <a:gd name="T4" fmla="*/ 154 w 181"/>
              <a:gd name="T5" fmla="*/ 26 h 181"/>
              <a:gd name="T6" fmla="*/ 181 w 181"/>
              <a:gd name="T7" fmla="*/ 90 h 181"/>
              <a:gd name="T8" fmla="*/ 154 w 181"/>
              <a:gd name="T9" fmla="*/ 154 h 181"/>
              <a:gd name="T10" fmla="*/ 91 w 181"/>
              <a:gd name="T11" fmla="*/ 181 h 181"/>
              <a:gd name="T12" fmla="*/ 27 w 181"/>
              <a:gd name="T13" fmla="*/ 154 h 181"/>
              <a:gd name="T14" fmla="*/ 27 w 181"/>
              <a:gd name="T15" fmla="*/ 154 h 181"/>
              <a:gd name="T16" fmla="*/ 0 w 181"/>
              <a:gd name="T17" fmla="*/ 90 h 181"/>
              <a:gd name="T18" fmla="*/ 27 w 181"/>
              <a:gd name="T19" fmla="*/ 26 h 181"/>
              <a:gd name="T20" fmla="*/ 27 w 181"/>
              <a:gd name="T21" fmla="*/ 26 h 181"/>
              <a:gd name="T22" fmla="*/ 91 w 181"/>
              <a:gd name="T23" fmla="*/ 0 h 181"/>
              <a:gd name="T24" fmla="*/ 129 w 181"/>
              <a:gd name="T25" fmla="*/ 52 h 181"/>
              <a:gd name="T26" fmla="*/ 91 w 181"/>
              <a:gd name="T27" fmla="*/ 36 h 181"/>
              <a:gd name="T28" fmla="*/ 52 w 181"/>
              <a:gd name="T29" fmla="*/ 52 h 181"/>
              <a:gd name="T30" fmla="*/ 52 w 181"/>
              <a:gd name="T31" fmla="*/ 52 h 181"/>
              <a:gd name="T32" fmla="*/ 37 w 181"/>
              <a:gd name="T33" fmla="*/ 90 h 181"/>
              <a:gd name="T34" fmla="*/ 52 w 181"/>
              <a:gd name="T35" fmla="*/ 129 h 181"/>
              <a:gd name="T36" fmla="*/ 52 w 181"/>
              <a:gd name="T37" fmla="*/ 129 h 181"/>
              <a:gd name="T38" fmla="*/ 91 w 181"/>
              <a:gd name="T39" fmla="*/ 144 h 181"/>
              <a:gd name="T40" fmla="*/ 129 w 181"/>
              <a:gd name="T41" fmla="*/ 129 h 181"/>
              <a:gd name="T42" fmla="*/ 145 w 181"/>
              <a:gd name="T43" fmla="*/ 90 h 181"/>
              <a:gd name="T44" fmla="*/ 129 w 181"/>
              <a:gd name="T45" fmla="*/ 52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81" h="181">
                <a:moveTo>
                  <a:pt x="91" y="0"/>
                </a:moveTo>
                <a:cubicBezTo>
                  <a:pt x="116" y="0"/>
                  <a:pt x="138" y="10"/>
                  <a:pt x="154" y="26"/>
                </a:cubicBezTo>
                <a:cubicBezTo>
                  <a:pt x="154" y="26"/>
                  <a:pt x="154" y="26"/>
                  <a:pt x="154" y="26"/>
                </a:cubicBezTo>
                <a:cubicBezTo>
                  <a:pt x="171" y="43"/>
                  <a:pt x="181" y="65"/>
                  <a:pt x="181" y="90"/>
                </a:cubicBezTo>
                <a:cubicBezTo>
                  <a:pt x="181" y="115"/>
                  <a:pt x="171" y="138"/>
                  <a:pt x="154" y="154"/>
                </a:cubicBezTo>
                <a:cubicBezTo>
                  <a:pt x="138" y="171"/>
                  <a:pt x="116" y="181"/>
                  <a:pt x="91" y="181"/>
                </a:cubicBezTo>
                <a:cubicBezTo>
                  <a:pt x="66" y="181"/>
                  <a:pt x="43" y="171"/>
                  <a:pt x="27" y="154"/>
                </a:cubicBezTo>
                <a:cubicBezTo>
                  <a:pt x="27" y="154"/>
                  <a:pt x="27" y="154"/>
                  <a:pt x="27" y="154"/>
                </a:cubicBezTo>
                <a:cubicBezTo>
                  <a:pt x="10" y="138"/>
                  <a:pt x="0" y="115"/>
                  <a:pt x="0" y="90"/>
                </a:cubicBezTo>
                <a:cubicBezTo>
                  <a:pt x="0" y="65"/>
                  <a:pt x="10" y="43"/>
                  <a:pt x="27" y="26"/>
                </a:cubicBezTo>
                <a:cubicBezTo>
                  <a:pt x="27" y="26"/>
                  <a:pt x="27" y="26"/>
                  <a:pt x="27" y="26"/>
                </a:cubicBezTo>
                <a:cubicBezTo>
                  <a:pt x="43" y="10"/>
                  <a:pt x="66" y="0"/>
                  <a:pt x="91" y="0"/>
                </a:cubicBezTo>
                <a:close/>
                <a:moveTo>
                  <a:pt x="129" y="52"/>
                </a:moveTo>
                <a:cubicBezTo>
                  <a:pt x="119" y="42"/>
                  <a:pt x="105" y="36"/>
                  <a:pt x="91" y="36"/>
                </a:cubicBezTo>
                <a:cubicBezTo>
                  <a:pt x="76" y="36"/>
                  <a:pt x="62" y="42"/>
                  <a:pt x="52" y="52"/>
                </a:cubicBezTo>
                <a:cubicBezTo>
                  <a:pt x="52" y="52"/>
                  <a:pt x="52" y="52"/>
                  <a:pt x="52" y="52"/>
                </a:cubicBezTo>
                <a:cubicBezTo>
                  <a:pt x="43" y="62"/>
                  <a:pt x="37" y="75"/>
                  <a:pt x="37" y="90"/>
                </a:cubicBezTo>
                <a:cubicBezTo>
                  <a:pt x="37" y="105"/>
                  <a:pt x="43" y="119"/>
                  <a:pt x="52" y="129"/>
                </a:cubicBezTo>
                <a:cubicBezTo>
                  <a:pt x="52" y="129"/>
                  <a:pt x="52" y="129"/>
                  <a:pt x="52" y="129"/>
                </a:cubicBezTo>
                <a:cubicBezTo>
                  <a:pt x="62" y="138"/>
                  <a:pt x="76" y="144"/>
                  <a:pt x="91" y="144"/>
                </a:cubicBezTo>
                <a:cubicBezTo>
                  <a:pt x="105" y="144"/>
                  <a:pt x="119" y="138"/>
                  <a:pt x="129" y="129"/>
                </a:cubicBezTo>
                <a:cubicBezTo>
                  <a:pt x="138" y="119"/>
                  <a:pt x="145" y="105"/>
                  <a:pt x="145" y="90"/>
                </a:cubicBezTo>
                <a:cubicBezTo>
                  <a:pt x="145" y="75"/>
                  <a:pt x="139" y="62"/>
                  <a:pt x="129" y="52"/>
                </a:cubicBezTo>
                <a:close/>
              </a:path>
            </a:pathLst>
          </a:custGeom>
          <a:solidFill>
            <a:srgbClr val="FFCA1B"/>
          </a:solidFill>
          <a:ln>
            <a:noFill/>
          </a:ln>
        </p:spPr>
        <p:txBody>
          <a:bodyPr vert="horz" wrap="square" lIns="57934" tIns="28967" rIns="57934" bIns="28967" numCol="1" anchor="t" anchorCtr="0" compatLnSpc="1"/>
          <a:lstStyle/>
          <a:p>
            <a:endParaRPr lang="zh-CN" altLang="en-US">
              <a:solidFill>
                <a:schemeClr val="accent1"/>
              </a:solidFill>
            </a:endParaRPr>
          </a:p>
        </p:txBody>
      </p:sp>
      <p:grpSp>
        <p:nvGrpSpPr>
          <p:cNvPr id="38" name="组合 37"/>
          <p:cNvGrpSpPr/>
          <p:nvPr/>
        </p:nvGrpSpPr>
        <p:grpSpPr>
          <a:xfrm>
            <a:off x="280052" y="242680"/>
            <a:ext cx="2904891" cy="338554"/>
            <a:chOff x="568442" y="319364"/>
            <a:chExt cx="3873190" cy="451406"/>
          </a:xfrm>
        </p:grpSpPr>
        <p:sp>
          <p:nvSpPr>
            <p:cNvPr id="39"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40" name="等腰三角形 39"/>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41"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500"/>
                                        <p:tgtEl>
                                          <p:spTgt spid="2"/>
                                        </p:tgtEl>
                                      </p:cBhvr>
                                    </p:animEffect>
                                    <p:anim calcmode="lin" valueType="num">
                                      <p:cBhvr>
                                        <p:cTn id="8" dur="500" fill="hold"/>
                                        <p:tgtEl>
                                          <p:spTgt spid="2"/>
                                        </p:tgtEl>
                                        <p:attrNameLst>
                                          <p:attrName>ppt_x</p:attrName>
                                        </p:attrNameLst>
                                      </p:cBhvr>
                                      <p:tavLst>
                                        <p:tav tm="0">
                                          <p:val>
                                            <p:strVal val="#ppt_x"/>
                                          </p:val>
                                        </p:tav>
                                        <p:tav tm="100000">
                                          <p:val>
                                            <p:strVal val="#ppt_x"/>
                                          </p:val>
                                        </p:tav>
                                      </p:tavLst>
                                    </p:anim>
                                    <p:anim calcmode="lin" valueType="num">
                                      <p:cBhvr>
                                        <p:cTn id="9" dur="500" fill="hold"/>
                                        <p:tgtEl>
                                          <p:spTgt spid="2"/>
                                        </p:tgtEl>
                                        <p:attrNameLst>
                                          <p:attrName>ppt_y</p:attrName>
                                        </p:attrNameLst>
                                      </p:cBhvr>
                                      <p:tavLst>
                                        <p:tav tm="0">
                                          <p:val>
                                            <p:strVal val="#ppt_y+.1"/>
                                          </p:val>
                                        </p:tav>
                                        <p:tav tm="100000">
                                          <p:val>
                                            <p:strVal val="#ppt_y"/>
                                          </p:val>
                                        </p:tav>
                                      </p:tavLst>
                                    </p:anim>
                                  </p:childTnLst>
                                </p:cTn>
                              </p:par>
                            </p:childTnLst>
                          </p:cTn>
                        </p:par>
                      </p:childTnLst>
                    </p:cTn>
                  </p:par>
                  <p:par>
                    <p:cTn id="10" fill="hold">
                      <p:stCondLst>
                        <p:cond delay="indefinite"/>
                      </p:stCondLst>
                      <p:childTnLst>
                        <p:par>
                          <p:cTn id="11" fill="hold">
                            <p:stCondLst>
                              <p:cond delay="0"/>
                            </p:stCondLst>
                            <p:childTnLst>
                              <p:par>
                                <p:cTn id="12" presetID="12" presetClass="entr" presetSubtype="8" fill="hold" grpId="0" nodeType="clickEffect">
                                  <p:stCondLst>
                                    <p:cond delay="0"/>
                                  </p:stCondLst>
                                  <p:childTnLst>
                                    <p:set>
                                      <p:cBhvr>
                                        <p:cTn id="13" dur="1" fill="hold">
                                          <p:stCondLst>
                                            <p:cond delay="0"/>
                                          </p:stCondLst>
                                        </p:cTn>
                                        <p:tgtEl>
                                          <p:spTgt spid="28"/>
                                        </p:tgtEl>
                                        <p:attrNameLst>
                                          <p:attrName>style.visibility</p:attrName>
                                        </p:attrNameLst>
                                      </p:cBhvr>
                                      <p:to>
                                        <p:strVal val="visible"/>
                                      </p:to>
                                    </p:set>
                                    <p:anim calcmode="lin" valueType="num">
                                      <p:cBhvr additive="base">
                                        <p:cTn id="14" dur="500"/>
                                        <p:tgtEl>
                                          <p:spTgt spid="28"/>
                                        </p:tgtEl>
                                        <p:attrNameLst>
                                          <p:attrName>ppt_x</p:attrName>
                                        </p:attrNameLst>
                                      </p:cBhvr>
                                      <p:tavLst>
                                        <p:tav tm="0">
                                          <p:val>
                                            <p:strVal val="#ppt_x-#ppt_w*1.125000"/>
                                          </p:val>
                                        </p:tav>
                                        <p:tav tm="100000">
                                          <p:val>
                                            <p:strVal val="#ppt_x"/>
                                          </p:val>
                                        </p:tav>
                                      </p:tavLst>
                                    </p:anim>
                                    <p:animEffect transition="in" filter="wipe(right)">
                                      <p:cBhvr>
                                        <p:cTn id="15" dur="500"/>
                                        <p:tgtEl>
                                          <p:spTgt spid="28"/>
                                        </p:tgtEl>
                                      </p:cBhvr>
                                    </p:animEffect>
                                  </p:childTnLst>
                                </p:cTn>
                              </p:par>
                              <p:par>
                                <p:cTn id="16" presetID="12" presetClass="entr" presetSubtype="8" fill="hold" grpId="0" nodeType="withEffect">
                                  <p:stCondLst>
                                    <p:cond delay="0"/>
                                  </p:stCondLst>
                                  <p:childTnLst>
                                    <p:set>
                                      <p:cBhvr>
                                        <p:cTn id="17" dur="1" fill="hold">
                                          <p:stCondLst>
                                            <p:cond delay="0"/>
                                          </p:stCondLst>
                                        </p:cTn>
                                        <p:tgtEl>
                                          <p:spTgt spid="27"/>
                                        </p:tgtEl>
                                        <p:attrNameLst>
                                          <p:attrName>style.visibility</p:attrName>
                                        </p:attrNameLst>
                                      </p:cBhvr>
                                      <p:to>
                                        <p:strVal val="visible"/>
                                      </p:to>
                                    </p:set>
                                    <p:anim calcmode="lin" valueType="num">
                                      <p:cBhvr additive="base">
                                        <p:cTn id="18" dur="500"/>
                                        <p:tgtEl>
                                          <p:spTgt spid="27"/>
                                        </p:tgtEl>
                                        <p:attrNameLst>
                                          <p:attrName>ppt_x</p:attrName>
                                        </p:attrNameLst>
                                      </p:cBhvr>
                                      <p:tavLst>
                                        <p:tav tm="0">
                                          <p:val>
                                            <p:strVal val="#ppt_x-#ppt_w*1.125000"/>
                                          </p:val>
                                        </p:tav>
                                        <p:tav tm="100000">
                                          <p:val>
                                            <p:strVal val="#ppt_x"/>
                                          </p:val>
                                        </p:tav>
                                      </p:tavLst>
                                    </p:anim>
                                    <p:animEffect transition="in" filter="wipe(right)">
                                      <p:cBhvr>
                                        <p:cTn id="19" dur="500"/>
                                        <p:tgtEl>
                                          <p:spTgt spid="27"/>
                                        </p:tgtEl>
                                      </p:cBhvr>
                                    </p:animEffect>
                                  </p:childTnLst>
                                </p:cTn>
                              </p:par>
                            </p:childTnLst>
                          </p:cTn>
                        </p:par>
                        <p:par>
                          <p:cTn id="20" fill="hold">
                            <p:stCondLst>
                              <p:cond delay="500"/>
                            </p:stCondLst>
                            <p:childTnLst>
                              <p:par>
                                <p:cTn id="21" presetID="12" presetClass="entr" presetSubtype="4" fill="hold" grpId="0" nodeType="afterEffect">
                                  <p:stCondLst>
                                    <p:cond delay="0"/>
                                  </p:stCondLst>
                                  <p:iterate type="lt">
                                    <p:tmPct val="50000"/>
                                  </p:iterate>
                                  <p:childTnLst>
                                    <p:set>
                                      <p:cBhvr>
                                        <p:cTn id="22" dur="1" fill="hold">
                                          <p:stCondLst>
                                            <p:cond delay="0"/>
                                          </p:stCondLst>
                                        </p:cTn>
                                        <p:tgtEl>
                                          <p:spTgt spid="29"/>
                                        </p:tgtEl>
                                        <p:attrNameLst>
                                          <p:attrName>style.visibility</p:attrName>
                                        </p:attrNameLst>
                                      </p:cBhvr>
                                      <p:to>
                                        <p:strVal val="visible"/>
                                      </p:to>
                                    </p:set>
                                    <p:anim calcmode="lin" valueType="num">
                                      <p:cBhvr additive="base">
                                        <p:cTn id="23" dur="500"/>
                                        <p:tgtEl>
                                          <p:spTgt spid="29"/>
                                        </p:tgtEl>
                                        <p:attrNameLst>
                                          <p:attrName>ppt_y</p:attrName>
                                        </p:attrNameLst>
                                      </p:cBhvr>
                                      <p:tavLst>
                                        <p:tav tm="0">
                                          <p:val>
                                            <p:strVal val="#ppt_y+#ppt_h*1.125000"/>
                                          </p:val>
                                        </p:tav>
                                        <p:tav tm="100000">
                                          <p:val>
                                            <p:strVal val="#ppt_y"/>
                                          </p:val>
                                        </p:tav>
                                      </p:tavLst>
                                    </p:anim>
                                    <p:animEffect transition="in" filter="wipe(up)">
                                      <p:cBhvr>
                                        <p:cTn id="24" dur="500"/>
                                        <p:tgtEl>
                                          <p:spTgt spid="29"/>
                                        </p:tgtEl>
                                      </p:cBhvr>
                                    </p:animEffect>
                                  </p:childTnLst>
                                </p:cTn>
                              </p:par>
                            </p:childTnLst>
                          </p:cTn>
                        </p:par>
                        <p:par>
                          <p:cTn id="25" fill="hold">
                            <p:stCondLst>
                              <p:cond delay="3500"/>
                            </p:stCondLst>
                            <p:childTnLst>
                              <p:par>
                                <p:cTn id="26" presetID="14" presetClass="entr" presetSubtype="10" fill="hold" grpId="0" nodeType="afterEffect">
                                  <p:stCondLst>
                                    <p:cond delay="0"/>
                                  </p:stCondLst>
                                  <p:childTnLst>
                                    <p:set>
                                      <p:cBhvr>
                                        <p:cTn id="27" dur="1" fill="hold">
                                          <p:stCondLst>
                                            <p:cond delay="0"/>
                                          </p:stCondLst>
                                        </p:cTn>
                                        <p:tgtEl>
                                          <p:spTgt spid="34"/>
                                        </p:tgtEl>
                                        <p:attrNameLst>
                                          <p:attrName>style.visibility</p:attrName>
                                        </p:attrNameLst>
                                      </p:cBhvr>
                                      <p:to>
                                        <p:strVal val="visible"/>
                                      </p:to>
                                    </p:set>
                                    <p:animEffect transition="in" filter="randombar(horizontal)">
                                      <p:cBhvr>
                                        <p:cTn id="28" dur="500"/>
                                        <p:tgtEl>
                                          <p:spTgt spid="34"/>
                                        </p:tgtEl>
                                      </p:cBhvr>
                                    </p:animEffect>
                                  </p:childTnLst>
                                </p:cTn>
                              </p:par>
                              <p:par>
                                <p:cTn id="29" presetID="14" presetClass="entr" presetSubtype="10" fill="hold" grpId="0" nodeType="withEffect">
                                  <p:stCondLst>
                                    <p:cond delay="0"/>
                                  </p:stCondLst>
                                  <p:childTnLst>
                                    <p:set>
                                      <p:cBhvr>
                                        <p:cTn id="30" dur="1" fill="hold">
                                          <p:stCondLst>
                                            <p:cond delay="0"/>
                                          </p:stCondLst>
                                        </p:cTn>
                                        <p:tgtEl>
                                          <p:spTgt spid="33"/>
                                        </p:tgtEl>
                                        <p:attrNameLst>
                                          <p:attrName>style.visibility</p:attrName>
                                        </p:attrNameLst>
                                      </p:cBhvr>
                                      <p:to>
                                        <p:strVal val="visible"/>
                                      </p:to>
                                    </p:set>
                                    <p:animEffect transition="in" filter="randombar(horizontal)">
                                      <p:cBhvr>
                                        <p:cTn id="31" dur="500"/>
                                        <p:tgtEl>
                                          <p:spTgt spid="33"/>
                                        </p:tgtEl>
                                      </p:cBhvr>
                                    </p:animEffect>
                                  </p:childTnLst>
                                </p:cTn>
                              </p:par>
                            </p:childTnLst>
                          </p:cTn>
                        </p:par>
                        <p:par>
                          <p:cTn id="32" fill="hold">
                            <p:stCondLst>
                              <p:cond delay="4000"/>
                            </p:stCondLst>
                            <p:childTnLst>
                              <p:par>
                                <p:cTn id="33" presetID="10" presetClass="entr" presetSubtype="0" fill="hold" grpId="0" nodeType="afterEffect">
                                  <p:stCondLst>
                                    <p:cond delay="0"/>
                                  </p:stCondLst>
                                  <p:childTnLst>
                                    <p:set>
                                      <p:cBhvr>
                                        <p:cTn id="34" dur="1" fill="hold">
                                          <p:stCondLst>
                                            <p:cond delay="0"/>
                                          </p:stCondLst>
                                        </p:cTn>
                                        <p:tgtEl>
                                          <p:spTgt spid="35"/>
                                        </p:tgtEl>
                                        <p:attrNameLst>
                                          <p:attrName>style.visibility</p:attrName>
                                        </p:attrNameLst>
                                      </p:cBhvr>
                                      <p:to>
                                        <p:strVal val="visible"/>
                                      </p:to>
                                    </p:set>
                                    <p:animEffect transition="in" filter="fade">
                                      <p:cBhvr>
                                        <p:cTn id="35" dur="500"/>
                                        <p:tgtEl>
                                          <p:spTgt spid="35"/>
                                        </p:tgtEl>
                                      </p:cBhvr>
                                    </p:animEffect>
                                  </p:childTnLst>
                                </p:cTn>
                              </p:par>
                              <p:par>
                                <p:cTn id="36" presetID="10" presetClass="entr" presetSubtype="0" fill="hold" grpId="0" nodeType="withEffect">
                                  <p:stCondLst>
                                    <p:cond delay="0"/>
                                  </p:stCondLst>
                                  <p:childTnLst>
                                    <p:set>
                                      <p:cBhvr>
                                        <p:cTn id="37" dur="1" fill="hold">
                                          <p:stCondLst>
                                            <p:cond delay="0"/>
                                          </p:stCondLst>
                                        </p:cTn>
                                        <p:tgtEl>
                                          <p:spTgt spid="36"/>
                                        </p:tgtEl>
                                        <p:attrNameLst>
                                          <p:attrName>style.visibility</p:attrName>
                                        </p:attrNameLst>
                                      </p:cBhvr>
                                      <p:to>
                                        <p:strVal val="visible"/>
                                      </p:to>
                                    </p:set>
                                    <p:animEffect transition="in" filter="fade">
                                      <p:cBhvr>
                                        <p:cTn id="38" dur="500"/>
                                        <p:tgtEl>
                                          <p:spTgt spid="36"/>
                                        </p:tgtEl>
                                      </p:cBhvr>
                                    </p:animEffect>
                                  </p:childTnLst>
                                </p:cTn>
                              </p:par>
                              <p:par>
                                <p:cTn id="39" presetID="10" presetClass="entr" presetSubtype="0" fill="hold" grpId="0" nodeType="withEffect">
                                  <p:stCondLst>
                                    <p:cond delay="0"/>
                                  </p:stCondLst>
                                  <p:childTnLst>
                                    <p:set>
                                      <p:cBhvr>
                                        <p:cTn id="40" dur="1" fill="hold">
                                          <p:stCondLst>
                                            <p:cond delay="0"/>
                                          </p:stCondLst>
                                        </p:cTn>
                                        <p:tgtEl>
                                          <p:spTgt spid="37"/>
                                        </p:tgtEl>
                                        <p:attrNameLst>
                                          <p:attrName>style.visibility</p:attrName>
                                        </p:attrNameLst>
                                      </p:cBhvr>
                                      <p:to>
                                        <p:strVal val="visible"/>
                                      </p:to>
                                    </p:set>
                                    <p:animEffect transition="in" filter="fade">
                                      <p:cBhvr>
                                        <p:cTn id="41" dur="500"/>
                                        <p:tgtEl>
                                          <p:spTgt spid="37"/>
                                        </p:tgtEl>
                                      </p:cBhvr>
                                    </p:animEffect>
                                  </p:childTnLst>
                                </p:cTn>
                              </p:par>
                            </p:childTnLst>
                          </p:cTn>
                        </p:par>
                        <p:par>
                          <p:cTn id="42" fill="hold">
                            <p:stCondLst>
                              <p:cond delay="4500"/>
                            </p:stCondLst>
                            <p:childTnLst>
                              <p:par>
                                <p:cTn id="43" presetID="12" presetClass="entr" presetSubtype="8" fill="hold" grpId="0" nodeType="afterEffect">
                                  <p:stCondLst>
                                    <p:cond delay="0"/>
                                  </p:stCondLst>
                                  <p:childTnLst>
                                    <p:set>
                                      <p:cBhvr>
                                        <p:cTn id="44" dur="1" fill="hold">
                                          <p:stCondLst>
                                            <p:cond delay="0"/>
                                          </p:stCondLst>
                                        </p:cTn>
                                        <p:tgtEl>
                                          <p:spTgt spid="30"/>
                                        </p:tgtEl>
                                        <p:attrNameLst>
                                          <p:attrName>style.visibility</p:attrName>
                                        </p:attrNameLst>
                                      </p:cBhvr>
                                      <p:to>
                                        <p:strVal val="visible"/>
                                      </p:to>
                                    </p:set>
                                    <p:anim calcmode="lin" valueType="num">
                                      <p:cBhvr additive="base">
                                        <p:cTn id="45" dur="500"/>
                                        <p:tgtEl>
                                          <p:spTgt spid="30"/>
                                        </p:tgtEl>
                                        <p:attrNameLst>
                                          <p:attrName>ppt_x</p:attrName>
                                        </p:attrNameLst>
                                      </p:cBhvr>
                                      <p:tavLst>
                                        <p:tav tm="0">
                                          <p:val>
                                            <p:strVal val="#ppt_x-#ppt_w*1.125000"/>
                                          </p:val>
                                        </p:tav>
                                        <p:tav tm="100000">
                                          <p:val>
                                            <p:strVal val="#ppt_x"/>
                                          </p:val>
                                        </p:tav>
                                      </p:tavLst>
                                    </p:anim>
                                    <p:animEffect transition="in" filter="wipe(right)">
                                      <p:cBhvr>
                                        <p:cTn id="46" dur="500"/>
                                        <p:tgtEl>
                                          <p:spTgt spid="30"/>
                                        </p:tgtEl>
                                      </p:cBhvr>
                                    </p:animEffect>
                                  </p:childTnLst>
                                </p:cTn>
                              </p:par>
                              <p:par>
                                <p:cTn id="47" presetID="12" presetClass="entr" presetSubtype="8" fill="hold" grpId="0" nodeType="withEffect">
                                  <p:stCondLst>
                                    <p:cond delay="0"/>
                                  </p:stCondLst>
                                  <p:childTnLst>
                                    <p:set>
                                      <p:cBhvr>
                                        <p:cTn id="48" dur="1" fill="hold">
                                          <p:stCondLst>
                                            <p:cond delay="0"/>
                                          </p:stCondLst>
                                        </p:cTn>
                                        <p:tgtEl>
                                          <p:spTgt spid="31"/>
                                        </p:tgtEl>
                                        <p:attrNameLst>
                                          <p:attrName>style.visibility</p:attrName>
                                        </p:attrNameLst>
                                      </p:cBhvr>
                                      <p:to>
                                        <p:strVal val="visible"/>
                                      </p:to>
                                    </p:set>
                                    <p:anim calcmode="lin" valueType="num">
                                      <p:cBhvr additive="base">
                                        <p:cTn id="49" dur="500"/>
                                        <p:tgtEl>
                                          <p:spTgt spid="31"/>
                                        </p:tgtEl>
                                        <p:attrNameLst>
                                          <p:attrName>ppt_x</p:attrName>
                                        </p:attrNameLst>
                                      </p:cBhvr>
                                      <p:tavLst>
                                        <p:tav tm="0">
                                          <p:val>
                                            <p:strVal val="#ppt_x-#ppt_w*1.125000"/>
                                          </p:val>
                                        </p:tav>
                                        <p:tav tm="100000">
                                          <p:val>
                                            <p:strVal val="#ppt_x"/>
                                          </p:val>
                                        </p:tav>
                                      </p:tavLst>
                                    </p:anim>
                                    <p:animEffect transition="in" filter="wipe(right)">
                                      <p:cBhvr>
                                        <p:cTn id="50" dur="500"/>
                                        <p:tgtEl>
                                          <p:spTgt spid="31"/>
                                        </p:tgtEl>
                                      </p:cBhvr>
                                    </p:animEffect>
                                  </p:childTnLst>
                                </p:cTn>
                              </p:par>
                              <p:par>
                                <p:cTn id="51" presetID="12" presetClass="entr" presetSubtype="8" fill="hold" grpId="0" nodeType="withEffect">
                                  <p:stCondLst>
                                    <p:cond delay="0"/>
                                  </p:stCondLst>
                                  <p:childTnLst>
                                    <p:set>
                                      <p:cBhvr>
                                        <p:cTn id="52" dur="1" fill="hold">
                                          <p:stCondLst>
                                            <p:cond delay="0"/>
                                          </p:stCondLst>
                                        </p:cTn>
                                        <p:tgtEl>
                                          <p:spTgt spid="32"/>
                                        </p:tgtEl>
                                        <p:attrNameLst>
                                          <p:attrName>style.visibility</p:attrName>
                                        </p:attrNameLst>
                                      </p:cBhvr>
                                      <p:to>
                                        <p:strVal val="visible"/>
                                      </p:to>
                                    </p:set>
                                    <p:anim calcmode="lin" valueType="num">
                                      <p:cBhvr additive="base">
                                        <p:cTn id="53" dur="500"/>
                                        <p:tgtEl>
                                          <p:spTgt spid="32"/>
                                        </p:tgtEl>
                                        <p:attrNameLst>
                                          <p:attrName>ppt_x</p:attrName>
                                        </p:attrNameLst>
                                      </p:cBhvr>
                                      <p:tavLst>
                                        <p:tav tm="0">
                                          <p:val>
                                            <p:strVal val="#ppt_x-#ppt_w*1.125000"/>
                                          </p:val>
                                        </p:tav>
                                        <p:tav tm="100000">
                                          <p:val>
                                            <p:strVal val="#ppt_x"/>
                                          </p:val>
                                        </p:tav>
                                      </p:tavLst>
                                    </p:anim>
                                    <p:animEffect transition="in" filter="wipe(right)">
                                      <p:cBhvr>
                                        <p:cTn id="54" dur="500"/>
                                        <p:tgtEl>
                                          <p:spTgt spid="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7" grpId="0"/>
      <p:bldP spid="28" grpId="0"/>
      <p:bldP spid="29" grpId="0"/>
      <p:bldP spid="30" grpId="0"/>
      <p:bldP spid="31" grpId="0"/>
      <p:bldP spid="32" grpId="0"/>
      <p:bldP spid="33" grpId="0" bldLvl="0" animBg="1"/>
      <p:bldP spid="34" grpId="0" bldLvl="0" animBg="1"/>
      <p:bldP spid="35" grpId="0" bldLvl="0" animBg="1"/>
      <p:bldP spid="36" grpId="0" animBg="1"/>
      <p:bldP spid="37" grpId="0" bldLvl="0" animBg="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3858043" y="1532209"/>
            <a:ext cx="1478435" cy="1363058"/>
            <a:chOff x="3835686" y="2643180"/>
            <a:chExt cx="1478435" cy="1363058"/>
          </a:xfrm>
          <a:solidFill>
            <a:srgbClr val="FFCA1B"/>
          </a:solidFill>
        </p:grpSpPr>
        <p:sp>
          <p:nvSpPr>
            <p:cNvPr id="3" name="心形 7"/>
            <p:cNvSpPr/>
            <p:nvPr/>
          </p:nvSpPr>
          <p:spPr>
            <a:xfrm>
              <a:off x="3835686" y="2643180"/>
              <a:ext cx="741448" cy="1363056"/>
            </a:xfrm>
            <a:custGeom>
              <a:avLst/>
              <a:gdLst>
                <a:gd name="connsiteX0" fmla="*/ 736082 w 1472164"/>
                <a:gd name="connsiteY0" fmla="*/ 345038 h 1380153"/>
                <a:gd name="connsiteX1" fmla="*/ 736082 w 1472164"/>
                <a:gd name="connsiteY1" fmla="*/ 1380153 h 1380153"/>
                <a:gd name="connsiteX2" fmla="*/ 736082 w 1472164"/>
                <a:gd name="connsiteY2" fmla="*/ 345038 h 1380153"/>
                <a:gd name="connsiteX0-1" fmla="*/ 741448 w 1408146"/>
                <a:gd name="connsiteY0-2" fmla="*/ 327941 h 1363056"/>
                <a:gd name="connsiteX1-3" fmla="*/ 741448 w 1408146"/>
                <a:gd name="connsiteY1-4" fmla="*/ 1363056 h 1363056"/>
                <a:gd name="connsiteX2-5" fmla="*/ 741448 w 1408146"/>
                <a:gd name="connsiteY2-6" fmla="*/ 327941 h 1363056"/>
                <a:gd name="connsiteX0-7" fmla="*/ 741448 w 741448"/>
                <a:gd name="connsiteY0-8" fmla="*/ 327941 h 1363056"/>
                <a:gd name="connsiteX1-9" fmla="*/ 741448 w 741448"/>
                <a:gd name="connsiteY1-10" fmla="*/ 1363056 h 1363056"/>
                <a:gd name="connsiteX2-11" fmla="*/ 741448 w 741448"/>
                <a:gd name="connsiteY2-12" fmla="*/ 327941 h 1363056"/>
                <a:gd name="connsiteX0-13" fmla="*/ 741448 w 741448"/>
                <a:gd name="connsiteY0-14" fmla="*/ 327941 h 1363056"/>
                <a:gd name="connsiteX1-15" fmla="*/ 741448 w 741448"/>
                <a:gd name="connsiteY1-16" fmla="*/ 1363056 h 1363056"/>
                <a:gd name="connsiteX2-17" fmla="*/ 741448 w 741448"/>
                <a:gd name="connsiteY2-18" fmla="*/ 327941 h 1363056"/>
                <a:gd name="connsiteX0-19" fmla="*/ 741448 w 741448"/>
                <a:gd name="connsiteY0-20" fmla="*/ 327941 h 1363056"/>
                <a:gd name="connsiteX1-21" fmla="*/ 741448 w 741448"/>
                <a:gd name="connsiteY1-22" fmla="*/ 1363056 h 1363056"/>
                <a:gd name="connsiteX2-23" fmla="*/ 741448 w 741448"/>
                <a:gd name="connsiteY2-24" fmla="*/ 327941 h 1363056"/>
                <a:gd name="connsiteX0-25" fmla="*/ 741448 w 741448"/>
                <a:gd name="connsiteY0-26" fmla="*/ 327941 h 1363056"/>
                <a:gd name="connsiteX1-27" fmla="*/ 741448 w 741448"/>
                <a:gd name="connsiteY1-28" fmla="*/ 1363056 h 1363056"/>
                <a:gd name="connsiteX2-29" fmla="*/ 741448 w 741448"/>
                <a:gd name="connsiteY2-30" fmla="*/ 327941 h 1363056"/>
                <a:gd name="connsiteX0-31" fmla="*/ 741448 w 741448"/>
                <a:gd name="connsiteY0-32" fmla="*/ 327941 h 1363056"/>
                <a:gd name="connsiteX1-33" fmla="*/ 741448 w 741448"/>
                <a:gd name="connsiteY1-34" fmla="*/ 1363056 h 1363056"/>
                <a:gd name="connsiteX2-35" fmla="*/ 741448 w 741448"/>
                <a:gd name="connsiteY2-36" fmla="*/ 327941 h 1363056"/>
                <a:gd name="connsiteX0-37" fmla="*/ 741448 w 741448"/>
                <a:gd name="connsiteY0-38" fmla="*/ 327941 h 1363056"/>
                <a:gd name="connsiteX1-39" fmla="*/ 741448 w 741448"/>
                <a:gd name="connsiteY1-40" fmla="*/ 1363056 h 1363056"/>
                <a:gd name="connsiteX2-41" fmla="*/ 741448 w 741448"/>
                <a:gd name="connsiteY2-42" fmla="*/ 327941 h 1363056"/>
                <a:gd name="connsiteX0-43" fmla="*/ 741448 w 741448"/>
                <a:gd name="connsiteY0-44" fmla="*/ 327941 h 1363056"/>
                <a:gd name="connsiteX1-45" fmla="*/ 741448 w 741448"/>
                <a:gd name="connsiteY1-46" fmla="*/ 1363056 h 1363056"/>
                <a:gd name="connsiteX2-47" fmla="*/ 741448 w 741448"/>
                <a:gd name="connsiteY2-48" fmla="*/ 327941 h 1363056"/>
                <a:gd name="connsiteX0-49" fmla="*/ 741448 w 741448"/>
                <a:gd name="connsiteY0-50" fmla="*/ 327941 h 1363056"/>
                <a:gd name="connsiteX1-51" fmla="*/ 741448 w 741448"/>
                <a:gd name="connsiteY1-52" fmla="*/ 1363056 h 1363056"/>
                <a:gd name="connsiteX2-53" fmla="*/ 741448 w 741448"/>
                <a:gd name="connsiteY2-54" fmla="*/ 327941 h 1363056"/>
                <a:gd name="connsiteX0-55" fmla="*/ 741448 w 743314"/>
                <a:gd name="connsiteY0-56" fmla="*/ 327941 h 1363056"/>
                <a:gd name="connsiteX1-57" fmla="*/ 741448 w 743314"/>
                <a:gd name="connsiteY1-58" fmla="*/ 1363056 h 1363056"/>
                <a:gd name="connsiteX2-59" fmla="*/ 741448 w 743314"/>
                <a:gd name="connsiteY2-60" fmla="*/ 327941 h 1363056"/>
                <a:gd name="connsiteX0-61" fmla="*/ 741448 w 741448"/>
                <a:gd name="connsiteY0-62" fmla="*/ 327941 h 1363056"/>
                <a:gd name="connsiteX1-63" fmla="*/ 741448 w 741448"/>
                <a:gd name="connsiteY1-64" fmla="*/ 1363056 h 1363056"/>
                <a:gd name="connsiteX2-65" fmla="*/ 741448 w 741448"/>
                <a:gd name="connsiteY2-66" fmla="*/ 327941 h 1363056"/>
                <a:gd name="connsiteX0-67" fmla="*/ 741448 w 741448"/>
                <a:gd name="connsiteY0-68" fmla="*/ 327941 h 1363056"/>
                <a:gd name="connsiteX1-69" fmla="*/ 741448 w 741448"/>
                <a:gd name="connsiteY1-70" fmla="*/ 1363056 h 1363056"/>
                <a:gd name="connsiteX2-71" fmla="*/ 741448 w 741448"/>
                <a:gd name="connsiteY2-72" fmla="*/ 327941 h 1363056"/>
              </a:gdLst>
              <a:ahLst/>
              <a:cxnLst>
                <a:cxn ang="0">
                  <a:pos x="connsiteX0-1" y="connsiteY0-2"/>
                </a:cxn>
                <a:cxn ang="0">
                  <a:pos x="connsiteX1-3" y="connsiteY1-4"/>
                </a:cxn>
                <a:cxn ang="0">
                  <a:pos x="connsiteX2-5" y="connsiteY2-6"/>
                </a:cxn>
              </a:cxnLst>
              <a:rect l="l" t="t" r="r" b="b"/>
              <a:pathLst>
                <a:path w="741448" h="1363056">
                  <a:moveTo>
                    <a:pt x="741448" y="327941"/>
                  </a:moveTo>
                  <a:cubicBezTo>
                    <a:pt x="740677" y="1157841"/>
                    <a:pt x="741248" y="495849"/>
                    <a:pt x="741448" y="1363056"/>
                  </a:cubicBezTo>
                  <a:cubicBezTo>
                    <a:pt x="-761386" y="327941"/>
                    <a:pt x="434747" y="-477148"/>
                    <a:pt x="741448" y="32794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4" name="心形 7"/>
            <p:cNvSpPr/>
            <p:nvPr/>
          </p:nvSpPr>
          <p:spPr>
            <a:xfrm flipH="1">
              <a:off x="4572000" y="2643182"/>
              <a:ext cx="742121" cy="1363056"/>
            </a:xfrm>
            <a:custGeom>
              <a:avLst/>
              <a:gdLst>
                <a:gd name="connsiteX0" fmla="*/ 736082 w 1472164"/>
                <a:gd name="connsiteY0" fmla="*/ 345038 h 1380153"/>
                <a:gd name="connsiteX1" fmla="*/ 736082 w 1472164"/>
                <a:gd name="connsiteY1" fmla="*/ 1380153 h 1380153"/>
                <a:gd name="connsiteX2" fmla="*/ 736082 w 1472164"/>
                <a:gd name="connsiteY2" fmla="*/ 345038 h 1380153"/>
                <a:gd name="connsiteX0-1" fmla="*/ 741448 w 1408146"/>
                <a:gd name="connsiteY0-2" fmla="*/ 327941 h 1363056"/>
                <a:gd name="connsiteX1-3" fmla="*/ 741448 w 1408146"/>
                <a:gd name="connsiteY1-4" fmla="*/ 1363056 h 1363056"/>
                <a:gd name="connsiteX2-5" fmla="*/ 741448 w 1408146"/>
                <a:gd name="connsiteY2-6" fmla="*/ 327941 h 1363056"/>
                <a:gd name="connsiteX0-7" fmla="*/ 741448 w 741448"/>
                <a:gd name="connsiteY0-8" fmla="*/ 327941 h 1363056"/>
                <a:gd name="connsiteX1-9" fmla="*/ 741448 w 741448"/>
                <a:gd name="connsiteY1-10" fmla="*/ 1363056 h 1363056"/>
                <a:gd name="connsiteX2-11" fmla="*/ 741448 w 741448"/>
                <a:gd name="connsiteY2-12" fmla="*/ 327941 h 1363056"/>
                <a:gd name="connsiteX0-13" fmla="*/ 741448 w 741448"/>
                <a:gd name="connsiteY0-14" fmla="*/ 327941 h 1363056"/>
                <a:gd name="connsiteX1-15" fmla="*/ 741448 w 741448"/>
                <a:gd name="connsiteY1-16" fmla="*/ 1363056 h 1363056"/>
                <a:gd name="connsiteX2-17" fmla="*/ 741448 w 741448"/>
                <a:gd name="connsiteY2-18" fmla="*/ 327941 h 1363056"/>
                <a:gd name="connsiteX0-19" fmla="*/ 741448 w 742505"/>
                <a:gd name="connsiteY0-20" fmla="*/ 327941 h 1363056"/>
                <a:gd name="connsiteX1-21" fmla="*/ 741448 w 742505"/>
                <a:gd name="connsiteY1-22" fmla="*/ 1363056 h 1363056"/>
                <a:gd name="connsiteX2-23" fmla="*/ 741448 w 742505"/>
                <a:gd name="connsiteY2-24" fmla="*/ 327941 h 1363056"/>
                <a:gd name="connsiteX0-25" fmla="*/ 741448 w 743811"/>
                <a:gd name="connsiteY0-26" fmla="*/ 327941 h 1363056"/>
                <a:gd name="connsiteX1-27" fmla="*/ 741448 w 743811"/>
                <a:gd name="connsiteY1-28" fmla="*/ 1363056 h 1363056"/>
                <a:gd name="connsiteX2-29" fmla="*/ 741448 w 743811"/>
                <a:gd name="connsiteY2-30" fmla="*/ 327941 h 1363056"/>
                <a:gd name="connsiteX0-31" fmla="*/ 741448 w 743178"/>
                <a:gd name="connsiteY0-32" fmla="*/ 327941 h 1363056"/>
                <a:gd name="connsiteX1-33" fmla="*/ 741448 w 743178"/>
                <a:gd name="connsiteY1-34" fmla="*/ 1363056 h 1363056"/>
                <a:gd name="connsiteX2-35" fmla="*/ 741448 w 743178"/>
                <a:gd name="connsiteY2-36" fmla="*/ 327941 h 1363056"/>
                <a:gd name="connsiteX0-37" fmla="*/ 741448 w 742121"/>
                <a:gd name="connsiteY0-38" fmla="*/ 327941 h 1363056"/>
                <a:gd name="connsiteX1-39" fmla="*/ 741448 w 742121"/>
                <a:gd name="connsiteY1-40" fmla="*/ 1363056 h 1363056"/>
                <a:gd name="connsiteX2-41" fmla="*/ 741448 w 742121"/>
                <a:gd name="connsiteY2-42" fmla="*/ 327941 h 1363056"/>
              </a:gdLst>
              <a:ahLst/>
              <a:cxnLst>
                <a:cxn ang="0">
                  <a:pos x="connsiteX0-1" y="connsiteY0-2"/>
                </a:cxn>
                <a:cxn ang="0">
                  <a:pos x="connsiteX1-3" y="connsiteY1-4"/>
                </a:cxn>
                <a:cxn ang="0">
                  <a:pos x="connsiteX2-5" y="connsiteY2-6"/>
                </a:cxn>
              </a:cxnLst>
              <a:rect l="l" t="t" r="r" b="b"/>
              <a:pathLst>
                <a:path w="742121" h="1363056">
                  <a:moveTo>
                    <a:pt x="741448" y="327941"/>
                  </a:moveTo>
                  <a:cubicBezTo>
                    <a:pt x="743059" y="1088786"/>
                    <a:pt x="741249" y="617292"/>
                    <a:pt x="741448" y="1363056"/>
                  </a:cubicBezTo>
                  <a:cubicBezTo>
                    <a:pt x="-761386" y="327941"/>
                    <a:pt x="434747" y="-477148"/>
                    <a:pt x="741448" y="32794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grpSp>
      <p:grpSp>
        <p:nvGrpSpPr>
          <p:cNvPr id="5" name="组合 4"/>
          <p:cNvGrpSpPr/>
          <p:nvPr/>
        </p:nvGrpSpPr>
        <p:grpSpPr>
          <a:xfrm>
            <a:off x="4965823" y="1937778"/>
            <a:ext cx="746824" cy="2100342"/>
            <a:chOff x="4943466" y="3048749"/>
            <a:chExt cx="746824" cy="2100342"/>
          </a:xfrm>
          <a:solidFill>
            <a:schemeClr val="tx1"/>
          </a:solidFill>
        </p:grpSpPr>
        <p:sp>
          <p:nvSpPr>
            <p:cNvPr id="6" name="心形 8"/>
            <p:cNvSpPr/>
            <p:nvPr/>
          </p:nvSpPr>
          <p:spPr>
            <a:xfrm>
              <a:off x="4943466" y="3048749"/>
              <a:ext cx="746824" cy="1363056"/>
            </a:xfrm>
            <a:custGeom>
              <a:avLst/>
              <a:gdLst>
                <a:gd name="connsiteX0" fmla="*/ 736082 w 1472164"/>
                <a:gd name="connsiteY0" fmla="*/ 345038 h 1380153"/>
                <a:gd name="connsiteX1" fmla="*/ 736082 w 1472164"/>
                <a:gd name="connsiteY1" fmla="*/ 1380153 h 1380153"/>
                <a:gd name="connsiteX2" fmla="*/ 736082 w 1472164"/>
                <a:gd name="connsiteY2" fmla="*/ 345038 h 1380153"/>
                <a:gd name="connsiteX0-1" fmla="*/ 741448 w 1403231"/>
                <a:gd name="connsiteY0-2" fmla="*/ 327941 h 1363056"/>
                <a:gd name="connsiteX1-3" fmla="*/ 741448 w 1403231"/>
                <a:gd name="connsiteY1-4" fmla="*/ 1363056 h 1363056"/>
                <a:gd name="connsiteX2-5" fmla="*/ 741448 w 1403231"/>
                <a:gd name="connsiteY2-6" fmla="*/ 327941 h 1363056"/>
                <a:gd name="connsiteX0-7" fmla="*/ 741448 w 742788"/>
                <a:gd name="connsiteY0-8" fmla="*/ 327941 h 1363056"/>
                <a:gd name="connsiteX1-9" fmla="*/ 741448 w 742788"/>
                <a:gd name="connsiteY1-10" fmla="*/ 1363056 h 1363056"/>
                <a:gd name="connsiteX2-11" fmla="*/ 741448 w 742788"/>
                <a:gd name="connsiteY2-12" fmla="*/ 327941 h 1363056"/>
                <a:gd name="connsiteX0-13" fmla="*/ 741448 w 746824"/>
                <a:gd name="connsiteY0-14" fmla="*/ 327941 h 1363056"/>
                <a:gd name="connsiteX1-15" fmla="*/ 741448 w 746824"/>
                <a:gd name="connsiteY1-16" fmla="*/ 1363056 h 1363056"/>
                <a:gd name="connsiteX2-17" fmla="*/ 741448 w 746824"/>
                <a:gd name="connsiteY2-18" fmla="*/ 327941 h 1363056"/>
              </a:gdLst>
              <a:ahLst/>
              <a:cxnLst>
                <a:cxn ang="0">
                  <a:pos x="connsiteX0-1" y="connsiteY0-2"/>
                </a:cxn>
                <a:cxn ang="0">
                  <a:pos x="connsiteX1-3" y="connsiteY1-4"/>
                </a:cxn>
                <a:cxn ang="0">
                  <a:pos x="connsiteX2-5" y="connsiteY2-6"/>
                </a:cxn>
              </a:cxnLst>
              <a:rect l="l" t="t" r="r" b="b"/>
              <a:pathLst>
                <a:path w="746824" h="1363056">
                  <a:moveTo>
                    <a:pt x="741448" y="327941"/>
                  </a:moveTo>
                  <a:cubicBezTo>
                    <a:pt x="747066" y="1050569"/>
                    <a:pt x="750018" y="562116"/>
                    <a:pt x="741448" y="1363056"/>
                  </a:cubicBezTo>
                  <a:cubicBezTo>
                    <a:pt x="-761386" y="327941"/>
                    <a:pt x="434747" y="-477148"/>
                    <a:pt x="741448" y="327941"/>
                  </a:cubicBezTo>
                  <a:close/>
                </a:path>
              </a:pathLst>
            </a:custGeom>
            <a:solidFill>
              <a:srgbClr val="FFCA1B"/>
            </a:solidFill>
            <a:ln>
              <a:noFill/>
            </a:ln>
            <a:scene3d>
              <a:camera prst="orthographicFront">
                <a:rot lat="0" lon="0" rev="1620000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7" name="心形 8"/>
            <p:cNvSpPr/>
            <p:nvPr/>
          </p:nvSpPr>
          <p:spPr>
            <a:xfrm flipH="1">
              <a:off x="4948441" y="3786035"/>
              <a:ext cx="741849" cy="1363056"/>
            </a:xfrm>
            <a:custGeom>
              <a:avLst/>
              <a:gdLst>
                <a:gd name="connsiteX0" fmla="*/ 736082 w 1472164"/>
                <a:gd name="connsiteY0" fmla="*/ 345038 h 1380153"/>
                <a:gd name="connsiteX1" fmla="*/ 736082 w 1472164"/>
                <a:gd name="connsiteY1" fmla="*/ 1380153 h 1380153"/>
                <a:gd name="connsiteX2" fmla="*/ 736082 w 1472164"/>
                <a:gd name="connsiteY2" fmla="*/ 345038 h 1380153"/>
                <a:gd name="connsiteX0-1" fmla="*/ 741448 w 1403231"/>
                <a:gd name="connsiteY0-2" fmla="*/ 327941 h 1363056"/>
                <a:gd name="connsiteX1-3" fmla="*/ 741448 w 1403231"/>
                <a:gd name="connsiteY1-4" fmla="*/ 1363056 h 1363056"/>
                <a:gd name="connsiteX2-5" fmla="*/ 741448 w 1403231"/>
                <a:gd name="connsiteY2-6" fmla="*/ 327941 h 1363056"/>
                <a:gd name="connsiteX0-7" fmla="*/ 741448 w 742788"/>
                <a:gd name="connsiteY0-8" fmla="*/ 327941 h 1363056"/>
                <a:gd name="connsiteX1-9" fmla="*/ 741448 w 742788"/>
                <a:gd name="connsiteY1-10" fmla="*/ 1363056 h 1363056"/>
                <a:gd name="connsiteX2-11" fmla="*/ 741448 w 742788"/>
                <a:gd name="connsiteY2-12" fmla="*/ 327941 h 1363056"/>
                <a:gd name="connsiteX0-13" fmla="*/ 741448 w 746824"/>
                <a:gd name="connsiteY0-14" fmla="*/ 327941 h 1363056"/>
                <a:gd name="connsiteX1-15" fmla="*/ 741448 w 746824"/>
                <a:gd name="connsiteY1-16" fmla="*/ 1363056 h 1363056"/>
                <a:gd name="connsiteX2-17" fmla="*/ 741448 w 746824"/>
                <a:gd name="connsiteY2-18" fmla="*/ 327941 h 1363056"/>
                <a:gd name="connsiteX0-19" fmla="*/ 741448 w 744292"/>
                <a:gd name="connsiteY0-20" fmla="*/ 327941 h 1363056"/>
                <a:gd name="connsiteX1-21" fmla="*/ 741448 w 744292"/>
                <a:gd name="connsiteY1-22" fmla="*/ 1363056 h 1363056"/>
                <a:gd name="connsiteX2-23" fmla="*/ 741448 w 744292"/>
                <a:gd name="connsiteY2-24" fmla="*/ 327941 h 1363056"/>
                <a:gd name="connsiteX0-25" fmla="*/ 741448 w 741849"/>
                <a:gd name="connsiteY0-26" fmla="*/ 327941 h 1363056"/>
                <a:gd name="connsiteX1-27" fmla="*/ 741448 w 741849"/>
                <a:gd name="connsiteY1-28" fmla="*/ 1363056 h 1363056"/>
                <a:gd name="connsiteX2-29" fmla="*/ 741448 w 741849"/>
                <a:gd name="connsiteY2-30" fmla="*/ 327941 h 1363056"/>
              </a:gdLst>
              <a:ahLst/>
              <a:cxnLst>
                <a:cxn ang="0">
                  <a:pos x="connsiteX0-1" y="connsiteY0-2"/>
                </a:cxn>
                <a:cxn ang="0">
                  <a:pos x="connsiteX1-3" y="connsiteY1-4"/>
                </a:cxn>
                <a:cxn ang="0">
                  <a:pos x="connsiteX2-5" y="connsiteY2-6"/>
                </a:cxn>
              </a:cxnLst>
              <a:rect l="l" t="t" r="r" b="b"/>
              <a:pathLst>
                <a:path w="741849" h="1363056">
                  <a:moveTo>
                    <a:pt x="741448" y="327941"/>
                  </a:moveTo>
                  <a:cubicBezTo>
                    <a:pt x="739922" y="1055331"/>
                    <a:pt x="742874" y="562116"/>
                    <a:pt x="741448" y="1363056"/>
                  </a:cubicBezTo>
                  <a:cubicBezTo>
                    <a:pt x="-761386" y="327941"/>
                    <a:pt x="434747" y="-477148"/>
                    <a:pt x="741448" y="327941"/>
                  </a:cubicBezTo>
                  <a:close/>
                </a:path>
              </a:pathLst>
            </a:custGeom>
            <a:solidFill>
              <a:srgbClr val="FFCA1B"/>
            </a:solidFill>
            <a:ln>
              <a:noFill/>
            </a:ln>
            <a:scene3d>
              <a:camera prst="orthographicFront">
                <a:rot lat="0" lon="0" rev="1620000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grpSp>
      <p:grpSp>
        <p:nvGrpSpPr>
          <p:cNvPr id="8" name="组合 7"/>
          <p:cNvGrpSpPr/>
          <p:nvPr/>
        </p:nvGrpSpPr>
        <p:grpSpPr>
          <a:xfrm>
            <a:off x="3840345" y="3105907"/>
            <a:ext cx="1481449" cy="1364683"/>
            <a:chOff x="3817988" y="4216878"/>
            <a:chExt cx="1481449" cy="1364683"/>
          </a:xfrm>
          <a:solidFill>
            <a:srgbClr val="FFCA1B"/>
          </a:solidFill>
        </p:grpSpPr>
        <p:sp>
          <p:nvSpPr>
            <p:cNvPr id="9" name="心形 10"/>
            <p:cNvSpPr/>
            <p:nvPr/>
          </p:nvSpPr>
          <p:spPr>
            <a:xfrm>
              <a:off x="4557989" y="4216878"/>
              <a:ext cx="741448" cy="1363056"/>
            </a:xfrm>
            <a:custGeom>
              <a:avLst/>
              <a:gdLst>
                <a:gd name="connsiteX0" fmla="*/ 736082 w 1472164"/>
                <a:gd name="connsiteY0" fmla="*/ 345038 h 1380153"/>
                <a:gd name="connsiteX1" fmla="*/ 736082 w 1472164"/>
                <a:gd name="connsiteY1" fmla="*/ 1380153 h 1380153"/>
                <a:gd name="connsiteX2" fmla="*/ 736082 w 1472164"/>
                <a:gd name="connsiteY2" fmla="*/ 345038 h 1380153"/>
                <a:gd name="connsiteX0-1" fmla="*/ 741448 w 1408146"/>
                <a:gd name="connsiteY0-2" fmla="*/ 327941 h 1363056"/>
                <a:gd name="connsiteX1-3" fmla="*/ 741448 w 1408146"/>
                <a:gd name="connsiteY1-4" fmla="*/ 1363056 h 1363056"/>
                <a:gd name="connsiteX2-5" fmla="*/ 741448 w 1408146"/>
                <a:gd name="connsiteY2-6" fmla="*/ 327941 h 1363056"/>
                <a:gd name="connsiteX0-7" fmla="*/ 741448 w 741448"/>
                <a:gd name="connsiteY0-8" fmla="*/ 327941 h 1363056"/>
                <a:gd name="connsiteX1-9" fmla="*/ 741448 w 741448"/>
                <a:gd name="connsiteY1-10" fmla="*/ 1363056 h 1363056"/>
                <a:gd name="connsiteX2-11" fmla="*/ 741448 w 741448"/>
                <a:gd name="connsiteY2-12" fmla="*/ 327941 h 1363056"/>
                <a:gd name="connsiteX0-13" fmla="*/ 741448 w 741448"/>
                <a:gd name="connsiteY0-14" fmla="*/ 327941 h 1363056"/>
                <a:gd name="connsiteX1-15" fmla="*/ 741448 w 741448"/>
                <a:gd name="connsiteY1-16" fmla="*/ 1363056 h 1363056"/>
                <a:gd name="connsiteX2-17" fmla="*/ 741448 w 741448"/>
                <a:gd name="connsiteY2-18" fmla="*/ 327941 h 1363056"/>
                <a:gd name="connsiteX0-19" fmla="*/ 741448 w 741448"/>
                <a:gd name="connsiteY0-20" fmla="*/ 327941 h 1363056"/>
                <a:gd name="connsiteX1-21" fmla="*/ 741448 w 741448"/>
                <a:gd name="connsiteY1-22" fmla="*/ 1363056 h 1363056"/>
                <a:gd name="connsiteX2-23" fmla="*/ 741448 w 741448"/>
                <a:gd name="connsiteY2-24" fmla="*/ 327941 h 1363056"/>
              </a:gdLst>
              <a:ahLst/>
              <a:cxnLst>
                <a:cxn ang="0">
                  <a:pos x="connsiteX0-1" y="connsiteY0-2"/>
                </a:cxn>
                <a:cxn ang="0">
                  <a:pos x="connsiteX1-3" y="connsiteY1-4"/>
                </a:cxn>
                <a:cxn ang="0">
                  <a:pos x="connsiteX2-5" y="connsiteY2-6"/>
                </a:cxn>
              </a:cxnLst>
              <a:rect l="l" t="t" r="r" b="b"/>
              <a:pathLst>
                <a:path w="741448" h="1363056">
                  <a:moveTo>
                    <a:pt x="741448" y="327941"/>
                  </a:moveTo>
                  <a:cubicBezTo>
                    <a:pt x="740678" y="1347644"/>
                    <a:pt x="741249" y="535865"/>
                    <a:pt x="741448" y="1363056"/>
                  </a:cubicBezTo>
                  <a:cubicBezTo>
                    <a:pt x="-761386" y="327941"/>
                    <a:pt x="434747" y="-477148"/>
                    <a:pt x="741448" y="327941"/>
                  </a:cubicBezTo>
                  <a:close/>
                </a:path>
              </a:pathLst>
            </a:custGeom>
            <a:grpFill/>
            <a:ln>
              <a:noFill/>
            </a:ln>
            <a:scene3d>
              <a:camera prst="orthographicFront">
                <a:rot lat="0" lon="0" rev="10799999"/>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solidFill>
                  <a:srgbClr val="080808"/>
                </a:solidFill>
                <a:latin typeface="微软雅黑" panose="020B0503020204020204" pitchFamily="34" charset="-122"/>
                <a:ea typeface="微软雅黑" panose="020B0503020204020204" pitchFamily="34" charset="-122"/>
              </a:endParaRPr>
            </a:p>
          </p:txBody>
        </p:sp>
        <p:sp>
          <p:nvSpPr>
            <p:cNvPr id="10" name="心形 10"/>
            <p:cNvSpPr/>
            <p:nvPr/>
          </p:nvSpPr>
          <p:spPr>
            <a:xfrm flipH="1">
              <a:off x="3817988" y="4218505"/>
              <a:ext cx="741448" cy="1363056"/>
            </a:xfrm>
            <a:custGeom>
              <a:avLst/>
              <a:gdLst>
                <a:gd name="connsiteX0" fmla="*/ 736082 w 1472164"/>
                <a:gd name="connsiteY0" fmla="*/ 345038 h 1380153"/>
                <a:gd name="connsiteX1" fmla="*/ 736082 w 1472164"/>
                <a:gd name="connsiteY1" fmla="*/ 1380153 h 1380153"/>
                <a:gd name="connsiteX2" fmla="*/ 736082 w 1472164"/>
                <a:gd name="connsiteY2" fmla="*/ 345038 h 1380153"/>
                <a:gd name="connsiteX0-1" fmla="*/ 741448 w 1408146"/>
                <a:gd name="connsiteY0-2" fmla="*/ 327941 h 1363056"/>
                <a:gd name="connsiteX1-3" fmla="*/ 741448 w 1408146"/>
                <a:gd name="connsiteY1-4" fmla="*/ 1363056 h 1363056"/>
                <a:gd name="connsiteX2-5" fmla="*/ 741448 w 1408146"/>
                <a:gd name="connsiteY2-6" fmla="*/ 327941 h 1363056"/>
                <a:gd name="connsiteX0-7" fmla="*/ 741448 w 741448"/>
                <a:gd name="connsiteY0-8" fmla="*/ 327941 h 1363056"/>
                <a:gd name="connsiteX1-9" fmla="*/ 741448 w 741448"/>
                <a:gd name="connsiteY1-10" fmla="*/ 1363056 h 1363056"/>
                <a:gd name="connsiteX2-11" fmla="*/ 741448 w 741448"/>
                <a:gd name="connsiteY2-12" fmla="*/ 327941 h 1363056"/>
                <a:gd name="connsiteX0-13" fmla="*/ 741448 w 741448"/>
                <a:gd name="connsiteY0-14" fmla="*/ 327941 h 1363056"/>
                <a:gd name="connsiteX1-15" fmla="*/ 741448 w 741448"/>
                <a:gd name="connsiteY1-16" fmla="*/ 1363056 h 1363056"/>
                <a:gd name="connsiteX2-17" fmla="*/ 741448 w 741448"/>
                <a:gd name="connsiteY2-18" fmla="*/ 327941 h 1363056"/>
                <a:gd name="connsiteX0-19" fmla="*/ 741448 w 741448"/>
                <a:gd name="connsiteY0-20" fmla="*/ 327941 h 1363056"/>
                <a:gd name="connsiteX1-21" fmla="*/ 741448 w 741448"/>
                <a:gd name="connsiteY1-22" fmla="*/ 1363056 h 1363056"/>
                <a:gd name="connsiteX2-23" fmla="*/ 741448 w 741448"/>
                <a:gd name="connsiteY2-24" fmla="*/ 327941 h 1363056"/>
              </a:gdLst>
              <a:ahLst/>
              <a:cxnLst>
                <a:cxn ang="0">
                  <a:pos x="connsiteX0-1" y="connsiteY0-2"/>
                </a:cxn>
                <a:cxn ang="0">
                  <a:pos x="connsiteX1-3" y="connsiteY1-4"/>
                </a:cxn>
                <a:cxn ang="0">
                  <a:pos x="connsiteX2-5" y="connsiteY2-6"/>
                </a:cxn>
              </a:cxnLst>
              <a:rect l="l" t="t" r="r" b="b"/>
              <a:pathLst>
                <a:path w="741448" h="1363056">
                  <a:moveTo>
                    <a:pt x="741448" y="327941"/>
                  </a:moveTo>
                  <a:cubicBezTo>
                    <a:pt x="740677" y="1147620"/>
                    <a:pt x="741249" y="676359"/>
                    <a:pt x="741448" y="1363056"/>
                  </a:cubicBezTo>
                  <a:cubicBezTo>
                    <a:pt x="-761386" y="327941"/>
                    <a:pt x="434747" y="-477148"/>
                    <a:pt x="741448" y="327941"/>
                  </a:cubicBezTo>
                  <a:close/>
                </a:path>
              </a:pathLst>
            </a:custGeom>
            <a:grpFill/>
            <a:ln>
              <a:noFill/>
            </a:ln>
            <a:scene3d>
              <a:camera prst="orthographicFront">
                <a:rot lat="0" lon="0" rev="10799999"/>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solidFill>
                  <a:srgbClr val="080808"/>
                </a:solidFill>
                <a:latin typeface="微软雅黑" panose="020B0503020204020204" pitchFamily="34" charset="-122"/>
                <a:ea typeface="微软雅黑" panose="020B0503020204020204" pitchFamily="34" charset="-122"/>
              </a:endParaRPr>
            </a:p>
          </p:txBody>
        </p:sp>
      </p:grpSp>
      <p:grpSp>
        <p:nvGrpSpPr>
          <p:cNvPr id="11" name="组合 10"/>
          <p:cNvGrpSpPr/>
          <p:nvPr/>
        </p:nvGrpSpPr>
        <p:grpSpPr>
          <a:xfrm>
            <a:off x="868640" y="987574"/>
            <a:ext cx="3268037" cy="786774"/>
            <a:chOff x="846283" y="2098545"/>
            <a:chExt cx="3268037" cy="786774"/>
          </a:xfrm>
        </p:grpSpPr>
        <p:grpSp>
          <p:nvGrpSpPr>
            <p:cNvPr id="12" name="组合 44"/>
            <p:cNvGrpSpPr/>
            <p:nvPr/>
          </p:nvGrpSpPr>
          <p:grpSpPr bwMode="auto">
            <a:xfrm flipH="1">
              <a:off x="846283" y="2421769"/>
              <a:ext cx="2184400" cy="400110"/>
              <a:chOff x="-362770" y="3102960"/>
              <a:chExt cx="2183514" cy="400110"/>
            </a:xfrm>
          </p:grpSpPr>
          <p:sp>
            <p:nvSpPr>
              <p:cNvPr id="15" name="TextBox 14"/>
              <p:cNvSpPr txBox="1">
                <a:spLocks noChangeArrowheads="1"/>
              </p:cNvSpPr>
              <p:nvPr/>
            </p:nvSpPr>
            <p:spPr bwMode="auto">
              <a:xfrm>
                <a:off x="675034" y="3102960"/>
                <a:ext cx="1145710" cy="400110"/>
              </a:xfrm>
              <a:prstGeom prst="rect">
                <a:avLst/>
              </a:prstGeom>
              <a:noFill/>
              <a:ln>
                <a:noFill/>
              </a:ln>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    </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p:txBody>
          </p:sp>
          <p:sp>
            <p:nvSpPr>
              <p:cNvPr id="16" name="TextBox 11"/>
              <p:cNvSpPr txBox="1">
                <a:spLocks noChangeArrowheads="1"/>
              </p:cNvSpPr>
              <p:nvPr/>
            </p:nvSpPr>
            <p:spPr bwMode="auto">
              <a:xfrm>
                <a:off x="-362770" y="3102960"/>
                <a:ext cx="1145710" cy="400110"/>
              </a:xfrm>
              <a:prstGeom prst="rect">
                <a:avLst/>
              </a:prstGeom>
              <a:noFill/>
              <a:ln>
                <a:noFill/>
              </a:ln>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    </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p:txBody>
          </p:sp>
        </p:grpSp>
        <p:sp>
          <p:nvSpPr>
            <p:cNvPr id="13" name="TextBox 11"/>
            <p:cNvSpPr txBox="1">
              <a:spLocks noChangeArrowheads="1"/>
            </p:cNvSpPr>
            <p:nvPr/>
          </p:nvSpPr>
          <p:spPr bwMode="auto">
            <a:xfrm flipH="1">
              <a:off x="868638" y="2098545"/>
              <a:ext cx="1456585" cy="338554"/>
            </a:xfrm>
            <a:prstGeom prst="rect">
              <a:avLst/>
            </a:prstGeom>
            <a:noFill/>
            <a:ln>
              <a:noFill/>
            </a:ln>
            <a:effec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600" kern="0" dirty="0" smtClean="0">
                  <a:solidFill>
                    <a:srgbClr val="FFCA1B"/>
                  </a:solidFill>
                  <a:latin typeface="微软雅黑" panose="020B0503020204020204" pitchFamily="34" charset="-122"/>
                  <a:ea typeface="微软雅黑" panose="020B0503020204020204" pitchFamily="34" charset="-122"/>
                </a:rPr>
                <a:t>标题文字</a:t>
              </a:r>
              <a:endParaRPr lang="zh-CN" altLang="en-US" sz="1600" kern="0" dirty="0" smtClean="0">
                <a:solidFill>
                  <a:srgbClr val="FFCA1B"/>
                </a:solidFill>
                <a:latin typeface="微软雅黑" panose="020B0503020204020204" pitchFamily="34" charset="-122"/>
                <a:ea typeface="微软雅黑" panose="020B0503020204020204" pitchFamily="34" charset="-122"/>
              </a:endParaRPr>
            </a:p>
          </p:txBody>
        </p:sp>
        <p:cxnSp>
          <p:nvCxnSpPr>
            <p:cNvPr id="14" name="直接连接符 13"/>
            <p:cNvCxnSpPr/>
            <p:nvPr/>
          </p:nvCxnSpPr>
          <p:spPr>
            <a:xfrm flipH="1">
              <a:off x="868639" y="2885319"/>
              <a:ext cx="3245681" cy="0"/>
            </a:xfrm>
            <a:prstGeom prst="line">
              <a:avLst/>
            </a:prstGeom>
            <a:ln w="12700">
              <a:solidFill>
                <a:schemeClr val="bg1"/>
              </a:solidFill>
              <a:prstDash val="sysDot"/>
              <a:headEnd type="oval"/>
              <a:tailEnd type="oval"/>
            </a:ln>
          </p:spPr>
          <p:style>
            <a:lnRef idx="1">
              <a:schemeClr val="accent1"/>
            </a:lnRef>
            <a:fillRef idx="0">
              <a:schemeClr val="accent1"/>
            </a:fillRef>
            <a:effectRef idx="0">
              <a:schemeClr val="accent1"/>
            </a:effectRef>
            <a:fontRef idx="minor">
              <a:schemeClr val="tx1"/>
            </a:fontRef>
          </p:style>
        </p:cxnSp>
      </p:grpSp>
      <p:grpSp>
        <p:nvGrpSpPr>
          <p:cNvPr id="17" name="组合 16"/>
          <p:cNvGrpSpPr/>
          <p:nvPr/>
        </p:nvGrpSpPr>
        <p:grpSpPr>
          <a:xfrm>
            <a:off x="5792861" y="1707654"/>
            <a:ext cx="2548069" cy="786774"/>
            <a:chOff x="5770504" y="2818625"/>
            <a:chExt cx="2548069" cy="786774"/>
          </a:xfrm>
        </p:grpSpPr>
        <p:grpSp>
          <p:nvGrpSpPr>
            <p:cNvPr id="18" name="组合 44"/>
            <p:cNvGrpSpPr/>
            <p:nvPr/>
          </p:nvGrpSpPr>
          <p:grpSpPr bwMode="auto">
            <a:xfrm flipH="1">
              <a:off x="6042252" y="3141849"/>
              <a:ext cx="2184400" cy="400110"/>
              <a:chOff x="-362770" y="3102960"/>
              <a:chExt cx="2183514" cy="400110"/>
            </a:xfrm>
          </p:grpSpPr>
          <p:sp>
            <p:nvSpPr>
              <p:cNvPr id="21" name="TextBox 11"/>
              <p:cNvSpPr txBox="1">
                <a:spLocks noChangeArrowheads="1"/>
              </p:cNvSpPr>
              <p:nvPr/>
            </p:nvSpPr>
            <p:spPr bwMode="auto">
              <a:xfrm>
                <a:off x="675034" y="3102960"/>
                <a:ext cx="1145710" cy="400110"/>
              </a:xfrm>
              <a:prstGeom prst="rect">
                <a:avLst/>
              </a:prstGeom>
              <a:noFill/>
              <a:ln>
                <a:noFill/>
              </a:ln>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    </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p:txBody>
          </p:sp>
          <p:sp>
            <p:nvSpPr>
              <p:cNvPr id="22" name="TextBox 11"/>
              <p:cNvSpPr txBox="1">
                <a:spLocks noChangeArrowheads="1"/>
              </p:cNvSpPr>
              <p:nvPr/>
            </p:nvSpPr>
            <p:spPr bwMode="auto">
              <a:xfrm>
                <a:off x="-362770" y="3102960"/>
                <a:ext cx="1145710" cy="400110"/>
              </a:xfrm>
              <a:prstGeom prst="rect">
                <a:avLst/>
              </a:prstGeom>
              <a:noFill/>
              <a:ln>
                <a:noFill/>
              </a:ln>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    </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p:txBody>
          </p:sp>
        </p:grpSp>
        <p:sp>
          <p:nvSpPr>
            <p:cNvPr id="19" name="TextBox 11"/>
            <p:cNvSpPr txBox="1">
              <a:spLocks noChangeArrowheads="1"/>
            </p:cNvSpPr>
            <p:nvPr/>
          </p:nvSpPr>
          <p:spPr bwMode="auto">
            <a:xfrm flipH="1">
              <a:off x="6064607" y="2818625"/>
              <a:ext cx="1456585" cy="338554"/>
            </a:xfrm>
            <a:prstGeom prst="rect">
              <a:avLst/>
            </a:prstGeom>
            <a:noFill/>
            <a:ln>
              <a:noFill/>
            </a:ln>
            <a:effec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600" kern="0" dirty="0" smtClean="0">
                  <a:solidFill>
                    <a:srgbClr val="FFCA1B"/>
                  </a:solidFill>
                  <a:latin typeface="微软雅黑" panose="020B0503020204020204" pitchFamily="34" charset="-122"/>
                  <a:ea typeface="微软雅黑" panose="020B0503020204020204" pitchFamily="34" charset="-122"/>
                </a:rPr>
                <a:t>标题文字</a:t>
              </a:r>
              <a:endParaRPr lang="zh-CN" altLang="en-US" sz="1600" kern="0" dirty="0" smtClean="0">
                <a:solidFill>
                  <a:srgbClr val="FFCA1B"/>
                </a:solidFill>
                <a:latin typeface="微软雅黑" panose="020B0503020204020204" pitchFamily="34" charset="-122"/>
                <a:ea typeface="微软雅黑" panose="020B0503020204020204" pitchFamily="34" charset="-122"/>
              </a:endParaRPr>
            </a:p>
          </p:txBody>
        </p:sp>
        <p:cxnSp>
          <p:nvCxnSpPr>
            <p:cNvPr id="20" name="直接连接符 19"/>
            <p:cNvCxnSpPr/>
            <p:nvPr/>
          </p:nvCxnSpPr>
          <p:spPr>
            <a:xfrm flipH="1">
              <a:off x="5770504" y="3605399"/>
              <a:ext cx="2548069" cy="0"/>
            </a:xfrm>
            <a:prstGeom prst="line">
              <a:avLst/>
            </a:prstGeom>
            <a:ln w="12700">
              <a:solidFill>
                <a:schemeClr val="tx1"/>
              </a:solidFill>
              <a:prstDash val="sysDot"/>
              <a:headEnd type="oval"/>
              <a:tailEnd type="oval"/>
            </a:ln>
          </p:spPr>
          <p:style>
            <a:lnRef idx="1">
              <a:schemeClr val="accent1"/>
            </a:lnRef>
            <a:fillRef idx="0">
              <a:schemeClr val="accent1"/>
            </a:fillRef>
            <a:effectRef idx="0">
              <a:schemeClr val="accent1"/>
            </a:effectRef>
            <a:fontRef idx="minor">
              <a:schemeClr val="tx1"/>
            </a:fontRef>
          </p:style>
        </p:cxnSp>
      </p:grpSp>
      <p:grpSp>
        <p:nvGrpSpPr>
          <p:cNvPr id="23" name="组合 22"/>
          <p:cNvGrpSpPr/>
          <p:nvPr/>
        </p:nvGrpSpPr>
        <p:grpSpPr>
          <a:xfrm>
            <a:off x="5072781" y="3486368"/>
            <a:ext cx="3302903" cy="759598"/>
            <a:chOff x="5050424" y="4597339"/>
            <a:chExt cx="3302903" cy="759598"/>
          </a:xfrm>
        </p:grpSpPr>
        <p:grpSp>
          <p:nvGrpSpPr>
            <p:cNvPr id="24" name="组合 44"/>
            <p:cNvGrpSpPr/>
            <p:nvPr/>
          </p:nvGrpSpPr>
          <p:grpSpPr bwMode="auto">
            <a:xfrm flipH="1">
              <a:off x="6168927" y="4886213"/>
              <a:ext cx="2184400" cy="400110"/>
              <a:chOff x="-362770" y="3102960"/>
              <a:chExt cx="2183514" cy="400110"/>
            </a:xfrm>
          </p:grpSpPr>
          <p:sp>
            <p:nvSpPr>
              <p:cNvPr id="27" name="TextBox 11"/>
              <p:cNvSpPr txBox="1">
                <a:spLocks noChangeArrowheads="1"/>
              </p:cNvSpPr>
              <p:nvPr/>
            </p:nvSpPr>
            <p:spPr bwMode="auto">
              <a:xfrm>
                <a:off x="675034" y="3102960"/>
                <a:ext cx="1145710" cy="400110"/>
              </a:xfrm>
              <a:prstGeom prst="rect">
                <a:avLst/>
              </a:prstGeom>
              <a:noFill/>
              <a:ln>
                <a:noFill/>
              </a:ln>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    </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p:txBody>
          </p:sp>
          <p:sp>
            <p:nvSpPr>
              <p:cNvPr id="28" name="TextBox 11"/>
              <p:cNvSpPr txBox="1">
                <a:spLocks noChangeArrowheads="1"/>
              </p:cNvSpPr>
              <p:nvPr/>
            </p:nvSpPr>
            <p:spPr bwMode="auto">
              <a:xfrm>
                <a:off x="-362770" y="3102960"/>
                <a:ext cx="1145710" cy="400110"/>
              </a:xfrm>
              <a:prstGeom prst="rect">
                <a:avLst/>
              </a:prstGeom>
              <a:noFill/>
              <a:ln>
                <a:noFill/>
              </a:ln>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    </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p:txBody>
          </p:sp>
        </p:grpSp>
        <p:sp>
          <p:nvSpPr>
            <p:cNvPr id="25" name="TextBox 11"/>
            <p:cNvSpPr txBox="1">
              <a:spLocks noChangeArrowheads="1"/>
            </p:cNvSpPr>
            <p:nvPr/>
          </p:nvSpPr>
          <p:spPr bwMode="auto">
            <a:xfrm flipH="1">
              <a:off x="6191282" y="4597339"/>
              <a:ext cx="1456585" cy="338554"/>
            </a:xfrm>
            <a:prstGeom prst="rect">
              <a:avLst/>
            </a:prstGeom>
            <a:noFill/>
            <a:ln>
              <a:noFill/>
            </a:ln>
            <a:effec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600" kern="0" dirty="0" smtClean="0">
                  <a:solidFill>
                    <a:srgbClr val="FFCA1B"/>
                  </a:solidFill>
                  <a:latin typeface="微软雅黑" panose="020B0503020204020204" pitchFamily="34" charset="-122"/>
                  <a:ea typeface="微软雅黑" panose="020B0503020204020204" pitchFamily="34" charset="-122"/>
                </a:rPr>
                <a:t>标题文字</a:t>
              </a:r>
              <a:endParaRPr lang="zh-CN" altLang="en-US" sz="1600" kern="0" dirty="0" smtClean="0">
                <a:solidFill>
                  <a:srgbClr val="FFCA1B"/>
                </a:solidFill>
                <a:latin typeface="微软雅黑" panose="020B0503020204020204" pitchFamily="34" charset="-122"/>
                <a:ea typeface="微软雅黑" panose="020B0503020204020204" pitchFamily="34" charset="-122"/>
              </a:endParaRPr>
            </a:p>
          </p:txBody>
        </p:sp>
        <p:cxnSp>
          <p:nvCxnSpPr>
            <p:cNvPr id="26" name="直接连接符 25"/>
            <p:cNvCxnSpPr/>
            <p:nvPr/>
          </p:nvCxnSpPr>
          <p:spPr>
            <a:xfrm flipH="1" flipV="1">
              <a:off x="5050424" y="5349763"/>
              <a:ext cx="3263072" cy="7174"/>
            </a:xfrm>
            <a:prstGeom prst="line">
              <a:avLst/>
            </a:prstGeom>
            <a:ln w="12700">
              <a:solidFill>
                <a:schemeClr val="bg2"/>
              </a:solidFill>
              <a:prstDash val="sysDot"/>
              <a:headEnd type="oval"/>
              <a:tailEnd type="oval"/>
            </a:ln>
          </p:spPr>
          <p:style>
            <a:lnRef idx="1">
              <a:schemeClr val="accent1"/>
            </a:lnRef>
            <a:fillRef idx="0">
              <a:schemeClr val="accent1"/>
            </a:fillRef>
            <a:effectRef idx="0">
              <a:schemeClr val="accent1"/>
            </a:effectRef>
            <a:fontRef idx="minor">
              <a:schemeClr val="tx1"/>
            </a:fontRef>
          </p:style>
        </p:cxnSp>
      </p:grpSp>
      <p:grpSp>
        <p:nvGrpSpPr>
          <p:cNvPr id="29" name="组合 28"/>
          <p:cNvGrpSpPr/>
          <p:nvPr/>
        </p:nvGrpSpPr>
        <p:grpSpPr>
          <a:xfrm>
            <a:off x="3484008" y="1933158"/>
            <a:ext cx="742098" cy="2105445"/>
            <a:chOff x="3463556" y="3046034"/>
            <a:chExt cx="742098" cy="2105445"/>
          </a:xfrm>
          <a:solidFill>
            <a:schemeClr val="tx2"/>
          </a:solidFill>
        </p:grpSpPr>
        <p:sp>
          <p:nvSpPr>
            <p:cNvPr id="30" name="心形 17"/>
            <p:cNvSpPr/>
            <p:nvPr/>
          </p:nvSpPr>
          <p:spPr>
            <a:xfrm flipH="1">
              <a:off x="3463556" y="3046034"/>
              <a:ext cx="741787" cy="1363056"/>
            </a:xfrm>
            <a:custGeom>
              <a:avLst/>
              <a:gdLst>
                <a:gd name="connsiteX0" fmla="*/ 736082 w 1472164"/>
                <a:gd name="connsiteY0" fmla="*/ 345038 h 1380153"/>
                <a:gd name="connsiteX1" fmla="*/ 736082 w 1472164"/>
                <a:gd name="connsiteY1" fmla="*/ 1380153 h 1380153"/>
                <a:gd name="connsiteX2" fmla="*/ 736082 w 1472164"/>
                <a:gd name="connsiteY2" fmla="*/ 345038 h 1380153"/>
                <a:gd name="connsiteX0-1" fmla="*/ 741448 w 1410624"/>
                <a:gd name="connsiteY0-2" fmla="*/ 327941 h 1363056"/>
                <a:gd name="connsiteX1-3" fmla="*/ 741448 w 1410624"/>
                <a:gd name="connsiteY1-4" fmla="*/ 1363056 h 1363056"/>
                <a:gd name="connsiteX2-5" fmla="*/ 741448 w 1410624"/>
                <a:gd name="connsiteY2-6" fmla="*/ 327941 h 1363056"/>
                <a:gd name="connsiteX0-7" fmla="*/ 741448 w 743461"/>
                <a:gd name="connsiteY0-8" fmla="*/ 327941 h 1363056"/>
                <a:gd name="connsiteX1-9" fmla="*/ 741448 w 743461"/>
                <a:gd name="connsiteY1-10" fmla="*/ 1363056 h 1363056"/>
                <a:gd name="connsiteX2-11" fmla="*/ 741448 w 743461"/>
                <a:gd name="connsiteY2-12" fmla="*/ 327941 h 1363056"/>
                <a:gd name="connsiteX0-13" fmla="*/ 741448 w 741588"/>
                <a:gd name="connsiteY0-14" fmla="*/ 327941 h 1363056"/>
                <a:gd name="connsiteX1-15" fmla="*/ 741448 w 741588"/>
                <a:gd name="connsiteY1-16" fmla="*/ 1363056 h 1363056"/>
                <a:gd name="connsiteX2-17" fmla="*/ 741448 w 741588"/>
                <a:gd name="connsiteY2-18" fmla="*/ 327941 h 1363056"/>
                <a:gd name="connsiteX0-19" fmla="*/ 741448 w 741787"/>
                <a:gd name="connsiteY0-20" fmla="*/ 327941 h 1363056"/>
                <a:gd name="connsiteX1-21" fmla="*/ 741448 w 741787"/>
                <a:gd name="connsiteY1-22" fmla="*/ 1363056 h 1363056"/>
                <a:gd name="connsiteX2-23" fmla="*/ 741448 w 741787"/>
                <a:gd name="connsiteY2-24" fmla="*/ 327941 h 1363056"/>
              </a:gdLst>
              <a:ahLst/>
              <a:cxnLst>
                <a:cxn ang="0">
                  <a:pos x="connsiteX0-1" y="connsiteY0-2"/>
                </a:cxn>
                <a:cxn ang="0">
                  <a:pos x="connsiteX1-3" y="connsiteY1-4"/>
                </a:cxn>
                <a:cxn ang="0">
                  <a:pos x="connsiteX2-5" y="connsiteY2-6"/>
                </a:cxn>
              </a:cxnLst>
              <a:rect l="l" t="t" r="r" b="b"/>
              <a:pathLst>
                <a:path w="741787" h="1363056">
                  <a:moveTo>
                    <a:pt x="741448" y="327941"/>
                  </a:moveTo>
                  <a:cubicBezTo>
                    <a:pt x="742304" y="899098"/>
                    <a:pt x="741249" y="512051"/>
                    <a:pt x="741448" y="1363056"/>
                  </a:cubicBezTo>
                  <a:cubicBezTo>
                    <a:pt x="-761386" y="327941"/>
                    <a:pt x="434747" y="-477148"/>
                    <a:pt x="741448" y="327941"/>
                  </a:cubicBezTo>
                  <a:close/>
                </a:path>
              </a:pathLst>
            </a:custGeom>
            <a:solidFill>
              <a:srgbClr val="FFCA1B"/>
            </a:solidFill>
            <a:ln>
              <a:noFill/>
            </a:ln>
            <a:scene3d>
              <a:camera prst="orthographicFront">
                <a:rot lat="0" lon="0" rev="540000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31" name="心形 17"/>
            <p:cNvSpPr/>
            <p:nvPr/>
          </p:nvSpPr>
          <p:spPr>
            <a:xfrm>
              <a:off x="3463867" y="3788423"/>
              <a:ext cx="741787" cy="1363056"/>
            </a:xfrm>
            <a:custGeom>
              <a:avLst/>
              <a:gdLst>
                <a:gd name="connsiteX0" fmla="*/ 736082 w 1472164"/>
                <a:gd name="connsiteY0" fmla="*/ 345038 h 1380153"/>
                <a:gd name="connsiteX1" fmla="*/ 736082 w 1472164"/>
                <a:gd name="connsiteY1" fmla="*/ 1380153 h 1380153"/>
                <a:gd name="connsiteX2" fmla="*/ 736082 w 1472164"/>
                <a:gd name="connsiteY2" fmla="*/ 345038 h 1380153"/>
                <a:gd name="connsiteX0-1" fmla="*/ 741448 w 1410624"/>
                <a:gd name="connsiteY0-2" fmla="*/ 327941 h 1363056"/>
                <a:gd name="connsiteX1-3" fmla="*/ 741448 w 1410624"/>
                <a:gd name="connsiteY1-4" fmla="*/ 1363056 h 1363056"/>
                <a:gd name="connsiteX2-5" fmla="*/ 741448 w 1410624"/>
                <a:gd name="connsiteY2-6" fmla="*/ 327941 h 1363056"/>
                <a:gd name="connsiteX0-7" fmla="*/ 741448 w 743461"/>
                <a:gd name="connsiteY0-8" fmla="*/ 327941 h 1363056"/>
                <a:gd name="connsiteX1-9" fmla="*/ 741448 w 743461"/>
                <a:gd name="connsiteY1-10" fmla="*/ 1363056 h 1363056"/>
                <a:gd name="connsiteX2-11" fmla="*/ 741448 w 743461"/>
                <a:gd name="connsiteY2-12" fmla="*/ 327941 h 1363056"/>
                <a:gd name="connsiteX0-13" fmla="*/ 741448 w 741588"/>
                <a:gd name="connsiteY0-14" fmla="*/ 327941 h 1363056"/>
                <a:gd name="connsiteX1-15" fmla="*/ 741448 w 741588"/>
                <a:gd name="connsiteY1-16" fmla="*/ 1363056 h 1363056"/>
                <a:gd name="connsiteX2-17" fmla="*/ 741448 w 741588"/>
                <a:gd name="connsiteY2-18" fmla="*/ 327941 h 1363056"/>
                <a:gd name="connsiteX0-19" fmla="*/ 741448 w 741787"/>
                <a:gd name="connsiteY0-20" fmla="*/ 327941 h 1363056"/>
                <a:gd name="connsiteX1-21" fmla="*/ 741448 w 741787"/>
                <a:gd name="connsiteY1-22" fmla="*/ 1363056 h 1363056"/>
                <a:gd name="connsiteX2-23" fmla="*/ 741448 w 741787"/>
                <a:gd name="connsiteY2-24" fmla="*/ 327941 h 1363056"/>
              </a:gdLst>
              <a:ahLst/>
              <a:cxnLst>
                <a:cxn ang="0">
                  <a:pos x="connsiteX0-1" y="connsiteY0-2"/>
                </a:cxn>
                <a:cxn ang="0">
                  <a:pos x="connsiteX1-3" y="connsiteY1-4"/>
                </a:cxn>
                <a:cxn ang="0">
                  <a:pos x="connsiteX2-5" y="connsiteY2-6"/>
                </a:cxn>
              </a:cxnLst>
              <a:rect l="l" t="t" r="r" b="b"/>
              <a:pathLst>
                <a:path w="741787" h="1363056">
                  <a:moveTo>
                    <a:pt x="741448" y="327941"/>
                  </a:moveTo>
                  <a:cubicBezTo>
                    <a:pt x="742304" y="899098"/>
                    <a:pt x="741249" y="512051"/>
                    <a:pt x="741448" y="1363056"/>
                  </a:cubicBezTo>
                  <a:cubicBezTo>
                    <a:pt x="-761386" y="327941"/>
                    <a:pt x="434747" y="-477148"/>
                    <a:pt x="741448" y="327941"/>
                  </a:cubicBezTo>
                  <a:close/>
                </a:path>
              </a:pathLst>
            </a:custGeom>
            <a:solidFill>
              <a:srgbClr val="FFCA1B"/>
            </a:solidFill>
            <a:ln>
              <a:noFill/>
            </a:ln>
            <a:scene3d>
              <a:camera prst="orthographicFront">
                <a:rot lat="0" lon="0" rev="540000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solidFill>
                  <a:srgbClr val="080808"/>
                </a:solidFill>
                <a:latin typeface="微软雅黑" panose="020B0503020204020204" pitchFamily="34" charset="-122"/>
                <a:ea typeface="微软雅黑" panose="020B0503020204020204" pitchFamily="34" charset="-122"/>
              </a:endParaRPr>
            </a:p>
          </p:txBody>
        </p:sp>
      </p:grpSp>
      <p:grpSp>
        <p:nvGrpSpPr>
          <p:cNvPr id="32" name="组合 31"/>
          <p:cNvGrpSpPr/>
          <p:nvPr/>
        </p:nvGrpSpPr>
        <p:grpSpPr>
          <a:xfrm>
            <a:off x="844256" y="2715766"/>
            <a:ext cx="2639983" cy="770065"/>
            <a:chOff x="821899" y="3826737"/>
            <a:chExt cx="2639983" cy="770065"/>
          </a:xfrm>
        </p:grpSpPr>
        <p:grpSp>
          <p:nvGrpSpPr>
            <p:cNvPr id="33" name="组合 44"/>
            <p:cNvGrpSpPr/>
            <p:nvPr/>
          </p:nvGrpSpPr>
          <p:grpSpPr bwMode="auto">
            <a:xfrm flipH="1">
              <a:off x="821899" y="4133252"/>
              <a:ext cx="2184400" cy="400110"/>
              <a:chOff x="-362770" y="3102960"/>
              <a:chExt cx="2183514" cy="400110"/>
            </a:xfrm>
          </p:grpSpPr>
          <p:sp>
            <p:nvSpPr>
              <p:cNvPr id="36" name="TextBox 11"/>
              <p:cNvSpPr txBox="1">
                <a:spLocks noChangeArrowheads="1"/>
              </p:cNvSpPr>
              <p:nvPr/>
            </p:nvSpPr>
            <p:spPr bwMode="auto">
              <a:xfrm>
                <a:off x="675034" y="3102960"/>
                <a:ext cx="1145710" cy="400110"/>
              </a:xfrm>
              <a:prstGeom prst="rect">
                <a:avLst/>
              </a:prstGeom>
              <a:noFill/>
              <a:ln>
                <a:noFill/>
              </a:ln>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    </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p:txBody>
          </p:sp>
          <p:sp>
            <p:nvSpPr>
              <p:cNvPr id="37" name="TextBox 11"/>
              <p:cNvSpPr txBox="1">
                <a:spLocks noChangeArrowheads="1"/>
              </p:cNvSpPr>
              <p:nvPr/>
            </p:nvSpPr>
            <p:spPr bwMode="auto">
              <a:xfrm>
                <a:off x="-362770" y="3102960"/>
                <a:ext cx="1145710" cy="400110"/>
              </a:xfrm>
              <a:prstGeom prst="rect">
                <a:avLst/>
              </a:prstGeom>
              <a:noFill/>
              <a:ln>
                <a:noFill/>
              </a:ln>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    </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a:p>
                <a:pPr eaLnBrk="1" hangingPunct="1">
                  <a:defRPr/>
                </a:pPr>
                <a:r>
                  <a:rPr lang="zh-CN" altLang="en-US" sz="1000" kern="0" dirty="0" smtClean="0">
                    <a:solidFill>
                      <a:schemeClr val="accent1"/>
                    </a:solidFill>
                    <a:latin typeface="微软雅黑" panose="020B0503020204020204" pitchFamily="34" charset="-122"/>
                    <a:ea typeface="微软雅黑" panose="020B0503020204020204" pitchFamily="34" charset="-122"/>
                  </a:rPr>
                  <a:t>点击添加文本</a:t>
                </a:r>
                <a:endParaRPr lang="en-US" altLang="zh-CN" sz="1000" kern="0" dirty="0" smtClean="0">
                  <a:solidFill>
                    <a:schemeClr val="accent1"/>
                  </a:solidFill>
                  <a:latin typeface="微软雅黑" panose="020B0503020204020204" pitchFamily="34" charset="-122"/>
                  <a:ea typeface="微软雅黑" panose="020B0503020204020204" pitchFamily="34" charset="-122"/>
                </a:endParaRPr>
              </a:p>
            </p:txBody>
          </p:sp>
        </p:grpSp>
        <p:sp>
          <p:nvSpPr>
            <p:cNvPr id="34" name="TextBox 11"/>
            <p:cNvSpPr txBox="1">
              <a:spLocks noChangeArrowheads="1"/>
            </p:cNvSpPr>
            <p:nvPr/>
          </p:nvSpPr>
          <p:spPr bwMode="auto">
            <a:xfrm flipH="1">
              <a:off x="860810" y="3826737"/>
              <a:ext cx="1456585" cy="338554"/>
            </a:xfrm>
            <a:prstGeom prst="rect">
              <a:avLst/>
            </a:prstGeom>
            <a:noFill/>
            <a:ln>
              <a:noFill/>
            </a:ln>
            <a:effec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defRPr/>
              </a:pPr>
              <a:r>
                <a:rPr lang="zh-CN" altLang="en-US" sz="1600" kern="0" dirty="0" smtClean="0">
                  <a:solidFill>
                    <a:srgbClr val="FFCA1B"/>
                  </a:solidFill>
                  <a:latin typeface="微软雅黑" panose="020B0503020204020204" pitchFamily="34" charset="-122"/>
                  <a:ea typeface="微软雅黑" panose="020B0503020204020204" pitchFamily="34" charset="-122"/>
                </a:rPr>
                <a:t>标题文字</a:t>
              </a:r>
              <a:endParaRPr lang="zh-CN" altLang="en-US" sz="1600" kern="0" dirty="0" smtClean="0">
                <a:solidFill>
                  <a:srgbClr val="FFCA1B"/>
                </a:solidFill>
                <a:latin typeface="微软雅黑" panose="020B0503020204020204" pitchFamily="34" charset="-122"/>
                <a:ea typeface="微软雅黑" panose="020B0503020204020204" pitchFamily="34" charset="-122"/>
              </a:endParaRPr>
            </a:p>
          </p:txBody>
        </p:sp>
        <p:cxnSp>
          <p:nvCxnSpPr>
            <p:cNvPr id="35" name="直接连接符 34"/>
            <p:cNvCxnSpPr/>
            <p:nvPr/>
          </p:nvCxnSpPr>
          <p:spPr>
            <a:xfrm flipH="1">
              <a:off x="868640" y="4596802"/>
              <a:ext cx="2593242" cy="0"/>
            </a:xfrm>
            <a:prstGeom prst="line">
              <a:avLst/>
            </a:prstGeom>
            <a:ln w="12700">
              <a:solidFill>
                <a:schemeClr val="tx2"/>
              </a:solidFill>
              <a:prstDash val="sysDot"/>
              <a:headEnd type="oval"/>
              <a:tailEnd type="oval"/>
            </a:ln>
          </p:spPr>
          <p:style>
            <a:lnRef idx="1">
              <a:schemeClr val="accent1"/>
            </a:lnRef>
            <a:fillRef idx="0">
              <a:schemeClr val="accent1"/>
            </a:fillRef>
            <a:effectRef idx="0">
              <a:schemeClr val="accent1"/>
            </a:effectRef>
            <a:fontRef idx="minor">
              <a:schemeClr val="tx1"/>
            </a:fontRef>
          </p:style>
        </p:cxnSp>
      </p:grpSp>
      <p:grpSp>
        <p:nvGrpSpPr>
          <p:cNvPr id="38" name="组合 37"/>
          <p:cNvGrpSpPr/>
          <p:nvPr/>
        </p:nvGrpSpPr>
        <p:grpSpPr>
          <a:xfrm>
            <a:off x="280052" y="242680"/>
            <a:ext cx="2904891" cy="338554"/>
            <a:chOff x="568442" y="319364"/>
            <a:chExt cx="3873190" cy="451406"/>
          </a:xfrm>
        </p:grpSpPr>
        <p:sp>
          <p:nvSpPr>
            <p:cNvPr id="39"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40" name="等腰三角形 39"/>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41"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fill="hold"/>
                                        <p:tgtEl>
                                          <p:spTgt spid="2"/>
                                        </p:tgtEl>
                                        <p:attrNameLst>
                                          <p:attrName>ppt_x</p:attrName>
                                        </p:attrNameLst>
                                      </p:cBhvr>
                                      <p:tavLst>
                                        <p:tav tm="0">
                                          <p:val>
                                            <p:strVal val="#ppt_x"/>
                                          </p:val>
                                        </p:tav>
                                        <p:tav tm="100000">
                                          <p:val>
                                            <p:strVal val="#ppt_x"/>
                                          </p:val>
                                        </p:tav>
                                      </p:tavLst>
                                    </p:anim>
                                    <p:anim calcmode="lin" valueType="num">
                                      <p:cBhvr additive="base">
                                        <p:cTn id="8" dur="500" fill="hold"/>
                                        <p:tgtEl>
                                          <p:spTgt spid="2"/>
                                        </p:tgtEl>
                                        <p:attrNameLst>
                                          <p:attrName>ppt_y</p:attrName>
                                        </p:attrNameLst>
                                      </p:cBhvr>
                                      <p:tavLst>
                                        <p:tav tm="0">
                                          <p:val>
                                            <p:strVal val="0-#ppt_h/2"/>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29"/>
                                        </p:tgtEl>
                                        <p:attrNameLst>
                                          <p:attrName>style.visibility</p:attrName>
                                        </p:attrNameLst>
                                      </p:cBhvr>
                                      <p:to>
                                        <p:strVal val="visible"/>
                                      </p:to>
                                    </p:set>
                                    <p:anim calcmode="lin" valueType="num">
                                      <p:cBhvr additive="base">
                                        <p:cTn id="11" dur="500" fill="hold"/>
                                        <p:tgtEl>
                                          <p:spTgt spid="29"/>
                                        </p:tgtEl>
                                        <p:attrNameLst>
                                          <p:attrName>ppt_x</p:attrName>
                                        </p:attrNameLst>
                                      </p:cBhvr>
                                      <p:tavLst>
                                        <p:tav tm="0">
                                          <p:val>
                                            <p:strVal val="0-#ppt_w/2"/>
                                          </p:val>
                                        </p:tav>
                                        <p:tav tm="100000">
                                          <p:val>
                                            <p:strVal val="#ppt_x"/>
                                          </p:val>
                                        </p:tav>
                                      </p:tavLst>
                                    </p:anim>
                                    <p:anim calcmode="lin" valueType="num">
                                      <p:cBhvr additive="base">
                                        <p:cTn id="12" dur="500" fill="hold"/>
                                        <p:tgtEl>
                                          <p:spTgt spid="29"/>
                                        </p:tgtEl>
                                        <p:attrNameLst>
                                          <p:attrName>ppt_y</p:attrName>
                                        </p:attrNameLst>
                                      </p:cBhvr>
                                      <p:tavLst>
                                        <p:tav tm="0">
                                          <p:val>
                                            <p:strVal val="#ppt_y"/>
                                          </p:val>
                                        </p:tav>
                                        <p:tav tm="100000">
                                          <p:val>
                                            <p:strVal val="#ppt_y"/>
                                          </p:val>
                                        </p:tav>
                                      </p:tavLst>
                                    </p:anim>
                                  </p:childTnLst>
                                </p:cTn>
                              </p:par>
                              <p:par>
                                <p:cTn id="13" presetID="2" presetClass="entr" presetSubtype="4" fill="hold" nodeType="withEffect">
                                  <p:stCondLst>
                                    <p:cond delay="0"/>
                                  </p:stCondLst>
                                  <p:childTnLst>
                                    <p:set>
                                      <p:cBhvr>
                                        <p:cTn id="14" dur="1" fill="hold">
                                          <p:stCondLst>
                                            <p:cond delay="0"/>
                                          </p:stCondLst>
                                        </p:cTn>
                                        <p:tgtEl>
                                          <p:spTgt spid="8"/>
                                        </p:tgtEl>
                                        <p:attrNameLst>
                                          <p:attrName>style.visibility</p:attrName>
                                        </p:attrNameLst>
                                      </p:cBhvr>
                                      <p:to>
                                        <p:strVal val="visible"/>
                                      </p:to>
                                    </p:set>
                                    <p:anim calcmode="lin" valueType="num">
                                      <p:cBhvr additive="base">
                                        <p:cTn id="15" dur="500" fill="hold"/>
                                        <p:tgtEl>
                                          <p:spTgt spid="8"/>
                                        </p:tgtEl>
                                        <p:attrNameLst>
                                          <p:attrName>ppt_x</p:attrName>
                                        </p:attrNameLst>
                                      </p:cBhvr>
                                      <p:tavLst>
                                        <p:tav tm="0">
                                          <p:val>
                                            <p:strVal val="#ppt_x"/>
                                          </p:val>
                                        </p:tav>
                                        <p:tav tm="100000">
                                          <p:val>
                                            <p:strVal val="#ppt_x"/>
                                          </p:val>
                                        </p:tav>
                                      </p:tavLst>
                                    </p:anim>
                                    <p:anim calcmode="lin" valueType="num">
                                      <p:cBhvr additive="base">
                                        <p:cTn id="16" dur="500" fill="hold"/>
                                        <p:tgtEl>
                                          <p:spTgt spid="8"/>
                                        </p:tgtEl>
                                        <p:attrNameLst>
                                          <p:attrName>ppt_y</p:attrName>
                                        </p:attrNameLst>
                                      </p:cBhvr>
                                      <p:tavLst>
                                        <p:tav tm="0">
                                          <p:val>
                                            <p:strVal val="1+#ppt_h/2"/>
                                          </p:val>
                                        </p:tav>
                                        <p:tav tm="100000">
                                          <p:val>
                                            <p:strVal val="#ppt_y"/>
                                          </p:val>
                                        </p:tav>
                                      </p:tavLst>
                                    </p:anim>
                                  </p:childTnLst>
                                </p:cTn>
                              </p:par>
                              <p:par>
                                <p:cTn id="17" presetID="2" presetClass="entr" presetSubtype="2" fill="hold" nodeType="withEffect">
                                  <p:stCondLst>
                                    <p:cond delay="0"/>
                                  </p:stCondLst>
                                  <p:childTnLst>
                                    <p:set>
                                      <p:cBhvr>
                                        <p:cTn id="18" dur="1" fill="hold">
                                          <p:stCondLst>
                                            <p:cond delay="0"/>
                                          </p:stCondLst>
                                        </p:cTn>
                                        <p:tgtEl>
                                          <p:spTgt spid="5"/>
                                        </p:tgtEl>
                                        <p:attrNameLst>
                                          <p:attrName>style.visibility</p:attrName>
                                        </p:attrNameLst>
                                      </p:cBhvr>
                                      <p:to>
                                        <p:strVal val="visible"/>
                                      </p:to>
                                    </p:set>
                                    <p:anim calcmode="lin" valueType="num">
                                      <p:cBhvr additive="base">
                                        <p:cTn id="19" dur="500" fill="hold"/>
                                        <p:tgtEl>
                                          <p:spTgt spid="5"/>
                                        </p:tgtEl>
                                        <p:attrNameLst>
                                          <p:attrName>ppt_x</p:attrName>
                                        </p:attrNameLst>
                                      </p:cBhvr>
                                      <p:tavLst>
                                        <p:tav tm="0">
                                          <p:val>
                                            <p:strVal val="1+#ppt_w/2"/>
                                          </p:val>
                                        </p:tav>
                                        <p:tav tm="100000">
                                          <p:val>
                                            <p:strVal val="#ppt_x"/>
                                          </p:val>
                                        </p:tav>
                                      </p:tavLst>
                                    </p:anim>
                                    <p:anim calcmode="lin" valueType="num">
                                      <p:cBhvr additive="base">
                                        <p:cTn id="20" dur="500" fill="hold"/>
                                        <p:tgtEl>
                                          <p:spTgt spid="5"/>
                                        </p:tgtEl>
                                        <p:attrNameLst>
                                          <p:attrName>ppt_y</p:attrName>
                                        </p:attrNameLst>
                                      </p:cBhvr>
                                      <p:tavLst>
                                        <p:tav tm="0">
                                          <p:val>
                                            <p:strVal val="#ppt_y"/>
                                          </p:val>
                                        </p:tav>
                                        <p:tav tm="100000">
                                          <p:val>
                                            <p:strVal val="#ppt_y"/>
                                          </p:val>
                                        </p:tav>
                                      </p:tavLst>
                                    </p:anim>
                                  </p:childTnLst>
                                </p:cTn>
                              </p:par>
                            </p:childTnLst>
                          </p:cTn>
                        </p:par>
                        <p:par>
                          <p:cTn id="21" fill="hold">
                            <p:stCondLst>
                              <p:cond delay="500"/>
                            </p:stCondLst>
                            <p:childTnLst>
                              <p:par>
                                <p:cTn id="22" presetID="12" presetClass="entr" presetSubtype="8" fill="hold" nodeType="afterEffect">
                                  <p:stCondLst>
                                    <p:cond delay="0"/>
                                  </p:stCondLst>
                                  <p:childTnLst>
                                    <p:set>
                                      <p:cBhvr>
                                        <p:cTn id="23" dur="1" fill="hold">
                                          <p:stCondLst>
                                            <p:cond delay="0"/>
                                          </p:stCondLst>
                                        </p:cTn>
                                        <p:tgtEl>
                                          <p:spTgt spid="11"/>
                                        </p:tgtEl>
                                        <p:attrNameLst>
                                          <p:attrName>style.visibility</p:attrName>
                                        </p:attrNameLst>
                                      </p:cBhvr>
                                      <p:to>
                                        <p:strVal val="visible"/>
                                      </p:to>
                                    </p:set>
                                    <p:animEffect transition="in" filter="slide(fromLeft)">
                                      <p:cBhvr>
                                        <p:cTn id="24" dur="500"/>
                                        <p:tgtEl>
                                          <p:spTgt spid="11"/>
                                        </p:tgtEl>
                                      </p:cBhvr>
                                    </p:animEffect>
                                  </p:childTnLst>
                                </p:cTn>
                              </p:par>
                            </p:childTnLst>
                          </p:cTn>
                        </p:par>
                        <p:par>
                          <p:cTn id="25" fill="hold">
                            <p:stCondLst>
                              <p:cond delay="1000"/>
                            </p:stCondLst>
                            <p:childTnLst>
                              <p:par>
                                <p:cTn id="26" presetID="12" presetClass="entr" presetSubtype="2" fill="hold" nodeType="afterEffect">
                                  <p:stCondLst>
                                    <p:cond delay="0"/>
                                  </p:stCondLst>
                                  <p:childTnLst>
                                    <p:set>
                                      <p:cBhvr>
                                        <p:cTn id="27" dur="1" fill="hold">
                                          <p:stCondLst>
                                            <p:cond delay="0"/>
                                          </p:stCondLst>
                                        </p:cTn>
                                        <p:tgtEl>
                                          <p:spTgt spid="17"/>
                                        </p:tgtEl>
                                        <p:attrNameLst>
                                          <p:attrName>style.visibility</p:attrName>
                                        </p:attrNameLst>
                                      </p:cBhvr>
                                      <p:to>
                                        <p:strVal val="visible"/>
                                      </p:to>
                                    </p:set>
                                    <p:animEffect transition="in" filter="slide(fromRight)">
                                      <p:cBhvr>
                                        <p:cTn id="28" dur="500"/>
                                        <p:tgtEl>
                                          <p:spTgt spid="17"/>
                                        </p:tgtEl>
                                      </p:cBhvr>
                                    </p:animEffect>
                                  </p:childTnLst>
                                </p:cTn>
                              </p:par>
                            </p:childTnLst>
                          </p:cTn>
                        </p:par>
                        <p:par>
                          <p:cTn id="29" fill="hold">
                            <p:stCondLst>
                              <p:cond delay="1500"/>
                            </p:stCondLst>
                            <p:childTnLst>
                              <p:par>
                                <p:cTn id="30" presetID="12" presetClass="entr" presetSubtype="8" fill="hold" nodeType="afterEffect">
                                  <p:stCondLst>
                                    <p:cond delay="0"/>
                                  </p:stCondLst>
                                  <p:childTnLst>
                                    <p:set>
                                      <p:cBhvr>
                                        <p:cTn id="31" dur="1" fill="hold">
                                          <p:stCondLst>
                                            <p:cond delay="0"/>
                                          </p:stCondLst>
                                        </p:cTn>
                                        <p:tgtEl>
                                          <p:spTgt spid="32"/>
                                        </p:tgtEl>
                                        <p:attrNameLst>
                                          <p:attrName>style.visibility</p:attrName>
                                        </p:attrNameLst>
                                      </p:cBhvr>
                                      <p:to>
                                        <p:strVal val="visible"/>
                                      </p:to>
                                    </p:set>
                                    <p:animEffect transition="in" filter="slide(fromLeft)">
                                      <p:cBhvr>
                                        <p:cTn id="32" dur="500"/>
                                        <p:tgtEl>
                                          <p:spTgt spid="32"/>
                                        </p:tgtEl>
                                      </p:cBhvr>
                                    </p:animEffect>
                                  </p:childTnLst>
                                </p:cTn>
                              </p:par>
                            </p:childTnLst>
                          </p:cTn>
                        </p:par>
                        <p:par>
                          <p:cTn id="33" fill="hold">
                            <p:stCondLst>
                              <p:cond delay="2000"/>
                            </p:stCondLst>
                            <p:childTnLst>
                              <p:par>
                                <p:cTn id="34" presetID="12" presetClass="entr" presetSubtype="2" fill="hold" nodeType="afterEffect">
                                  <p:stCondLst>
                                    <p:cond delay="0"/>
                                  </p:stCondLst>
                                  <p:childTnLst>
                                    <p:set>
                                      <p:cBhvr>
                                        <p:cTn id="35" dur="1" fill="hold">
                                          <p:stCondLst>
                                            <p:cond delay="0"/>
                                          </p:stCondLst>
                                        </p:cTn>
                                        <p:tgtEl>
                                          <p:spTgt spid="23"/>
                                        </p:tgtEl>
                                        <p:attrNameLst>
                                          <p:attrName>style.visibility</p:attrName>
                                        </p:attrNameLst>
                                      </p:cBhvr>
                                      <p:to>
                                        <p:strVal val="visible"/>
                                      </p:to>
                                    </p:set>
                                    <p:animEffect transition="in" filter="slide(fromRight)">
                                      <p:cBhvr>
                                        <p:cTn id="36" dur="50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3" name="组合 22"/>
          <p:cNvGrpSpPr/>
          <p:nvPr/>
        </p:nvGrpSpPr>
        <p:grpSpPr>
          <a:xfrm>
            <a:off x="280052" y="242680"/>
            <a:ext cx="2904891" cy="338554"/>
            <a:chOff x="568442" y="319364"/>
            <a:chExt cx="3873190" cy="451406"/>
          </a:xfrm>
        </p:grpSpPr>
        <p:sp>
          <p:nvSpPr>
            <p:cNvPr id="24"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25" name="等腰三角形 24"/>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26"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grpSp>
        <p:nvGrpSpPr>
          <p:cNvPr id="27" name="组合 26"/>
          <p:cNvGrpSpPr/>
          <p:nvPr/>
        </p:nvGrpSpPr>
        <p:grpSpPr>
          <a:xfrm rot="0">
            <a:off x="3583940" y="2394585"/>
            <a:ext cx="2383790" cy="1271905"/>
            <a:chOff x="5164571" y="3266337"/>
            <a:chExt cx="2912458" cy="1553588"/>
          </a:xfrm>
        </p:grpSpPr>
        <p:sp>
          <p:nvSpPr>
            <p:cNvPr id="28" name="Rounded Rectangle 6"/>
            <p:cNvSpPr/>
            <p:nvPr/>
          </p:nvSpPr>
          <p:spPr>
            <a:xfrm>
              <a:off x="6184825" y="3266337"/>
              <a:ext cx="1553972" cy="488138"/>
            </a:xfrm>
            <a:prstGeom prst="roundRect">
              <a:avLst>
                <a:gd name="adj" fmla="val 50000"/>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29" name="Rounded Rectangle 7"/>
            <p:cNvSpPr/>
            <p:nvPr/>
          </p:nvSpPr>
          <p:spPr>
            <a:xfrm rot="5400000">
              <a:off x="6717933" y="3799062"/>
              <a:ext cx="1553587" cy="488138"/>
            </a:xfrm>
            <a:prstGeom prst="roundRect">
              <a:avLst>
                <a:gd name="adj" fmla="val 50000"/>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30" name="Rounded Rectangle 8"/>
            <p:cNvSpPr/>
            <p:nvPr/>
          </p:nvSpPr>
          <p:spPr>
            <a:xfrm rot="8183085">
              <a:off x="5164571" y="4101718"/>
              <a:ext cx="2912458" cy="488138"/>
            </a:xfrm>
            <a:prstGeom prst="roundRect">
              <a:avLst>
                <a:gd name="adj" fmla="val 50000"/>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31" name="Oval 9"/>
            <p:cNvSpPr/>
            <p:nvPr/>
          </p:nvSpPr>
          <p:spPr>
            <a:xfrm>
              <a:off x="7298703" y="3319150"/>
              <a:ext cx="392048" cy="392048"/>
            </a:xfrm>
            <a:prstGeom prst="ellipse">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r>
                <a:rPr lang="en-US" sz="10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rPr>
                <a:t>A</a:t>
              </a:r>
              <a:endParaRPr lang="en-US" sz="10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33" name="TextBox 32"/>
            <p:cNvSpPr txBox="1"/>
            <p:nvPr/>
          </p:nvSpPr>
          <p:spPr>
            <a:xfrm rot="18958774">
              <a:off x="5960157" y="4305447"/>
              <a:ext cx="929869" cy="299457"/>
            </a:xfrm>
            <a:prstGeom prst="rect">
              <a:avLst/>
            </a:prstGeom>
            <a:noFill/>
          </p:spPr>
          <p:txBody>
            <a:bodyPr wrap="square" rtlCol="0">
              <a:spAutoFit/>
            </a:bodyPr>
            <a:p>
              <a:r>
                <a:rPr lang="zh-CN" altLang="en-US" sz="1000"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添加标题</a:t>
              </a:r>
              <a:endParaRPr lang="zh-CN" altLang="en-US" sz="1000"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grpSp>
      <p:grpSp>
        <p:nvGrpSpPr>
          <p:cNvPr id="32" name="组合 31"/>
          <p:cNvGrpSpPr/>
          <p:nvPr/>
        </p:nvGrpSpPr>
        <p:grpSpPr>
          <a:xfrm rot="0">
            <a:off x="5019040" y="1899920"/>
            <a:ext cx="2383790" cy="1271905"/>
            <a:chOff x="6917256" y="2661904"/>
            <a:chExt cx="2912458" cy="1553588"/>
          </a:xfrm>
        </p:grpSpPr>
        <p:sp>
          <p:nvSpPr>
            <p:cNvPr id="34" name="Rounded Rectangle 18"/>
            <p:cNvSpPr/>
            <p:nvPr/>
          </p:nvSpPr>
          <p:spPr>
            <a:xfrm>
              <a:off x="7937510" y="2661904"/>
              <a:ext cx="1553972" cy="488138"/>
            </a:xfrm>
            <a:prstGeom prst="roundRect">
              <a:avLst>
                <a:gd name="adj" fmla="val 50000"/>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35" name="Rounded Rectangle 19"/>
            <p:cNvSpPr/>
            <p:nvPr/>
          </p:nvSpPr>
          <p:spPr>
            <a:xfrm rot="5400000">
              <a:off x="8470619" y="3194629"/>
              <a:ext cx="1553587" cy="488138"/>
            </a:xfrm>
            <a:prstGeom prst="roundRect">
              <a:avLst>
                <a:gd name="adj" fmla="val 50000"/>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36" name="Rounded Rectangle 20"/>
            <p:cNvSpPr/>
            <p:nvPr/>
          </p:nvSpPr>
          <p:spPr>
            <a:xfrm rot="8183085">
              <a:off x="6917256" y="3497286"/>
              <a:ext cx="2912458" cy="488138"/>
            </a:xfrm>
            <a:prstGeom prst="roundRect">
              <a:avLst>
                <a:gd name="adj" fmla="val 50000"/>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37" name="Oval 21"/>
            <p:cNvSpPr/>
            <p:nvPr/>
          </p:nvSpPr>
          <p:spPr>
            <a:xfrm>
              <a:off x="9051388" y="2714717"/>
              <a:ext cx="392048" cy="392048"/>
            </a:xfrm>
            <a:prstGeom prst="ellipse">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r>
                <a:rPr lang="en-US" sz="10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rPr>
                <a:t>B</a:t>
              </a:r>
              <a:endParaRPr lang="en-US" sz="10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38" name="TextBox 33"/>
            <p:cNvSpPr txBox="1"/>
            <p:nvPr/>
          </p:nvSpPr>
          <p:spPr>
            <a:xfrm rot="18958774">
              <a:off x="7767375" y="3647670"/>
              <a:ext cx="929869" cy="299457"/>
            </a:xfrm>
            <a:prstGeom prst="rect">
              <a:avLst/>
            </a:prstGeom>
            <a:noFill/>
          </p:spPr>
          <p:txBody>
            <a:bodyPr wrap="square" rtlCol="0">
              <a:spAutoFit/>
            </a:bodyPr>
            <a:p>
              <a:r>
                <a:rPr lang="zh-CN" altLang="en-US" sz="1000"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添加标题</a:t>
              </a:r>
              <a:endParaRPr lang="zh-CN" altLang="en-US" sz="1000"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grpSp>
      <p:grpSp>
        <p:nvGrpSpPr>
          <p:cNvPr id="39" name="组合 38"/>
          <p:cNvGrpSpPr/>
          <p:nvPr/>
        </p:nvGrpSpPr>
        <p:grpSpPr>
          <a:xfrm rot="0">
            <a:off x="6453505" y="1405255"/>
            <a:ext cx="2383790" cy="1271905"/>
            <a:chOff x="8669942" y="2057472"/>
            <a:chExt cx="2912458" cy="1553588"/>
          </a:xfrm>
        </p:grpSpPr>
        <p:sp>
          <p:nvSpPr>
            <p:cNvPr id="40" name="Rounded Rectangle 26"/>
            <p:cNvSpPr/>
            <p:nvPr/>
          </p:nvSpPr>
          <p:spPr>
            <a:xfrm>
              <a:off x="9690195" y="2057472"/>
              <a:ext cx="1553972" cy="488138"/>
            </a:xfrm>
            <a:prstGeom prst="roundRect">
              <a:avLst>
                <a:gd name="adj" fmla="val 50000"/>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41" name="Rounded Rectangle 27"/>
            <p:cNvSpPr/>
            <p:nvPr/>
          </p:nvSpPr>
          <p:spPr>
            <a:xfrm rot="5400000">
              <a:off x="10223304" y="2590197"/>
              <a:ext cx="1553587" cy="488138"/>
            </a:xfrm>
            <a:prstGeom prst="roundRect">
              <a:avLst>
                <a:gd name="adj" fmla="val 50000"/>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42" name="Rounded Rectangle 28"/>
            <p:cNvSpPr/>
            <p:nvPr/>
          </p:nvSpPr>
          <p:spPr>
            <a:xfrm rot="8183085">
              <a:off x="8669942" y="2892853"/>
              <a:ext cx="2912458" cy="488138"/>
            </a:xfrm>
            <a:prstGeom prst="roundRect">
              <a:avLst>
                <a:gd name="adj" fmla="val 50000"/>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en-US" sz="1600">
                <a:latin typeface="Arial" panose="020B0604020202020204" pitchFamily="34" charset="0"/>
                <a:ea typeface="微软雅黑" panose="020B0503020204020204" pitchFamily="34" charset="-122"/>
                <a:sym typeface="Arial" panose="020B0604020202020204" pitchFamily="34" charset="0"/>
              </a:endParaRPr>
            </a:p>
          </p:txBody>
        </p:sp>
        <p:sp>
          <p:nvSpPr>
            <p:cNvPr id="43" name="Oval 29"/>
            <p:cNvSpPr/>
            <p:nvPr/>
          </p:nvSpPr>
          <p:spPr>
            <a:xfrm>
              <a:off x="10804074" y="2110285"/>
              <a:ext cx="392048" cy="392048"/>
            </a:xfrm>
            <a:prstGeom prst="ellipse">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r>
                <a:rPr lang="en-US" sz="10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rPr>
                <a:t>C</a:t>
              </a:r>
              <a:endParaRPr lang="en-US" sz="10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44" name="TextBox 34"/>
            <p:cNvSpPr txBox="1"/>
            <p:nvPr/>
          </p:nvSpPr>
          <p:spPr>
            <a:xfrm rot="18958774">
              <a:off x="9555665" y="3006735"/>
              <a:ext cx="929869" cy="299457"/>
            </a:xfrm>
            <a:prstGeom prst="rect">
              <a:avLst/>
            </a:prstGeom>
            <a:noFill/>
          </p:spPr>
          <p:txBody>
            <a:bodyPr wrap="square" rtlCol="0">
              <a:spAutoFit/>
            </a:bodyPr>
            <a:p>
              <a:r>
                <a:rPr lang="zh-CN" altLang="en-US" sz="1000"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添加标题</a:t>
              </a:r>
              <a:endParaRPr lang="zh-CN" altLang="en-US" sz="1000"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grpSp>
      <p:sp>
        <p:nvSpPr>
          <p:cNvPr id="45" name="Oval 36"/>
          <p:cNvSpPr/>
          <p:nvPr/>
        </p:nvSpPr>
        <p:spPr>
          <a:xfrm>
            <a:off x="358775" y="1983105"/>
            <a:ext cx="578485" cy="578485"/>
          </a:xfrm>
          <a:prstGeom prst="ellipse">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lIns="91413" tIns="45707" rIns="91413" bIns="45707" rtlCol="0" anchor="ctr"/>
          <a:p>
            <a:pPr algn="ctr"/>
            <a:r>
              <a:rPr lang="en-US" sz="2000" dirty="0">
                <a:solidFill>
                  <a:srgbClr val="FFFFFF"/>
                </a:solidFill>
                <a:latin typeface="Impact" panose="020B0806030902050204" pitchFamily="34" charset="0"/>
                <a:ea typeface="微软雅黑" panose="020B0503020204020204" pitchFamily="34" charset="-122"/>
                <a:sym typeface="Arial" panose="020B0604020202020204" pitchFamily="34" charset="0"/>
              </a:rPr>
              <a:t>A</a:t>
            </a:r>
            <a:endParaRPr lang="en-US" sz="2000" dirty="0">
              <a:solidFill>
                <a:srgbClr val="FFFFFF"/>
              </a:solidFill>
              <a:latin typeface="Impact" panose="020B0806030902050204" pitchFamily="34" charset="0"/>
              <a:ea typeface="微软雅黑" panose="020B0503020204020204" pitchFamily="34" charset="-122"/>
              <a:sym typeface="Arial" panose="020B0604020202020204" pitchFamily="34" charset="0"/>
            </a:endParaRPr>
          </a:p>
        </p:txBody>
      </p:sp>
      <p:sp>
        <p:nvSpPr>
          <p:cNvPr id="46" name="Oval 37"/>
          <p:cNvSpPr/>
          <p:nvPr/>
        </p:nvSpPr>
        <p:spPr>
          <a:xfrm>
            <a:off x="358775" y="2680335"/>
            <a:ext cx="578485" cy="578485"/>
          </a:xfrm>
          <a:prstGeom prst="ellipse">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lIns="91413" tIns="45707" rIns="91413" bIns="45707" rtlCol="0" anchor="ctr"/>
          <a:p>
            <a:pPr algn="ctr"/>
            <a:r>
              <a:rPr lang="en-US" sz="2000" dirty="0">
                <a:solidFill>
                  <a:srgbClr val="FFFFFF"/>
                </a:solidFill>
                <a:latin typeface="Impact" panose="020B0806030902050204" pitchFamily="34" charset="0"/>
                <a:ea typeface="微软雅黑" panose="020B0503020204020204" pitchFamily="34" charset="-122"/>
                <a:sym typeface="Arial" panose="020B0604020202020204" pitchFamily="34" charset="0"/>
              </a:rPr>
              <a:t>B</a:t>
            </a:r>
            <a:endParaRPr lang="en-US" sz="2000" dirty="0">
              <a:solidFill>
                <a:srgbClr val="FFFFFF"/>
              </a:solidFill>
              <a:latin typeface="Impact" panose="020B0806030902050204" pitchFamily="34" charset="0"/>
              <a:ea typeface="微软雅黑" panose="020B0503020204020204" pitchFamily="34" charset="-122"/>
              <a:sym typeface="Arial" panose="020B0604020202020204" pitchFamily="34" charset="0"/>
            </a:endParaRPr>
          </a:p>
        </p:txBody>
      </p:sp>
      <p:sp>
        <p:nvSpPr>
          <p:cNvPr id="47" name="Oval 38"/>
          <p:cNvSpPr/>
          <p:nvPr/>
        </p:nvSpPr>
        <p:spPr>
          <a:xfrm>
            <a:off x="358775" y="3376930"/>
            <a:ext cx="578485" cy="578485"/>
          </a:xfrm>
          <a:prstGeom prst="ellipse">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lIns="91413" tIns="45707" rIns="91413" bIns="45707" rtlCol="0" anchor="ctr"/>
          <a:p>
            <a:pPr algn="ctr"/>
            <a:r>
              <a:rPr lang="en-US" sz="2000" dirty="0">
                <a:solidFill>
                  <a:srgbClr val="FFFFFF"/>
                </a:solidFill>
                <a:latin typeface="Impact" panose="020B0806030902050204" pitchFamily="34" charset="0"/>
                <a:ea typeface="微软雅黑" panose="020B0503020204020204" pitchFamily="34" charset="-122"/>
                <a:sym typeface="Arial" panose="020B0604020202020204" pitchFamily="34" charset="0"/>
              </a:rPr>
              <a:t>C</a:t>
            </a:r>
            <a:endParaRPr lang="en-US" sz="2000" dirty="0">
              <a:solidFill>
                <a:srgbClr val="FFFFFF"/>
              </a:solidFill>
              <a:latin typeface="Impact" panose="020B0806030902050204" pitchFamily="34" charset="0"/>
              <a:ea typeface="微软雅黑" panose="020B0503020204020204" pitchFamily="34" charset="-122"/>
              <a:sym typeface="Arial" panose="020B0604020202020204" pitchFamily="34" charset="0"/>
            </a:endParaRPr>
          </a:p>
        </p:txBody>
      </p:sp>
      <p:sp>
        <p:nvSpPr>
          <p:cNvPr id="48" name="TextBox 39"/>
          <p:cNvSpPr/>
          <p:nvPr/>
        </p:nvSpPr>
        <p:spPr>
          <a:xfrm>
            <a:off x="1020445" y="2042795"/>
            <a:ext cx="2481580" cy="533400"/>
          </a:xfrm>
          <a:prstGeom prst="rect">
            <a:avLst/>
          </a:prstGeom>
        </p:spPr>
        <p:txBody>
          <a:bodyPr wrap="square" lIns="91440" tIns="45720" rIns="91440" bIns="45720" rtlCol="0">
            <a:spAutoFit/>
          </a:bodyPr>
          <a:p>
            <a:pPr lvl="0" algn="l">
              <a:lnSpc>
                <a:spcPct val="120000"/>
              </a:lnSpc>
              <a:defRPr/>
            </a:pPr>
            <a:r>
              <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rPr>
              <a:t>添加标题</a:t>
            </a:r>
            <a:endPar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endParaRPr>
          </a:p>
          <a:p>
            <a:pPr lvl="0" algn="l">
              <a:lnSpc>
                <a:spcPct val="120000"/>
              </a:lnSpc>
              <a:defRPr/>
            </a:pPr>
            <a:r>
              <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rPr>
              <a:t>您的内容打在这里，或通过复制文本后在此选择粘贴，并选择只保留文字。</a:t>
            </a:r>
            <a:endPar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49" name="TextBox 40"/>
          <p:cNvSpPr/>
          <p:nvPr/>
        </p:nvSpPr>
        <p:spPr>
          <a:xfrm>
            <a:off x="1016000" y="2740025"/>
            <a:ext cx="2481580" cy="533400"/>
          </a:xfrm>
          <a:prstGeom prst="rect">
            <a:avLst/>
          </a:prstGeom>
        </p:spPr>
        <p:txBody>
          <a:bodyPr wrap="square" lIns="91440" tIns="45720" rIns="91440" bIns="45720" rtlCol="0">
            <a:spAutoFit/>
          </a:bodyPr>
          <a:p>
            <a:pPr lvl="0" algn="l">
              <a:lnSpc>
                <a:spcPct val="120000"/>
              </a:lnSpc>
              <a:defRPr/>
            </a:pPr>
            <a:r>
              <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rPr>
              <a:t>添加标题</a:t>
            </a:r>
            <a:endPar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endParaRPr>
          </a:p>
          <a:p>
            <a:pPr lvl="0" algn="l">
              <a:lnSpc>
                <a:spcPct val="120000"/>
              </a:lnSpc>
              <a:defRPr/>
            </a:pPr>
            <a:r>
              <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rPr>
              <a:t>您的内容打在这里，或通过复制文本后在此选择粘贴，并选择只保留文字。</a:t>
            </a:r>
            <a:endPar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50" name="TextBox 41"/>
          <p:cNvSpPr/>
          <p:nvPr/>
        </p:nvSpPr>
        <p:spPr>
          <a:xfrm>
            <a:off x="1016000" y="3436620"/>
            <a:ext cx="2481580" cy="533400"/>
          </a:xfrm>
          <a:prstGeom prst="rect">
            <a:avLst/>
          </a:prstGeom>
        </p:spPr>
        <p:txBody>
          <a:bodyPr wrap="square" lIns="91440" tIns="45720" rIns="91440" bIns="45720" rtlCol="0">
            <a:spAutoFit/>
          </a:bodyPr>
          <a:p>
            <a:pPr lvl="0" algn="l">
              <a:lnSpc>
                <a:spcPct val="120000"/>
              </a:lnSpc>
              <a:defRPr/>
            </a:pPr>
            <a:r>
              <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rPr>
              <a:t>添加标题</a:t>
            </a:r>
            <a:endPar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endParaRPr>
          </a:p>
          <a:p>
            <a:pPr lvl="0" algn="l">
              <a:lnSpc>
                <a:spcPct val="120000"/>
              </a:lnSpc>
              <a:defRPr/>
            </a:pPr>
            <a:r>
              <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rPr>
              <a:t>您的内容打在这里，或通过复制文本后在此选择粘贴，并选择只保留文字。</a:t>
            </a:r>
            <a:endParaRPr lang="zh-CN" altLang="en-US" sz="800" dirty="0" smtClean="0">
              <a:solidFill>
                <a:srgbClr val="080808"/>
              </a:solidFill>
              <a:latin typeface="微软雅黑" panose="020B0503020204020204" pitchFamily="34" charset="-122"/>
              <a:ea typeface="微软雅黑" panose="020B0503020204020204" pitchFamily="34" charset="-122"/>
              <a:sym typeface="Arial" panose="020B0604020202020204" pitchFamily="34" charset="0"/>
            </a:endParaRPr>
          </a:p>
        </p:txBody>
      </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3" presetClass="entr" presetSubtype="10" fill="hold" grpId="0" nodeType="clickEffect">
                                  <p:stCondLst>
                                    <p:cond delay="0"/>
                                  </p:stCondLst>
                                  <p:childTnLst>
                                    <p:set>
                                      <p:cBhvr>
                                        <p:cTn id="6" dur="1" fill="hold">
                                          <p:stCondLst>
                                            <p:cond delay="0"/>
                                          </p:stCondLst>
                                        </p:cTn>
                                        <p:tgtEl>
                                          <p:spTgt spid="45"/>
                                        </p:tgtEl>
                                        <p:attrNameLst>
                                          <p:attrName>style.visibility</p:attrName>
                                        </p:attrNameLst>
                                      </p:cBhvr>
                                      <p:to>
                                        <p:strVal val="visible"/>
                                      </p:to>
                                    </p:set>
                                    <p:animEffect transition="in" filter="blinds(horizontal)">
                                      <p:cBhvr>
                                        <p:cTn id="7" dur="500"/>
                                        <p:tgtEl>
                                          <p:spTgt spid="45"/>
                                        </p:tgtEl>
                                      </p:cBhvr>
                                    </p:animEffect>
                                  </p:childTnLst>
                                </p:cTn>
                              </p:par>
                              <p:par>
                                <p:cTn id="8" presetID="3" presetClass="entr" presetSubtype="10" fill="hold" grpId="0" nodeType="withEffect">
                                  <p:stCondLst>
                                    <p:cond delay="0"/>
                                  </p:stCondLst>
                                  <p:childTnLst>
                                    <p:set>
                                      <p:cBhvr>
                                        <p:cTn id="9" dur="1" fill="hold">
                                          <p:stCondLst>
                                            <p:cond delay="0"/>
                                          </p:stCondLst>
                                        </p:cTn>
                                        <p:tgtEl>
                                          <p:spTgt spid="46"/>
                                        </p:tgtEl>
                                        <p:attrNameLst>
                                          <p:attrName>style.visibility</p:attrName>
                                        </p:attrNameLst>
                                      </p:cBhvr>
                                      <p:to>
                                        <p:strVal val="visible"/>
                                      </p:to>
                                    </p:set>
                                    <p:animEffect transition="in" filter="blinds(horizontal)">
                                      <p:cBhvr>
                                        <p:cTn id="10" dur="500"/>
                                        <p:tgtEl>
                                          <p:spTgt spid="46"/>
                                        </p:tgtEl>
                                      </p:cBhvr>
                                    </p:animEffect>
                                  </p:childTnLst>
                                </p:cTn>
                              </p:par>
                              <p:par>
                                <p:cTn id="11" presetID="3" presetClass="entr" presetSubtype="10" fill="hold" grpId="0" nodeType="withEffect">
                                  <p:stCondLst>
                                    <p:cond delay="0"/>
                                  </p:stCondLst>
                                  <p:childTnLst>
                                    <p:set>
                                      <p:cBhvr>
                                        <p:cTn id="12" dur="1" fill="hold">
                                          <p:stCondLst>
                                            <p:cond delay="0"/>
                                          </p:stCondLst>
                                        </p:cTn>
                                        <p:tgtEl>
                                          <p:spTgt spid="47"/>
                                        </p:tgtEl>
                                        <p:attrNameLst>
                                          <p:attrName>style.visibility</p:attrName>
                                        </p:attrNameLst>
                                      </p:cBhvr>
                                      <p:to>
                                        <p:strVal val="visible"/>
                                      </p:to>
                                    </p:set>
                                    <p:animEffect transition="in" filter="blinds(horizontal)">
                                      <p:cBhvr>
                                        <p:cTn id="13" dur="500"/>
                                        <p:tgtEl>
                                          <p:spTgt spid="47"/>
                                        </p:tgtEl>
                                      </p:cBhvr>
                                    </p:animEffect>
                                  </p:childTnLst>
                                </p:cTn>
                              </p:par>
                              <p:par>
                                <p:cTn id="14" presetID="3" presetClass="entr" presetSubtype="10" fill="hold" grpId="0" nodeType="withEffect">
                                  <p:stCondLst>
                                    <p:cond delay="0"/>
                                  </p:stCondLst>
                                  <p:childTnLst>
                                    <p:set>
                                      <p:cBhvr>
                                        <p:cTn id="15" dur="1" fill="hold">
                                          <p:stCondLst>
                                            <p:cond delay="0"/>
                                          </p:stCondLst>
                                        </p:cTn>
                                        <p:tgtEl>
                                          <p:spTgt spid="48"/>
                                        </p:tgtEl>
                                        <p:attrNameLst>
                                          <p:attrName>style.visibility</p:attrName>
                                        </p:attrNameLst>
                                      </p:cBhvr>
                                      <p:to>
                                        <p:strVal val="visible"/>
                                      </p:to>
                                    </p:set>
                                    <p:animEffect transition="in" filter="blinds(horizontal)">
                                      <p:cBhvr>
                                        <p:cTn id="16" dur="500"/>
                                        <p:tgtEl>
                                          <p:spTgt spid="48"/>
                                        </p:tgtEl>
                                      </p:cBhvr>
                                    </p:animEffect>
                                  </p:childTnLst>
                                </p:cTn>
                              </p:par>
                              <p:par>
                                <p:cTn id="17" presetID="3" presetClass="entr" presetSubtype="10" fill="hold" grpId="0" nodeType="withEffect">
                                  <p:stCondLst>
                                    <p:cond delay="0"/>
                                  </p:stCondLst>
                                  <p:childTnLst>
                                    <p:set>
                                      <p:cBhvr>
                                        <p:cTn id="18" dur="1" fill="hold">
                                          <p:stCondLst>
                                            <p:cond delay="0"/>
                                          </p:stCondLst>
                                        </p:cTn>
                                        <p:tgtEl>
                                          <p:spTgt spid="49"/>
                                        </p:tgtEl>
                                        <p:attrNameLst>
                                          <p:attrName>style.visibility</p:attrName>
                                        </p:attrNameLst>
                                      </p:cBhvr>
                                      <p:to>
                                        <p:strVal val="visible"/>
                                      </p:to>
                                    </p:set>
                                    <p:animEffect transition="in" filter="blinds(horizontal)">
                                      <p:cBhvr>
                                        <p:cTn id="19" dur="500"/>
                                        <p:tgtEl>
                                          <p:spTgt spid="49"/>
                                        </p:tgtEl>
                                      </p:cBhvr>
                                    </p:animEffect>
                                  </p:childTnLst>
                                </p:cTn>
                              </p:par>
                              <p:par>
                                <p:cTn id="20" presetID="3" presetClass="entr" presetSubtype="10" fill="hold" grpId="0" nodeType="withEffect">
                                  <p:stCondLst>
                                    <p:cond delay="0"/>
                                  </p:stCondLst>
                                  <p:childTnLst>
                                    <p:set>
                                      <p:cBhvr>
                                        <p:cTn id="21" dur="1" fill="hold">
                                          <p:stCondLst>
                                            <p:cond delay="0"/>
                                          </p:stCondLst>
                                        </p:cTn>
                                        <p:tgtEl>
                                          <p:spTgt spid="50"/>
                                        </p:tgtEl>
                                        <p:attrNameLst>
                                          <p:attrName>style.visibility</p:attrName>
                                        </p:attrNameLst>
                                      </p:cBhvr>
                                      <p:to>
                                        <p:strVal val="visible"/>
                                      </p:to>
                                    </p:set>
                                    <p:animEffect transition="in" filter="blinds(horizontal)">
                                      <p:cBhvr>
                                        <p:cTn id="22" dur="500"/>
                                        <p:tgtEl>
                                          <p:spTgt spid="50"/>
                                        </p:tgtEl>
                                      </p:cBhvr>
                                    </p:animEffect>
                                  </p:childTnLst>
                                </p:cTn>
                              </p:par>
                            </p:childTnLst>
                          </p:cTn>
                        </p:par>
                      </p:childTnLst>
                    </p:cTn>
                  </p:par>
                  <p:par>
                    <p:cTn id="23" fill="hold">
                      <p:stCondLst>
                        <p:cond delay="indefinite"/>
                      </p:stCondLst>
                      <p:childTnLst>
                        <p:par>
                          <p:cTn id="24" fill="hold">
                            <p:stCondLst>
                              <p:cond delay="0"/>
                            </p:stCondLst>
                            <p:childTnLst>
                              <p:par>
                                <p:cTn id="25" presetID="2" presetClass="entr" presetSubtype="4" fill="hold" nodeType="clickEffect">
                                  <p:stCondLst>
                                    <p:cond delay="0"/>
                                  </p:stCondLst>
                                  <p:childTnLst>
                                    <p:set>
                                      <p:cBhvr>
                                        <p:cTn id="26" dur="1" fill="hold">
                                          <p:stCondLst>
                                            <p:cond delay="0"/>
                                          </p:stCondLst>
                                        </p:cTn>
                                        <p:tgtEl>
                                          <p:spTgt spid="27"/>
                                        </p:tgtEl>
                                        <p:attrNameLst>
                                          <p:attrName>style.visibility</p:attrName>
                                        </p:attrNameLst>
                                      </p:cBhvr>
                                      <p:to>
                                        <p:strVal val="visible"/>
                                      </p:to>
                                    </p:set>
                                    <p:anim calcmode="lin" valueType="num">
                                      <p:cBhvr additive="base">
                                        <p:cTn id="27" dur="500" fill="hold"/>
                                        <p:tgtEl>
                                          <p:spTgt spid="27"/>
                                        </p:tgtEl>
                                        <p:attrNameLst>
                                          <p:attrName>ppt_x</p:attrName>
                                        </p:attrNameLst>
                                      </p:cBhvr>
                                      <p:tavLst>
                                        <p:tav tm="0">
                                          <p:val>
                                            <p:strVal val="#ppt_x"/>
                                          </p:val>
                                        </p:tav>
                                        <p:tav tm="100000">
                                          <p:val>
                                            <p:strVal val="#ppt_x"/>
                                          </p:val>
                                        </p:tav>
                                      </p:tavLst>
                                    </p:anim>
                                    <p:anim calcmode="lin" valueType="num">
                                      <p:cBhvr additive="base">
                                        <p:cTn id="28" dur="500" fill="hold"/>
                                        <p:tgtEl>
                                          <p:spTgt spid="27"/>
                                        </p:tgtEl>
                                        <p:attrNameLst>
                                          <p:attrName>ppt_y</p:attrName>
                                        </p:attrNameLst>
                                      </p:cBhvr>
                                      <p:tavLst>
                                        <p:tav tm="0">
                                          <p:val>
                                            <p:strVal val="1+#ppt_h/2"/>
                                          </p:val>
                                        </p:tav>
                                        <p:tav tm="100000">
                                          <p:val>
                                            <p:strVal val="#ppt_y"/>
                                          </p:val>
                                        </p:tav>
                                      </p:tavLst>
                                    </p:anim>
                                  </p:childTnLst>
                                </p:cTn>
                              </p:par>
                              <p:par>
                                <p:cTn id="29" presetID="2" presetClass="entr" presetSubtype="4" fill="hold" nodeType="withEffect">
                                  <p:stCondLst>
                                    <p:cond delay="0"/>
                                  </p:stCondLst>
                                  <p:childTnLst>
                                    <p:set>
                                      <p:cBhvr>
                                        <p:cTn id="30" dur="1" fill="hold">
                                          <p:stCondLst>
                                            <p:cond delay="0"/>
                                          </p:stCondLst>
                                        </p:cTn>
                                        <p:tgtEl>
                                          <p:spTgt spid="32"/>
                                        </p:tgtEl>
                                        <p:attrNameLst>
                                          <p:attrName>style.visibility</p:attrName>
                                        </p:attrNameLst>
                                      </p:cBhvr>
                                      <p:to>
                                        <p:strVal val="visible"/>
                                      </p:to>
                                    </p:set>
                                    <p:anim calcmode="lin" valueType="num">
                                      <p:cBhvr additive="base">
                                        <p:cTn id="31" dur="500" fill="hold"/>
                                        <p:tgtEl>
                                          <p:spTgt spid="32"/>
                                        </p:tgtEl>
                                        <p:attrNameLst>
                                          <p:attrName>ppt_x</p:attrName>
                                        </p:attrNameLst>
                                      </p:cBhvr>
                                      <p:tavLst>
                                        <p:tav tm="0">
                                          <p:val>
                                            <p:strVal val="#ppt_x"/>
                                          </p:val>
                                        </p:tav>
                                        <p:tav tm="100000">
                                          <p:val>
                                            <p:strVal val="#ppt_x"/>
                                          </p:val>
                                        </p:tav>
                                      </p:tavLst>
                                    </p:anim>
                                    <p:anim calcmode="lin" valueType="num">
                                      <p:cBhvr additive="base">
                                        <p:cTn id="32" dur="500" fill="hold"/>
                                        <p:tgtEl>
                                          <p:spTgt spid="32"/>
                                        </p:tgtEl>
                                        <p:attrNameLst>
                                          <p:attrName>ppt_y</p:attrName>
                                        </p:attrNameLst>
                                      </p:cBhvr>
                                      <p:tavLst>
                                        <p:tav tm="0">
                                          <p:val>
                                            <p:strVal val="1+#ppt_h/2"/>
                                          </p:val>
                                        </p:tav>
                                        <p:tav tm="100000">
                                          <p:val>
                                            <p:strVal val="#ppt_y"/>
                                          </p:val>
                                        </p:tav>
                                      </p:tavLst>
                                    </p:anim>
                                  </p:childTnLst>
                                </p:cTn>
                              </p:par>
                              <p:par>
                                <p:cTn id="33" presetID="2" presetClass="entr" presetSubtype="4" fill="hold" nodeType="withEffect">
                                  <p:stCondLst>
                                    <p:cond delay="0"/>
                                  </p:stCondLst>
                                  <p:childTnLst>
                                    <p:set>
                                      <p:cBhvr>
                                        <p:cTn id="34" dur="1" fill="hold">
                                          <p:stCondLst>
                                            <p:cond delay="0"/>
                                          </p:stCondLst>
                                        </p:cTn>
                                        <p:tgtEl>
                                          <p:spTgt spid="39"/>
                                        </p:tgtEl>
                                        <p:attrNameLst>
                                          <p:attrName>style.visibility</p:attrName>
                                        </p:attrNameLst>
                                      </p:cBhvr>
                                      <p:to>
                                        <p:strVal val="visible"/>
                                      </p:to>
                                    </p:set>
                                    <p:anim calcmode="lin" valueType="num">
                                      <p:cBhvr additive="base">
                                        <p:cTn id="35" dur="500" fill="hold"/>
                                        <p:tgtEl>
                                          <p:spTgt spid="39"/>
                                        </p:tgtEl>
                                        <p:attrNameLst>
                                          <p:attrName>ppt_x</p:attrName>
                                        </p:attrNameLst>
                                      </p:cBhvr>
                                      <p:tavLst>
                                        <p:tav tm="0">
                                          <p:val>
                                            <p:strVal val="#ppt_x"/>
                                          </p:val>
                                        </p:tav>
                                        <p:tav tm="100000">
                                          <p:val>
                                            <p:strVal val="#ppt_x"/>
                                          </p:val>
                                        </p:tav>
                                      </p:tavLst>
                                    </p:anim>
                                    <p:anim calcmode="lin" valueType="num">
                                      <p:cBhvr additive="base">
                                        <p:cTn id="36" dur="500" fill="hold"/>
                                        <p:tgtEl>
                                          <p:spTgt spid="39"/>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5" grpId="0" animBg="1"/>
      <p:bldP spid="46" grpId="0" animBg="1"/>
      <p:bldP spid="47" grpId="0" animBg="1"/>
      <p:bldP spid="48" grpId="0"/>
      <p:bldP spid="49" grpId="0"/>
      <p:bldP spid="50" grpId="0"/>
    </p:bldLst>
  </p:timing>
</p:sld>
</file>

<file path=ppt/slides/slide9.xml><?xml version="1.0" encoding="utf-8"?>
<p:sld xmlns:a="http://schemas.openxmlformats.org/drawingml/2006/main" xmlns:r="http://schemas.openxmlformats.org/officeDocument/2006/relationships" xmlns:p="http://schemas.openxmlformats.org/presentationml/2006/main">
  <p:cSld>
    <p:bg>
      <p:bgPr>
        <a:blipFill dpi="0" rotWithShape="1">
          <a:blip r:embed="rId1"/>
          <a:srcRect/>
          <a:stretch>
            <a:fillRect/>
          </a:stretch>
        </a:blipFill>
        <a:effectLst/>
      </p:bgPr>
    </p:bg>
    <p:spTree>
      <p:nvGrpSpPr>
        <p:cNvPr id="1" name=""/>
        <p:cNvGrpSpPr/>
        <p:nvPr/>
      </p:nvGrpSpPr>
      <p:grpSpPr>
        <a:xfrm>
          <a:off x="0" y="0"/>
          <a:ext cx="0" cy="0"/>
          <a:chOff x="0" y="0"/>
          <a:chExt cx="0" cy="0"/>
        </a:xfrm>
      </p:grpSpPr>
      <p:grpSp>
        <p:nvGrpSpPr>
          <p:cNvPr id="2" name="组合 1"/>
          <p:cNvGrpSpPr/>
          <p:nvPr/>
        </p:nvGrpSpPr>
        <p:grpSpPr>
          <a:xfrm>
            <a:off x="0" y="1383665"/>
            <a:ext cx="9144000" cy="2485390"/>
            <a:chOff x="0" y="2790"/>
            <a:chExt cx="19200" cy="5220"/>
          </a:xfrm>
        </p:grpSpPr>
        <p:sp>
          <p:nvSpPr>
            <p:cNvPr id="6" name="矩形 5"/>
            <p:cNvSpPr/>
            <p:nvPr/>
          </p:nvSpPr>
          <p:spPr>
            <a:xfrm>
              <a:off x="0" y="2790"/>
              <a:ext cx="19200" cy="5220"/>
            </a:xfrm>
            <a:prstGeom prst="rect">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sp>
          <p:nvSpPr>
            <p:cNvPr id="10" name="文本框 9"/>
            <p:cNvSpPr txBox="1"/>
            <p:nvPr/>
          </p:nvSpPr>
          <p:spPr>
            <a:xfrm>
              <a:off x="4464" y="6437"/>
              <a:ext cx="10464" cy="483"/>
            </a:xfrm>
            <a:prstGeom prst="rect">
              <a:avLst/>
            </a:prstGeom>
            <a:noFill/>
            <a:ln>
              <a:noFill/>
            </a:ln>
          </p:spPr>
          <p:txBody>
            <a:bodyPr wrap="square" rtlCol="0">
              <a:spAutoFit/>
            </a:bodyPr>
            <a:p>
              <a:pPr algn="dist"/>
              <a:r>
                <a:rPr lang="zh-CN" altLang="en-US" sz="900" dirty="0">
                  <a:solidFill>
                    <a:srgbClr val="FFCA1B"/>
                  </a:solidFill>
                  <a:latin typeface="华文中宋" panose="02010600040101010101" charset="-122"/>
                  <a:ea typeface="华文中宋" panose="02010600040101010101" charset="-122"/>
                  <a:cs typeface="华文中宋" panose="02010600040101010101" charset="-122"/>
                </a:rPr>
                <a:t>这里输入您的介绍内容，尽量概述，文字控制在</a:t>
              </a:r>
              <a:r>
                <a:rPr lang="en-US" altLang="zh-CN" sz="900" dirty="0">
                  <a:solidFill>
                    <a:srgbClr val="FFCA1B"/>
                  </a:solidFill>
                  <a:latin typeface="华文中宋" panose="02010600040101010101" charset="-122"/>
                  <a:ea typeface="华文中宋" panose="02010600040101010101" charset="-122"/>
                  <a:cs typeface="华文中宋" panose="02010600040101010101" charset="-122"/>
                </a:rPr>
                <a:t>50</a:t>
              </a:r>
              <a:r>
                <a:rPr lang="zh-CN" altLang="en-US" sz="900" dirty="0">
                  <a:solidFill>
                    <a:srgbClr val="FFCA1B"/>
                  </a:solidFill>
                  <a:latin typeface="华文中宋" panose="02010600040101010101" charset="-122"/>
                  <a:ea typeface="华文中宋" panose="02010600040101010101" charset="-122"/>
                  <a:cs typeface="华文中宋" panose="02010600040101010101" charset="-122"/>
                </a:rPr>
                <a:t>子左右即可。</a:t>
              </a:r>
              <a:endParaRPr lang="zh-CN" altLang="en-US" sz="900" dirty="0">
                <a:solidFill>
                  <a:srgbClr val="FFCA1B"/>
                </a:solidFill>
                <a:latin typeface="华文中宋" panose="02010600040101010101" charset="-122"/>
                <a:ea typeface="华文中宋" panose="02010600040101010101" charset="-122"/>
                <a:cs typeface="华文中宋" panose="02010600040101010101" charset="-122"/>
              </a:endParaRPr>
            </a:p>
          </p:txBody>
        </p:sp>
        <p:sp>
          <p:nvSpPr>
            <p:cNvPr id="11" name="文本框 10"/>
            <p:cNvSpPr txBox="1"/>
            <p:nvPr/>
          </p:nvSpPr>
          <p:spPr>
            <a:xfrm>
              <a:off x="6790" y="3100"/>
              <a:ext cx="5164" cy="1226"/>
            </a:xfrm>
            <a:prstGeom prst="rect">
              <a:avLst/>
            </a:prstGeom>
            <a:noFill/>
            <a:ln>
              <a:noFill/>
            </a:ln>
          </p:spPr>
          <p:txBody>
            <a:bodyPr wrap="square" rtlCol="0">
              <a:spAutoFit/>
            </a:bodyPr>
            <a:p>
              <a:pPr algn="dist"/>
              <a:r>
                <a:rPr lang="en-US" sz="3200" b="1" dirty="0">
                  <a:solidFill>
                    <a:srgbClr val="FFCA1B"/>
                  </a:solidFill>
                  <a:latin typeface="华文中宋" panose="02010600040101010101" charset="-122"/>
                  <a:ea typeface="华文中宋" panose="02010600040101010101" charset="-122"/>
                </a:rPr>
                <a:t>PART 02</a:t>
              </a:r>
              <a:endParaRPr lang="en-US" sz="3200" b="1" dirty="0">
                <a:solidFill>
                  <a:srgbClr val="FFCA1B"/>
                </a:solidFill>
                <a:latin typeface="华文中宋" panose="02010600040101010101" charset="-122"/>
                <a:ea typeface="华文中宋" panose="02010600040101010101" charset="-122"/>
              </a:endParaRPr>
            </a:p>
          </p:txBody>
        </p:sp>
        <p:sp>
          <p:nvSpPr>
            <p:cNvPr id="12" name="箭头: V 形 11"/>
            <p:cNvSpPr/>
            <p:nvPr/>
          </p:nvSpPr>
          <p:spPr>
            <a:xfrm>
              <a:off x="17343" y="4938"/>
              <a:ext cx="567" cy="925"/>
            </a:xfrm>
            <a:prstGeom prst="chevron">
              <a:avLst>
                <a:gd name="adj" fmla="val 7250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sp>
          <p:nvSpPr>
            <p:cNvPr id="13" name="箭头: V 形 12"/>
            <p:cNvSpPr/>
            <p:nvPr/>
          </p:nvSpPr>
          <p:spPr>
            <a:xfrm flipH="1">
              <a:off x="1290" y="4938"/>
              <a:ext cx="567" cy="925"/>
            </a:xfrm>
            <a:prstGeom prst="chevron">
              <a:avLst>
                <a:gd name="adj" fmla="val 7250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grpSp>
      <p:sp>
        <p:nvSpPr>
          <p:cNvPr id="3" name="标题 10"/>
          <p:cNvSpPr>
            <a:spLocks noGrp="1"/>
          </p:cNvSpPr>
          <p:nvPr>
            <p:custDataLst>
              <p:tags r:id="rId2"/>
            </p:custDataLst>
          </p:nvPr>
        </p:nvSpPr>
        <p:spPr>
          <a:xfrm>
            <a:off x="1504950" y="2183080"/>
            <a:ext cx="6134100" cy="885600"/>
          </a:xfrm>
          <a:prstGeom prst="rect">
            <a:avLst/>
          </a:prstGeom>
        </p:spPr>
        <p:txBody>
          <a:bodyPr vert="horz" lIns="91440" tIns="46800" rIns="90000" bIns="46800" rtlCol="0" anchor="b">
            <a:noAutofit/>
          </a:bodyPr>
          <a:lstStyle>
            <a:lvl1pPr algn="ctr" defTabSz="685800" rtl="0" eaLnBrk="1" latinLnBrk="0" hangingPunct="1">
              <a:lnSpc>
                <a:spcPct val="90000"/>
              </a:lnSpc>
              <a:spcBef>
                <a:spcPct val="0"/>
              </a:spcBef>
              <a:buNone/>
              <a:defRPr sz="3600" b="1" kern="1200">
                <a:solidFill>
                  <a:schemeClr val="bg1"/>
                </a:solidFill>
                <a:latin typeface="+mj-lt"/>
                <a:ea typeface="+mj-ea"/>
                <a:cs typeface="+mj-cs"/>
              </a:defRPr>
            </a:lvl1pPr>
          </a:lstStyle>
          <a:p>
            <a:pPr marL="0" indent="0" algn="ctr">
              <a:lnSpc>
                <a:spcPct val="90000"/>
              </a:lnSpc>
              <a:spcBef>
                <a:spcPts val="0"/>
              </a:spcBef>
              <a:spcAft>
                <a:spcPts val="0"/>
              </a:spcAft>
              <a:buSzPct val="100000"/>
            </a:pPr>
            <a:r>
              <a:rPr lang="zh-CN" altLang="en-US" sz="4400" dirty="0">
                <a:solidFill>
                  <a:srgbClr val="FFCA1B"/>
                </a:solidFill>
              </a:rPr>
              <a:t>输入标题内容</a:t>
            </a:r>
            <a:endParaRPr lang="zh-CN" altLang="en-US" sz="4400" dirty="0">
              <a:solidFill>
                <a:srgbClr val="FFCA1B"/>
              </a:solidFill>
            </a:endParaRPr>
          </a:p>
        </p:txBody>
      </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任意多边形 1"/>
          <p:cNvSpPr/>
          <p:nvPr/>
        </p:nvSpPr>
        <p:spPr bwMode="auto">
          <a:xfrm rot="10800000">
            <a:off x="3674095" y="1945378"/>
            <a:ext cx="1228715" cy="401493"/>
          </a:xfrm>
          <a:custGeom>
            <a:avLst/>
            <a:gdLst>
              <a:gd name="connsiteX0" fmla="*/ 1161826 w 1638286"/>
              <a:gd name="connsiteY0" fmla="*/ 535324 h 535324"/>
              <a:gd name="connsiteX1" fmla="*/ 309069 w 1638286"/>
              <a:gd name="connsiteY1" fmla="*/ 535324 h 535324"/>
              <a:gd name="connsiteX2" fmla="*/ 0 w 1638286"/>
              <a:gd name="connsiteY2" fmla="*/ 0 h 535324"/>
              <a:gd name="connsiteX3" fmla="*/ 105173 w 1638286"/>
              <a:gd name="connsiteY3" fmla="*/ 0 h 535324"/>
              <a:gd name="connsiteX4" fmla="*/ 108430 w 1638286"/>
              <a:gd name="connsiteY4" fmla="*/ 524 h 535324"/>
              <a:gd name="connsiteX5" fmla="*/ 916509 w 1638286"/>
              <a:gd name="connsiteY5" fmla="*/ 524 h 535324"/>
              <a:gd name="connsiteX6" fmla="*/ 919811 w 1638286"/>
              <a:gd name="connsiteY6" fmla="*/ 0 h 535324"/>
              <a:gd name="connsiteX7" fmla="*/ 1638286 w 1638286"/>
              <a:gd name="connsiteY7" fmla="*/ 0 h 535324"/>
              <a:gd name="connsiteX8" fmla="*/ 1623613 w 1638286"/>
              <a:gd name="connsiteY8" fmla="*/ 25429 h 535324"/>
              <a:gd name="connsiteX9" fmla="*/ 1412461 w 1638286"/>
              <a:gd name="connsiteY9" fmla="*/ 391366 h 535324"/>
              <a:gd name="connsiteX10" fmla="*/ 1161826 w 1638286"/>
              <a:gd name="connsiteY10" fmla="*/ 535324 h 535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38286" h="535324">
                <a:moveTo>
                  <a:pt x="1161826" y="535324"/>
                </a:moveTo>
                <a:lnTo>
                  <a:pt x="309069" y="535324"/>
                </a:lnTo>
                <a:lnTo>
                  <a:pt x="0" y="0"/>
                </a:lnTo>
                <a:lnTo>
                  <a:pt x="105173" y="0"/>
                </a:lnTo>
                <a:lnTo>
                  <a:pt x="108430" y="524"/>
                </a:lnTo>
                <a:lnTo>
                  <a:pt x="916509" y="524"/>
                </a:lnTo>
                <a:lnTo>
                  <a:pt x="919811" y="0"/>
                </a:lnTo>
                <a:lnTo>
                  <a:pt x="1638286" y="0"/>
                </a:lnTo>
                <a:lnTo>
                  <a:pt x="1623613" y="25429"/>
                </a:lnTo>
                <a:cubicBezTo>
                  <a:pt x="1412461" y="391366"/>
                  <a:pt x="1412461" y="391366"/>
                  <a:pt x="1412461" y="391366"/>
                </a:cubicBezTo>
                <a:cubicBezTo>
                  <a:pt x="1366047" y="470311"/>
                  <a:pt x="1254654" y="535324"/>
                  <a:pt x="1161826" y="535324"/>
                </a:cubicBezTo>
                <a:close/>
              </a:path>
            </a:pathLst>
          </a:custGeom>
          <a:solidFill>
            <a:srgbClr val="FFCA1B"/>
          </a:solidFill>
          <a:ln w="19050">
            <a:noFill/>
          </a:ln>
          <a:effectLst/>
        </p:spPr>
        <p:txBody>
          <a:bodyPr vert="horz" wrap="square" lIns="68580" tIns="34290" rIns="68580" bIns="34290" numCol="1" anchor="t" anchorCtr="0" compatLnSpc="1">
            <a:noAutofit/>
          </a:bodyPr>
          <a:lstStyle/>
          <a:p>
            <a:endParaRPr lang="zh-CN" altLang="en-US">
              <a:solidFill>
                <a:prstClr val="black"/>
              </a:solidFill>
            </a:endParaRPr>
          </a:p>
        </p:txBody>
      </p:sp>
      <p:sp>
        <p:nvSpPr>
          <p:cNvPr id="3" name="任意多边形 2"/>
          <p:cNvSpPr/>
          <p:nvPr/>
        </p:nvSpPr>
        <p:spPr bwMode="auto">
          <a:xfrm rot="14400000">
            <a:off x="4582801" y="2177083"/>
            <a:ext cx="1228715" cy="401493"/>
          </a:xfrm>
          <a:custGeom>
            <a:avLst/>
            <a:gdLst>
              <a:gd name="connsiteX0" fmla="*/ 1161826 w 1638286"/>
              <a:gd name="connsiteY0" fmla="*/ 535324 h 535324"/>
              <a:gd name="connsiteX1" fmla="*/ 309069 w 1638286"/>
              <a:gd name="connsiteY1" fmla="*/ 535324 h 535324"/>
              <a:gd name="connsiteX2" fmla="*/ 0 w 1638286"/>
              <a:gd name="connsiteY2" fmla="*/ 0 h 535324"/>
              <a:gd name="connsiteX3" fmla="*/ 105173 w 1638286"/>
              <a:gd name="connsiteY3" fmla="*/ 0 h 535324"/>
              <a:gd name="connsiteX4" fmla="*/ 108430 w 1638286"/>
              <a:gd name="connsiteY4" fmla="*/ 524 h 535324"/>
              <a:gd name="connsiteX5" fmla="*/ 916509 w 1638286"/>
              <a:gd name="connsiteY5" fmla="*/ 524 h 535324"/>
              <a:gd name="connsiteX6" fmla="*/ 919811 w 1638286"/>
              <a:gd name="connsiteY6" fmla="*/ 0 h 535324"/>
              <a:gd name="connsiteX7" fmla="*/ 1638286 w 1638286"/>
              <a:gd name="connsiteY7" fmla="*/ 0 h 535324"/>
              <a:gd name="connsiteX8" fmla="*/ 1623613 w 1638286"/>
              <a:gd name="connsiteY8" fmla="*/ 25429 h 535324"/>
              <a:gd name="connsiteX9" fmla="*/ 1412461 w 1638286"/>
              <a:gd name="connsiteY9" fmla="*/ 391366 h 535324"/>
              <a:gd name="connsiteX10" fmla="*/ 1161826 w 1638286"/>
              <a:gd name="connsiteY10" fmla="*/ 535324 h 535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38286" h="535324">
                <a:moveTo>
                  <a:pt x="1161826" y="535324"/>
                </a:moveTo>
                <a:lnTo>
                  <a:pt x="309069" y="535324"/>
                </a:lnTo>
                <a:lnTo>
                  <a:pt x="0" y="0"/>
                </a:lnTo>
                <a:lnTo>
                  <a:pt x="105173" y="0"/>
                </a:lnTo>
                <a:lnTo>
                  <a:pt x="108430" y="524"/>
                </a:lnTo>
                <a:lnTo>
                  <a:pt x="916509" y="524"/>
                </a:lnTo>
                <a:lnTo>
                  <a:pt x="919811" y="0"/>
                </a:lnTo>
                <a:lnTo>
                  <a:pt x="1638286" y="0"/>
                </a:lnTo>
                <a:lnTo>
                  <a:pt x="1623613" y="25429"/>
                </a:lnTo>
                <a:cubicBezTo>
                  <a:pt x="1412461" y="391366"/>
                  <a:pt x="1412461" y="391366"/>
                  <a:pt x="1412461" y="391366"/>
                </a:cubicBezTo>
                <a:cubicBezTo>
                  <a:pt x="1366047" y="470311"/>
                  <a:pt x="1254654" y="535324"/>
                  <a:pt x="1161826" y="535324"/>
                </a:cubicBezTo>
                <a:close/>
              </a:path>
            </a:pathLst>
          </a:custGeom>
          <a:solidFill>
            <a:srgbClr val="FFCA1B"/>
          </a:solidFill>
          <a:ln w="19050">
            <a:noFill/>
          </a:ln>
          <a:effectLst/>
        </p:spPr>
        <p:txBody>
          <a:bodyPr vert="horz" wrap="square" lIns="68580" tIns="34290" rIns="68580" bIns="34290" numCol="1" anchor="t" anchorCtr="0" compatLnSpc="1">
            <a:noAutofit/>
          </a:bodyPr>
          <a:lstStyle/>
          <a:p>
            <a:endParaRPr lang="zh-CN" altLang="en-US">
              <a:solidFill>
                <a:prstClr val="black"/>
              </a:solidFill>
            </a:endParaRPr>
          </a:p>
        </p:txBody>
      </p:sp>
      <p:sp>
        <p:nvSpPr>
          <p:cNvPr id="4" name="任意多边形 3"/>
          <p:cNvSpPr/>
          <p:nvPr/>
        </p:nvSpPr>
        <p:spPr bwMode="auto">
          <a:xfrm rot="18000000">
            <a:off x="4856368" y="3076043"/>
            <a:ext cx="1228715" cy="401493"/>
          </a:xfrm>
          <a:custGeom>
            <a:avLst/>
            <a:gdLst>
              <a:gd name="connsiteX0" fmla="*/ 1161826 w 1638286"/>
              <a:gd name="connsiteY0" fmla="*/ 535324 h 535324"/>
              <a:gd name="connsiteX1" fmla="*/ 309069 w 1638286"/>
              <a:gd name="connsiteY1" fmla="*/ 535324 h 535324"/>
              <a:gd name="connsiteX2" fmla="*/ 0 w 1638286"/>
              <a:gd name="connsiteY2" fmla="*/ 0 h 535324"/>
              <a:gd name="connsiteX3" fmla="*/ 105173 w 1638286"/>
              <a:gd name="connsiteY3" fmla="*/ 0 h 535324"/>
              <a:gd name="connsiteX4" fmla="*/ 108430 w 1638286"/>
              <a:gd name="connsiteY4" fmla="*/ 524 h 535324"/>
              <a:gd name="connsiteX5" fmla="*/ 916509 w 1638286"/>
              <a:gd name="connsiteY5" fmla="*/ 524 h 535324"/>
              <a:gd name="connsiteX6" fmla="*/ 919811 w 1638286"/>
              <a:gd name="connsiteY6" fmla="*/ 0 h 535324"/>
              <a:gd name="connsiteX7" fmla="*/ 1638286 w 1638286"/>
              <a:gd name="connsiteY7" fmla="*/ 0 h 535324"/>
              <a:gd name="connsiteX8" fmla="*/ 1623613 w 1638286"/>
              <a:gd name="connsiteY8" fmla="*/ 25429 h 535324"/>
              <a:gd name="connsiteX9" fmla="*/ 1412461 w 1638286"/>
              <a:gd name="connsiteY9" fmla="*/ 391366 h 535324"/>
              <a:gd name="connsiteX10" fmla="*/ 1161826 w 1638286"/>
              <a:gd name="connsiteY10" fmla="*/ 535324 h 535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38286" h="535324">
                <a:moveTo>
                  <a:pt x="1161826" y="535324"/>
                </a:moveTo>
                <a:lnTo>
                  <a:pt x="309069" y="535324"/>
                </a:lnTo>
                <a:lnTo>
                  <a:pt x="0" y="0"/>
                </a:lnTo>
                <a:lnTo>
                  <a:pt x="105173" y="0"/>
                </a:lnTo>
                <a:lnTo>
                  <a:pt x="108430" y="524"/>
                </a:lnTo>
                <a:lnTo>
                  <a:pt x="916509" y="524"/>
                </a:lnTo>
                <a:lnTo>
                  <a:pt x="919811" y="0"/>
                </a:lnTo>
                <a:lnTo>
                  <a:pt x="1638286" y="0"/>
                </a:lnTo>
                <a:lnTo>
                  <a:pt x="1623613" y="25429"/>
                </a:lnTo>
                <a:cubicBezTo>
                  <a:pt x="1412461" y="391366"/>
                  <a:pt x="1412461" y="391366"/>
                  <a:pt x="1412461" y="391366"/>
                </a:cubicBezTo>
                <a:cubicBezTo>
                  <a:pt x="1366047" y="470311"/>
                  <a:pt x="1254654" y="535324"/>
                  <a:pt x="1161826" y="535324"/>
                </a:cubicBezTo>
                <a:close/>
              </a:path>
            </a:pathLst>
          </a:custGeom>
          <a:solidFill>
            <a:srgbClr val="FFCA1B"/>
          </a:solidFill>
          <a:ln w="19050">
            <a:noFill/>
          </a:ln>
          <a:effectLst/>
        </p:spPr>
        <p:txBody>
          <a:bodyPr vert="horz" wrap="square" lIns="68580" tIns="34290" rIns="68580" bIns="34290" numCol="1" anchor="t" anchorCtr="0" compatLnSpc="1">
            <a:noAutofit/>
          </a:bodyPr>
          <a:lstStyle/>
          <a:p>
            <a:endParaRPr lang="zh-CN" altLang="en-US">
              <a:solidFill>
                <a:prstClr val="black"/>
              </a:solidFill>
            </a:endParaRPr>
          </a:p>
        </p:txBody>
      </p:sp>
      <p:sp>
        <p:nvSpPr>
          <p:cNvPr id="5" name="任意多边形 4"/>
          <p:cNvSpPr/>
          <p:nvPr/>
        </p:nvSpPr>
        <p:spPr bwMode="auto">
          <a:xfrm rot="10800000" flipH="1" flipV="1">
            <a:off x="4219760" y="3750943"/>
            <a:ext cx="1228715" cy="401493"/>
          </a:xfrm>
          <a:custGeom>
            <a:avLst/>
            <a:gdLst>
              <a:gd name="connsiteX0" fmla="*/ 1161826 w 1638286"/>
              <a:gd name="connsiteY0" fmla="*/ 535324 h 535324"/>
              <a:gd name="connsiteX1" fmla="*/ 309069 w 1638286"/>
              <a:gd name="connsiteY1" fmla="*/ 535324 h 535324"/>
              <a:gd name="connsiteX2" fmla="*/ 0 w 1638286"/>
              <a:gd name="connsiteY2" fmla="*/ 0 h 535324"/>
              <a:gd name="connsiteX3" fmla="*/ 105173 w 1638286"/>
              <a:gd name="connsiteY3" fmla="*/ 0 h 535324"/>
              <a:gd name="connsiteX4" fmla="*/ 108430 w 1638286"/>
              <a:gd name="connsiteY4" fmla="*/ 524 h 535324"/>
              <a:gd name="connsiteX5" fmla="*/ 916509 w 1638286"/>
              <a:gd name="connsiteY5" fmla="*/ 524 h 535324"/>
              <a:gd name="connsiteX6" fmla="*/ 919811 w 1638286"/>
              <a:gd name="connsiteY6" fmla="*/ 0 h 535324"/>
              <a:gd name="connsiteX7" fmla="*/ 1638286 w 1638286"/>
              <a:gd name="connsiteY7" fmla="*/ 0 h 535324"/>
              <a:gd name="connsiteX8" fmla="*/ 1623613 w 1638286"/>
              <a:gd name="connsiteY8" fmla="*/ 25429 h 535324"/>
              <a:gd name="connsiteX9" fmla="*/ 1412461 w 1638286"/>
              <a:gd name="connsiteY9" fmla="*/ 391366 h 535324"/>
              <a:gd name="connsiteX10" fmla="*/ 1161826 w 1638286"/>
              <a:gd name="connsiteY10" fmla="*/ 535324 h 535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38286" h="535324">
                <a:moveTo>
                  <a:pt x="1161826" y="535324"/>
                </a:moveTo>
                <a:lnTo>
                  <a:pt x="309069" y="535324"/>
                </a:lnTo>
                <a:lnTo>
                  <a:pt x="0" y="0"/>
                </a:lnTo>
                <a:lnTo>
                  <a:pt x="105173" y="0"/>
                </a:lnTo>
                <a:lnTo>
                  <a:pt x="108430" y="524"/>
                </a:lnTo>
                <a:lnTo>
                  <a:pt x="916509" y="524"/>
                </a:lnTo>
                <a:lnTo>
                  <a:pt x="919811" y="0"/>
                </a:lnTo>
                <a:lnTo>
                  <a:pt x="1638286" y="0"/>
                </a:lnTo>
                <a:lnTo>
                  <a:pt x="1623613" y="25429"/>
                </a:lnTo>
                <a:cubicBezTo>
                  <a:pt x="1412461" y="391366"/>
                  <a:pt x="1412461" y="391366"/>
                  <a:pt x="1412461" y="391366"/>
                </a:cubicBezTo>
                <a:cubicBezTo>
                  <a:pt x="1366047" y="470311"/>
                  <a:pt x="1254654" y="535324"/>
                  <a:pt x="1161826" y="535324"/>
                </a:cubicBezTo>
                <a:close/>
              </a:path>
            </a:pathLst>
          </a:custGeom>
          <a:solidFill>
            <a:srgbClr val="FFCA1B"/>
          </a:solidFill>
          <a:ln w="19050">
            <a:noFill/>
          </a:ln>
          <a:effectLst/>
        </p:spPr>
        <p:txBody>
          <a:bodyPr vert="horz" wrap="square" lIns="68580" tIns="34290" rIns="68580" bIns="34290" numCol="1" anchor="t" anchorCtr="0" compatLnSpc="1">
            <a:noAutofit/>
          </a:bodyPr>
          <a:lstStyle/>
          <a:p>
            <a:endParaRPr lang="zh-CN" altLang="en-US" dirty="0">
              <a:solidFill>
                <a:prstClr val="black"/>
              </a:solidFill>
            </a:endParaRPr>
          </a:p>
        </p:txBody>
      </p:sp>
      <p:sp>
        <p:nvSpPr>
          <p:cNvPr id="6" name="任意多边形 5"/>
          <p:cNvSpPr/>
          <p:nvPr/>
        </p:nvSpPr>
        <p:spPr bwMode="auto">
          <a:xfrm rot="14400000" flipH="1" flipV="1">
            <a:off x="3311054" y="3519238"/>
            <a:ext cx="1228715" cy="401493"/>
          </a:xfrm>
          <a:custGeom>
            <a:avLst/>
            <a:gdLst>
              <a:gd name="connsiteX0" fmla="*/ 1161826 w 1638286"/>
              <a:gd name="connsiteY0" fmla="*/ 535324 h 535324"/>
              <a:gd name="connsiteX1" fmla="*/ 309069 w 1638286"/>
              <a:gd name="connsiteY1" fmla="*/ 535324 h 535324"/>
              <a:gd name="connsiteX2" fmla="*/ 0 w 1638286"/>
              <a:gd name="connsiteY2" fmla="*/ 0 h 535324"/>
              <a:gd name="connsiteX3" fmla="*/ 105173 w 1638286"/>
              <a:gd name="connsiteY3" fmla="*/ 0 h 535324"/>
              <a:gd name="connsiteX4" fmla="*/ 108430 w 1638286"/>
              <a:gd name="connsiteY4" fmla="*/ 524 h 535324"/>
              <a:gd name="connsiteX5" fmla="*/ 916509 w 1638286"/>
              <a:gd name="connsiteY5" fmla="*/ 524 h 535324"/>
              <a:gd name="connsiteX6" fmla="*/ 919811 w 1638286"/>
              <a:gd name="connsiteY6" fmla="*/ 0 h 535324"/>
              <a:gd name="connsiteX7" fmla="*/ 1638286 w 1638286"/>
              <a:gd name="connsiteY7" fmla="*/ 0 h 535324"/>
              <a:gd name="connsiteX8" fmla="*/ 1623613 w 1638286"/>
              <a:gd name="connsiteY8" fmla="*/ 25429 h 535324"/>
              <a:gd name="connsiteX9" fmla="*/ 1412461 w 1638286"/>
              <a:gd name="connsiteY9" fmla="*/ 391366 h 535324"/>
              <a:gd name="connsiteX10" fmla="*/ 1161826 w 1638286"/>
              <a:gd name="connsiteY10" fmla="*/ 535324 h 535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38286" h="535324">
                <a:moveTo>
                  <a:pt x="1161826" y="535324"/>
                </a:moveTo>
                <a:lnTo>
                  <a:pt x="309069" y="535324"/>
                </a:lnTo>
                <a:lnTo>
                  <a:pt x="0" y="0"/>
                </a:lnTo>
                <a:lnTo>
                  <a:pt x="105173" y="0"/>
                </a:lnTo>
                <a:lnTo>
                  <a:pt x="108430" y="524"/>
                </a:lnTo>
                <a:lnTo>
                  <a:pt x="916509" y="524"/>
                </a:lnTo>
                <a:lnTo>
                  <a:pt x="919811" y="0"/>
                </a:lnTo>
                <a:lnTo>
                  <a:pt x="1638286" y="0"/>
                </a:lnTo>
                <a:lnTo>
                  <a:pt x="1623613" y="25429"/>
                </a:lnTo>
                <a:cubicBezTo>
                  <a:pt x="1412461" y="391366"/>
                  <a:pt x="1412461" y="391366"/>
                  <a:pt x="1412461" y="391366"/>
                </a:cubicBezTo>
                <a:cubicBezTo>
                  <a:pt x="1366047" y="470311"/>
                  <a:pt x="1254654" y="535324"/>
                  <a:pt x="1161826" y="535324"/>
                </a:cubicBezTo>
                <a:close/>
              </a:path>
            </a:pathLst>
          </a:custGeom>
          <a:solidFill>
            <a:schemeClr val="tx1"/>
          </a:solidFill>
          <a:ln w="19050">
            <a:noFill/>
          </a:ln>
          <a:effectLst/>
        </p:spPr>
        <p:txBody>
          <a:bodyPr vert="horz" wrap="square" lIns="68580" tIns="34290" rIns="68580" bIns="34290" numCol="1" anchor="t" anchorCtr="0" compatLnSpc="1">
            <a:noAutofit/>
          </a:bodyPr>
          <a:lstStyle/>
          <a:p>
            <a:endParaRPr lang="zh-CN" altLang="en-US">
              <a:solidFill>
                <a:prstClr val="black"/>
              </a:solidFill>
            </a:endParaRPr>
          </a:p>
        </p:txBody>
      </p:sp>
      <p:sp>
        <p:nvSpPr>
          <p:cNvPr id="7" name="任意多边形 6"/>
          <p:cNvSpPr/>
          <p:nvPr/>
        </p:nvSpPr>
        <p:spPr bwMode="auto">
          <a:xfrm rot="18000000" flipH="1" flipV="1">
            <a:off x="3023200" y="2620278"/>
            <a:ext cx="1228715" cy="401493"/>
          </a:xfrm>
          <a:custGeom>
            <a:avLst/>
            <a:gdLst>
              <a:gd name="connsiteX0" fmla="*/ 1161826 w 1638286"/>
              <a:gd name="connsiteY0" fmla="*/ 535324 h 535324"/>
              <a:gd name="connsiteX1" fmla="*/ 309069 w 1638286"/>
              <a:gd name="connsiteY1" fmla="*/ 535324 h 535324"/>
              <a:gd name="connsiteX2" fmla="*/ 0 w 1638286"/>
              <a:gd name="connsiteY2" fmla="*/ 0 h 535324"/>
              <a:gd name="connsiteX3" fmla="*/ 105173 w 1638286"/>
              <a:gd name="connsiteY3" fmla="*/ 0 h 535324"/>
              <a:gd name="connsiteX4" fmla="*/ 108430 w 1638286"/>
              <a:gd name="connsiteY4" fmla="*/ 524 h 535324"/>
              <a:gd name="connsiteX5" fmla="*/ 916509 w 1638286"/>
              <a:gd name="connsiteY5" fmla="*/ 524 h 535324"/>
              <a:gd name="connsiteX6" fmla="*/ 919811 w 1638286"/>
              <a:gd name="connsiteY6" fmla="*/ 0 h 535324"/>
              <a:gd name="connsiteX7" fmla="*/ 1638286 w 1638286"/>
              <a:gd name="connsiteY7" fmla="*/ 0 h 535324"/>
              <a:gd name="connsiteX8" fmla="*/ 1623613 w 1638286"/>
              <a:gd name="connsiteY8" fmla="*/ 25429 h 535324"/>
              <a:gd name="connsiteX9" fmla="*/ 1412461 w 1638286"/>
              <a:gd name="connsiteY9" fmla="*/ 391366 h 535324"/>
              <a:gd name="connsiteX10" fmla="*/ 1161826 w 1638286"/>
              <a:gd name="connsiteY10" fmla="*/ 535324 h 535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38286" h="535324">
                <a:moveTo>
                  <a:pt x="1161826" y="535324"/>
                </a:moveTo>
                <a:lnTo>
                  <a:pt x="309069" y="535324"/>
                </a:lnTo>
                <a:lnTo>
                  <a:pt x="0" y="0"/>
                </a:lnTo>
                <a:lnTo>
                  <a:pt x="105173" y="0"/>
                </a:lnTo>
                <a:lnTo>
                  <a:pt x="108430" y="524"/>
                </a:lnTo>
                <a:lnTo>
                  <a:pt x="916509" y="524"/>
                </a:lnTo>
                <a:lnTo>
                  <a:pt x="919811" y="0"/>
                </a:lnTo>
                <a:lnTo>
                  <a:pt x="1638286" y="0"/>
                </a:lnTo>
                <a:lnTo>
                  <a:pt x="1623613" y="25429"/>
                </a:lnTo>
                <a:cubicBezTo>
                  <a:pt x="1412461" y="391366"/>
                  <a:pt x="1412461" y="391366"/>
                  <a:pt x="1412461" y="391366"/>
                </a:cubicBezTo>
                <a:cubicBezTo>
                  <a:pt x="1366047" y="470311"/>
                  <a:pt x="1254654" y="535324"/>
                  <a:pt x="1161826" y="535324"/>
                </a:cubicBezTo>
                <a:close/>
              </a:path>
            </a:pathLst>
          </a:custGeom>
          <a:solidFill>
            <a:srgbClr val="FFCA1B"/>
          </a:solidFill>
          <a:ln w="19050">
            <a:noFill/>
          </a:ln>
          <a:effectLst/>
        </p:spPr>
        <p:txBody>
          <a:bodyPr vert="horz" wrap="square" lIns="68580" tIns="34290" rIns="68580" bIns="34290" numCol="1" anchor="t" anchorCtr="0" compatLnSpc="1">
            <a:noAutofit/>
          </a:bodyPr>
          <a:lstStyle/>
          <a:p>
            <a:endParaRPr lang="zh-CN" altLang="en-US">
              <a:solidFill>
                <a:prstClr val="black"/>
              </a:solidFill>
            </a:endParaRPr>
          </a:p>
        </p:txBody>
      </p:sp>
      <p:sp>
        <p:nvSpPr>
          <p:cNvPr id="8" name="任意多边形 7"/>
          <p:cNvSpPr/>
          <p:nvPr/>
        </p:nvSpPr>
        <p:spPr>
          <a:xfrm flipH="1" flipV="1">
            <a:off x="1331640" y="2023092"/>
            <a:ext cx="2116159" cy="478971"/>
          </a:xfrm>
          <a:custGeom>
            <a:avLst/>
            <a:gdLst>
              <a:gd name="connsiteX0" fmla="*/ 0 w 2815771"/>
              <a:gd name="connsiteY0" fmla="*/ 0 h 638628"/>
              <a:gd name="connsiteX1" fmla="*/ 725714 w 2815771"/>
              <a:gd name="connsiteY1" fmla="*/ 638628 h 638628"/>
              <a:gd name="connsiteX2" fmla="*/ 2815771 w 2815771"/>
              <a:gd name="connsiteY2" fmla="*/ 638628 h 638628"/>
            </a:gdLst>
            <a:ahLst/>
            <a:cxnLst>
              <a:cxn ang="0">
                <a:pos x="connsiteX0" y="connsiteY0"/>
              </a:cxn>
              <a:cxn ang="0">
                <a:pos x="connsiteX1" y="connsiteY1"/>
              </a:cxn>
              <a:cxn ang="0">
                <a:pos x="connsiteX2" y="connsiteY2"/>
              </a:cxn>
            </a:cxnLst>
            <a:rect l="l" t="t" r="r" b="b"/>
            <a:pathLst>
              <a:path w="2815771" h="638628">
                <a:moveTo>
                  <a:pt x="0" y="0"/>
                </a:moveTo>
                <a:lnTo>
                  <a:pt x="725714" y="638628"/>
                </a:lnTo>
                <a:lnTo>
                  <a:pt x="2815771" y="638628"/>
                </a:lnTo>
              </a:path>
            </a:pathLst>
          </a:custGeom>
          <a:noFill/>
          <a:ln w="9525">
            <a:solidFill>
              <a:schemeClr val="bg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9" name="任意多边形 8"/>
          <p:cNvSpPr/>
          <p:nvPr/>
        </p:nvSpPr>
        <p:spPr>
          <a:xfrm flipH="1">
            <a:off x="1325558" y="3638959"/>
            <a:ext cx="2175741" cy="478971"/>
          </a:xfrm>
          <a:custGeom>
            <a:avLst/>
            <a:gdLst>
              <a:gd name="connsiteX0" fmla="*/ 0 w 2815771"/>
              <a:gd name="connsiteY0" fmla="*/ 0 h 638628"/>
              <a:gd name="connsiteX1" fmla="*/ 725714 w 2815771"/>
              <a:gd name="connsiteY1" fmla="*/ 638628 h 638628"/>
              <a:gd name="connsiteX2" fmla="*/ 2815771 w 2815771"/>
              <a:gd name="connsiteY2" fmla="*/ 638628 h 638628"/>
            </a:gdLst>
            <a:ahLst/>
            <a:cxnLst>
              <a:cxn ang="0">
                <a:pos x="connsiteX0" y="connsiteY0"/>
              </a:cxn>
              <a:cxn ang="0">
                <a:pos x="connsiteX1" y="connsiteY1"/>
              </a:cxn>
              <a:cxn ang="0">
                <a:pos x="connsiteX2" y="connsiteY2"/>
              </a:cxn>
            </a:cxnLst>
            <a:rect l="l" t="t" r="r" b="b"/>
            <a:pathLst>
              <a:path w="2815771" h="638628">
                <a:moveTo>
                  <a:pt x="0" y="0"/>
                </a:moveTo>
                <a:lnTo>
                  <a:pt x="725714" y="638628"/>
                </a:lnTo>
                <a:lnTo>
                  <a:pt x="2815771" y="638628"/>
                </a:lnTo>
              </a:path>
            </a:pathLst>
          </a:custGeom>
          <a:noFill/>
          <a:ln w="9525">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0" name="任意多边形 9"/>
          <p:cNvSpPr/>
          <p:nvPr/>
        </p:nvSpPr>
        <p:spPr>
          <a:xfrm flipV="1">
            <a:off x="5607246" y="2039763"/>
            <a:ext cx="2205113" cy="478971"/>
          </a:xfrm>
          <a:custGeom>
            <a:avLst/>
            <a:gdLst>
              <a:gd name="connsiteX0" fmla="*/ 0 w 2815771"/>
              <a:gd name="connsiteY0" fmla="*/ 0 h 638628"/>
              <a:gd name="connsiteX1" fmla="*/ 725714 w 2815771"/>
              <a:gd name="connsiteY1" fmla="*/ 638628 h 638628"/>
              <a:gd name="connsiteX2" fmla="*/ 2815771 w 2815771"/>
              <a:gd name="connsiteY2" fmla="*/ 638628 h 638628"/>
            </a:gdLst>
            <a:ahLst/>
            <a:cxnLst>
              <a:cxn ang="0">
                <a:pos x="connsiteX0" y="connsiteY0"/>
              </a:cxn>
              <a:cxn ang="0">
                <a:pos x="connsiteX1" y="connsiteY1"/>
              </a:cxn>
              <a:cxn ang="0">
                <a:pos x="connsiteX2" y="connsiteY2"/>
              </a:cxn>
            </a:cxnLst>
            <a:rect l="l" t="t" r="r" b="b"/>
            <a:pathLst>
              <a:path w="2815771" h="638628">
                <a:moveTo>
                  <a:pt x="0" y="0"/>
                </a:moveTo>
                <a:lnTo>
                  <a:pt x="725714" y="638628"/>
                </a:lnTo>
                <a:lnTo>
                  <a:pt x="2815771" y="638628"/>
                </a:lnTo>
              </a:path>
            </a:pathLst>
          </a:custGeom>
          <a:noFill/>
          <a:ln w="9525">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endParaRPr>
          </a:p>
        </p:txBody>
      </p:sp>
      <p:sp>
        <p:nvSpPr>
          <p:cNvPr id="11" name="任意多边形 10"/>
          <p:cNvSpPr/>
          <p:nvPr/>
        </p:nvSpPr>
        <p:spPr>
          <a:xfrm>
            <a:off x="5609603" y="3629125"/>
            <a:ext cx="2205113" cy="478971"/>
          </a:xfrm>
          <a:custGeom>
            <a:avLst/>
            <a:gdLst>
              <a:gd name="connsiteX0" fmla="*/ 0 w 2815771"/>
              <a:gd name="connsiteY0" fmla="*/ 0 h 638628"/>
              <a:gd name="connsiteX1" fmla="*/ 725714 w 2815771"/>
              <a:gd name="connsiteY1" fmla="*/ 638628 h 638628"/>
              <a:gd name="connsiteX2" fmla="*/ 2815771 w 2815771"/>
              <a:gd name="connsiteY2" fmla="*/ 638628 h 638628"/>
            </a:gdLst>
            <a:ahLst/>
            <a:cxnLst>
              <a:cxn ang="0">
                <a:pos x="connsiteX0" y="connsiteY0"/>
              </a:cxn>
              <a:cxn ang="0">
                <a:pos x="connsiteX1" y="connsiteY1"/>
              </a:cxn>
              <a:cxn ang="0">
                <a:pos x="connsiteX2" y="connsiteY2"/>
              </a:cxn>
            </a:cxnLst>
            <a:rect l="l" t="t" r="r" b="b"/>
            <a:pathLst>
              <a:path w="2815771" h="638628">
                <a:moveTo>
                  <a:pt x="0" y="0"/>
                </a:moveTo>
                <a:lnTo>
                  <a:pt x="725714" y="638628"/>
                </a:lnTo>
                <a:lnTo>
                  <a:pt x="2815771" y="638628"/>
                </a:lnTo>
              </a:path>
            </a:pathLst>
          </a:custGeom>
          <a:noFill/>
          <a:ln w="9525">
            <a:solidFill>
              <a:schemeClr val="bg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b="1">
              <a:ln w="12700">
                <a:solidFill>
                  <a:srgbClr val="F45157">
                    <a:satMod val="155000"/>
                  </a:srgbClr>
                </a:solidFill>
                <a:prstDash val="solid"/>
              </a:ln>
              <a:solidFill>
                <a:srgbClr val="8FA3A4">
                  <a:tint val="85000"/>
                  <a:satMod val="155000"/>
                </a:srgbClr>
              </a:solidFill>
              <a:effectLst>
                <a:outerShdw blurRad="41275" dist="20320" dir="1800000" algn="tl" rotWithShape="0">
                  <a:srgbClr val="000000">
                    <a:alpha val="40000"/>
                  </a:srgbClr>
                </a:outerShdw>
              </a:effectLst>
            </a:endParaRPr>
          </a:p>
        </p:txBody>
      </p:sp>
      <p:grpSp>
        <p:nvGrpSpPr>
          <p:cNvPr id="12" name="组合 11"/>
          <p:cNvGrpSpPr/>
          <p:nvPr/>
        </p:nvGrpSpPr>
        <p:grpSpPr>
          <a:xfrm>
            <a:off x="4060324" y="2551579"/>
            <a:ext cx="1028283" cy="1028283"/>
            <a:chOff x="4982373" y="2208496"/>
            <a:chExt cx="2227648" cy="2227648"/>
          </a:xfrm>
          <a:solidFill>
            <a:srgbClr val="FFCA1B"/>
          </a:solidFill>
          <a:effectLst/>
        </p:grpSpPr>
        <p:sp>
          <p:nvSpPr>
            <p:cNvPr id="13" name="椭圆 12"/>
            <p:cNvSpPr/>
            <p:nvPr/>
          </p:nvSpPr>
          <p:spPr>
            <a:xfrm>
              <a:off x="4982373" y="2208496"/>
              <a:ext cx="2227648" cy="22276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564B45"/>
                </a:solidFill>
              </a:endParaRPr>
            </a:p>
          </p:txBody>
        </p:sp>
        <p:grpSp>
          <p:nvGrpSpPr>
            <p:cNvPr id="14" name="Group 35"/>
            <p:cNvGrpSpPr>
              <a:grpSpLocks noChangeAspect="1"/>
            </p:cNvGrpSpPr>
            <p:nvPr/>
          </p:nvGrpSpPr>
          <p:grpSpPr bwMode="auto">
            <a:xfrm>
              <a:off x="7021143" y="3577005"/>
              <a:ext cx="86125" cy="161136"/>
              <a:chOff x="4164" y="2298"/>
              <a:chExt cx="31" cy="58"/>
            </a:xfrm>
            <a:grpFill/>
          </p:grpSpPr>
          <p:sp>
            <p:nvSpPr>
              <p:cNvPr id="15" name="Freeform 43"/>
              <p:cNvSpPr>
                <a:spLocks noEditPoints="1"/>
              </p:cNvSpPr>
              <p:nvPr/>
            </p:nvSpPr>
            <p:spPr bwMode="auto">
              <a:xfrm>
                <a:off x="4164" y="2301"/>
                <a:ext cx="31" cy="55"/>
              </a:xfrm>
              <a:custGeom>
                <a:avLst/>
                <a:gdLst>
                  <a:gd name="T0" fmla="*/ 12 w 13"/>
                  <a:gd name="T1" fmla="*/ 0 h 23"/>
                  <a:gd name="T2" fmla="*/ 12 w 13"/>
                  <a:gd name="T3" fmla="*/ 0 h 23"/>
                  <a:gd name="T4" fmla="*/ 12 w 13"/>
                  <a:gd name="T5" fmla="*/ 0 h 23"/>
                  <a:gd name="T6" fmla="*/ 12 w 13"/>
                  <a:gd name="T7" fmla="*/ 0 h 23"/>
                  <a:gd name="T8" fmla="*/ 9 w 13"/>
                  <a:gd name="T9" fmla="*/ 0 h 23"/>
                  <a:gd name="T10" fmla="*/ 7 w 13"/>
                  <a:gd name="T11" fmla="*/ 2 h 23"/>
                  <a:gd name="T12" fmla="*/ 6 w 13"/>
                  <a:gd name="T13" fmla="*/ 4 h 23"/>
                  <a:gd name="T14" fmla="*/ 5 w 13"/>
                  <a:gd name="T15" fmla="*/ 6 h 23"/>
                  <a:gd name="T16" fmla="*/ 5 w 13"/>
                  <a:gd name="T17" fmla="*/ 6 h 23"/>
                  <a:gd name="T18" fmla="*/ 4 w 13"/>
                  <a:gd name="T19" fmla="*/ 7 h 23"/>
                  <a:gd name="T20" fmla="*/ 3 w 13"/>
                  <a:gd name="T21" fmla="*/ 9 h 23"/>
                  <a:gd name="T22" fmla="*/ 3 w 13"/>
                  <a:gd name="T23" fmla="*/ 9 h 23"/>
                  <a:gd name="T24" fmla="*/ 3 w 13"/>
                  <a:gd name="T25" fmla="*/ 10 h 23"/>
                  <a:gd name="T26" fmla="*/ 2 w 13"/>
                  <a:gd name="T27" fmla="*/ 14 h 23"/>
                  <a:gd name="T28" fmla="*/ 2 w 13"/>
                  <a:gd name="T29" fmla="*/ 14 h 23"/>
                  <a:gd name="T30" fmla="*/ 1 w 13"/>
                  <a:gd name="T31" fmla="*/ 14 h 23"/>
                  <a:gd name="T32" fmla="*/ 0 w 13"/>
                  <a:gd name="T33" fmla="*/ 19 h 23"/>
                  <a:gd name="T34" fmla="*/ 1 w 13"/>
                  <a:gd name="T35" fmla="*/ 21 h 23"/>
                  <a:gd name="T36" fmla="*/ 0 w 13"/>
                  <a:gd name="T37" fmla="*/ 22 h 23"/>
                  <a:gd name="T38" fmla="*/ 1 w 13"/>
                  <a:gd name="T39" fmla="*/ 23 h 23"/>
                  <a:gd name="T40" fmla="*/ 2 w 13"/>
                  <a:gd name="T41" fmla="*/ 23 h 23"/>
                  <a:gd name="T42" fmla="*/ 6 w 13"/>
                  <a:gd name="T43" fmla="*/ 19 h 23"/>
                  <a:gd name="T44" fmla="*/ 6 w 13"/>
                  <a:gd name="T45" fmla="*/ 18 h 23"/>
                  <a:gd name="T46" fmla="*/ 7 w 13"/>
                  <a:gd name="T47" fmla="*/ 18 h 23"/>
                  <a:gd name="T48" fmla="*/ 7 w 13"/>
                  <a:gd name="T49" fmla="*/ 16 h 23"/>
                  <a:gd name="T50" fmla="*/ 7 w 13"/>
                  <a:gd name="T51" fmla="*/ 14 h 23"/>
                  <a:gd name="T52" fmla="*/ 7 w 13"/>
                  <a:gd name="T53" fmla="*/ 14 h 23"/>
                  <a:gd name="T54" fmla="*/ 7 w 13"/>
                  <a:gd name="T55" fmla="*/ 13 h 23"/>
                  <a:gd name="T56" fmla="*/ 7 w 13"/>
                  <a:gd name="T57" fmla="*/ 12 h 23"/>
                  <a:gd name="T58" fmla="*/ 7 w 13"/>
                  <a:gd name="T59" fmla="*/ 12 h 23"/>
                  <a:gd name="T60" fmla="*/ 8 w 13"/>
                  <a:gd name="T61" fmla="*/ 10 h 23"/>
                  <a:gd name="T62" fmla="*/ 8 w 13"/>
                  <a:gd name="T63" fmla="*/ 10 h 23"/>
                  <a:gd name="T64" fmla="*/ 8 w 13"/>
                  <a:gd name="T65" fmla="*/ 9 h 23"/>
                  <a:gd name="T66" fmla="*/ 8 w 13"/>
                  <a:gd name="T67" fmla="*/ 9 h 23"/>
                  <a:gd name="T68" fmla="*/ 9 w 13"/>
                  <a:gd name="T69" fmla="*/ 9 h 23"/>
                  <a:gd name="T70" fmla="*/ 12 w 13"/>
                  <a:gd name="T71" fmla="*/ 2 h 23"/>
                  <a:gd name="T72" fmla="*/ 12 w 13"/>
                  <a:gd name="T73" fmla="*/ 3 h 23"/>
                  <a:gd name="T74" fmla="*/ 11 w 13"/>
                  <a:gd name="T75" fmla="*/ 3 h 23"/>
                  <a:gd name="T76" fmla="*/ 11 w 13"/>
                  <a:gd name="T77" fmla="*/ 2 h 23"/>
                  <a:gd name="T78" fmla="*/ 10 w 13"/>
                  <a:gd name="T79" fmla="*/ 1 h 23"/>
                  <a:gd name="T80" fmla="*/ 10 w 13"/>
                  <a:gd name="T81" fmla="*/ 0 h 23"/>
                  <a:gd name="T82" fmla="*/ 9 w 13"/>
                  <a:gd name="T83" fmla="*/ 0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13" h="23">
                    <a:moveTo>
                      <a:pt x="12" y="0"/>
                    </a:moveTo>
                    <a:cubicBezTo>
                      <a:pt x="12" y="0"/>
                      <a:pt x="12" y="0"/>
                      <a:pt x="12" y="0"/>
                    </a:cubicBezTo>
                    <a:cubicBezTo>
                      <a:pt x="12" y="0"/>
                      <a:pt x="12" y="0"/>
                      <a:pt x="12" y="0"/>
                    </a:cubicBezTo>
                    <a:cubicBezTo>
                      <a:pt x="12" y="0"/>
                      <a:pt x="12" y="0"/>
                      <a:pt x="12" y="0"/>
                    </a:cubicBezTo>
                    <a:moveTo>
                      <a:pt x="9" y="0"/>
                    </a:moveTo>
                    <a:cubicBezTo>
                      <a:pt x="9" y="1"/>
                      <a:pt x="8" y="1"/>
                      <a:pt x="7" y="2"/>
                    </a:cubicBezTo>
                    <a:cubicBezTo>
                      <a:pt x="7" y="3"/>
                      <a:pt x="6" y="3"/>
                      <a:pt x="6" y="4"/>
                    </a:cubicBezTo>
                    <a:cubicBezTo>
                      <a:pt x="5" y="4"/>
                      <a:pt x="5" y="5"/>
                      <a:pt x="5" y="6"/>
                    </a:cubicBezTo>
                    <a:cubicBezTo>
                      <a:pt x="5" y="6"/>
                      <a:pt x="5" y="6"/>
                      <a:pt x="5" y="6"/>
                    </a:cubicBezTo>
                    <a:cubicBezTo>
                      <a:pt x="4" y="7"/>
                      <a:pt x="4" y="7"/>
                      <a:pt x="4" y="7"/>
                    </a:cubicBezTo>
                    <a:cubicBezTo>
                      <a:pt x="3" y="7"/>
                      <a:pt x="3" y="8"/>
                      <a:pt x="3" y="9"/>
                    </a:cubicBezTo>
                    <a:cubicBezTo>
                      <a:pt x="3" y="9"/>
                      <a:pt x="3" y="9"/>
                      <a:pt x="3" y="9"/>
                    </a:cubicBezTo>
                    <a:cubicBezTo>
                      <a:pt x="3" y="10"/>
                      <a:pt x="3" y="10"/>
                      <a:pt x="3" y="10"/>
                    </a:cubicBezTo>
                    <a:cubicBezTo>
                      <a:pt x="2" y="11"/>
                      <a:pt x="2" y="12"/>
                      <a:pt x="2" y="14"/>
                    </a:cubicBezTo>
                    <a:cubicBezTo>
                      <a:pt x="2" y="14"/>
                      <a:pt x="2" y="14"/>
                      <a:pt x="2" y="14"/>
                    </a:cubicBezTo>
                    <a:cubicBezTo>
                      <a:pt x="1" y="14"/>
                      <a:pt x="1" y="14"/>
                      <a:pt x="1" y="14"/>
                    </a:cubicBezTo>
                    <a:cubicBezTo>
                      <a:pt x="0" y="15"/>
                      <a:pt x="0" y="17"/>
                      <a:pt x="0" y="19"/>
                    </a:cubicBezTo>
                    <a:cubicBezTo>
                      <a:pt x="1" y="20"/>
                      <a:pt x="1" y="21"/>
                      <a:pt x="1" y="21"/>
                    </a:cubicBezTo>
                    <a:cubicBezTo>
                      <a:pt x="0" y="22"/>
                      <a:pt x="0" y="22"/>
                      <a:pt x="0" y="22"/>
                    </a:cubicBezTo>
                    <a:cubicBezTo>
                      <a:pt x="1" y="23"/>
                      <a:pt x="1" y="23"/>
                      <a:pt x="1" y="23"/>
                    </a:cubicBezTo>
                    <a:cubicBezTo>
                      <a:pt x="2" y="23"/>
                      <a:pt x="2" y="23"/>
                      <a:pt x="2" y="23"/>
                    </a:cubicBezTo>
                    <a:cubicBezTo>
                      <a:pt x="5" y="23"/>
                      <a:pt x="5" y="20"/>
                      <a:pt x="6" y="19"/>
                    </a:cubicBezTo>
                    <a:cubicBezTo>
                      <a:pt x="6" y="18"/>
                      <a:pt x="6" y="18"/>
                      <a:pt x="6" y="18"/>
                    </a:cubicBezTo>
                    <a:cubicBezTo>
                      <a:pt x="7" y="18"/>
                      <a:pt x="7" y="18"/>
                      <a:pt x="7" y="18"/>
                    </a:cubicBezTo>
                    <a:cubicBezTo>
                      <a:pt x="7" y="17"/>
                      <a:pt x="7" y="16"/>
                      <a:pt x="7" y="16"/>
                    </a:cubicBezTo>
                    <a:cubicBezTo>
                      <a:pt x="7" y="15"/>
                      <a:pt x="7" y="15"/>
                      <a:pt x="7" y="14"/>
                    </a:cubicBezTo>
                    <a:cubicBezTo>
                      <a:pt x="7" y="14"/>
                      <a:pt x="7" y="14"/>
                      <a:pt x="7" y="14"/>
                    </a:cubicBezTo>
                    <a:cubicBezTo>
                      <a:pt x="7" y="13"/>
                      <a:pt x="7" y="13"/>
                      <a:pt x="7" y="13"/>
                    </a:cubicBezTo>
                    <a:cubicBezTo>
                      <a:pt x="7" y="12"/>
                      <a:pt x="7" y="12"/>
                      <a:pt x="7" y="12"/>
                    </a:cubicBezTo>
                    <a:cubicBezTo>
                      <a:pt x="7" y="12"/>
                      <a:pt x="7" y="12"/>
                      <a:pt x="7" y="12"/>
                    </a:cubicBezTo>
                    <a:cubicBezTo>
                      <a:pt x="8" y="12"/>
                      <a:pt x="8" y="11"/>
                      <a:pt x="8" y="10"/>
                    </a:cubicBezTo>
                    <a:cubicBezTo>
                      <a:pt x="8" y="10"/>
                      <a:pt x="8" y="10"/>
                      <a:pt x="8" y="10"/>
                    </a:cubicBezTo>
                    <a:cubicBezTo>
                      <a:pt x="8" y="9"/>
                      <a:pt x="8" y="9"/>
                      <a:pt x="8" y="9"/>
                    </a:cubicBezTo>
                    <a:cubicBezTo>
                      <a:pt x="8" y="9"/>
                      <a:pt x="8" y="9"/>
                      <a:pt x="8" y="9"/>
                    </a:cubicBezTo>
                    <a:cubicBezTo>
                      <a:pt x="9" y="9"/>
                      <a:pt x="9" y="9"/>
                      <a:pt x="9" y="9"/>
                    </a:cubicBezTo>
                    <a:cubicBezTo>
                      <a:pt x="11" y="8"/>
                      <a:pt x="13" y="5"/>
                      <a:pt x="12" y="2"/>
                    </a:cubicBezTo>
                    <a:cubicBezTo>
                      <a:pt x="12" y="2"/>
                      <a:pt x="12" y="2"/>
                      <a:pt x="12" y="3"/>
                    </a:cubicBezTo>
                    <a:cubicBezTo>
                      <a:pt x="11" y="3"/>
                      <a:pt x="11" y="3"/>
                      <a:pt x="11" y="3"/>
                    </a:cubicBezTo>
                    <a:cubicBezTo>
                      <a:pt x="11" y="2"/>
                      <a:pt x="11" y="2"/>
                      <a:pt x="11" y="2"/>
                    </a:cubicBezTo>
                    <a:cubicBezTo>
                      <a:pt x="10" y="2"/>
                      <a:pt x="10" y="1"/>
                      <a:pt x="10" y="1"/>
                    </a:cubicBezTo>
                    <a:cubicBezTo>
                      <a:pt x="10" y="0"/>
                      <a:pt x="10" y="0"/>
                      <a:pt x="10" y="0"/>
                    </a:cubicBezTo>
                    <a:cubicBezTo>
                      <a:pt x="9" y="0"/>
                      <a:pt x="9" y="0"/>
                      <a:pt x="9" y="0"/>
                    </a:cubicBezTo>
                  </a:path>
                </a:pathLst>
              </a:custGeom>
              <a:grpFill/>
              <a:ln w="12700">
                <a:solidFill>
                  <a:schemeClr val="bg1">
                    <a:lumMod val="65000"/>
                  </a:schemeClr>
                </a:solidFill>
                <a:round/>
              </a:ln>
            </p:spPr>
            <p:txBody>
              <a:bodyPr vert="horz" wrap="square" lIns="91440" tIns="45720" rIns="91440" bIns="45720" numCol="1" anchor="t" anchorCtr="0" compatLnSpc="1"/>
              <a:lstStyle/>
              <a:p>
                <a:endParaRPr lang="zh-CN" altLang="en-US">
                  <a:solidFill>
                    <a:srgbClr val="56777F"/>
                  </a:solidFill>
                </a:endParaRPr>
              </a:p>
            </p:txBody>
          </p:sp>
          <p:sp>
            <p:nvSpPr>
              <p:cNvPr id="16" name="Freeform 44"/>
              <p:cNvSpPr/>
              <p:nvPr/>
            </p:nvSpPr>
            <p:spPr bwMode="auto">
              <a:xfrm>
                <a:off x="4188" y="2298"/>
                <a:ext cx="7" cy="10"/>
              </a:xfrm>
              <a:custGeom>
                <a:avLst/>
                <a:gdLst>
                  <a:gd name="T0" fmla="*/ 1 w 3"/>
                  <a:gd name="T1" fmla="*/ 0 h 4"/>
                  <a:gd name="T2" fmla="*/ 0 w 3"/>
                  <a:gd name="T3" fmla="*/ 1 h 4"/>
                  <a:gd name="T4" fmla="*/ 0 w 3"/>
                  <a:gd name="T5" fmla="*/ 2 h 4"/>
                  <a:gd name="T6" fmla="*/ 1 w 3"/>
                  <a:gd name="T7" fmla="*/ 3 h 4"/>
                  <a:gd name="T8" fmla="*/ 1 w 3"/>
                  <a:gd name="T9" fmla="*/ 4 h 4"/>
                  <a:gd name="T10" fmla="*/ 2 w 3"/>
                  <a:gd name="T11" fmla="*/ 4 h 4"/>
                  <a:gd name="T12" fmla="*/ 2 w 3"/>
                  <a:gd name="T13" fmla="*/ 3 h 4"/>
                  <a:gd name="T14" fmla="*/ 3 w 3"/>
                  <a:gd name="T15" fmla="*/ 2 h 4"/>
                  <a:gd name="T16" fmla="*/ 2 w 3"/>
                  <a:gd name="T17" fmla="*/ 1 h 4"/>
                  <a:gd name="T18" fmla="*/ 2 w 3"/>
                  <a:gd name="T19" fmla="*/ 1 h 4"/>
                  <a:gd name="T20" fmla="*/ 1 w 3"/>
                  <a:gd name="T21" fmla="*/ 0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 h="4">
                    <a:moveTo>
                      <a:pt x="1" y="0"/>
                    </a:moveTo>
                    <a:cubicBezTo>
                      <a:pt x="0" y="1"/>
                      <a:pt x="0" y="1"/>
                      <a:pt x="0" y="1"/>
                    </a:cubicBezTo>
                    <a:cubicBezTo>
                      <a:pt x="0" y="2"/>
                      <a:pt x="0" y="2"/>
                      <a:pt x="0" y="2"/>
                    </a:cubicBezTo>
                    <a:cubicBezTo>
                      <a:pt x="0" y="2"/>
                      <a:pt x="0" y="3"/>
                      <a:pt x="1" y="3"/>
                    </a:cubicBezTo>
                    <a:cubicBezTo>
                      <a:pt x="1" y="4"/>
                      <a:pt x="1" y="4"/>
                      <a:pt x="1" y="4"/>
                    </a:cubicBezTo>
                    <a:cubicBezTo>
                      <a:pt x="2" y="4"/>
                      <a:pt x="2" y="4"/>
                      <a:pt x="2" y="4"/>
                    </a:cubicBezTo>
                    <a:cubicBezTo>
                      <a:pt x="2" y="3"/>
                      <a:pt x="2" y="3"/>
                      <a:pt x="2" y="3"/>
                    </a:cubicBezTo>
                    <a:cubicBezTo>
                      <a:pt x="3" y="3"/>
                      <a:pt x="3" y="3"/>
                      <a:pt x="3" y="2"/>
                    </a:cubicBezTo>
                    <a:cubicBezTo>
                      <a:pt x="3" y="2"/>
                      <a:pt x="2" y="2"/>
                      <a:pt x="2" y="1"/>
                    </a:cubicBezTo>
                    <a:cubicBezTo>
                      <a:pt x="2" y="1"/>
                      <a:pt x="2" y="1"/>
                      <a:pt x="2" y="1"/>
                    </a:cubicBezTo>
                    <a:cubicBezTo>
                      <a:pt x="2" y="1"/>
                      <a:pt x="1" y="1"/>
                      <a:pt x="1" y="0"/>
                    </a:cubicBezTo>
                  </a:path>
                </a:pathLst>
              </a:custGeom>
              <a:grpFill/>
              <a:ln w="12700">
                <a:solidFill>
                  <a:schemeClr val="bg1">
                    <a:lumMod val="65000"/>
                  </a:schemeClr>
                </a:solidFill>
                <a:round/>
              </a:ln>
            </p:spPr>
            <p:txBody>
              <a:bodyPr vert="horz" wrap="square" lIns="91440" tIns="45720" rIns="91440" bIns="45720" numCol="1" anchor="t" anchorCtr="0" compatLnSpc="1"/>
              <a:lstStyle/>
              <a:p>
                <a:endParaRPr lang="zh-CN" altLang="en-US">
                  <a:solidFill>
                    <a:srgbClr val="56777F"/>
                  </a:solidFill>
                </a:endParaRPr>
              </a:p>
            </p:txBody>
          </p:sp>
        </p:grpSp>
      </p:grpSp>
      <p:grpSp>
        <p:nvGrpSpPr>
          <p:cNvPr id="17" name="组合 1"/>
          <p:cNvGrpSpPr/>
          <p:nvPr/>
        </p:nvGrpSpPr>
        <p:grpSpPr>
          <a:xfrm>
            <a:off x="1259632" y="1275606"/>
            <a:ext cx="1764007" cy="669759"/>
            <a:chOff x="6382171" y="2195545"/>
            <a:chExt cx="1764007" cy="669759"/>
          </a:xfrm>
        </p:grpSpPr>
        <p:sp>
          <p:nvSpPr>
            <p:cNvPr id="18" name="TextBox 20"/>
            <p:cNvSpPr txBox="1"/>
            <p:nvPr/>
          </p:nvSpPr>
          <p:spPr bwMode="auto">
            <a:xfrm>
              <a:off x="6382171" y="2494098"/>
              <a:ext cx="1764007" cy="371206"/>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9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900" dirty="0">
                  <a:solidFill>
                    <a:schemeClr val="accent1"/>
                  </a:solidFill>
                  <a:latin typeface="微软雅黑" panose="020B0503020204020204" pitchFamily="34" charset="-122"/>
                  <a:ea typeface="微软雅黑" panose="020B0503020204020204" pitchFamily="34" charset="-122"/>
                </a:rPr>
                <a:t>此处添加段落文本单击</a:t>
              </a:r>
              <a:r>
                <a:rPr lang="zh-CN" altLang="en-US" sz="900" dirty="0" smtClean="0">
                  <a:solidFill>
                    <a:schemeClr val="accent1"/>
                  </a:solidFill>
                  <a:latin typeface="微软雅黑" panose="020B0503020204020204" pitchFamily="34" charset="-122"/>
                  <a:ea typeface="微软雅黑" panose="020B0503020204020204" pitchFamily="34" charset="-122"/>
                </a:rPr>
                <a:t>此处</a:t>
              </a:r>
              <a:endParaRPr lang="zh-CN" altLang="en-US" sz="900" dirty="0">
                <a:solidFill>
                  <a:schemeClr val="accent1"/>
                </a:solidFill>
                <a:latin typeface="微软雅黑" panose="020B0503020204020204" pitchFamily="34" charset="-122"/>
                <a:ea typeface="微软雅黑" panose="020B0503020204020204" pitchFamily="34" charset="-122"/>
              </a:endParaRPr>
            </a:p>
          </p:txBody>
        </p:sp>
        <p:sp>
          <p:nvSpPr>
            <p:cNvPr id="19" name="TextBox 19"/>
            <p:cNvSpPr txBox="1">
              <a:spLocks noChangeArrowheads="1"/>
            </p:cNvSpPr>
            <p:nvPr/>
          </p:nvSpPr>
          <p:spPr bwMode="auto">
            <a:xfrm>
              <a:off x="6382172" y="2195545"/>
              <a:ext cx="1764006" cy="30965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4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en-US" sz="14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20" name="组合 1"/>
          <p:cNvGrpSpPr/>
          <p:nvPr/>
        </p:nvGrpSpPr>
        <p:grpSpPr>
          <a:xfrm>
            <a:off x="1259632" y="3315738"/>
            <a:ext cx="1764007" cy="669759"/>
            <a:chOff x="6382171" y="2195545"/>
            <a:chExt cx="1764007" cy="669759"/>
          </a:xfrm>
        </p:grpSpPr>
        <p:sp>
          <p:nvSpPr>
            <p:cNvPr id="21" name="TextBox 20"/>
            <p:cNvSpPr txBox="1"/>
            <p:nvPr/>
          </p:nvSpPr>
          <p:spPr bwMode="auto">
            <a:xfrm>
              <a:off x="6382171" y="2494098"/>
              <a:ext cx="1764007" cy="371206"/>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9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900" dirty="0">
                  <a:solidFill>
                    <a:schemeClr val="accent1"/>
                  </a:solidFill>
                  <a:latin typeface="微软雅黑" panose="020B0503020204020204" pitchFamily="34" charset="-122"/>
                  <a:ea typeface="微软雅黑" panose="020B0503020204020204" pitchFamily="34" charset="-122"/>
                </a:rPr>
                <a:t>此处添加段落文本单击</a:t>
              </a:r>
              <a:r>
                <a:rPr lang="zh-CN" altLang="en-US" sz="900" dirty="0" smtClean="0">
                  <a:solidFill>
                    <a:schemeClr val="accent1"/>
                  </a:solidFill>
                  <a:latin typeface="微软雅黑" panose="020B0503020204020204" pitchFamily="34" charset="-122"/>
                  <a:ea typeface="微软雅黑" panose="020B0503020204020204" pitchFamily="34" charset="-122"/>
                </a:rPr>
                <a:t>此处</a:t>
              </a:r>
              <a:endParaRPr lang="zh-CN" altLang="en-US" sz="900" dirty="0">
                <a:solidFill>
                  <a:schemeClr val="accent1"/>
                </a:solidFill>
                <a:latin typeface="微软雅黑" panose="020B0503020204020204" pitchFamily="34" charset="-122"/>
                <a:ea typeface="微软雅黑" panose="020B0503020204020204" pitchFamily="34" charset="-122"/>
              </a:endParaRPr>
            </a:p>
          </p:txBody>
        </p:sp>
        <p:sp>
          <p:nvSpPr>
            <p:cNvPr id="22" name="TextBox 19"/>
            <p:cNvSpPr txBox="1">
              <a:spLocks noChangeArrowheads="1"/>
            </p:cNvSpPr>
            <p:nvPr/>
          </p:nvSpPr>
          <p:spPr bwMode="auto">
            <a:xfrm>
              <a:off x="6382172" y="2195545"/>
              <a:ext cx="1764006" cy="30965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400" dirty="0" smtClean="0">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zh-CN" sz="1400" dirty="0">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23" name="组合 1"/>
          <p:cNvGrpSpPr/>
          <p:nvPr/>
        </p:nvGrpSpPr>
        <p:grpSpPr>
          <a:xfrm>
            <a:off x="6120361" y="1275606"/>
            <a:ext cx="1764007" cy="669759"/>
            <a:chOff x="6382171" y="2195545"/>
            <a:chExt cx="1764007" cy="669759"/>
          </a:xfrm>
        </p:grpSpPr>
        <p:sp>
          <p:nvSpPr>
            <p:cNvPr id="24" name="TextBox 20"/>
            <p:cNvSpPr txBox="1"/>
            <p:nvPr/>
          </p:nvSpPr>
          <p:spPr bwMode="auto">
            <a:xfrm>
              <a:off x="6382171" y="2494098"/>
              <a:ext cx="1764007" cy="371206"/>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9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900" dirty="0">
                  <a:solidFill>
                    <a:schemeClr val="accent1"/>
                  </a:solidFill>
                  <a:latin typeface="微软雅黑" panose="020B0503020204020204" pitchFamily="34" charset="-122"/>
                  <a:ea typeface="微软雅黑" panose="020B0503020204020204" pitchFamily="34" charset="-122"/>
                </a:rPr>
                <a:t>此处添加段落文本单击</a:t>
              </a:r>
              <a:r>
                <a:rPr lang="zh-CN" altLang="en-US" sz="900" dirty="0" smtClean="0">
                  <a:solidFill>
                    <a:schemeClr val="accent1"/>
                  </a:solidFill>
                  <a:latin typeface="微软雅黑" panose="020B0503020204020204" pitchFamily="34" charset="-122"/>
                  <a:ea typeface="微软雅黑" panose="020B0503020204020204" pitchFamily="34" charset="-122"/>
                </a:rPr>
                <a:t>此处</a:t>
              </a:r>
              <a:endParaRPr lang="zh-CN" altLang="en-US" sz="900" dirty="0">
                <a:solidFill>
                  <a:schemeClr val="accent1"/>
                </a:solidFill>
                <a:latin typeface="微软雅黑" panose="020B0503020204020204" pitchFamily="34" charset="-122"/>
                <a:ea typeface="微软雅黑" panose="020B0503020204020204" pitchFamily="34" charset="-122"/>
              </a:endParaRPr>
            </a:p>
          </p:txBody>
        </p:sp>
        <p:sp>
          <p:nvSpPr>
            <p:cNvPr id="25" name="TextBox 19"/>
            <p:cNvSpPr txBox="1">
              <a:spLocks noChangeArrowheads="1"/>
            </p:cNvSpPr>
            <p:nvPr/>
          </p:nvSpPr>
          <p:spPr bwMode="auto">
            <a:xfrm>
              <a:off x="6382172" y="2195545"/>
              <a:ext cx="1764006" cy="30965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400" dirty="0" smtClean="0">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zh-CN" sz="1400" dirty="0">
                <a:latin typeface="微软雅黑" panose="020B0503020204020204" pitchFamily="34" charset="-122"/>
                <a:ea typeface="微软雅黑" panose="020B0503020204020204" pitchFamily="34" charset="-122"/>
                <a:cs typeface="宋体" panose="02010600030101010101" pitchFamily="2" charset="-122"/>
              </a:endParaRPr>
            </a:p>
          </p:txBody>
        </p:sp>
      </p:grpSp>
      <p:grpSp>
        <p:nvGrpSpPr>
          <p:cNvPr id="26" name="组合 1"/>
          <p:cNvGrpSpPr/>
          <p:nvPr/>
        </p:nvGrpSpPr>
        <p:grpSpPr>
          <a:xfrm>
            <a:off x="6120361" y="3315738"/>
            <a:ext cx="1764007" cy="669759"/>
            <a:chOff x="6382171" y="2195545"/>
            <a:chExt cx="1764007" cy="669759"/>
          </a:xfrm>
        </p:grpSpPr>
        <p:sp>
          <p:nvSpPr>
            <p:cNvPr id="27" name="TextBox 20"/>
            <p:cNvSpPr txBox="1"/>
            <p:nvPr/>
          </p:nvSpPr>
          <p:spPr bwMode="auto">
            <a:xfrm>
              <a:off x="6382171" y="2494098"/>
              <a:ext cx="1764007" cy="371206"/>
            </a:xfrm>
            <a:prstGeom prst="rect">
              <a:avLst/>
            </a:prstGeom>
            <a:noFill/>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defRPr/>
              </a:pPr>
              <a:r>
                <a:rPr lang="zh-CN" altLang="en-US" sz="9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a:t>
              </a:r>
              <a:r>
                <a:rPr lang="zh-CN" altLang="en-US" sz="900" dirty="0">
                  <a:solidFill>
                    <a:schemeClr val="accent1"/>
                  </a:solidFill>
                  <a:latin typeface="微软雅黑" panose="020B0503020204020204" pitchFamily="34" charset="-122"/>
                  <a:ea typeface="微软雅黑" panose="020B0503020204020204" pitchFamily="34" charset="-122"/>
                </a:rPr>
                <a:t>此处添加段落文本单击</a:t>
              </a:r>
              <a:r>
                <a:rPr lang="zh-CN" altLang="en-US" sz="900" dirty="0" smtClean="0">
                  <a:solidFill>
                    <a:schemeClr val="accent1"/>
                  </a:solidFill>
                  <a:latin typeface="微软雅黑" panose="020B0503020204020204" pitchFamily="34" charset="-122"/>
                  <a:ea typeface="微软雅黑" panose="020B0503020204020204" pitchFamily="34" charset="-122"/>
                </a:rPr>
                <a:t>此处</a:t>
              </a:r>
              <a:endParaRPr lang="zh-CN" altLang="en-US" sz="900" dirty="0">
                <a:solidFill>
                  <a:schemeClr val="accent1"/>
                </a:solidFill>
                <a:latin typeface="微软雅黑" panose="020B0503020204020204" pitchFamily="34" charset="-122"/>
                <a:ea typeface="微软雅黑" panose="020B0503020204020204" pitchFamily="34" charset="-122"/>
              </a:endParaRPr>
            </a:p>
          </p:txBody>
        </p:sp>
        <p:sp>
          <p:nvSpPr>
            <p:cNvPr id="28" name="TextBox 19"/>
            <p:cNvSpPr txBox="1">
              <a:spLocks noChangeArrowheads="1"/>
            </p:cNvSpPr>
            <p:nvPr/>
          </p:nvSpPr>
          <p:spPr bwMode="auto">
            <a:xfrm>
              <a:off x="6382172" y="2195545"/>
              <a:ext cx="1764006" cy="30965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4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rPr>
                <a:t>标题文字</a:t>
              </a:r>
              <a:endParaRPr lang="zh-CN" altLang="en-US" sz="1400" dirty="0" smtClean="0">
                <a:solidFill>
                  <a:srgbClr val="FFCA1B"/>
                </a:solidFill>
                <a:latin typeface="微软雅黑" panose="020B0503020204020204" pitchFamily="34" charset="-122"/>
                <a:ea typeface="微软雅黑" panose="020B0503020204020204" pitchFamily="34" charset="-122"/>
                <a:cs typeface="宋体" panose="02010600030101010101" pitchFamily="2" charset="-122"/>
              </a:endParaRPr>
            </a:p>
          </p:txBody>
        </p:sp>
      </p:grpSp>
      <p:sp>
        <p:nvSpPr>
          <p:cNvPr id="29" name="TextBox 19"/>
          <p:cNvSpPr txBox="1">
            <a:spLocks noChangeArrowheads="1"/>
          </p:cNvSpPr>
          <p:nvPr/>
        </p:nvSpPr>
        <p:spPr bwMode="auto">
          <a:xfrm>
            <a:off x="4113664" y="2777188"/>
            <a:ext cx="926862" cy="5866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3296" tIns="46648" rIns="93296" bIns="46648" numCol="1" anchor="t" anchorCtr="0" compatLnSpc="1">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fontAlgn="base">
              <a:spcBef>
                <a:spcPct val="0"/>
              </a:spcBef>
              <a:spcAft>
                <a:spcPct val="0"/>
              </a:spcAft>
            </a:pPr>
            <a:r>
              <a:rPr lang="zh-CN" altLang="en-US" sz="16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rPr>
              <a:t>标题</a:t>
            </a:r>
            <a:endParaRPr lang="en-US" altLang="zh-CN" sz="16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endParaRPr>
          </a:p>
          <a:p>
            <a:pPr algn="ctr" fontAlgn="base">
              <a:spcBef>
                <a:spcPct val="0"/>
              </a:spcBef>
              <a:spcAft>
                <a:spcPct val="0"/>
              </a:spcAft>
            </a:pPr>
            <a:r>
              <a:rPr lang="zh-CN" altLang="en-US" sz="1600" dirty="0" smtClean="0">
                <a:solidFill>
                  <a:schemeClr val="accent2"/>
                </a:solidFill>
                <a:latin typeface="微软雅黑" panose="020B0503020204020204" pitchFamily="34" charset="-122"/>
                <a:ea typeface="微软雅黑" panose="020B0503020204020204" pitchFamily="34" charset="-122"/>
                <a:cs typeface="宋体" panose="02010600030101010101" pitchFamily="2" charset="-122"/>
              </a:rPr>
              <a:t>文字</a:t>
            </a:r>
            <a:endParaRPr lang="zh-CN" altLang="zh-CN" sz="1600" dirty="0">
              <a:solidFill>
                <a:schemeClr val="accent2"/>
              </a:solidFill>
              <a:latin typeface="微软雅黑" panose="020B0503020204020204" pitchFamily="34" charset="-122"/>
              <a:ea typeface="微软雅黑" panose="020B0503020204020204" pitchFamily="34" charset="-122"/>
              <a:cs typeface="宋体" panose="02010600030101010101" pitchFamily="2" charset="-122"/>
            </a:endParaRPr>
          </a:p>
        </p:txBody>
      </p:sp>
      <p:grpSp>
        <p:nvGrpSpPr>
          <p:cNvPr id="30" name="组合 29"/>
          <p:cNvGrpSpPr/>
          <p:nvPr/>
        </p:nvGrpSpPr>
        <p:grpSpPr>
          <a:xfrm>
            <a:off x="280052" y="242680"/>
            <a:ext cx="2904891" cy="338554"/>
            <a:chOff x="568442" y="319364"/>
            <a:chExt cx="3873190" cy="451406"/>
          </a:xfrm>
        </p:grpSpPr>
        <p:sp>
          <p:nvSpPr>
            <p:cNvPr id="31"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32" name="等腰三角形 31"/>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33"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53" presetClass="entr" presetSubtype="16" fill="hold" grpId="0" nodeType="click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Effect transition="in" filter="fade">
                                      <p:cBhvr>
                                        <p:cTn id="9" dur="500"/>
                                        <p:tgtEl>
                                          <p:spTgt spid="2"/>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3"/>
                                        </p:tgtEl>
                                        <p:attrNameLst>
                                          <p:attrName>style.visibility</p:attrName>
                                        </p:attrNameLst>
                                      </p:cBhvr>
                                      <p:to>
                                        <p:strVal val="visible"/>
                                      </p:to>
                                    </p:set>
                                    <p:anim calcmode="lin" valueType="num">
                                      <p:cBhvr>
                                        <p:cTn id="12" dur="500" fill="hold"/>
                                        <p:tgtEl>
                                          <p:spTgt spid="3"/>
                                        </p:tgtEl>
                                        <p:attrNameLst>
                                          <p:attrName>ppt_w</p:attrName>
                                        </p:attrNameLst>
                                      </p:cBhvr>
                                      <p:tavLst>
                                        <p:tav tm="0">
                                          <p:val>
                                            <p:fltVal val="0"/>
                                          </p:val>
                                        </p:tav>
                                        <p:tav tm="100000">
                                          <p:val>
                                            <p:strVal val="#ppt_w"/>
                                          </p:val>
                                        </p:tav>
                                      </p:tavLst>
                                    </p:anim>
                                    <p:anim calcmode="lin" valueType="num">
                                      <p:cBhvr>
                                        <p:cTn id="13" dur="500" fill="hold"/>
                                        <p:tgtEl>
                                          <p:spTgt spid="3"/>
                                        </p:tgtEl>
                                        <p:attrNameLst>
                                          <p:attrName>ppt_h</p:attrName>
                                        </p:attrNameLst>
                                      </p:cBhvr>
                                      <p:tavLst>
                                        <p:tav tm="0">
                                          <p:val>
                                            <p:fltVal val="0"/>
                                          </p:val>
                                        </p:tav>
                                        <p:tav tm="100000">
                                          <p:val>
                                            <p:strVal val="#ppt_h"/>
                                          </p:val>
                                        </p:tav>
                                      </p:tavLst>
                                    </p:anim>
                                    <p:animEffect transition="in" filter="fade">
                                      <p:cBhvr>
                                        <p:cTn id="14" dur="500"/>
                                        <p:tgtEl>
                                          <p:spTgt spid="3"/>
                                        </p:tgtEl>
                                      </p:cBhvr>
                                    </p:animEffect>
                                  </p:childTnLst>
                                </p:cTn>
                              </p:par>
                              <p:par>
                                <p:cTn id="15" presetID="53" presetClass="entr" presetSubtype="16" fill="hold" grpId="0" nodeType="withEffect">
                                  <p:stCondLst>
                                    <p:cond delay="0"/>
                                  </p:stCondLst>
                                  <p:childTnLst>
                                    <p:set>
                                      <p:cBhvr>
                                        <p:cTn id="16" dur="1" fill="hold">
                                          <p:stCondLst>
                                            <p:cond delay="0"/>
                                          </p:stCondLst>
                                        </p:cTn>
                                        <p:tgtEl>
                                          <p:spTgt spid="5"/>
                                        </p:tgtEl>
                                        <p:attrNameLst>
                                          <p:attrName>style.visibility</p:attrName>
                                        </p:attrNameLst>
                                      </p:cBhvr>
                                      <p:to>
                                        <p:strVal val="visible"/>
                                      </p:to>
                                    </p:set>
                                    <p:anim calcmode="lin" valueType="num">
                                      <p:cBhvr>
                                        <p:cTn id="17" dur="500" fill="hold"/>
                                        <p:tgtEl>
                                          <p:spTgt spid="5"/>
                                        </p:tgtEl>
                                        <p:attrNameLst>
                                          <p:attrName>ppt_w</p:attrName>
                                        </p:attrNameLst>
                                      </p:cBhvr>
                                      <p:tavLst>
                                        <p:tav tm="0">
                                          <p:val>
                                            <p:fltVal val="0"/>
                                          </p:val>
                                        </p:tav>
                                        <p:tav tm="100000">
                                          <p:val>
                                            <p:strVal val="#ppt_w"/>
                                          </p:val>
                                        </p:tav>
                                      </p:tavLst>
                                    </p:anim>
                                    <p:anim calcmode="lin" valueType="num">
                                      <p:cBhvr>
                                        <p:cTn id="18" dur="500" fill="hold"/>
                                        <p:tgtEl>
                                          <p:spTgt spid="5"/>
                                        </p:tgtEl>
                                        <p:attrNameLst>
                                          <p:attrName>ppt_h</p:attrName>
                                        </p:attrNameLst>
                                      </p:cBhvr>
                                      <p:tavLst>
                                        <p:tav tm="0">
                                          <p:val>
                                            <p:fltVal val="0"/>
                                          </p:val>
                                        </p:tav>
                                        <p:tav tm="100000">
                                          <p:val>
                                            <p:strVal val="#ppt_h"/>
                                          </p:val>
                                        </p:tav>
                                      </p:tavLst>
                                    </p:anim>
                                    <p:animEffect transition="in" filter="fade">
                                      <p:cBhvr>
                                        <p:cTn id="19" dur="500"/>
                                        <p:tgtEl>
                                          <p:spTgt spid="5"/>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6"/>
                                        </p:tgtEl>
                                        <p:attrNameLst>
                                          <p:attrName>style.visibility</p:attrName>
                                        </p:attrNameLst>
                                      </p:cBhvr>
                                      <p:to>
                                        <p:strVal val="visible"/>
                                      </p:to>
                                    </p:set>
                                    <p:anim calcmode="lin" valueType="num">
                                      <p:cBhvr>
                                        <p:cTn id="22" dur="500" fill="hold"/>
                                        <p:tgtEl>
                                          <p:spTgt spid="6"/>
                                        </p:tgtEl>
                                        <p:attrNameLst>
                                          <p:attrName>ppt_w</p:attrName>
                                        </p:attrNameLst>
                                      </p:cBhvr>
                                      <p:tavLst>
                                        <p:tav tm="0">
                                          <p:val>
                                            <p:fltVal val="0"/>
                                          </p:val>
                                        </p:tav>
                                        <p:tav tm="100000">
                                          <p:val>
                                            <p:strVal val="#ppt_w"/>
                                          </p:val>
                                        </p:tav>
                                      </p:tavLst>
                                    </p:anim>
                                    <p:anim calcmode="lin" valueType="num">
                                      <p:cBhvr>
                                        <p:cTn id="23" dur="500" fill="hold"/>
                                        <p:tgtEl>
                                          <p:spTgt spid="6"/>
                                        </p:tgtEl>
                                        <p:attrNameLst>
                                          <p:attrName>ppt_h</p:attrName>
                                        </p:attrNameLst>
                                      </p:cBhvr>
                                      <p:tavLst>
                                        <p:tav tm="0">
                                          <p:val>
                                            <p:fltVal val="0"/>
                                          </p:val>
                                        </p:tav>
                                        <p:tav tm="100000">
                                          <p:val>
                                            <p:strVal val="#ppt_h"/>
                                          </p:val>
                                        </p:tav>
                                      </p:tavLst>
                                    </p:anim>
                                    <p:animEffect transition="in" filter="fade">
                                      <p:cBhvr>
                                        <p:cTn id="24" dur="500"/>
                                        <p:tgtEl>
                                          <p:spTgt spid="6"/>
                                        </p:tgtEl>
                                      </p:cBhvr>
                                    </p:animEffect>
                                  </p:childTnLst>
                                </p:cTn>
                              </p:par>
                              <p:par>
                                <p:cTn id="25" presetID="53" presetClass="entr" presetSubtype="16" fill="hold" grpId="0" nodeType="withEffect">
                                  <p:stCondLst>
                                    <p:cond delay="0"/>
                                  </p:stCondLst>
                                  <p:childTnLst>
                                    <p:set>
                                      <p:cBhvr>
                                        <p:cTn id="26" dur="1" fill="hold">
                                          <p:stCondLst>
                                            <p:cond delay="0"/>
                                          </p:stCondLst>
                                        </p:cTn>
                                        <p:tgtEl>
                                          <p:spTgt spid="7"/>
                                        </p:tgtEl>
                                        <p:attrNameLst>
                                          <p:attrName>style.visibility</p:attrName>
                                        </p:attrNameLst>
                                      </p:cBhvr>
                                      <p:to>
                                        <p:strVal val="visible"/>
                                      </p:to>
                                    </p:set>
                                    <p:anim calcmode="lin" valueType="num">
                                      <p:cBhvr>
                                        <p:cTn id="27" dur="500" fill="hold"/>
                                        <p:tgtEl>
                                          <p:spTgt spid="7"/>
                                        </p:tgtEl>
                                        <p:attrNameLst>
                                          <p:attrName>ppt_w</p:attrName>
                                        </p:attrNameLst>
                                      </p:cBhvr>
                                      <p:tavLst>
                                        <p:tav tm="0">
                                          <p:val>
                                            <p:fltVal val="0"/>
                                          </p:val>
                                        </p:tav>
                                        <p:tav tm="100000">
                                          <p:val>
                                            <p:strVal val="#ppt_w"/>
                                          </p:val>
                                        </p:tav>
                                      </p:tavLst>
                                    </p:anim>
                                    <p:anim calcmode="lin" valueType="num">
                                      <p:cBhvr>
                                        <p:cTn id="28" dur="500" fill="hold"/>
                                        <p:tgtEl>
                                          <p:spTgt spid="7"/>
                                        </p:tgtEl>
                                        <p:attrNameLst>
                                          <p:attrName>ppt_h</p:attrName>
                                        </p:attrNameLst>
                                      </p:cBhvr>
                                      <p:tavLst>
                                        <p:tav tm="0">
                                          <p:val>
                                            <p:fltVal val="0"/>
                                          </p:val>
                                        </p:tav>
                                        <p:tav tm="100000">
                                          <p:val>
                                            <p:strVal val="#ppt_h"/>
                                          </p:val>
                                        </p:tav>
                                      </p:tavLst>
                                    </p:anim>
                                    <p:animEffect transition="in" filter="fade">
                                      <p:cBhvr>
                                        <p:cTn id="29" dur="500"/>
                                        <p:tgtEl>
                                          <p:spTgt spid="7"/>
                                        </p:tgtEl>
                                      </p:cBhvr>
                                    </p:animEffect>
                                  </p:childTnLst>
                                </p:cTn>
                              </p:par>
                              <p:par>
                                <p:cTn id="30" presetID="53" presetClass="entr" presetSubtype="16" fill="hold" nodeType="withEffect">
                                  <p:stCondLst>
                                    <p:cond delay="0"/>
                                  </p:stCondLst>
                                  <p:childTnLst>
                                    <p:set>
                                      <p:cBhvr>
                                        <p:cTn id="31" dur="1" fill="hold">
                                          <p:stCondLst>
                                            <p:cond delay="0"/>
                                          </p:stCondLst>
                                        </p:cTn>
                                        <p:tgtEl>
                                          <p:spTgt spid="12"/>
                                        </p:tgtEl>
                                        <p:attrNameLst>
                                          <p:attrName>style.visibility</p:attrName>
                                        </p:attrNameLst>
                                      </p:cBhvr>
                                      <p:to>
                                        <p:strVal val="visible"/>
                                      </p:to>
                                    </p:set>
                                    <p:anim calcmode="lin" valueType="num">
                                      <p:cBhvr>
                                        <p:cTn id="32" dur="500" fill="hold"/>
                                        <p:tgtEl>
                                          <p:spTgt spid="12"/>
                                        </p:tgtEl>
                                        <p:attrNameLst>
                                          <p:attrName>ppt_w</p:attrName>
                                        </p:attrNameLst>
                                      </p:cBhvr>
                                      <p:tavLst>
                                        <p:tav tm="0">
                                          <p:val>
                                            <p:fltVal val="0"/>
                                          </p:val>
                                        </p:tav>
                                        <p:tav tm="100000">
                                          <p:val>
                                            <p:strVal val="#ppt_w"/>
                                          </p:val>
                                        </p:tav>
                                      </p:tavLst>
                                    </p:anim>
                                    <p:anim calcmode="lin" valueType="num">
                                      <p:cBhvr>
                                        <p:cTn id="33" dur="500" fill="hold"/>
                                        <p:tgtEl>
                                          <p:spTgt spid="12"/>
                                        </p:tgtEl>
                                        <p:attrNameLst>
                                          <p:attrName>ppt_h</p:attrName>
                                        </p:attrNameLst>
                                      </p:cBhvr>
                                      <p:tavLst>
                                        <p:tav tm="0">
                                          <p:val>
                                            <p:fltVal val="0"/>
                                          </p:val>
                                        </p:tav>
                                        <p:tav tm="100000">
                                          <p:val>
                                            <p:strVal val="#ppt_h"/>
                                          </p:val>
                                        </p:tav>
                                      </p:tavLst>
                                    </p:anim>
                                    <p:animEffect transition="in" filter="fade">
                                      <p:cBhvr>
                                        <p:cTn id="34" dur="500"/>
                                        <p:tgtEl>
                                          <p:spTgt spid="12"/>
                                        </p:tgtEl>
                                      </p:cBhvr>
                                    </p:animEffect>
                                  </p:childTnLst>
                                </p:cTn>
                              </p:par>
                              <p:par>
                                <p:cTn id="35" presetID="53" presetClass="entr" presetSubtype="16" fill="hold" grpId="0" nodeType="withEffect">
                                  <p:stCondLst>
                                    <p:cond delay="0"/>
                                  </p:stCondLst>
                                  <p:childTnLst>
                                    <p:set>
                                      <p:cBhvr>
                                        <p:cTn id="36" dur="1" fill="hold">
                                          <p:stCondLst>
                                            <p:cond delay="0"/>
                                          </p:stCondLst>
                                        </p:cTn>
                                        <p:tgtEl>
                                          <p:spTgt spid="29"/>
                                        </p:tgtEl>
                                        <p:attrNameLst>
                                          <p:attrName>style.visibility</p:attrName>
                                        </p:attrNameLst>
                                      </p:cBhvr>
                                      <p:to>
                                        <p:strVal val="visible"/>
                                      </p:to>
                                    </p:set>
                                    <p:anim calcmode="lin" valueType="num">
                                      <p:cBhvr>
                                        <p:cTn id="37" dur="500" fill="hold"/>
                                        <p:tgtEl>
                                          <p:spTgt spid="29"/>
                                        </p:tgtEl>
                                        <p:attrNameLst>
                                          <p:attrName>ppt_w</p:attrName>
                                        </p:attrNameLst>
                                      </p:cBhvr>
                                      <p:tavLst>
                                        <p:tav tm="0">
                                          <p:val>
                                            <p:fltVal val="0"/>
                                          </p:val>
                                        </p:tav>
                                        <p:tav tm="100000">
                                          <p:val>
                                            <p:strVal val="#ppt_w"/>
                                          </p:val>
                                        </p:tav>
                                      </p:tavLst>
                                    </p:anim>
                                    <p:anim calcmode="lin" valueType="num">
                                      <p:cBhvr>
                                        <p:cTn id="38" dur="500" fill="hold"/>
                                        <p:tgtEl>
                                          <p:spTgt spid="29"/>
                                        </p:tgtEl>
                                        <p:attrNameLst>
                                          <p:attrName>ppt_h</p:attrName>
                                        </p:attrNameLst>
                                      </p:cBhvr>
                                      <p:tavLst>
                                        <p:tav tm="0">
                                          <p:val>
                                            <p:fltVal val="0"/>
                                          </p:val>
                                        </p:tav>
                                        <p:tav tm="100000">
                                          <p:val>
                                            <p:strVal val="#ppt_h"/>
                                          </p:val>
                                        </p:tav>
                                      </p:tavLst>
                                    </p:anim>
                                    <p:animEffect transition="in" filter="fade">
                                      <p:cBhvr>
                                        <p:cTn id="39" dur="500"/>
                                        <p:tgtEl>
                                          <p:spTgt spid="29"/>
                                        </p:tgtEl>
                                      </p:cBhvr>
                                    </p:animEffect>
                                  </p:childTnLst>
                                </p:cTn>
                              </p:par>
                              <p:par>
                                <p:cTn id="40" presetID="53" presetClass="entr" presetSubtype="16" fill="hold" grpId="0" nodeType="withEffect">
                                  <p:stCondLst>
                                    <p:cond delay="0"/>
                                  </p:stCondLst>
                                  <p:childTnLst>
                                    <p:set>
                                      <p:cBhvr>
                                        <p:cTn id="41" dur="1" fill="hold">
                                          <p:stCondLst>
                                            <p:cond delay="0"/>
                                          </p:stCondLst>
                                        </p:cTn>
                                        <p:tgtEl>
                                          <p:spTgt spid="4"/>
                                        </p:tgtEl>
                                        <p:attrNameLst>
                                          <p:attrName>style.visibility</p:attrName>
                                        </p:attrNameLst>
                                      </p:cBhvr>
                                      <p:to>
                                        <p:strVal val="visible"/>
                                      </p:to>
                                    </p:set>
                                    <p:anim calcmode="lin" valueType="num">
                                      <p:cBhvr>
                                        <p:cTn id="42" dur="500" fill="hold"/>
                                        <p:tgtEl>
                                          <p:spTgt spid="4"/>
                                        </p:tgtEl>
                                        <p:attrNameLst>
                                          <p:attrName>ppt_w</p:attrName>
                                        </p:attrNameLst>
                                      </p:cBhvr>
                                      <p:tavLst>
                                        <p:tav tm="0">
                                          <p:val>
                                            <p:fltVal val="0"/>
                                          </p:val>
                                        </p:tav>
                                        <p:tav tm="100000">
                                          <p:val>
                                            <p:strVal val="#ppt_w"/>
                                          </p:val>
                                        </p:tav>
                                      </p:tavLst>
                                    </p:anim>
                                    <p:anim calcmode="lin" valueType="num">
                                      <p:cBhvr>
                                        <p:cTn id="43" dur="500" fill="hold"/>
                                        <p:tgtEl>
                                          <p:spTgt spid="4"/>
                                        </p:tgtEl>
                                        <p:attrNameLst>
                                          <p:attrName>ppt_h</p:attrName>
                                        </p:attrNameLst>
                                      </p:cBhvr>
                                      <p:tavLst>
                                        <p:tav tm="0">
                                          <p:val>
                                            <p:fltVal val="0"/>
                                          </p:val>
                                        </p:tav>
                                        <p:tav tm="100000">
                                          <p:val>
                                            <p:strVal val="#ppt_h"/>
                                          </p:val>
                                        </p:tav>
                                      </p:tavLst>
                                    </p:anim>
                                    <p:animEffect transition="in" filter="fade">
                                      <p:cBhvr>
                                        <p:cTn id="44" dur="500"/>
                                        <p:tgtEl>
                                          <p:spTgt spid="4"/>
                                        </p:tgtEl>
                                      </p:cBhvr>
                                    </p:animEffect>
                                  </p:childTnLst>
                                </p:cTn>
                              </p:par>
                            </p:childTnLst>
                          </p:cTn>
                        </p:par>
                      </p:childTnLst>
                    </p:cTn>
                  </p:par>
                  <p:par>
                    <p:cTn id="45" fill="hold">
                      <p:stCondLst>
                        <p:cond delay="indefinite"/>
                      </p:stCondLst>
                      <p:childTnLst>
                        <p:par>
                          <p:cTn id="46" fill="hold">
                            <p:stCondLst>
                              <p:cond delay="0"/>
                            </p:stCondLst>
                            <p:childTnLst>
                              <p:par>
                                <p:cTn id="47" presetID="42" presetClass="entr" presetSubtype="0" fill="hold" nodeType="clickEffect">
                                  <p:stCondLst>
                                    <p:cond delay="0"/>
                                  </p:stCondLst>
                                  <p:childTnLst>
                                    <p:set>
                                      <p:cBhvr>
                                        <p:cTn id="48" dur="1" fill="hold">
                                          <p:stCondLst>
                                            <p:cond delay="0"/>
                                          </p:stCondLst>
                                        </p:cTn>
                                        <p:tgtEl>
                                          <p:spTgt spid="17"/>
                                        </p:tgtEl>
                                        <p:attrNameLst>
                                          <p:attrName>style.visibility</p:attrName>
                                        </p:attrNameLst>
                                      </p:cBhvr>
                                      <p:to>
                                        <p:strVal val="visible"/>
                                      </p:to>
                                    </p:set>
                                    <p:animEffect transition="in" filter="fade">
                                      <p:cBhvr>
                                        <p:cTn id="49" dur="500"/>
                                        <p:tgtEl>
                                          <p:spTgt spid="17"/>
                                        </p:tgtEl>
                                      </p:cBhvr>
                                    </p:animEffect>
                                    <p:anim calcmode="lin" valueType="num">
                                      <p:cBhvr>
                                        <p:cTn id="50" dur="500" fill="hold"/>
                                        <p:tgtEl>
                                          <p:spTgt spid="17"/>
                                        </p:tgtEl>
                                        <p:attrNameLst>
                                          <p:attrName>ppt_x</p:attrName>
                                        </p:attrNameLst>
                                      </p:cBhvr>
                                      <p:tavLst>
                                        <p:tav tm="0">
                                          <p:val>
                                            <p:strVal val="#ppt_x"/>
                                          </p:val>
                                        </p:tav>
                                        <p:tav tm="100000">
                                          <p:val>
                                            <p:strVal val="#ppt_x"/>
                                          </p:val>
                                        </p:tav>
                                      </p:tavLst>
                                    </p:anim>
                                    <p:anim calcmode="lin" valueType="num">
                                      <p:cBhvr>
                                        <p:cTn id="51" dur="500" fill="hold"/>
                                        <p:tgtEl>
                                          <p:spTgt spid="17"/>
                                        </p:tgtEl>
                                        <p:attrNameLst>
                                          <p:attrName>ppt_y</p:attrName>
                                        </p:attrNameLst>
                                      </p:cBhvr>
                                      <p:tavLst>
                                        <p:tav tm="0">
                                          <p:val>
                                            <p:strVal val="#ppt_y+.1"/>
                                          </p:val>
                                        </p:tav>
                                        <p:tav tm="100000">
                                          <p:val>
                                            <p:strVal val="#ppt_y"/>
                                          </p:val>
                                        </p:tav>
                                      </p:tavLst>
                                    </p:anim>
                                  </p:childTnLst>
                                </p:cTn>
                              </p:par>
                              <p:par>
                                <p:cTn id="52" presetID="47" presetClass="entr" presetSubtype="0" fill="hold" nodeType="withEffect">
                                  <p:stCondLst>
                                    <p:cond delay="0"/>
                                  </p:stCondLst>
                                  <p:childTnLst>
                                    <p:set>
                                      <p:cBhvr>
                                        <p:cTn id="53" dur="1" fill="hold">
                                          <p:stCondLst>
                                            <p:cond delay="0"/>
                                          </p:stCondLst>
                                        </p:cTn>
                                        <p:tgtEl>
                                          <p:spTgt spid="20"/>
                                        </p:tgtEl>
                                        <p:attrNameLst>
                                          <p:attrName>style.visibility</p:attrName>
                                        </p:attrNameLst>
                                      </p:cBhvr>
                                      <p:to>
                                        <p:strVal val="visible"/>
                                      </p:to>
                                    </p:set>
                                    <p:animEffect transition="in" filter="fade">
                                      <p:cBhvr>
                                        <p:cTn id="54" dur="500"/>
                                        <p:tgtEl>
                                          <p:spTgt spid="20"/>
                                        </p:tgtEl>
                                      </p:cBhvr>
                                    </p:animEffect>
                                    <p:anim calcmode="lin" valueType="num">
                                      <p:cBhvr>
                                        <p:cTn id="55" dur="500" fill="hold"/>
                                        <p:tgtEl>
                                          <p:spTgt spid="20"/>
                                        </p:tgtEl>
                                        <p:attrNameLst>
                                          <p:attrName>ppt_x</p:attrName>
                                        </p:attrNameLst>
                                      </p:cBhvr>
                                      <p:tavLst>
                                        <p:tav tm="0">
                                          <p:val>
                                            <p:strVal val="#ppt_x"/>
                                          </p:val>
                                        </p:tav>
                                        <p:tav tm="100000">
                                          <p:val>
                                            <p:strVal val="#ppt_x"/>
                                          </p:val>
                                        </p:tav>
                                      </p:tavLst>
                                    </p:anim>
                                    <p:anim calcmode="lin" valueType="num">
                                      <p:cBhvr>
                                        <p:cTn id="56" dur="500" fill="hold"/>
                                        <p:tgtEl>
                                          <p:spTgt spid="20"/>
                                        </p:tgtEl>
                                        <p:attrNameLst>
                                          <p:attrName>ppt_y</p:attrName>
                                        </p:attrNameLst>
                                      </p:cBhvr>
                                      <p:tavLst>
                                        <p:tav tm="0">
                                          <p:val>
                                            <p:strVal val="#ppt_y-.1"/>
                                          </p:val>
                                        </p:tav>
                                        <p:tav tm="100000">
                                          <p:val>
                                            <p:strVal val="#ppt_y"/>
                                          </p:val>
                                        </p:tav>
                                      </p:tavLst>
                                    </p:anim>
                                  </p:childTnLst>
                                </p:cTn>
                              </p:par>
                              <p:par>
                                <p:cTn id="57" presetID="42" presetClass="entr" presetSubtype="0" fill="hold" nodeType="withEffect">
                                  <p:stCondLst>
                                    <p:cond delay="0"/>
                                  </p:stCondLst>
                                  <p:childTnLst>
                                    <p:set>
                                      <p:cBhvr>
                                        <p:cTn id="58" dur="1" fill="hold">
                                          <p:stCondLst>
                                            <p:cond delay="0"/>
                                          </p:stCondLst>
                                        </p:cTn>
                                        <p:tgtEl>
                                          <p:spTgt spid="23"/>
                                        </p:tgtEl>
                                        <p:attrNameLst>
                                          <p:attrName>style.visibility</p:attrName>
                                        </p:attrNameLst>
                                      </p:cBhvr>
                                      <p:to>
                                        <p:strVal val="visible"/>
                                      </p:to>
                                    </p:set>
                                    <p:animEffect transition="in" filter="fade">
                                      <p:cBhvr>
                                        <p:cTn id="59" dur="500"/>
                                        <p:tgtEl>
                                          <p:spTgt spid="23"/>
                                        </p:tgtEl>
                                      </p:cBhvr>
                                    </p:animEffect>
                                    <p:anim calcmode="lin" valueType="num">
                                      <p:cBhvr>
                                        <p:cTn id="60" dur="500" fill="hold"/>
                                        <p:tgtEl>
                                          <p:spTgt spid="23"/>
                                        </p:tgtEl>
                                        <p:attrNameLst>
                                          <p:attrName>ppt_x</p:attrName>
                                        </p:attrNameLst>
                                      </p:cBhvr>
                                      <p:tavLst>
                                        <p:tav tm="0">
                                          <p:val>
                                            <p:strVal val="#ppt_x"/>
                                          </p:val>
                                        </p:tav>
                                        <p:tav tm="100000">
                                          <p:val>
                                            <p:strVal val="#ppt_x"/>
                                          </p:val>
                                        </p:tav>
                                      </p:tavLst>
                                    </p:anim>
                                    <p:anim calcmode="lin" valueType="num">
                                      <p:cBhvr>
                                        <p:cTn id="61" dur="500" fill="hold"/>
                                        <p:tgtEl>
                                          <p:spTgt spid="23"/>
                                        </p:tgtEl>
                                        <p:attrNameLst>
                                          <p:attrName>ppt_y</p:attrName>
                                        </p:attrNameLst>
                                      </p:cBhvr>
                                      <p:tavLst>
                                        <p:tav tm="0">
                                          <p:val>
                                            <p:strVal val="#ppt_y+.1"/>
                                          </p:val>
                                        </p:tav>
                                        <p:tav tm="100000">
                                          <p:val>
                                            <p:strVal val="#ppt_y"/>
                                          </p:val>
                                        </p:tav>
                                      </p:tavLst>
                                    </p:anim>
                                  </p:childTnLst>
                                </p:cTn>
                              </p:par>
                              <p:par>
                                <p:cTn id="62" presetID="47" presetClass="entr" presetSubtype="0" fill="hold" nodeType="withEffect">
                                  <p:stCondLst>
                                    <p:cond delay="0"/>
                                  </p:stCondLst>
                                  <p:childTnLst>
                                    <p:set>
                                      <p:cBhvr>
                                        <p:cTn id="63" dur="1" fill="hold">
                                          <p:stCondLst>
                                            <p:cond delay="0"/>
                                          </p:stCondLst>
                                        </p:cTn>
                                        <p:tgtEl>
                                          <p:spTgt spid="26"/>
                                        </p:tgtEl>
                                        <p:attrNameLst>
                                          <p:attrName>style.visibility</p:attrName>
                                        </p:attrNameLst>
                                      </p:cBhvr>
                                      <p:to>
                                        <p:strVal val="visible"/>
                                      </p:to>
                                    </p:set>
                                    <p:animEffect transition="in" filter="fade">
                                      <p:cBhvr>
                                        <p:cTn id="64" dur="500"/>
                                        <p:tgtEl>
                                          <p:spTgt spid="26"/>
                                        </p:tgtEl>
                                      </p:cBhvr>
                                    </p:animEffect>
                                    <p:anim calcmode="lin" valueType="num">
                                      <p:cBhvr>
                                        <p:cTn id="65" dur="500" fill="hold"/>
                                        <p:tgtEl>
                                          <p:spTgt spid="26"/>
                                        </p:tgtEl>
                                        <p:attrNameLst>
                                          <p:attrName>ppt_x</p:attrName>
                                        </p:attrNameLst>
                                      </p:cBhvr>
                                      <p:tavLst>
                                        <p:tav tm="0">
                                          <p:val>
                                            <p:strVal val="#ppt_x"/>
                                          </p:val>
                                        </p:tav>
                                        <p:tav tm="100000">
                                          <p:val>
                                            <p:strVal val="#ppt_x"/>
                                          </p:val>
                                        </p:tav>
                                      </p:tavLst>
                                    </p:anim>
                                    <p:anim calcmode="lin" valueType="num">
                                      <p:cBhvr>
                                        <p:cTn id="66" dur="500" fill="hold"/>
                                        <p:tgtEl>
                                          <p:spTgt spid="26"/>
                                        </p:tgtEl>
                                        <p:attrNameLst>
                                          <p:attrName>ppt_y</p:attrName>
                                        </p:attrNameLst>
                                      </p:cBhvr>
                                      <p:tavLst>
                                        <p:tav tm="0">
                                          <p:val>
                                            <p:strVal val="#ppt_y-.1"/>
                                          </p:val>
                                        </p:tav>
                                        <p:tav tm="100000">
                                          <p:val>
                                            <p:strVal val="#ppt_y"/>
                                          </p:val>
                                        </p:tav>
                                      </p:tavLst>
                                    </p:anim>
                                  </p:childTnLst>
                                </p:cTn>
                              </p:par>
                              <p:par>
                                <p:cTn id="67" presetID="42" presetClass="entr" presetSubtype="0" fill="hold" grpId="0" nodeType="withEffect">
                                  <p:stCondLst>
                                    <p:cond delay="0"/>
                                  </p:stCondLst>
                                  <p:childTnLst>
                                    <p:set>
                                      <p:cBhvr>
                                        <p:cTn id="68" dur="1" fill="hold">
                                          <p:stCondLst>
                                            <p:cond delay="0"/>
                                          </p:stCondLst>
                                        </p:cTn>
                                        <p:tgtEl>
                                          <p:spTgt spid="10"/>
                                        </p:tgtEl>
                                        <p:attrNameLst>
                                          <p:attrName>style.visibility</p:attrName>
                                        </p:attrNameLst>
                                      </p:cBhvr>
                                      <p:to>
                                        <p:strVal val="visible"/>
                                      </p:to>
                                    </p:set>
                                    <p:animEffect transition="in" filter="fade">
                                      <p:cBhvr>
                                        <p:cTn id="69" dur="500"/>
                                        <p:tgtEl>
                                          <p:spTgt spid="10"/>
                                        </p:tgtEl>
                                      </p:cBhvr>
                                    </p:animEffect>
                                    <p:anim calcmode="lin" valueType="num">
                                      <p:cBhvr>
                                        <p:cTn id="70" dur="500" fill="hold"/>
                                        <p:tgtEl>
                                          <p:spTgt spid="10"/>
                                        </p:tgtEl>
                                        <p:attrNameLst>
                                          <p:attrName>ppt_x</p:attrName>
                                        </p:attrNameLst>
                                      </p:cBhvr>
                                      <p:tavLst>
                                        <p:tav tm="0">
                                          <p:val>
                                            <p:strVal val="#ppt_x"/>
                                          </p:val>
                                        </p:tav>
                                        <p:tav tm="100000">
                                          <p:val>
                                            <p:strVal val="#ppt_x"/>
                                          </p:val>
                                        </p:tav>
                                      </p:tavLst>
                                    </p:anim>
                                    <p:anim calcmode="lin" valueType="num">
                                      <p:cBhvr>
                                        <p:cTn id="71" dur="500" fill="hold"/>
                                        <p:tgtEl>
                                          <p:spTgt spid="10"/>
                                        </p:tgtEl>
                                        <p:attrNameLst>
                                          <p:attrName>ppt_y</p:attrName>
                                        </p:attrNameLst>
                                      </p:cBhvr>
                                      <p:tavLst>
                                        <p:tav tm="0">
                                          <p:val>
                                            <p:strVal val="#ppt_y+.1"/>
                                          </p:val>
                                        </p:tav>
                                        <p:tav tm="100000">
                                          <p:val>
                                            <p:strVal val="#ppt_y"/>
                                          </p:val>
                                        </p:tav>
                                      </p:tavLst>
                                    </p:anim>
                                  </p:childTnLst>
                                </p:cTn>
                              </p:par>
                              <p:par>
                                <p:cTn id="72" presetID="47" presetClass="entr" presetSubtype="0" fill="hold" grpId="0" nodeType="withEffect">
                                  <p:stCondLst>
                                    <p:cond delay="0"/>
                                  </p:stCondLst>
                                  <p:childTnLst>
                                    <p:set>
                                      <p:cBhvr>
                                        <p:cTn id="73" dur="1" fill="hold">
                                          <p:stCondLst>
                                            <p:cond delay="0"/>
                                          </p:stCondLst>
                                        </p:cTn>
                                        <p:tgtEl>
                                          <p:spTgt spid="11"/>
                                        </p:tgtEl>
                                        <p:attrNameLst>
                                          <p:attrName>style.visibility</p:attrName>
                                        </p:attrNameLst>
                                      </p:cBhvr>
                                      <p:to>
                                        <p:strVal val="visible"/>
                                      </p:to>
                                    </p:set>
                                    <p:animEffect transition="in" filter="fade">
                                      <p:cBhvr>
                                        <p:cTn id="74" dur="500"/>
                                        <p:tgtEl>
                                          <p:spTgt spid="11"/>
                                        </p:tgtEl>
                                      </p:cBhvr>
                                    </p:animEffect>
                                    <p:anim calcmode="lin" valueType="num">
                                      <p:cBhvr>
                                        <p:cTn id="75" dur="500" fill="hold"/>
                                        <p:tgtEl>
                                          <p:spTgt spid="11"/>
                                        </p:tgtEl>
                                        <p:attrNameLst>
                                          <p:attrName>ppt_x</p:attrName>
                                        </p:attrNameLst>
                                      </p:cBhvr>
                                      <p:tavLst>
                                        <p:tav tm="0">
                                          <p:val>
                                            <p:strVal val="#ppt_x"/>
                                          </p:val>
                                        </p:tav>
                                        <p:tav tm="100000">
                                          <p:val>
                                            <p:strVal val="#ppt_x"/>
                                          </p:val>
                                        </p:tav>
                                      </p:tavLst>
                                    </p:anim>
                                    <p:anim calcmode="lin" valueType="num">
                                      <p:cBhvr>
                                        <p:cTn id="76" dur="500" fill="hold"/>
                                        <p:tgtEl>
                                          <p:spTgt spid="11"/>
                                        </p:tgtEl>
                                        <p:attrNameLst>
                                          <p:attrName>ppt_y</p:attrName>
                                        </p:attrNameLst>
                                      </p:cBhvr>
                                      <p:tavLst>
                                        <p:tav tm="0">
                                          <p:val>
                                            <p:strVal val="#ppt_y-.1"/>
                                          </p:val>
                                        </p:tav>
                                        <p:tav tm="100000">
                                          <p:val>
                                            <p:strVal val="#ppt_y"/>
                                          </p:val>
                                        </p:tav>
                                      </p:tavLst>
                                    </p:anim>
                                  </p:childTnLst>
                                </p:cTn>
                              </p:par>
                              <p:par>
                                <p:cTn id="77" presetID="42" presetClass="entr" presetSubtype="0" fill="hold" grpId="0" nodeType="withEffect">
                                  <p:stCondLst>
                                    <p:cond delay="0"/>
                                  </p:stCondLst>
                                  <p:childTnLst>
                                    <p:set>
                                      <p:cBhvr>
                                        <p:cTn id="78" dur="1" fill="hold">
                                          <p:stCondLst>
                                            <p:cond delay="0"/>
                                          </p:stCondLst>
                                        </p:cTn>
                                        <p:tgtEl>
                                          <p:spTgt spid="8"/>
                                        </p:tgtEl>
                                        <p:attrNameLst>
                                          <p:attrName>style.visibility</p:attrName>
                                        </p:attrNameLst>
                                      </p:cBhvr>
                                      <p:to>
                                        <p:strVal val="visible"/>
                                      </p:to>
                                    </p:set>
                                    <p:animEffect transition="in" filter="fade">
                                      <p:cBhvr>
                                        <p:cTn id="79" dur="500"/>
                                        <p:tgtEl>
                                          <p:spTgt spid="8"/>
                                        </p:tgtEl>
                                      </p:cBhvr>
                                    </p:animEffect>
                                    <p:anim calcmode="lin" valueType="num">
                                      <p:cBhvr>
                                        <p:cTn id="80" dur="500" fill="hold"/>
                                        <p:tgtEl>
                                          <p:spTgt spid="8"/>
                                        </p:tgtEl>
                                        <p:attrNameLst>
                                          <p:attrName>ppt_x</p:attrName>
                                        </p:attrNameLst>
                                      </p:cBhvr>
                                      <p:tavLst>
                                        <p:tav tm="0">
                                          <p:val>
                                            <p:strVal val="#ppt_x"/>
                                          </p:val>
                                        </p:tav>
                                        <p:tav tm="100000">
                                          <p:val>
                                            <p:strVal val="#ppt_x"/>
                                          </p:val>
                                        </p:tav>
                                      </p:tavLst>
                                    </p:anim>
                                    <p:anim calcmode="lin" valueType="num">
                                      <p:cBhvr>
                                        <p:cTn id="81" dur="500" fill="hold"/>
                                        <p:tgtEl>
                                          <p:spTgt spid="8"/>
                                        </p:tgtEl>
                                        <p:attrNameLst>
                                          <p:attrName>ppt_y</p:attrName>
                                        </p:attrNameLst>
                                      </p:cBhvr>
                                      <p:tavLst>
                                        <p:tav tm="0">
                                          <p:val>
                                            <p:strVal val="#ppt_y+.1"/>
                                          </p:val>
                                        </p:tav>
                                        <p:tav tm="100000">
                                          <p:val>
                                            <p:strVal val="#ppt_y"/>
                                          </p:val>
                                        </p:tav>
                                      </p:tavLst>
                                    </p:anim>
                                  </p:childTnLst>
                                </p:cTn>
                              </p:par>
                              <p:par>
                                <p:cTn id="82" presetID="47" presetClass="entr" presetSubtype="0" fill="hold" grpId="0" nodeType="withEffect">
                                  <p:stCondLst>
                                    <p:cond delay="0"/>
                                  </p:stCondLst>
                                  <p:childTnLst>
                                    <p:set>
                                      <p:cBhvr>
                                        <p:cTn id="83" dur="1" fill="hold">
                                          <p:stCondLst>
                                            <p:cond delay="0"/>
                                          </p:stCondLst>
                                        </p:cTn>
                                        <p:tgtEl>
                                          <p:spTgt spid="9"/>
                                        </p:tgtEl>
                                        <p:attrNameLst>
                                          <p:attrName>style.visibility</p:attrName>
                                        </p:attrNameLst>
                                      </p:cBhvr>
                                      <p:to>
                                        <p:strVal val="visible"/>
                                      </p:to>
                                    </p:set>
                                    <p:animEffect transition="in" filter="fade">
                                      <p:cBhvr>
                                        <p:cTn id="84" dur="500"/>
                                        <p:tgtEl>
                                          <p:spTgt spid="9"/>
                                        </p:tgtEl>
                                      </p:cBhvr>
                                    </p:animEffect>
                                    <p:anim calcmode="lin" valueType="num">
                                      <p:cBhvr>
                                        <p:cTn id="85" dur="500" fill="hold"/>
                                        <p:tgtEl>
                                          <p:spTgt spid="9"/>
                                        </p:tgtEl>
                                        <p:attrNameLst>
                                          <p:attrName>ppt_x</p:attrName>
                                        </p:attrNameLst>
                                      </p:cBhvr>
                                      <p:tavLst>
                                        <p:tav tm="0">
                                          <p:val>
                                            <p:strVal val="#ppt_x"/>
                                          </p:val>
                                        </p:tav>
                                        <p:tav tm="100000">
                                          <p:val>
                                            <p:strVal val="#ppt_x"/>
                                          </p:val>
                                        </p:tav>
                                      </p:tavLst>
                                    </p:anim>
                                    <p:anim calcmode="lin" valueType="num">
                                      <p:cBhvr>
                                        <p:cTn id="86" dur="500" fill="hold"/>
                                        <p:tgtEl>
                                          <p:spTgt spid="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bldLvl="0" animBg="1"/>
      <p:bldP spid="3" grpId="0" bldLvl="0" animBg="1"/>
      <p:bldP spid="4" grpId="0" bldLvl="0" animBg="1"/>
      <p:bldP spid="5" grpId="0" bldLvl="0" animBg="1"/>
      <p:bldP spid="6" grpId="0" animBg="1"/>
      <p:bldP spid="7" grpId="0" bldLvl="0" animBg="1"/>
      <p:bldP spid="8" grpId="0" animBg="1"/>
      <p:bldP spid="9" grpId="0" animBg="1"/>
      <p:bldP spid="10" grpId="0" animBg="1"/>
      <p:bldP spid="11" grpId="0" animBg="1"/>
      <p:bldP spid="29"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611188" y="803187"/>
            <a:ext cx="7535050" cy="3952176"/>
            <a:chOff x="611188" y="803187"/>
            <a:chExt cx="7535050" cy="3952176"/>
          </a:xfrm>
        </p:grpSpPr>
        <p:sp>
          <p:nvSpPr>
            <p:cNvPr id="3" name="Freeform 138"/>
            <p:cNvSpPr/>
            <p:nvPr/>
          </p:nvSpPr>
          <p:spPr bwMode="auto">
            <a:xfrm>
              <a:off x="4419041" y="803187"/>
              <a:ext cx="229490" cy="883605"/>
            </a:xfrm>
            <a:custGeom>
              <a:avLst/>
              <a:gdLst>
                <a:gd name="T0" fmla="*/ 161 w 161"/>
                <a:gd name="T1" fmla="*/ 438 h 619"/>
                <a:gd name="T2" fmla="*/ 161 w 161"/>
                <a:gd name="T3" fmla="*/ 51 h 619"/>
                <a:gd name="T4" fmla="*/ 110 w 161"/>
                <a:gd name="T5" fmla="*/ 0 h 619"/>
                <a:gd name="T6" fmla="*/ 51 w 161"/>
                <a:gd name="T7" fmla="*/ 0 h 619"/>
                <a:gd name="T8" fmla="*/ 0 w 161"/>
                <a:gd name="T9" fmla="*/ 51 h 619"/>
                <a:gd name="T10" fmla="*/ 0 w 161"/>
                <a:gd name="T11" fmla="*/ 619 h 619"/>
                <a:gd name="T12" fmla="*/ 161 w 161"/>
                <a:gd name="T13" fmla="*/ 438 h 619"/>
              </a:gdLst>
              <a:ahLst/>
              <a:cxnLst>
                <a:cxn ang="0">
                  <a:pos x="T0" y="T1"/>
                </a:cxn>
                <a:cxn ang="0">
                  <a:pos x="T2" y="T3"/>
                </a:cxn>
                <a:cxn ang="0">
                  <a:pos x="T4" y="T5"/>
                </a:cxn>
                <a:cxn ang="0">
                  <a:pos x="T6" y="T7"/>
                </a:cxn>
                <a:cxn ang="0">
                  <a:pos x="T8" y="T9"/>
                </a:cxn>
                <a:cxn ang="0">
                  <a:pos x="T10" y="T11"/>
                </a:cxn>
                <a:cxn ang="0">
                  <a:pos x="T12" y="T13"/>
                </a:cxn>
              </a:cxnLst>
              <a:rect l="0" t="0" r="r" b="b"/>
              <a:pathLst>
                <a:path w="161" h="619">
                  <a:moveTo>
                    <a:pt x="161" y="438"/>
                  </a:moveTo>
                  <a:cubicBezTo>
                    <a:pt x="161" y="51"/>
                    <a:pt x="161" y="51"/>
                    <a:pt x="161" y="51"/>
                  </a:cubicBezTo>
                  <a:cubicBezTo>
                    <a:pt x="161" y="23"/>
                    <a:pt x="138" y="0"/>
                    <a:pt x="110" y="0"/>
                  </a:cubicBezTo>
                  <a:cubicBezTo>
                    <a:pt x="51" y="0"/>
                    <a:pt x="51" y="0"/>
                    <a:pt x="51" y="0"/>
                  </a:cubicBezTo>
                  <a:cubicBezTo>
                    <a:pt x="23" y="0"/>
                    <a:pt x="0" y="23"/>
                    <a:pt x="0" y="51"/>
                  </a:cubicBezTo>
                  <a:cubicBezTo>
                    <a:pt x="0" y="619"/>
                    <a:pt x="0" y="619"/>
                    <a:pt x="0" y="619"/>
                  </a:cubicBezTo>
                  <a:cubicBezTo>
                    <a:pt x="9" y="561"/>
                    <a:pt x="53" y="461"/>
                    <a:pt x="161" y="438"/>
                  </a:cubicBezTo>
                  <a:close/>
                </a:path>
              </a:pathLst>
            </a:custGeom>
            <a:solidFill>
              <a:srgbClr val="FFCA1B"/>
            </a:solidFill>
            <a:ln>
              <a:noFill/>
            </a:ln>
          </p:spPr>
          <p:txBody>
            <a:bodyPr/>
            <a:lstStyle/>
            <a:p>
              <a:endParaRPr lang="zh-CN" altLang="en-US" sz="1600">
                <a:solidFill>
                  <a:srgbClr val="080808"/>
                </a:solidFill>
              </a:endParaRPr>
            </a:p>
          </p:txBody>
        </p:sp>
        <p:sp>
          <p:nvSpPr>
            <p:cNvPr id="4" name="Freeform 140"/>
            <p:cNvSpPr/>
            <p:nvPr/>
          </p:nvSpPr>
          <p:spPr bwMode="auto">
            <a:xfrm>
              <a:off x="4419041" y="3514468"/>
              <a:ext cx="1500618" cy="1240895"/>
            </a:xfrm>
            <a:custGeom>
              <a:avLst/>
              <a:gdLst>
                <a:gd name="T0" fmla="*/ 1004 w 1051"/>
                <a:gd name="T1" fmla="*/ 0 h 869"/>
                <a:gd name="T2" fmla="*/ 218 w 1051"/>
                <a:gd name="T3" fmla="*/ 0 h 869"/>
                <a:gd name="T4" fmla="*/ 161 w 1051"/>
                <a:gd name="T5" fmla="*/ 5 h 869"/>
                <a:gd name="T6" fmla="*/ 0 w 1051"/>
                <a:gd name="T7" fmla="*/ 186 h 869"/>
                <a:gd name="T8" fmla="*/ 0 w 1051"/>
                <a:gd name="T9" fmla="*/ 201 h 869"/>
                <a:gd name="T10" fmla="*/ 0 w 1051"/>
                <a:gd name="T11" fmla="*/ 818 h 869"/>
                <a:gd name="T12" fmla="*/ 51 w 1051"/>
                <a:gd name="T13" fmla="*/ 869 h 869"/>
                <a:gd name="T14" fmla="*/ 110 w 1051"/>
                <a:gd name="T15" fmla="*/ 869 h 869"/>
                <a:gd name="T16" fmla="*/ 161 w 1051"/>
                <a:gd name="T17" fmla="*/ 818 h 869"/>
                <a:gd name="T18" fmla="*/ 161 w 1051"/>
                <a:gd name="T19" fmla="*/ 101 h 869"/>
                <a:gd name="T20" fmla="*/ 214 w 1051"/>
                <a:gd name="T21" fmla="*/ 92 h 869"/>
                <a:gd name="T22" fmla="*/ 1005 w 1051"/>
                <a:gd name="T23" fmla="*/ 92 h 869"/>
                <a:gd name="T24" fmla="*/ 1051 w 1051"/>
                <a:gd name="T25" fmla="*/ 46 h 869"/>
                <a:gd name="T26" fmla="*/ 1004 w 1051"/>
                <a:gd name="T27" fmla="*/ 0 h 8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051" h="869">
                  <a:moveTo>
                    <a:pt x="1004" y="0"/>
                  </a:moveTo>
                  <a:cubicBezTo>
                    <a:pt x="998" y="1"/>
                    <a:pt x="364" y="6"/>
                    <a:pt x="218" y="0"/>
                  </a:cubicBezTo>
                  <a:cubicBezTo>
                    <a:pt x="197" y="0"/>
                    <a:pt x="178" y="2"/>
                    <a:pt x="161" y="5"/>
                  </a:cubicBezTo>
                  <a:cubicBezTo>
                    <a:pt x="53" y="28"/>
                    <a:pt x="9" y="127"/>
                    <a:pt x="0" y="186"/>
                  </a:cubicBezTo>
                  <a:cubicBezTo>
                    <a:pt x="0" y="201"/>
                    <a:pt x="0" y="201"/>
                    <a:pt x="0" y="201"/>
                  </a:cubicBezTo>
                  <a:cubicBezTo>
                    <a:pt x="0" y="818"/>
                    <a:pt x="0" y="818"/>
                    <a:pt x="0" y="818"/>
                  </a:cubicBezTo>
                  <a:cubicBezTo>
                    <a:pt x="0" y="846"/>
                    <a:pt x="23" y="869"/>
                    <a:pt x="51" y="869"/>
                  </a:cubicBezTo>
                  <a:cubicBezTo>
                    <a:pt x="110" y="869"/>
                    <a:pt x="110" y="869"/>
                    <a:pt x="110" y="869"/>
                  </a:cubicBezTo>
                  <a:cubicBezTo>
                    <a:pt x="138" y="869"/>
                    <a:pt x="161" y="846"/>
                    <a:pt x="161" y="818"/>
                  </a:cubicBezTo>
                  <a:cubicBezTo>
                    <a:pt x="161" y="101"/>
                    <a:pt x="161" y="101"/>
                    <a:pt x="161" y="101"/>
                  </a:cubicBezTo>
                  <a:cubicBezTo>
                    <a:pt x="176" y="95"/>
                    <a:pt x="193" y="92"/>
                    <a:pt x="214" y="92"/>
                  </a:cubicBezTo>
                  <a:cubicBezTo>
                    <a:pt x="363" y="98"/>
                    <a:pt x="979" y="93"/>
                    <a:pt x="1005" y="92"/>
                  </a:cubicBezTo>
                  <a:cubicBezTo>
                    <a:pt x="1030" y="92"/>
                    <a:pt x="1051" y="71"/>
                    <a:pt x="1051" y="46"/>
                  </a:cubicBezTo>
                  <a:cubicBezTo>
                    <a:pt x="1050" y="21"/>
                    <a:pt x="1030" y="1"/>
                    <a:pt x="1004" y="0"/>
                  </a:cubicBezTo>
                  <a:close/>
                </a:path>
              </a:pathLst>
            </a:custGeom>
            <a:solidFill>
              <a:srgbClr val="FFCA1B"/>
            </a:solidFill>
            <a:ln>
              <a:noFill/>
            </a:ln>
          </p:spPr>
          <p:txBody>
            <a:bodyPr/>
            <a:lstStyle/>
            <a:p>
              <a:endParaRPr lang="zh-CN" altLang="en-US" sz="1600">
                <a:solidFill>
                  <a:srgbClr val="080808"/>
                </a:solidFill>
              </a:endParaRPr>
            </a:p>
          </p:txBody>
        </p:sp>
        <p:sp>
          <p:nvSpPr>
            <p:cNvPr id="5" name="Freeform 141"/>
            <p:cNvSpPr/>
            <p:nvPr/>
          </p:nvSpPr>
          <p:spPr bwMode="auto">
            <a:xfrm>
              <a:off x="4502867" y="2839739"/>
              <a:ext cx="1374" cy="20613"/>
            </a:xfrm>
            <a:custGeom>
              <a:avLst/>
              <a:gdLst>
                <a:gd name="T0" fmla="*/ 1 w 1"/>
                <a:gd name="T1" fmla="*/ 2 h 15"/>
                <a:gd name="T2" fmla="*/ 0 w 1"/>
                <a:gd name="T3" fmla="*/ 0 h 15"/>
                <a:gd name="T4" fmla="*/ 0 w 1"/>
                <a:gd name="T5" fmla="*/ 15 h 15"/>
                <a:gd name="T6" fmla="*/ 1 w 1"/>
                <a:gd name="T7" fmla="*/ 2 h 15"/>
              </a:gdLst>
              <a:ahLst/>
              <a:cxnLst>
                <a:cxn ang="0">
                  <a:pos x="T0" y="T1"/>
                </a:cxn>
                <a:cxn ang="0">
                  <a:pos x="T2" y="T3"/>
                </a:cxn>
                <a:cxn ang="0">
                  <a:pos x="T4" y="T5"/>
                </a:cxn>
                <a:cxn ang="0">
                  <a:pos x="T6" y="T7"/>
                </a:cxn>
              </a:cxnLst>
              <a:rect l="0" t="0" r="r" b="b"/>
              <a:pathLst>
                <a:path w="1" h="15">
                  <a:moveTo>
                    <a:pt x="1" y="2"/>
                  </a:moveTo>
                  <a:cubicBezTo>
                    <a:pt x="0" y="1"/>
                    <a:pt x="0" y="0"/>
                    <a:pt x="0" y="0"/>
                  </a:cubicBezTo>
                  <a:cubicBezTo>
                    <a:pt x="0" y="15"/>
                    <a:pt x="0" y="15"/>
                    <a:pt x="0" y="15"/>
                  </a:cubicBezTo>
                  <a:cubicBezTo>
                    <a:pt x="1" y="11"/>
                    <a:pt x="1" y="6"/>
                    <a:pt x="1" y="2"/>
                  </a:cubicBezTo>
                  <a:close/>
                </a:path>
              </a:pathLst>
            </a:custGeom>
            <a:solidFill>
              <a:srgbClr val="FFDE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srgbClr val="080808"/>
                </a:solidFill>
              </a:endParaRPr>
            </a:p>
          </p:txBody>
        </p:sp>
        <p:sp>
          <p:nvSpPr>
            <p:cNvPr id="6" name="Freeform 142"/>
            <p:cNvSpPr/>
            <p:nvPr/>
          </p:nvSpPr>
          <p:spPr bwMode="auto">
            <a:xfrm>
              <a:off x="3149288" y="2529172"/>
              <a:ext cx="1499243" cy="1250515"/>
            </a:xfrm>
            <a:custGeom>
              <a:avLst/>
              <a:gdLst>
                <a:gd name="T0" fmla="*/ 889 w 1050"/>
                <a:gd name="T1" fmla="*/ 6 h 876"/>
                <a:gd name="T2" fmla="*/ 833 w 1050"/>
                <a:gd name="T3" fmla="*/ 1 h 876"/>
                <a:gd name="T4" fmla="*/ 46 w 1050"/>
                <a:gd name="T5" fmla="*/ 1 h 876"/>
                <a:gd name="T6" fmla="*/ 0 w 1050"/>
                <a:gd name="T7" fmla="*/ 47 h 876"/>
                <a:gd name="T8" fmla="*/ 46 w 1050"/>
                <a:gd name="T9" fmla="*/ 93 h 876"/>
                <a:gd name="T10" fmla="*/ 836 w 1050"/>
                <a:gd name="T11" fmla="*/ 93 h 876"/>
                <a:gd name="T12" fmla="*/ 889 w 1050"/>
                <a:gd name="T13" fmla="*/ 102 h 876"/>
                <a:gd name="T14" fmla="*/ 889 w 1050"/>
                <a:gd name="T15" fmla="*/ 876 h 876"/>
                <a:gd name="T16" fmla="*/ 1050 w 1050"/>
                <a:gd name="T17" fmla="*/ 695 h 876"/>
                <a:gd name="T18" fmla="*/ 1050 w 1050"/>
                <a:gd name="T19" fmla="*/ 202 h 876"/>
                <a:gd name="T20" fmla="*/ 1050 w 1050"/>
                <a:gd name="T21" fmla="*/ 186 h 876"/>
                <a:gd name="T22" fmla="*/ 889 w 1050"/>
                <a:gd name="T23" fmla="*/ 6 h 8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50" h="876">
                  <a:moveTo>
                    <a:pt x="889" y="6"/>
                  </a:moveTo>
                  <a:cubicBezTo>
                    <a:pt x="872" y="2"/>
                    <a:pt x="853" y="0"/>
                    <a:pt x="833" y="1"/>
                  </a:cubicBezTo>
                  <a:cubicBezTo>
                    <a:pt x="687" y="6"/>
                    <a:pt x="53" y="1"/>
                    <a:pt x="46" y="1"/>
                  </a:cubicBezTo>
                  <a:cubicBezTo>
                    <a:pt x="21" y="1"/>
                    <a:pt x="0" y="21"/>
                    <a:pt x="0" y="47"/>
                  </a:cubicBezTo>
                  <a:cubicBezTo>
                    <a:pt x="0" y="72"/>
                    <a:pt x="20" y="93"/>
                    <a:pt x="46" y="93"/>
                  </a:cubicBezTo>
                  <a:cubicBezTo>
                    <a:pt x="72" y="93"/>
                    <a:pt x="688" y="98"/>
                    <a:pt x="836" y="93"/>
                  </a:cubicBezTo>
                  <a:cubicBezTo>
                    <a:pt x="857" y="92"/>
                    <a:pt x="875" y="96"/>
                    <a:pt x="889" y="102"/>
                  </a:cubicBezTo>
                  <a:cubicBezTo>
                    <a:pt x="889" y="876"/>
                    <a:pt x="889" y="876"/>
                    <a:pt x="889" y="876"/>
                  </a:cubicBezTo>
                  <a:cubicBezTo>
                    <a:pt x="898" y="817"/>
                    <a:pt x="942" y="718"/>
                    <a:pt x="1050" y="695"/>
                  </a:cubicBezTo>
                  <a:cubicBezTo>
                    <a:pt x="1050" y="202"/>
                    <a:pt x="1050" y="202"/>
                    <a:pt x="1050" y="202"/>
                  </a:cubicBezTo>
                  <a:cubicBezTo>
                    <a:pt x="1050" y="186"/>
                    <a:pt x="1050" y="186"/>
                    <a:pt x="1050" y="186"/>
                  </a:cubicBezTo>
                  <a:cubicBezTo>
                    <a:pt x="1041" y="128"/>
                    <a:pt x="997" y="29"/>
                    <a:pt x="889" y="6"/>
                  </a:cubicBezTo>
                  <a:close/>
                </a:path>
              </a:pathLst>
            </a:custGeom>
            <a:solidFill>
              <a:srgbClr val="FFCA1B"/>
            </a:solidFill>
            <a:ln>
              <a:noFill/>
            </a:ln>
          </p:spPr>
          <p:txBody>
            <a:bodyPr/>
            <a:lstStyle/>
            <a:p>
              <a:endParaRPr lang="zh-CN" altLang="en-US" sz="1600">
                <a:solidFill>
                  <a:srgbClr val="080808"/>
                </a:solidFill>
              </a:endParaRPr>
            </a:p>
          </p:txBody>
        </p:sp>
        <p:sp>
          <p:nvSpPr>
            <p:cNvPr id="7" name="Freeform 143"/>
            <p:cNvSpPr/>
            <p:nvPr/>
          </p:nvSpPr>
          <p:spPr bwMode="auto">
            <a:xfrm>
              <a:off x="4419041" y="1420199"/>
              <a:ext cx="1500618" cy="1374192"/>
            </a:xfrm>
            <a:custGeom>
              <a:avLst/>
              <a:gdLst>
                <a:gd name="T0" fmla="*/ 1004 w 1051"/>
                <a:gd name="T1" fmla="*/ 1 h 963"/>
                <a:gd name="T2" fmla="*/ 218 w 1051"/>
                <a:gd name="T3" fmla="*/ 1 h 963"/>
                <a:gd name="T4" fmla="*/ 161 w 1051"/>
                <a:gd name="T5" fmla="*/ 6 h 963"/>
                <a:gd name="T6" fmla="*/ 0 w 1051"/>
                <a:gd name="T7" fmla="*/ 187 h 963"/>
                <a:gd name="T8" fmla="*/ 0 w 1051"/>
                <a:gd name="T9" fmla="*/ 201 h 963"/>
                <a:gd name="T10" fmla="*/ 0 w 1051"/>
                <a:gd name="T11" fmla="*/ 783 h 963"/>
                <a:gd name="T12" fmla="*/ 161 w 1051"/>
                <a:gd name="T13" fmla="*/ 963 h 963"/>
                <a:gd name="T14" fmla="*/ 161 w 1051"/>
                <a:gd name="T15" fmla="*/ 102 h 963"/>
                <a:gd name="T16" fmla="*/ 214 w 1051"/>
                <a:gd name="T17" fmla="*/ 93 h 963"/>
                <a:gd name="T18" fmla="*/ 1005 w 1051"/>
                <a:gd name="T19" fmla="*/ 93 h 963"/>
                <a:gd name="T20" fmla="*/ 1051 w 1051"/>
                <a:gd name="T21" fmla="*/ 46 h 963"/>
                <a:gd name="T22" fmla="*/ 1004 w 1051"/>
                <a:gd name="T23" fmla="*/ 1 h 9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51" h="963">
                  <a:moveTo>
                    <a:pt x="1004" y="1"/>
                  </a:moveTo>
                  <a:cubicBezTo>
                    <a:pt x="998" y="1"/>
                    <a:pt x="364" y="6"/>
                    <a:pt x="218" y="1"/>
                  </a:cubicBezTo>
                  <a:cubicBezTo>
                    <a:pt x="197" y="0"/>
                    <a:pt x="178" y="2"/>
                    <a:pt x="161" y="6"/>
                  </a:cubicBezTo>
                  <a:cubicBezTo>
                    <a:pt x="53" y="29"/>
                    <a:pt x="9" y="129"/>
                    <a:pt x="0" y="187"/>
                  </a:cubicBezTo>
                  <a:cubicBezTo>
                    <a:pt x="0" y="201"/>
                    <a:pt x="0" y="201"/>
                    <a:pt x="0" y="201"/>
                  </a:cubicBezTo>
                  <a:cubicBezTo>
                    <a:pt x="0" y="783"/>
                    <a:pt x="0" y="783"/>
                    <a:pt x="0" y="783"/>
                  </a:cubicBezTo>
                  <a:cubicBezTo>
                    <a:pt x="108" y="806"/>
                    <a:pt x="152" y="905"/>
                    <a:pt x="161" y="963"/>
                  </a:cubicBezTo>
                  <a:cubicBezTo>
                    <a:pt x="161" y="102"/>
                    <a:pt x="161" y="102"/>
                    <a:pt x="161" y="102"/>
                  </a:cubicBezTo>
                  <a:cubicBezTo>
                    <a:pt x="176" y="96"/>
                    <a:pt x="193" y="92"/>
                    <a:pt x="214" y="93"/>
                  </a:cubicBezTo>
                  <a:cubicBezTo>
                    <a:pt x="363" y="98"/>
                    <a:pt x="979" y="93"/>
                    <a:pt x="1005" y="93"/>
                  </a:cubicBezTo>
                  <a:cubicBezTo>
                    <a:pt x="1031" y="93"/>
                    <a:pt x="1051" y="72"/>
                    <a:pt x="1051" y="46"/>
                  </a:cubicBezTo>
                  <a:cubicBezTo>
                    <a:pt x="1051" y="21"/>
                    <a:pt x="1030" y="1"/>
                    <a:pt x="1004" y="1"/>
                  </a:cubicBezTo>
                  <a:close/>
                </a:path>
              </a:pathLst>
            </a:custGeom>
            <a:solidFill>
              <a:schemeClr val="tx1"/>
            </a:solidFill>
            <a:ln>
              <a:noFill/>
            </a:ln>
          </p:spPr>
          <p:txBody>
            <a:bodyPr/>
            <a:lstStyle/>
            <a:p>
              <a:endParaRPr lang="zh-CN" altLang="en-US" sz="1600">
                <a:solidFill>
                  <a:srgbClr val="080808"/>
                </a:solidFill>
              </a:endParaRPr>
            </a:p>
          </p:txBody>
        </p:sp>
        <p:sp>
          <p:nvSpPr>
            <p:cNvPr id="8" name="TextBox 7"/>
            <p:cNvSpPr txBox="1"/>
            <p:nvPr/>
          </p:nvSpPr>
          <p:spPr bwMode="auto">
            <a:xfrm>
              <a:off x="6156176" y="1131590"/>
              <a:ext cx="1159292" cy="338554"/>
            </a:xfrm>
            <a:prstGeom prst="rect">
              <a:avLst/>
            </a:prstGeom>
            <a:noFill/>
          </p:spPr>
          <p:txBody>
            <a:bodyPr wrap="none">
              <a:spAutoFit/>
            </a:bodyPr>
            <a:lstStyle>
              <a:defPPr>
                <a:defRPr lang="zh-CN"/>
              </a:defPPr>
              <a:lvl1pPr algn="ctr" fontAlgn="auto">
                <a:spcBef>
                  <a:spcPts val="0"/>
                </a:spcBef>
                <a:spcAft>
                  <a:spcPts val="0"/>
                </a:spcAft>
                <a:defRPr sz="1600" spc="300">
                  <a:solidFill>
                    <a:srgbClr val="8BC925"/>
                  </a:solidFill>
                  <a:latin typeface="微软雅黑" panose="020B0503020204020204" pitchFamily="34" charset="-122"/>
                  <a:ea typeface="微软雅黑" panose="020B0503020204020204" pitchFamily="34" charset="-122"/>
                  <a:cs typeface="Arial" panose="020B0604020202020204" pitchFamily="34" charset="0"/>
                </a:defRPr>
              </a:lvl1pPr>
            </a:lstStyle>
            <a:p>
              <a:pPr algn="l"/>
              <a:r>
                <a:rPr lang="zh-CN" altLang="en-US" dirty="0">
                  <a:solidFill>
                    <a:schemeClr val="tx1"/>
                  </a:solidFill>
                </a:rPr>
                <a:t>添加标题</a:t>
              </a:r>
              <a:endParaRPr lang="zh-CN" altLang="en-US" dirty="0">
                <a:solidFill>
                  <a:schemeClr val="tx1"/>
                </a:solidFill>
              </a:endParaRPr>
            </a:p>
          </p:txBody>
        </p:sp>
        <p:sp>
          <p:nvSpPr>
            <p:cNvPr id="9" name="矩形 1"/>
            <p:cNvSpPr>
              <a:spLocks noChangeArrowheads="1"/>
            </p:cNvSpPr>
            <p:nvPr/>
          </p:nvSpPr>
          <p:spPr bwMode="auto">
            <a:xfrm>
              <a:off x="6164187" y="1431659"/>
              <a:ext cx="1973962" cy="52681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nSpc>
                  <a:spcPct val="150000"/>
                </a:lnSpc>
              </a:pPr>
              <a:r>
                <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单击添加文本单击添加文本单击添加文本单击添加文本</a:t>
              </a:r>
              <a:r>
                <a:rPr lang="zh-CN" altLang="en-US" sz="1000" dirty="0" smtClean="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单击</a:t>
              </a:r>
              <a:endPar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10" name="TextBox 9"/>
            <p:cNvSpPr txBox="1"/>
            <p:nvPr/>
          </p:nvSpPr>
          <p:spPr bwMode="auto">
            <a:xfrm>
              <a:off x="1684516" y="2249810"/>
              <a:ext cx="1159292" cy="338554"/>
            </a:xfrm>
            <a:prstGeom prst="rect">
              <a:avLst/>
            </a:prstGeom>
            <a:noFill/>
          </p:spPr>
          <p:txBody>
            <a:bodyPr wrap="none">
              <a:spAutoFit/>
            </a:bodyPr>
            <a:lstStyle>
              <a:defPPr>
                <a:defRPr lang="zh-CN"/>
              </a:defPPr>
              <a:lvl1pPr algn="ctr" fontAlgn="auto">
                <a:spcBef>
                  <a:spcPts val="0"/>
                </a:spcBef>
                <a:spcAft>
                  <a:spcPts val="0"/>
                </a:spcAft>
                <a:defRPr sz="1600" spc="300">
                  <a:solidFill>
                    <a:srgbClr val="EBAC07"/>
                  </a:solidFill>
                  <a:latin typeface="微软雅黑" panose="020B0503020204020204" pitchFamily="34" charset="-122"/>
                  <a:ea typeface="微软雅黑" panose="020B0503020204020204" pitchFamily="34" charset="-122"/>
                  <a:cs typeface="Arial" panose="020B0604020202020204" pitchFamily="34" charset="0"/>
                </a:defRPr>
              </a:lvl1pPr>
            </a:lstStyle>
            <a:p>
              <a:r>
                <a:rPr lang="zh-CN" altLang="en-US" dirty="0">
                  <a:solidFill>
                    <a:schemeClr val="accent5"/>
                  </a:solidFill>
                </a:rPr>
                <a:t>添加标题</a:t>
              </a:r>
              <a:endParaRPr lang="zh-CN" altLang="en-US" dirty="0">
                <a:solidFill>
                  <a:schemeClr val="accent5"/>
                </a:solidFill>
              </a:endParaRPr>
            </a:p>
          </p:txBody>
        </p:sp>
        <p:sp>
          <p:nvSpPr>
            <p:cNvPr id="11" name="矩形 1"/>
            <p:cNvSpPr>
              <a:spLocks noChangeArrowheads="1"/>
            </p:cNvSpPr>
            <p:nvPr/>
          </p:nvSpPr>
          <p:spPr bwMode="auto">
            <a:xfrm>
              <a:off x="611188" y="2568189"/>
              <a:ext cx="2222950" cy="52681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r">
                <a:lnSpc>
                  <a:spcPct val="150000"/>
                </a:lnSpc>
              </a:pPr>
              <a:r>
                <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单击添加文本单击添加文本单击添加文本单击添加文本单击</a:t>
              </a:r>
              <a:endPar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12" name="TextBox 11"/>
            <p:cNvSpPr txBox="1"/>
            <p:nvPr/>
          </p:nvSpPr>
          <p:spPr bwMode="auto">
            <a:xfrm>
              <a:off x="6164265" y="3229500"/>
              <a:ext cx="1159292" cy="338554"/>
            </a:xfrm>
            <a:prstGeom prst="rect">
              <a:avLst/>
            </a:prstGeom>
            <a:noFill/>
          </p:spPr>
          <p:txBody>
            <a:bodyPr wrap="none">
              <a:spAutoFit/>
            </a:bodyPr>
            <a:lstStyle>
              <a:defPPr>
                <a:defRPr lang="zh-CN"/>
              </a:defPPr>
              <a:lvl1pPr algn="ctr" fontAlgn="auto">
                <a:spcBef>
                  <a:spcPts val="0"/>
                </a:spcBef>
                <a:spcAft>
                  <a:spcPts val="0"/>
                </a:spcAft>
                <a:defRPr sz="1600" spc="300">
                  <a:solidFill>
                    <a:srgbClr val="F83003"/>
                  </a:solidFill>
                  <a:latin typeface="微软雅黑" panose="020B0503020204020204" pitchFamily="34" charset="-122"/>
                  <a:ea typeface="微软雅黑" panose="020B0503020204020204" pitchFamily="34" charset="-122"/>
                  <a:cs typeface="Arial" panose="020B0604020202020204" pitchFamily="34" charset="0"/>
                </a:defRPr>
              </a:lvl1pPr>
            </a:lstStyle>
            <a:p>
              <a:r>
                <a:rPr lang="zh-CN" altLang="en-US" dirty="0">
                  <a:solidFill>
                    <a:schemeClr val="accent5"/>
                  </a:solidFill>
                </a:rPr>
                <a:t>添加标题</a:t>
              </a:r>
              <a:endParaRPr lang="zh-CN" altLang="en-US" dirty="0">
                <a:solidFill>
                  <a:schemeClr val="accent5"/>
                </a:solidFill>
              </a:endParaRPr>
            </a:p>
          </p:txBody>
        </p:sp>
        <p:sp>
          <p:nvSpPr>
            <p:cNvPr id="13" name="矩形 1"/>
            <p:cNvSpPr>
              <a:spLocks noChangeArrowheads="1"/>
            </p:cNvSpPr>
            <p:nvPr/>
          </p:nvSpPr>
          <p:spPr bwMode="auto">
            <a:xfrm>
              <a:off x="6172276" y="3529569"/>
              <a:ext cx="1973962" cy="52681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nSpc>
                  <a:spcPct val="150000"/>
                </a:lnSpc>
              </a:pPr>
              <a:r>
                <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单击添加文本单击添加文本单击添加文本单击添加文本单击</a:t>
              </a:r>
              <a:endPar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14" name="椭圆 13"/>
            <p:cNvSpPr/>
            <p:nvPr/>
          </p:nvSpPr>
          <p:spPr>
            <a:xfrm>
              <a:off x="5590452" y="3300820"/>
              <a:ext cx="536130" cy="536130"/>
            </a:xfrm>
            <a:prstGeom prst="ellipse">
              <a:avLst/>
            </a:prstGeom>
            <a:solidFill>
              <a:srgbClr val="FFCA1B"/>
            </a:solidFill>
            <a:ln>
              <a:solidFill>
                <a:schemeClr val="tx2"/>
              </a:solidFill>
            </a:ln>
          </p:spPr>
          <p:txBody>
            <a:bodyPr/>
            <a:lstStyle/>
            <a:p>
              <a:endParaRPr lang="zh-CN" altLang="en-US" sz="1600">
                <a:solidFill>
                  <a:srgbClr val="080808"/>
                </a:solidFill>
              </a:endParaRPr>
            </a:p>
          </p:txBody>
        </p:sp>
        <p:sp>
          <p:nvSpPr>
            <p:cNvPr id="15" name="椭圆 14"/>
            <p:cNvSpPr/>
            <p:nvPr/>
          </p:nvSpPr>
          <p:spPr>
            <a:xfrm>
              <a:off x="5590452" y="1230720"/>
              <a:ext cx="536130" cy="536130"/>
            </a:xfrm>
            <a:prstGeom prst="ellipse">
              <a:avLst/>
            </a:prstGeom>
            <a:solidFill>
              <a:schemeClr val="tx1"/>
            </a:solidFill>
            <a:ln>
              <a:noFill/>
            </a:ln>
          </p:spPr>
          <p:txBody>
            <a:bodyPr/>
            <a:lstStyle/>
            <a:p>
              <a:endParaRPr lang="zh-CN" altLang="en-US" sz="1600">
                <a:solidFill>
                  <a:srgbClr val="080808"/>
                </a:solidFill>
              </a:endParaRPr>
            </a:p>
          </p:txBody>
        </p:sp>
        <p:sp>
          <p:nvSpPr>
            <p:cNvPr id="16" name="椭圆 15"/>
            <p:cNvSpPr/>
            <p:nvPr/>
          </p:nvSpPr>
          <p:spPr>
            <a:xfrm>
              <a:off x="2881223" y="2324222"/>
              <a:ext cx="536130" cy="536130"/>
            </a:xfrm>
            <a:prstGeom prst="ellipse">
              <a:avLst/>
            </a:prstGeom>
            <a:solidFill>
              <a:srgbClr val="FFCA1B"/>
            </a:solidFill>
            <a:ln>
              <a:noFill/>
            </a:ln>
          </p:spPr>
          <p:txBody>
            <a:bodyPr/>
            <a:lstStyle/>
            <a:p>
              <a:endParaRPr lang="zh-CN" altLang="en-US" sz="1600">
                <a:solidFill>
                  <a:srgbClr val="080808"/>
                </a:solidFill>
              </a:endParaRPr>
            </a:p>
          </p:txBody>
        </p:sp>
        <p:sp>
          <p:nvSpPr>
            <p:cNvPr id="17" name="TextBox 682"/>
            <p:cNvSpPr txBox="1"/>
            <p:nvPr/>
          </p:nvSpPr>
          <p:spPr>
            <a:xfrm>
              <a:off x="5663670" y="1301196"/>
              <a:ext cx="369012"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dirty="0" smtClean="0">
                  <a:solidFill>
                    <a:schemeClr val="accent2"/>
                  </a:solidFill>
                </a:rPr>
                <a:t>C</a:t>
              </a:r>
              <a:endParaRPr lang="zh-CN" altLang="en-US" sz="2000" dirty="0">
                <a:solidFill>
                  <a:schemeClr val="accent2"/>
                </a:solidFill>
              </a:endParaRPr>
            </a:p>
          </p:txBody>
        </p:sp>
        <p:sp>
          <p:nvSpPr>
            <p:cNvPr id="18" name="TextBox 682"/>
            <p:cNvSpPr txBox="1"/>
            <p:nvPr/>
          </p:nvSpPr>
          <p:spPr>
            <a:xfrm>
              <a:off x="5670884" y="3379577"/>
              <a:ext cx="354584"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dirty="0" smtClean="0">
                  <a:solidFill>
                    <a:schemeClr val="accent2"/>
                  </a:solidFill>
                </a:rPr>
                <a:t>A</a:t>
              </a:r>
              <a:endParaRPr lang="zh-CN" altLang="en-US" sz="2000" dirty="0">
                <a:solidFill>
                  <a:schemeClr val="accent2"/>
                </a:solidFill>
              </a:endParaRPr>
            </a:p>
          </p:txBody>
        </p:sp>
        <p:sp>
          <p:nvSpPr>
            <p:cNvPr id="19" name="TextBox 682"/>
            <p:cNvSpPr txBox="1"/>
            <p:nvPr/>
          </p:nvSpPr>
          <p:spPr>
            <a:xfrm>
              <a:off x="2976310" y="2397162"/>
              <a:ext cx="354584"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dirty="0" smtClean="0">
                  <a:solidFill>
                    <a:schemeClr val="accent2"/>
                  </a:solidFill>
                </a:rPr>
                <a:t>B</a:t>
              </a:r>
              <a:endParaRPr lang="zh-CN" altLang="en-US" sz="2000" dirty="0">
                <a:solidFill>
                  <a:schemeClr val="accent2"/>
                </a:solidFill>
              </a:endParaRPr>
            </a:p>
          </p:txBody>
        </p:sp>
        <p:sp>
          <p:nvSpPr>
            <p:cNvPr id="20" name="TextBox 19"/>
            <p:cNvSpPr txBox="1"/>
            <p:nvPr/>
          </p:nvSpPr>
          <p:spPr bwMode="auto">
            <a:xfrm>
              <a:off x="3305969" y="892281"/>
              <a:ext cx="1159292" cy="338554"/>
            </a:xfrm>
            <a:prstGeom prst="rect">
              <a:avLst/>
            </a:prstGeom>
            <a:noFill/>
          </p:spPr>
          <p:txBody>
            <a:bodyPr wrap="none">
              <a:spAutoFit/>
            </a:bodyPr>
            <a:lstStyle>
              <a:defPPr>
                <a:defRPr lang="zh-CN"/>
              </a:defPPr>
              <a:lvl1pPr algn="ctr" fontAlgn="auto">
                <a:spcBef>
                  <a:spcPts val="0"/>
                </a:spcBef>
                <a:spcAft>
                  <a:spcPts val="0"/>
                </a:spcAft>
                <a:defRPr sz="1600" spc="300">
                  <a:solidFill>
                    <a:srgbClr val="284848"/>
                  </a:solidFill>
                  <a:latin typeface="微软雅黑" panose="020B0503020204020204" pitchFamily="34" charset="-122"/>
                  <a:ea typeface="微软雅黑" panose="020B0503020204020204" pitchFamily="34" charset="-122"/>
                  <a:cs typeface="Arial" panose="020B0604020202020204" pitchFamily="34" charset="0"/>
                </a:defRPr>
              </a:lvl1pPr>
            </a:lstStyle>
            <a:p>
              <a:r>
                <a:rPr lang="zh-CN" altLang="en-US" dirty="0">
                  <a:solidFill>
                    <a:schemeClr val="accent5"/>
                  </a:solidFill>
                </a:rPr>
                <a:t>添加标题</a:t>
              </a:r>
              <a:endParaRPr lang="zh-CN" altLang="en-US" dirty="0">
                <a:solidFill>
                  <a:schemeClr val="accent5"/>
                </a:solidFill>
              </a:endParaRPr>
            </a:p>
          </p:txBody>
        </p:sp>
      </p:grpSp>
      <p:grpSp>
        <p:nvGrpSpPr>
          <p:cNvPr id="21" name="组合 20"/>
          <p:cNvGrpSpPr/>
          <p:nvPr/>
        </p:nvGrpSpPr>
        <p:grpSpPr>
          <a:xfrm>
            <a:off x="280052" y="242680"/>
            <a:ext cx="2904891" cy="338554"/>
            <a:chOff x="568442" y="319364"/>
            <a:chExt cx="3873190" cy="451406"/>
          </a:xfrm>
        </p:grpSpPr>
        <p:sp>
          <p:nvSpPr>
            <p:cNvPr id="22"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23" name="等腰三角形 22"/>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24"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500"/>
                                        <p:tgtEl>
                                          <p:spTgt spid="2"/>
                                        </p:tgtEl>
                                      </p:cBhvr>
                                    </p:animEffect>
                                    <p:anim calcmode="lin" valueType="num">
                                      <p:cBhvr>
                                        <p:cTn id="8" dur="500" fill="hold"/>
                                        <p:tgtEl>
                                          <p:spTgt spid="2"/>
                                        </p:tgtEl>
                                        <p:attrNameLst>
                                          <p:attrName>ppt_x</p:attrName>
                                        </p:attrNameLst>
                                      </p:cBhvr>
                                      <p:tavLst>
                                        <p:tav tm="0">
                                          <p:val>
                                            <p:strVal val="#ppt_x"/>
                                          </p:val>
                                        </p:tav>
                                        <p:tav tm="100000">
                                          <p:val>
                                            <p:strVal val="#ppt_x"/>
                                          </p:val>
                                        </p:tav>
                                      </p:tavLst>
                                    </p:anim>
                                    <p:anim calcmode="lin" valueType="num">
                                      <p:cBhvr>
                                        <p:cTn id="9" dur="500" fill="hold"/>
                                        <p:tgtEl>
                                          <p:spTgt spid="2"/>
                                        </p:tgtEl>
                                        <p:attrNameLst>
                                          <p:attrName>ppt_y</p:attrName>
                                        </p:attrNameLst>
                                      </p:cBhvr>
                                      <p:tavLst>
                                        <p:tav tm="0">
                                          <p:val>
                                            <p:strVal val="#ppt_y+.1"/>
                                          </p:val>
                                        </p:tav>
                                        <p:tav tm="100000">
                                          <p:val>
                                            <p:strVal val="#ppt_y"/>
                                          </p:val>
                                        </p:tav>
                                      </p:tavLst>
                                    </p:anim>
                                  </p:childTnLst>
                                </p:cTn>
                              </p:par>
                            </p:childTnLst>
                          </p:cTn>
                        </p:par>
                      </p:childTnLst>
                    </p:cTn>
                  </p:par>
                  <p:par>
                    <p:cTn id="10" fill="hold">
                      <p:stCondLst>
                        <p:cond delay="indefinite"/>
                      </p:stCondLst>
                      <p:childTnLst>
                        <p:par>
                          <p:cTn id="11" fill="hold">
                            <p:stCondLst>
                              <p:cond delay="0"/>
                            </p:stCondLst>
                            <p:childTnLst>
                              <p:par>
                                <p:cTn id="12" presetID="26" presetClass="emph" presetSubtype="0" fill="hold" nodeType="clickEffect">
                                  <p:stCondLst>
                                    <p:cond delay="0"/>
                                  </p:stCondLst>
                                  <p:childTnLst>
                                    <p:animEffect transition="out" filter="fade">
                                      <p:cBhvr>
                                        <p:cTn id="13" dur="500" tmFilter="0, 0; .2, .5; .8, .5; 1, 0"/>
                                        <p:tgtEl>
                                          <p:spTgt spid="2"/>
                                        </p:tgtEl>
                                      </p:cBhvr>
                                    </p:animEffect>
                                    <p:animScale>
                                      <p:cBhvr>
                                        <p:cTn id="14" dur="250" autoRev="1" fill="hold"/>
                                        <p:tgtEl>
                                          <p:spTgt spid="2"/>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6084114" y="1567754"/>
            <a:ext cx="476808" cy="346566"/>
            <a:chOff x="5918711" y="1567754"/>
            <a:chExt cx="476808" cy="346566"/>
          </a:xfrm>
          <a:solidFill>
            <a:schemeClr val="accent2"/>
          </a:solidFill>
        </p:grpSpPr>
        <p:sp>
          <p:nvSpPr>
            <p:cNvPr id="3" name="Pentagon 9"/>
            <p:cNvSpPr/>
            <p:nvPr/>
          </p:nvSpPr>
          <p:spPr>
            <a:xfrm rot="10800000" flipH="1">
              <a:off x="5918711" y="1567754"/>
              <a:ext cx="476808" cy="346566"/>
            </a:xfrm>
            <a:prstGeom prst="homePlate">
              <a:avLst>
                <a:gd name="adj" fmla="val 23830"/>
              </a:avLst>
            </a:pr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400"/>
              <a:endParaRPr lang="en-GB" sz="180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nvGrpSpPr>
            <p:cNvPr id="4" name="Group 29"/>
            <p:cNvGrpSpPr/>
            <p:nvPr/>
          </p:nvGrpSpPr>
          <p:grpSpPr>
            <a:xfrm>
              <a:off x="6018683" y="1608936"/>
              <a:ext cx="264199" cy="264199"/>
              <a:chOff x="8216107" y="2577307"/>
              <a:chExt cx="464344" cy="464344"/>
            </a:xfrm>
            <a:grpFill/>
          </p:grpSpPr>
          <p:sp>
            <p:nvSpPr>
              <p:cNvPr id="5" name="AutoShape 52"/>
              <p:cNvSpPr/>
              <p:nvPr/>
            </p:nvSpPr>
            <p:spPr bwMode="auto">
              <a:xfrm>
                <a:off x="8216107" y="2577307"/>
                <a:ext cx="464344" cy="464344"/>
              </a:xfrm>
              <a:custGeom>
                <a:avLst/>
                <a:gdLst>
                  <a:gd name="T0" fmla="+- 0 10800 87"/>
                  <a:gd name="T1" fmla="*/ T0 w 21426"/>
                  <a:gd name="T2" fmla="+- 0 10799 73"/>
                  <a:gd name="T3" fmla="*/ 10799 h 21453"/>
                  <a:gd name="T4" fmla="+- 0 10800 87"/>
                  <a:gd name="T5" fmla="*/ T4 w 21426"/>
                  <a:gd name="T6" fmla="+- 0 10799 73"/>
                  <a:gd name="T7" fmla="*/ 10799 h 21453"/>
                  <a:gd name="T8" fmla="+- 0 10800 87"/>
                  <a:gd name="T9" fmla="*/ T8 w 21426"/>
                  <a:gd name="T10" fmla="+- 0 10799 73"/>
                  <a:gd name="T11" fmla="*/ 10799 h 21453"/>
                  <a:gd name="T12" fmla="+- 0 10800 87"/>
                  <a:gd name="T13" fmla="*/ T12 w 21426"/>
                  <a:gd name="T14" fmla="+- 0 10799 73"/>
                  <a:gd name="T15" fmla="*/ 10799 h 21453"/>
                </a:gdLst>
                <a:ahLst/>
                <a:cxnLst>
                  <a:cxn ang="0">
                    <a:pos x="T1" y="T3"/>
                  </a:cxn>
                  <a:cxn ang="0">
                    <a:pos x="T5" y="T7"/>
                  </a:cxn>
                  <a:cxn ang="0">
                    <a:pos x="T9" y="T11"/>
                  </a:cxn>
                  <a:cxn ang="0">
                    <a:pos x="T13" y="T15"/>
                  </a:cxn>
                </a:cxnLst>
                <a:rect l="0" t="0" r="r" b="b"/>
                <a:pathLst>
                  <a:path w="21426" h="21453">
                    <a:moveTo>
                      <a:pt x="8034" y="20112"/>
                    </a:moveTo>
                    <a:cubicBezTo>
                      <a:pt x="5816" y="17892"/>
                      <a:pt x="3556" y="15628"/>
                      <a:pt x="1338" y="13408"/>
                    </a:cubicBezTo>
                    <a:cubicBezTo>
                      <a:pt x="3241" y="7240"/>
                      <a:pt x="11488" y="7509"/>
                      <a:pt x="13391" y="1341"/>
                    </a:cubicBezTo>
                    <a:cubicBezTo>
                      <a:pt x="15609" y="3560"/>
                      <a:pt x="17869" y="5825"/>
                      <a:pt x="20087" y="8045"/>
                    </a:cubicBezTo>
                    <a:cubicBezTo>
                      <a:pt x="18184" y="14212"/>
                      <a:pt x="9937" y="13944"/>
                      <a:pt x="8034" y="20112"/>
                    </a:cubicBezTo>
                    <a:moveTo>
                      <a:pt x="21034" y="7097"/>
                    </a:moveTo>
                    <a:lnTo>
                      <a:pt x="14338" y="393"/>
                    </a:lnTo>
                    <a:cubicBezTo>
                      <a:pt x="14006" y="60"/>
                      <a:pt x="13525" y="-73"/>
                      <a:pt x="13069" y="39"/>
                    </a:cubicBezTo>
                    <a:cubicBezTo>
                      <a:pt x="12828" y="98"/>
                      <a:pt x="12614" y="222"/>
                      <a:pt x="12444" y="393"/>
                    </a:cubicBezTo>
                    <a:cubicBezTo>
                      <a:pt x="12292" y="545"/>
                      <a:pt x="12177" y="733"/>
                      <a:pt x="12112" y="944"/>
                    </a:cubicBezTo>
                    <a:cubicBezTo>
                      <a:pt x="11808" y="1929"/>
                      <a:pt x="11283" y="2785"/>
                      <a:pt x="10507" y="3562"/>
                    </a:cubicBezTo>
                    <a:cubicBezTo>
                      <a:pt x="9471" y="4598"/>
                      <a:pt x="8121" y="5384"/>
                      <a:pt x="6693" y="6214"/>
                    </a:cubicBezTo>
                    <a:cubicBezTo>
                      <a:pt x="5177" y="7094"/>
                      <a:pt x="3611" y="8006"/>
                      <a:pt x="2328" y="9290"/>
                    </a:cubicBezTo>
                    <a:cubicBezTo>
                      <a:pt x="1237" y="10383"/>
                      <a:pt x="493" y="11600"/>
                      <a:pt x="59" y="13011"/>
                    </a:cubicBezTo>
                    <a:cubicBezTo>
                      <a:pt x="-87" y="13488"/>
                      <a:pt x="40" y="14004"/>
                      <a:pt x="391" y="14356"/>
                    </a:cubicBezTo>
                    <a:lnTo>
                      <a:pt x="7087" y="21060"/>
                    </a:lnTo>
                    <a:cubicBezTo>
                      <a:pt x="7419" y="21393"/>
                      <a:pt x="7900" y="21526"/>
                      <a:pt x="8356" y="21414"/>
                    </a:cubicBezTo>
                    <a:cubicBezTo>
                      <a:pt x="8597" y="21354"/>
                      <a:pt x="8811" y="21231"/>
                      <a:pt x="8981" y="21060"/>
                    </a:cubicBezTo>
                    <a:cubicBezTo>
                      <a:pt x="9133" y="20908"/>
                      <a:pt x="9248" y="20720"/>
                      <a:pt x="9314" y="20508"/>
                    </a:cubicBezTo>
                    <a:cubicBezTo>
                      <a:pt x="9617" y="19523"/>
                      <a:pt x="10142" y="18667"/>
                      <a:pt x="10918" y="17890"/>
                    </a:cubicBezTo>
                    <a:cubicBezTo>
                      <a:pt x="11954" y="16853"/>
                      <a:pt x="13304" y="16069"/>
                      <a:pt x="14733" y="15239"/>
                    </a:cubicBezTo>
                    <a:cubicBezTo>
                      <a:pt x="16248" y="14357"/>
                      <a:pt x="17814" y="13446"/>
                      <a:pt x="19097" y="12162"/>
                    </a:cubicBezTo>
                    <a:cubicBezTo>
                      <a:pt x="20188" y="11070"/>
                      <a:pt x="20932" y="9852"/>
                      <a:pt x="21366" y="8440"/>
                    </a:cubicBezTo>
                    <a:cubicBezTo>
                      <a:pt x="21512" y="7965"/>
                      <a:pt x="21385" y="7448"/>
                      <a:pt x="21034" y="7097"/>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sz="1500">
                  <a:solidFill>
                    <a:schemeClr val="accent5">
                      <a:lumMod val="75000"/>
                      <a:lumOff val="25000"/>
                    </a:schemeClr>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sp>
            <p:nvSpPr>
              <p:cNvPr id="6" name="AutoShape 53"/>
              <p:cNvSpPr/>
              <p:nvPr/>
            </p:nvSpPr>
            <p:spPr bwMode="auto">
              <a:xfrm>
                <a:off x="8390732" y="2736850"/>
                <a:ext cx="125413" cy="130175"/>
              </a:xfrm>
              <a:custGeom>
                <a:avLst/>
                <a:gdLst>
                  <a:gd name="T0" fmla="+- 0 10801 59"/>
                  <a:gd name="T1" fmla="*/ T0 w 21484"/>
                  <a:gd name="T2" fmla="+- 0 10799 41"/>
                  <a:gd name="T3" fmla="*/ 10799 h 21516"/>
                  <a:gd name="T4" fmla="+- 0 10801 59"/>
                  <a:gd name="T5" fmla="*/ T4 w 21484"/>
                  <a:gd name="T6" fmla="+- 0 10799 41"/>
                  <a:gd name="T7" fmla="*/ 10799 h 21516"/>
                  <a:gd name="T8" fmla="+- 0 10801 59"/>
                  <a:gd name="T9" fmla="*/ T8 w 21484"/>
                  <a:gd name="T10" fmla="+- 0 10799 41"/>
                  <a:gd name="T11" fmla="*/ 10799 h 21516"/>
                  <a:gd name="T12" fmla="+- 0 10801 59"/>
                  <a:gd name="T13" fmla="*/ T12 w 21484"/>
                  <a:gd name="T14" fmla="+- 0 10799 41"/>
                  <a:gd name="T15" fmla="*/ 10799 h 21516"/>
                </a:gdLst>
                <a:ahLst/>
                <a:cxnLst>
                  <a:cxn ang="0">
                    <a:pos x="T1" y="T3"/>
                  </a:cxn>
                  <a:cxn ang="0">
                    <a:pos x="T5" y="T7"/>
                  </a:cxn>
                  <a:cxn ang="0">
                    <a:pos x="T9" y="T11"/>
                  </a:cxn>
                  <a:cxn ang="0">
                    <a:pos x="T13" y="T15"/>
                  </a:cxn>
                </a:cxnLst>
                <a:rect l="0" t="0" r="r" b="b"/>
                <a:pathLst>
                  <a:path w="21484" h="21516">
                    <a:moveTo>
                      <a:pt x="17511" y="14987"/>
                    </a:moveTo>
                    <a:cubicBezTo>
                      <a:pt x="17287" y="15384"/>
                      <a:pt x="17032" y="15740"/>
                      <a:pt x="16731" y="16049"/>
                    </a:cubicBezTo>
                    <a:cubicBezTo>
                      <a:pt x="15340" y="14692"/>
                      <a:pt x="13947" y="13205"/>
                      <a:pt x="12559" y="11675"/>
                    </a:cubicBezTo>
                    <a:cubicBezTo>
                      <a:pt x="12912" y="11521"/>
                      <a:pt x="13287" y="11362"/>
                      <a:pt x="13689" y="11198"/>
                    </a:cubicBezTo>
                    <a:cubicBezTo>
                      <a:pt x="14092" y="11034"/>
                      <a:pt x="14494" y="10927"/>
                      <a:pt x="14895" y="10861"/>
                    </a:cubicBezTo>
                    <a:cubicBezTo>
                      <a:pt x="15308" y="10801"/>
                      <a:pt x="15715" y="10819"/>
                      <a:pt x="16122" y="10913"/>
                    </a:cubicBezTo>
                    <a:cubicBezTo>
                      <a:pt x="16527" y="11011"/>
                      <a:pt x="16909" y="11222"/>
                      <a:pt x="17262" y="11554"/>
                    </a:cubicBezTo>
                    <a:cubicBezTo>
                      <a:pt x="17612" y="11890"/>
                      <a:pt x="17835" y="12244"/>
                      <a:pt x="17923" y="12620"/>
                    </a:cubicBezTo>
                    <a:cubicBezTo>
                      <a:pt x="18020" y="13004"/>
                      <a:pt x="18025" y="13392"/>
                      <a:pt x="17958" y="13789"/>
                    </a:cubicBezTo>
                    <a:cubicBezTo>
                      <a:pt x="17883" y="14187"/>
                      <a:pt x="17738" y="14585"/>
                      <a:pt x="17511" y="14987"/>
                    </a:cubicBezTo>
                    <a:moveTo>
                      <a:pt x="5799" y="10193"/>
                    </a:moveTo>
                    <a:cubicBezTo>
                      <a:pt x="5096" y="10221"/>
                      <a:pt x="4482" y="9996"/>
                      <a:pt x="3946" y="9496"/>
                    </a:cubicBezTo>
                    <a:cubicBezTo>
                      <a:pt x="3717" y="9285"/>
                      <a:pt x="3558" y="9028"/>
                      <a:pt x="3461" y="8724"/>
                    </a:cubicBezTo>
                    <a:cubicBezTo>
                      <a:pt x="3359" y="8420"/>
                      <a:pt x="3326" y="8088"/>
                      <a:pt x="3366" y="7723"/>
                    </a:cubicBezTo>
                    <a:cubicBezTo>
                      <a:pt x="3397" y="7363"/>
                      <a:pt x="3509" y="6989"/>
                      <a:pt x="3703" y="6610"/>
                    </a:cubicBezTo>
                    <a:cubicBezTo>
                      <a:pt x="3889" y="6231"/>
                      <a:pt x="4160" y="5852"/>
                      <a:pt x="4510" y="5487"/>
                    </a:cubicBezTo>
                    <a:cubicBezTo>
                      <a:pt x="5768" y="6694"/>
                      <a:pt x="7022" y="8018"/>
                      <a:pt x="8282" y="9388"/>
                    </a:cubicBezTo>
                    <a:cubicBezTo>
                      <a:pt x="7330" y="9893"/>
                      <a:pt x="6501" y="10164"/>
                      <a:pt x="5799" y="10193"/>
                    </a:cubicBezTo>
                    <a:moveTo>
                      <a:pt x="19678" y="8570"/>
                    </a:moveTo>
                    <a:cubicBezTo>
                      <a:pt x="18868" y="7915"/>
                      <a:pt x="18055" y="7470"/>
                      <a:pt x="17235" y="7250"/>
                    </a:cubicBezTo>
                    <a:cubicBezTo>
                      <a:pt x="16421" y="7031"/>
                      <a:pt x="15603" y="6942"/>
                      <a:pt x="14779" y="6998"/>
                    </a:cubicBezTo>
                    <a:cubicBezTo>
                      <a:pt x="13964" y="7059"/>
                      <a:pt x="13130" y="7236"/>
                      <a:pt x="12296" y="7545"/>
                    </a:cubicBezTo>
                    <a:cubicBezTo>
                      <a:pt x="11462" y="7859"/>
                      <a:pt x="10625" y="8200"/>
                      <a:pt x="9782" y="8593"/>
                    </a:cubicBezTo>
                    <a:cubicBezTo>
                      <a:pt x="8448" y="7115"/>
                      <a:pt x="7114" y="5658"/>
                      <a:pt x="5778" y="4299"/>
                    </a:cubicBezTo>
                    <a:cubicBezTo>
                      <a:pt x="6382" y="3775"/>
                      <a:pt x="6963" y="3509"/>
                      <a:pt x="7526" y="3490"/>
                    </a:cubicBezTo>
                    <a:cubicBezTo>
                      <a:pt x="8088" y="3467"/>
                      <a:pt x="8631" y="3523"/>
                      <a:pt x="9145" y="3649"/>
                    </a:cubicBezTo>
                    <a:cubicBezTo>
                      <a:pt x="9669" y="3775"/>
                      <a:pt x="10149" y="3883"/>
                      <a:pt x="10590" y="3967"/>
                    </a:cubicBezTo>
                    <a:cubicBezTo>
                      <a:pt x="11038" y="4051"/>
                      <a:pt x="11424" y="3958"/>
                      <a:pt x="11765" y="3682"/>
                    </a:cubicBezTo>
                    <a:cubicBezTo>
                      <a:pt x="12123" y="3382"/>
                      <a:pt x="12321" y="2994"/>
                      <a:pt x="12351" y="2526"/>
                    </a:cubicBezTo>
                    <a:cubicBezTo>
                      <a:pt x="12376" y="2054"/>
                      <a:pt x="12189" y="1596"/>
                      <a:pt x="11782" y="1147"/>
                    </a:cubicBezTo>
                    <a:cubicBezTo>
                      <a:pt x="11258" y="569"/>
                      <a:pt x="10630" y="216"/>
                      <a:pt x="9872" y="85"/>
                    </a:cubicBezTo>
                    <a:cubicBezTo>
                      <a:pt x="9126" y="-41"/>
                      <a:pt x="8358" y="-30"/>
                      <a:pt x="7564" y="136"/>
                    </a:cubicBezTo>
                    <a:cubicBezTo>
                      <a:pt x="6780" y="309"/>
                      <a:pt x="6032" y="595"/>
                      <a:pt x="5324" y="997"/>
                    </a:cubicBezTo>
                    <a:cubicBezTo>
                      <a:pt x="4617" y="1399"/>
                      <a:pt x="4048" y="1811"/>
                      <a:pt x="3626" y="2213"/>
                    </a:cubicBezTo>
                    <a:cubicBezTo>
                      <a:pt x="3464" y="2066"/>
                      <a:pt x="3302" y="1918"/>
                      <a:pt x="3141" y="1773"/>
                    </a:cubicBezTo>
                    <a:cubicBezTo>
                      <a:pt x="2963" y="1614"/>
                      <a:pt x="2739" y="1530"/>
                      <a:pt x="2471" y="1535"/>
                    </a:cubicBezTo>
                    <a:cubicBezTo>
                      <a:pt x="2200" y="1535"/>
                      <a:pt x="1977" y="1647"/>
                      <a:pt x="1793" y="1853"/>
                    </a:cubicBezTo>
                    <a:cubicBezTo>
                      <a:pt x="1615" y="2054"/>
                      <a:pt x="1530" y="2288"/>
                      <a:pt x="1565" y="2536"/>
                    </a:cubicBezTo>
                    <a:cubicBezTo>
                      <a:pt x="1589" y="2793"/>
                      <a:pt x="1696" y="2989"/>
                      <a:pt x="1880" y="3139"/>
                    </a:cubicBezTo>
                    <a:cubicBezTo>
                      <a:pt x="2044" y="3270"/>
                      <a:pt x="2203" y="3401"/>
                      <a:pt x="2364" y="3537"/>
                    </a:cubicBezTo>
                    <a:cubicBezTo>
                      <a:pt x="1731" y="4276"/>
                      <a:pt x="1207" y="5094"/>
                      <a:pt x="795" y="5957"/>
                    </a:cubicBezTo>
                    <a:cubicBezTo>
                      <a:pt x="378" y="6820"/>
                      <a:pt x="130" y="7676"/>
                      <a:pt x="37" y="8509"/>
                    </a:cubicBezTo>
                    <a:cubicBezTo>
                      <a:pt x="-59" y="9346"/>
                      <a:pt x="33" y="10113"/>
                      <a:pt x="298" y="10824"/>
                    </a:cubicBezTo>
                    <a:cubicBezTo>
                      <a:pt x="566" y="11540"/>
                      <a:pt x="1056" y="12148"/>
                      <a:pt x="1774" y="12723"/>
                    </a:cubicBezTo>
                    <a:cubicBezTo>
                      <a:pt x="2942" y="13658"/>
                      <a:pt x="4321" y="14056"/>
                      <a:pt x="5915" y="13967"/>
                    </a:cubicBezTo>
                    <a:cubicBezTo>
                      <a:pt x="7507" y="13874"/>
                      <a:pt x="9223" y="13415"/>
                      <a:pt x="11064" y="12461"/>
                    </a:cubicBezTo>
                    <a:cubicBezTo>
                      <a:pt x="12532" y="14093"/>
                      <a:pt x="14002" y="15716"/>
                      <a:pt x="15470" y="17223"/>
                    </a:cubicBezTo>
                    <a:cubicBezTo>
                      <a:pt x="14849" y="17728"/>
                      <a:pt x="14305" y="18018"/>
                      <a:pt x="13826" y="18111"/>
                    </a:cubicBezTo>
                    <a:cubicBezTo>
                      <a:pt x="13344" y="18210"/>
                      <a:pt x="12917" y="18200"/>
                      <a:pt x="12530" y="18088"/>
                    </a:cubicBezTo>
                    <a:cubicBezTo>
                      <a:pt x="12142" y="17971"/>
                      <a:pt x="11782" y="17803"/>
                      <a:pt x="11455" y="17587"/>
                    </a:cubicBezTo>
                    <a:cubicBezTo>
                      <a:pt x="11125" y="17368"/>
                      <a:pt x="10799" y="17181"/>
                      <a:pt x="10474" y="17026"/>
                    </a:cubicBezTo>
                    <a:cubicBezTo>
                      <a:pt x="10154" y="16872"/>
                      <a:pt x="9823" y="16788"/>
                      <a:pt x="9486" y="16783"/>
                    </a:cubicBezTo>
                    <a:cubicBezTo>
                      <a:pt x="9145" y="16778"/>
                      <a:pt x="8785" y="16937"/>
                      <a:pt x="8388" y="17265"/>
                    </a:cubicBezTo>
                    <a:cubicBezTo>
                      <a:pt x="7981" y="17606"/>
                      <a:pt x="7777" y="18004"/>
                      <a:pt x="7777" y="18453"/>
                    </a:cubicBezTo>
                    <a:cubicBezTo>
                      <a:pt x="7777" y="18897"/>
                      <a:pt x="7991" y="19351"/>
                      <a:pt x="8408" y="19809"/>
                    </a:cubicBezTo>
                    <a:cubicBezTo>
                      <a:pt x="8830" y="20268"/>
                      <a:pt x="9379" y="20651"/>
                      <a:pt x="10042" y="20955"/>
                    </a:cubicBezTo>
                    <a:cubicBezTo>
                      <a:pt x="10708" y="21259"/>
                      <a:pt x="11455" y="21451"/>
                      <a:pt x="12279" y="21502"/>
                    </a:cubicBezTo>
                    <a:cubicBezTo>
                      <a:pt x="13103" y="21559"/>
                      <a:pt x="13970" y="21437"/>
                      <a:pt x="14886" y="21109"/>
                    </a:cubicBezTo>
                    <a:cubicBezTo>
                      <a:pt x="15807" y="20787"/>
                      <a:pt x="16721" y="20202"/>
                      <a:pt x="17617" y="19332"/>
                    </a:cubicBezTo>
                    <a:cubicBezTo>
                      <a:pt x="18051" y="19739"/>
                      <a:pt x="18489" y="20127"/>
                      <a:pt x="18921" y="20501"/>
                    </a:cubicBezTo>
                    <a:cubicBezTo>
                      <a:pt x="19107" y="20656"/>
                      <a:pt x="19328" y="20731"/>
                      <a:pt x="19601" y="20712"/>
                    </a:cubicBezTo>
                    <a:cubicBezTo>
                      <a:pt x="19861" y="20703"/>
                      <a:pt x="20090" y="20586"/>
                      <a:pt x="20269" y="20375"/>
                    </a:cubicBezTo>
                    <a:cubicBezTo>
                      <a:pt x="20455" y="20160"/>
                      <a:pt x="20532" y="19921"/>
                      <a:pt x="20503" y="19674"/>
                    </a:cubicBezTo>
                    <a:cubicBezTo>
                      <a:pt x="20477" y="19421"/>
                      <a:pt x="20371" y="19229"/>
                      <a:pt x="20192" y="19089"/>
                    </a:cubicBezTo>
                    <a:cubicBezTo>
                      <a:pt x="19755" y="18752"/>
                      <a:pt x="19321" y="18397"/>
                      <a:pt x="18884" y="18022"/>
                    </a:cubicBezTo>
                    <a:cubicBezTo>
                      <a:pt x="19626" y="17143"/>
                      <a:pt x="20221" y="16217"/>
                      <a:pt x="20664" y="15300"/>
                    </a:cubicBezTo>
                    <a:cubicBezTo>
                      <a:pt x="21103" y="14379"/>
                      <a:pt x="21367" y="13490"/>
                      <a:pt x="21453" y="12667"/>
                    </a:cubicBezTo>
                    <a:cubicBezTo>
                      <a:pt x="21540" y="11839"/>
                      <a:pt x="21439" y="11091"/>
                      <a:pt x="21159" y="10412"/>
                    </a:cubicBezTo>
                    <a:cubicBezTo>
                      <a:pt x="20880" y="9725"/>
                      <a:pt x="20386" y="9135"/>
                      <a:pt x="19678" y="857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sz="1500">
                  <a:solidFill>
                    <a:schemeClr val="accent5">
                      <a:lumMod val="75000"/>
                      <a:lumOff val="25000"/>
                    </a:schemeClr>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sp>
            <p:nvSpPr>
              <p:cNvPr id="7" name="AutoShape 54"/>
              <p:cNvSpPr/>
              <p:nvPr/>
            </p:nvSpPr>
            <p:spPr bwMode="auto">
              <a:xfrm>
                <a:off x="8375650" y="2896394"/>
                <a:ext cx="70644" cy="73819"/>
              </a:xfrm>
              <a:custGeom>
                <a:avLst/>
                <a:gdLst>
                  <a:gd name="T0" fmla="+- 0 10791 197"/>
                  <a:gd name="T1" fmla="*/ T0 w 21188"/>
                  <a:gd name="T2" fmla="+- 0 10794 193"/>
                  <a:gd name="T3" fmla="*/ 10794 h 21203"/>
                  <a:gd name="T4" fmla="+- 0 10791 197"/>
                  <a:gd name="T5" fmla="*/ T4 w 21188"/>
                  <a:gd name="T6" fmla="+- 0 10794 193"/>
                  <a:gd name="T7" fmla="*/ 10794 h 21203"/>
                  <a:gd name="T8" fmla="+- 0 10791 197"/>
                  <a:gd name="T9" fmla="*/ T8 w 21188"/>
                  <a:gd name="T10" fmla="+- 0 10794 193"/>
                  <a:gd name="T11" fmla="*/ 10794 h 21203"/>
                  <a:gd name="T12" fmla="+- 0 10791 197"/>
                  <a:gd name="T13" fmla="*/ T12 w 21188"/>
                  <a:gd name="T14" fmla="+- 0 10794 193"/>
                  <a:gd name="T15" fmla="*/ 10794 h 21203"/>
                </a:gdLst>
                <a:ahLst/>
                <a:cxnLst>
                  <a:cxn ang="0">
                    <a:pos x="T1" y="T3"/>
                  </a:cxn>
                  <a:cxn ang="0">
                    <a:pos x="T5" y="T7"/>
                  </a:cxn>
                  <a:cxn ang="0">
                    <a:pos x="T9" y="T11"/>
                  </a:cxn>
                  <a:cxn ang="0">
                    <a:pos x="T13" y="T15"/>
                  </a:cxn>
                </a:cxnLst>
                <a:rect l="0" t="0" r="r" b="b"/>
                <a:pathLst>
                  <a:path w="21188" h="21203">
                    <a:moveTo>
                      <a:pt x="17615" y="468"/>
                    </a:moveTo>
                    <a:lnTo>
                      <a:pt x="17606" y="468"/>
                    </a:lnTo>
                    <a:cubicBezTo>
                      <a:pt x="14870" y="2476"/>
                      <a:pt x="12200" y="4590"/>
                      <a:pt x="9727" y="6958"/>
                    </a:cubicBezTo>
                    <a:cubicBezTo>
                      <a:pt x="7348" y="9227"/>
                      <a:pt x="5200" y="11619"/>
                      <a:pt x="3329" y="14060"/>
                    </a:cubicBezTo>
                    <a:lnTo>
                      <a:pt x="341" y="17962"/>
                    </a:lnTo>
                    <a:lnTo>
                      <a:pt x="350" y="17970"/>
                    </a:lnTo>
                    <a:cubicBezTo>
                      <a:pt x="-197" y="18786"/>
                      <a:pt x="-106" y="19880"/>
                      <a:pt x="638" y="20590"/>
                    </a:cubicBezTo>
                    <a:cubicBezTo>
                      <a:pt x="1491" y="21407"/>
                      <a:pt x="2889" y="21407"/>
                      <a:pt x="3746" y="20590"/>
                    </a:cubicBezTo>
                    <a:cubicBezTo>
                      <a:pt x="3877" y="20460"/>
                      <a:pt x="3984" y="20321"/>
                      <a:pt x="4069" y="20174"/>
                    </a:cubicBezTo>
                    <a:lnTo>
                      <a:pt x="6867" y="16517"/>
                    </a:lnTo>
                    <a:cubicBezTo>
                      <a:pt x="8601" y="14255"/>
                      <a:pt x="10606" y="12027"/>
                      <a:pt x="12824" y="9913"/>
                    </a:cubicBezTo>
                    <a:cubicBezTo>
                      <a:pt x="15281" y="7570"/>
                      <a:pt x="17557" y="5758"/>
                      <a:pt x="20329" y="3749"/>
                    </a:cubicBezTo>
                    <a:lnTo>
                      <a:pt x="20321" y="3741"/>
                    </a:lnTo>
                    <a:cubicBezTo>
                      <a:pt x="20400" y="3684"/>
                      <a:pt x="20473" y="3635"/>
                      <a:pt x="20543" y="3570"/>
                    </a:cubicBezTo>
                    <a:cubicBezTo>
                      <a:pt x="21402" y="2753"/>
                      <a:pt x="21402" y="1427"/>
                      <a:pt x="20543" y="606"/>
                    </a:cubicBezTo>
                    <a:cubicBezTo>
                      <a:pt x="19742" y="-161"/>
                      <a:pt x="18472" y="-193"/>
                      <a:pt x="17615" y="468"/>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sz="1500">
                  <a:solidFill>
                    <a:schemeClr val="accent5">
                      <a:lumMod val="75000"/>
                      <a:lumOff val="25000"/>
                    </a:schemeClr>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sp>
            <p:nvSpPr>
              <p:cNvPr id="8" name="AutoShape 55"/>
              <p:cNvSpPr/>
              <p:nvPr/>
            </p:nvSpPr>
            <p:spPr bwMode="auto">
              <a:xfrm>
                <a:off x="8448675" y="2649538"/>
                <a:ext cx="71438" cy="74613"/>
              </a:xfrm>
              <a:custGeom>
                <a:avLst/>
                <a:gdLst>
                  <a:gd name="T0" fmla="+- 0 10803 213"/>
                  <a:gd name="T1" fmla="*/ T0 w 21180"/>
                  <a:gd name="T2" fmla="+- 0 10801 203"/>
                  <a:gd name="T3" fmla="*/ 10801 h 21196"/>
                  <a:gd name="T4" fmla="+- 0 10803 213"/>
                  <a:gd name="T5" fmla="*/ T4 w 21180"/>
                  <a:gd name="T6" fmla="+- 0 10801 203"/>
                  <a:gd name="T7" fmla="*/ 10801 h 21196"/>
                  <a:gd name="T8" fmla="+- 0 10803 213"/>
                  <a:gd name="T9" fmla="*/ T8 w 21180"/>
                  <a:gd name="T10" fmla="+- 0 10801 203"/>
                  <a:gd name="T11" fmla="*/ 10801 h 21196"/>
                  <a:gd name="T12" fmla="+- 0 10803 213"/>
                  <a:gd name="T13" fmla="*/ T12 w 21180"/>
                  <a:gd name="T14" fmla="+- 0 10801 203"/>
                  <a:gd name="T15" fmla="*/ 10801 h 21196"/>
                </a:gdLst>
                <a:ahLst/>
                <a:cxnLst>
                  <a:cxn ang="0">
                    <a:pos x="T1" y="T3"/>
                  </a:cxn>
                  <a:cxn ang="0">
                    <a:pos x="T5" y="T7"/>
                  </a:cxn>
                  <a:cxn ang="0">
                    <a:pos x="T9" y="T11"/>
                  </a:cxn>
                  <a:cxn ang="0">
                    <a:pos x="T13" y="T15"/>
                  </a:cxn>
                </a:cxnLst>
                <a:rect l="0" t="0" r="r" b="b"/>
                <a:pathLst>
                  <a:path w="21180" h="21196">
                    <a:moveTo>
                      <a:pt x="8372" y="11356"/>
                    </a:moveTo>
                    <a:cubicBezTo>
                      <a:pt x="6122" y="13508"/>
                      <a:pt x="3675" y="15444"/>
                      <a:pt x="1144" y="17292"/>
                    </a:cubicBezTo>
                    <a:cubicBezTo>
                      <a:pt x="963" y="17388"/>
                      <a:pt x="786" y="17493"/>
                      <a:pt x="637" y="17645"/>
                    </a:cubicBezTo>
                    <a:cubicBezTo>
                      <a:pt x="-213" y="18457"/>
                      <a:pt x="-213" y="19774"/>
                      <a:pt x="637" y="20585"/>
                    </a:cubicBezTo>
                    <a:cubicBezTo>
                      <a:pt x="1464" y="21380"/>
                      <a:pt x="2796" y="21397"/>
                      <a:pt x="3652" y="20641"/>
                    </a:cubicBezTo>
                    <a:lnTo>
                      <a:pt x="3665" y="20649"/>
                    </a:lnTo>
                    <a:cubicBezTo>
                      <a:pt x="6364" y="18673"/>
                      <a:pt x="8988" y="16581"/>
                      <a:pt x="11419" y="14263"/>
                    </a:cubicBezTo>
                    <a:cubicBezTo>
                      <a:pt x="13759" y="12030"/>
                      <a:pt x="15873" y="9685"/>
                      <a:pt x="17715" y="7283"/>
                    </a:cubicBezTo>
                    <a:lnTo>
                      <a:pt x="20663" y="3427"/>
                    </a:lnTo>
                    <a:lnTo>
                      <a:pt x="20654" y="3419"/>
                    </a:lnTo>
                    <a:cubicBezTo>
                      <a:pt x="21386" y="2600"/>
                      <a:pt x="21357" y="1379"/>
                      <a:pt x="20541" y="608"/>
                    </a:cubicBezTo>
                    <a:cubicBezTo>
                      <a:pt x="19697" y="-203"/>
                      <a:pt x="18323" y="-203"/>
                      <a:pt x="17468" y="608"/>
                    </a:cubicBezTo>
                    <a:cubicBezTo>
                      <a:pt x="17313" y="760"/>
                      <a:pt x="17197" y="937"/>
                      <a:pt x="17094" y="1114"/>
                    </a:cubicBezTo>
                    <a:lnTo>
                      <a:pt x="14228" y="4857"/>
                    </a:lnTo>
                    <a:cubicBezTo>
                      <a:pt x="12526" y="7090"/>
                      <a:pt x="10552" y="9275"/>
                      <a:pt x="8372" y="11356"/>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sz="1500">
                  <a:solidFill>
                    <a:schemeClr val="accent5">
                      <a:lumMod val="75000"/>
                      <a:lumOff val="25000"/>
                    </a:schemeClr>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grpSp>
      </p:grpSp>
      <p:grpSp>
        <p:nvGrpSpPr>
          <p:cNvPr id="9" name="组合 8"/>
          <p:cNvGrpSpPr/>
          <p:nvPr/>
        </p:nvGrpSpPr>
        <p:grpSpPr>
          <a:xfrm>
            <a:off x="3345250" y="1167263"/>
            <a:ext cx="2556930" cy="3232311"/>
            <a:chOff x="3179847" y="1197818"/>
            <a:chExt cx="2556930" cy="3232311"/>
          </a:xfrm>
        </p:grpSpPr>
        <p:pic>
          <p:nvPicPr>
            <p:cNvPr id="10" name="图片 3"/>
            <p:cNvPicPr>
              <a:picLocks noChangeAspect="1"/>
            </p:cNvPicPr>
            <p:nvPr/>
          </p:nvPicPr>
          <p:blipFill rotWithShape="1">
            <a:blip r:embed="rId1" cstate="print">
              <a:extLst>
                <a:ext uri="{28A0092B-C50C-407E-A947-70E740481C1C}">
                  <a14:useLocalDpi xmlns:a14="http://schemas.microsoft.com/office/drawing/2010/main" val="0"/>
                </a:ext>
              </a:extLst>
            </a:blip>
            <a:srcRect l="53909" t="10520" r="5430" b="17484"/>
            <a:stretch>
              <a:fillRect/>
            </a:stretch>
          </p:blipFill>
          <p:spPr>
            <a:xfrm>
              <a:off x="3179847" y="1197818"/>
              <a:ext cx="2556930" cy="3232311"/>
            </a:xfrm>
            <a:prstGeom prst="rect">
              <a:avLst/>
            </a:prstGeom>
            <a:effectLst>
              <a:outerShdw blurRad="50800" dist="38100" dir="2700000" algn="tl" rotWithShape="0">
                <a:prstClr val="black">
                  <a:alpha val="40000"/>
                </a:prstClr>
              </a:outerShdw>
            </a:effectLst>
          </p:spPr>
        </p:pic>
        <p:sp>
          <p:nvSpPr>
            <p:cNvPr id="11" name="Rectangle 5"/>
            <p:cNvSpPr/>
            <p:nvPr/>
          </p:nvSpPr>
          <p:spPr>
            <a:xfrm>
              <a:off x="3539006" y="1570718"/>
              <a:ext cx="1868588" cy="2524313"/>
            </a:xfrm>
            <a:prstGeom prst="rect">
              <a:avLst/>
            </a:prstGeom>
            <a:blipFill>
              <a:blip r:embed="rId2"/>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grpSp>
        <p:nvGrpSpPr>
          <p:cNvPr id="12" name="组合 11"/>
          <p:cNvGrpSpPr/>
          <p:nvPr/>
        </p:nvGrpSpPr>
        <p:grpSpPr>
          <a:xfrm>
            <a:off x="2719173" y="1600721"/>
            <a:ext cx="476808" cy="346566"/>
            <a:chOff x="2553770" y="1555001"/>
            <a:chExt cx="476808" cy="346566"/>
          </a:xfrm>
        </p:grpSpPr>
        <p:sp>
          <p:nvSpPr>
            <p:cNvPr id="13" name="Pentagon 9"/>
            <p:cNvSpPr/>
            <p:nvPr/>
          </p:nvSpPr>
          <p:spPr>
            <a:xfrm flipH="1">
              <a:off x="2553770" y="1555001"/>
              <a:ext cx="476808" cy="346566"/>
            </a:xfrm>
            <a:prstGeom prst="homePlate">
              <a:avLst>
                <a:gd name="adj" fmla="val 23830"/>
              </a:avLst>
            </a:pr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400"/>
              <a:endParaRPr lang="en-GB" sz="180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nvGrpSpPr>
            <p:cNvPr id="14" name="Group 36"/>
            <p:cNvGrpSpPr/>
            <p:nvPr/>
          </p:nvGrpSpPr>
          <p:grpSpPr>
            <a:xfrm>
              <a:off x="2715031" y="1600024"/>
              <a:ext cx="181552" cy="264651"/>
              <a:chOff x="3582988" y="3510757"/>
              <a:chExt cx="319088" cy="465138"/>
            </a:xfrm>
            <a:solidFill>
              <a:srgbClr val="FFFFFF"/>
            </a:solidFill>
          </p:grpSpPr>
          <p:sp>
            <p:nvSpPr>
              <p:cNvPr id="15" name="AutoShape 113"/>
              <p:cNvSpPr/>
              <p:nvPr/>
            </p:nvSpPr>
            <p:spPr bwMode="auto">
              <a:xfrm>
                <a:off x="3582988" y="3510757"/>
                <a:ext cx="319088" cy="4651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5386" y="14175"/>
                    </a:moveTo>
                    <a:lnTo>
                      <a:pt x="6223" y="14175"/>
                    </a:lnTo>
                    <a:cubicBezTo>
                      <a:pt x="5734" y="13446"/>
                      <a:pt x="5147" y="12716"/>
                      <a:pt x="4568" y="12003"/>
                    </a:cubicBezTo>
                    <a:cubicBezTo>
                      <a:pt x="3287" y="10427"/>
                      <a:pt x="1963" y="8797"/>
                      <a:pt x="1963" y="7425"/>
                    </a:cubicBezTo>
                    <a:cubicBezTo>
                      <a:pt x="1963" y="4075"/>
                      <a:pt x="5927" y="1350"/>
                      <a:pt x="10800" y="1350"/>
                    </a:cubicBezTo>
                    <a:cubicBezTo>
                      <a:pt x="15672" y="1350"/>
                      <a:pt x="19636" y="4075"/>
                      <a:pt x="19636" y="7425"/>
                    </a:cubicBezTo>
                    <a:cubicBezTo>
                      <a:pt x="19636" y="8787"/>
                      <a:pt x="18312" y="10425"/>
                      <a:pt x="17029" y="12011"/>
                    </a:cubicBezTo>
                    <a:cubicBezTo>
                      <a:pt x="16455" y="12723"/>
                      <a:pt x="15873" y="13449"/>
                      <a:pt x="15386" y="14175"/>
                    </a:cubicBezTo>
                    <a:moveTo>
                      <a:pt x="10800" y="20249"/>
                    </a:moveTo>
                    <a:cubicBezTo>
                      <a:pt x="9805" y="20249"/>
                      <a:pt x="9347" y="20171"/>
                      <a:pt x="8839" y="19406"/>
                    </a:cubicBezTo>
                    <a:lnTo>
                      <a:pt x="13000" y="19048"/>
                    </a:lnTo>
                    <a:cubicBezTo>
                      <a:pt x="12398" y="20164"/>
                      <a:pt x="11959" y="20249"/>
                      <a:pt x="10800" y="20249"/>
                    </a:cubicBezTo>
                    <a:moveTo>
                      <a:pt x="7595" y="16813"/>
                    </a:moveTo>
                    <a:cubicBezTo>
                      <a:pt x="7417" y="16407"/>
                      <a:pt x="7215" y="15978"/>
                      <a:pt x="6991" y="15525"/>
                    </a:cubicBezTo>
                    <a:lnTo>
                      <a:pt x="14616" y="15525"/>
                    </a:lnTo>
                    <a:cubicBezTo>
                      <a:pt x="14496" y="15767"/>
                      <a:pt x="14375" y="16010"/>
                      <a:pt x="14270" y="16239"/>
                    </a:cubicBezTo>
                    <a:cubicBezTo>
                      <a:pt x="14270" y="16239"/>
                      <a:pt x="7595" y="16813"/>
                      <a:pt x="7595" y="16813"/>
                    </a:cubicBezTo>
                    <a:close/>
                    <a:moveTo>
                      <a:pt x="13345" y="18343"/>
                    </a:moveTo>
                    <a:lnTo>
                      <a:pt x="8476" y="18762"/>
                    </a:lnTo>
                    <a:cubicBezTo>
                      <a:pt x="8303" y="18416"/>
                      <a:pt x="8116" y="18011"/>
                      <a:pt x="7890" y="17483"/>
                    </a:cubicBezTo>
                    <a:cubicBezTo>
                      <a:pt x="7887" y="17477"/>
                      <a:pt x="7883" y="17469"/>
                      <a:pt x="7881" y="17462"/>
                    </a:cubicBezTo>
                    <a:lnTo>
                      <a:pt x="13957" y="16941"/>
                    </a:lnTo>
                    <a:cubicBezTo>
                      <a:pt x="13871" y="17140"/>
                      <a:pt x="13778" y="17350"/>
                      <a:pt x="13698" y="17537"/>
                    </a:cubicBezTo>
                    <a:cubicBezTo>
                      <a:pt x="13569" y="17841"/>
                      <a:pt x="13453" y="18104"/>
                      <a:pt x="13345" y="18343"/>
                    </a:cubicBezTo>
                    <a:moveTo>
                      <a:pt x="10800" y="0"/>
                    </a:moveTo>
                    <a:cubicBezTo>
                      <a:pt x="4835" y="0"/>
                      <a:pt x="0" y="3324"/>
                      <a:pt x="0" y="7425"/>
                    </a:cubicBezTo>
                    <a:cubicBezTo>
                      <a:pt x="0" y="10146"/>
                      <a:pt x="3621" y="13029"/>
                      <a:pt x="4939" y="15562"/>
                    </a:cubicBezTo>
                    <a:cubicBezTo>
                      <a:pt x="6906" y="19339"/>
                      <a:pt x="6688" y="21599"/>
                      <a:pt x="10800" y="21599"/>
                    </a:cubicBezTo>
                    <a:cubicBezTo>
                      <a:pt x="14972" y="21599"/>
                      <a:pt x="14692" y="19349"/>
                      <a:pt x="16660" y="15577"/>
                    </a:cubicBezTo>
                    <a:cubicBezTo>
                      <a:pt x="17983" y="13039"/>
                      <a:pt x="21600" y="10124"/>
                      <a:pt x="21600" y="7425"/>
                    </a:cubicBezTo>
                    <a:cubicBezTo>
                      <a:pt x="21600" y="3324"/>
                      <a:pt x="16764" y="0"/>
                      <a:pt x="10800" y="0"/>
                    </a:cubicBezTo>
                  </a:path>
                </a:pathLst>
              </a:custGeom>
              <a:solidFill>
                <a:schemeClr val="accent2"/>
              </a:solid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16" name="AutoShape 114"/>
              <p:cNvSpPr/>
              <p:nvPr/>
            </p:nvSpPr>
            <p:spPr bwMode="auto">
              <a:xfrm>
                <a:off x="3655219" y="3583782"/>
                <a:ext cx="94456" cy="9445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938" y="0"/>
                    </a:moveTo>
                    <a:cubicBezTo>
                      <a:pt x="8943" y="0"/>
                      <a:pt x="0" y="8942"/>
                      <a:pt x="0" y="19938"/>
                    </a:cubicBezTo>
                    <a:cubicBezTo>
                      <a:pt x="0" y="20855"/>
                      <a:pt x="743" y="21600"/>
                      <a:pt x="1661" y="21600"/>
                    </a:cubicBezTo>
                    <a:cubicBezTo>
                      <a:pt x="2579" y="21600"/>
                      <a:pt x="3323" y="20855"/>
                      <a:pt x="3323" y="19938"/>
                    </a:cubicBezTo>
                    <a:cubicBezTo>
                      <a:pt x="3323" y="10777"/>
                      <a:pt x="10777" y="3323"/>
                      <a:pt x="19938" y="3323"/>
                    </a:cubicBezTo>
                    <a:cubicBezTo>
                      <a:pt x="20856" y="3323"/>
                      <a:pt x="21600" y="2578"/>
                      <a:pt x="21600" y="1661"/>
                    </a:cubicBezTo>
                    <a:cubicBezTo>
                      <a:pt x="21600" y="744"/>
                      <a:pt x="20856" y="0"/>
                      <a:pt x="19938"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grpSp>
      </p:grpSp>
      <p:grpSp>
        <p:nvGrpSpPr>
          <p:cNvPr id="17" name="组合 16"/>
          <p:cNvGrpSpPr/>
          <p:nvPr/>
        </p:nvGrpSpPr>
        <p:grpSpPr>
          <a:xfrm>
            <a:off x="2727151" y="2654751"/>
            <a:ext cx="476808" cy="346566"/>
            <a:chOff x="2561748" y="2421743"/>
            <a:chExt cx="476808" cy="346566"/>
          </a:xfrm>
        </p:grpSpPr>
        <p:sp>
          <p:nvSpPr>
            <p:cNvPr id="18" name="Pentagon 9"/>
            <p:cNvSpPr/>
            <p:nvPr/>
          </p:nvSpPr>
          <p:spPr>
            <a:xfrm flipH="1">
              <a:off x="2561748" y="2421743"/>
              <a:ext cx="476808" cy="346566"/>
            </a:xfrm>
            <a:prstGeom prst="homePlate">
              <a:avLst>
                <a:gd name="adj" fmla="val 23830"/>
              </a:avLst>
            </a:prstGeom>
            <a:solidFill>
              <a:schemeClr val="tx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400"/>
              <a:endParaRPr lang="en-GB" sz="1800">
                <a:solidFill>
                  <a:schemeClr val="accent5">
                    <a:lumMod val="75000"/>
                    <a:lumOff val="25000"/>
                  </a:schemeClr>
                </a:solidFill>
                <a:latin typeface="微软雅黑" panose="020B0503020204020204" pitchFamily="34" charset="-122"/>
                <a:ea typeface="微软雅黑" panose="020B0503020204020204" pitchFamily="34" charset="-122"/>
              </a:endParaRPr>
            </a:p>
          </p:txBody>
        </p:sp>
        <p:sp>
          <p:nvSpPr>
            <p:cNvPr id="19" name="AutoShape 83"/>
            <p:cNvSpPr/>
            <p:nvPr/>
          </p:nvSpPr>
          <p:spPr bwMode="auto">
            <a:xfrm>
              <a:off x="2715031" y="2508314"/>
              <a:ext cx="264199" cy="17342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1610" y="13990"/>
                  </a:moveTo>
                  <a:cubicBezTo>
                    <a:pt x="11373" y="14259"/>
                    <a:pt x="11093" y="14400"/>
                    <a:pt x="10800" y="14400"/>
                  </a:cubicBezTo>
                  <a:cubicBezTo>
                    <a:pt x="10505" y="14400"/>
                    <a:pt x="10225" y="14259"/>
                    <a:pt x="9990" y="13990"/>
                  </a:cubicBezTo>
                  <a:lnTo>
                    <a:pt x="7198" y="10800"/>
                  </a:lnTo>
                  <a:lnTo>
                    <a:pt x="6636" y="10157"/>
                  </a:lnTo>
                  <a:lnTo>
                    <a:pt x="1349" y="4115"/>
                  </a:lnTo>
                  <a:lnTo>
                    <a:pt x="1349" y="4114"/>
                  </a:lnTo>
                  <a:cubicBezTo>
                    <a:pt x="1349" y="2980"/>
                    <a:pt x="1955" y="2057"/>
                    <a:pt x="2699" y="2057"/>
                  </a:cubicBezTo>
                  <a:lnTo>
                    <a:pt x="18899" y="2057"/>
                  </a:lnTo>
                  <a:cubicBezTo>
                    <a:pt x="19643" y="2057"/>
                    <a:pt x="20249" y="2980"/>
                    <a:pt x="20249" y="4114"/>
                  </a:cubicBezTo>
                  <a:cubicBezTo>
                    <a:pt x="20249" y="4114"/>
                    <a:pt x="11610" y="13990"/>
                    <a:pt x="11610" y="13990"/>
                  </a:cubicBezTo>
                  <a:close/>
                  <a:moveTo>
                    <a:pt x="20249" y="16198"/>
                  </a:moveTo>
                  <a:lnTo>
                    <a:pt x="15525" y="10800"/>
                  </a:lnTo>
                  <a:lnTo>
                    <a:pt x="20249" y="5399"/>
                  </a:lnTo>
                  <a:cubicBezTo>
                    <a:pt x="20249" y="5399"/>
                    <a:pt x="20249" y="16198"/>
                    <a:pt x="20249" y="16198"/>
                  </a:cubicBezTo>
                  <a:close/>
                  <a:moveTo>
                    <a:pt x="20249" y="17484"/>
                  </a:moveTo>
                  <a:cubicBezTo>
                    <a:pt x="20249" y="18620"/>
                    <a:pt x="19643" y="19541"/>
                    <a:pt x="18899" y="19541"/>
                  </a:cubicBezTo>
                  <a:lnTo>
                    <a:pt x="2699" y="19541"/>
                  </a:lnTo>
                  <a:cubicBezTo>
                    <a:pt x="1955" y="19541"/>
                    <a:pt x="1349" y="18620"/>
                    <a:pt x="1349" y="17484"/>
                  </a:cubicBezTo>
                  <a:lnTo>
                    <a:pt x="6636" y="11442"/>
                  </a:lnTo>
                  <a:lnTo>
                    <a:pt x="9585" y="14813"/>
                  </a:lnTo>
                  <a:cubicBezTo>
                    <a:pt x="9945" y="15222"/>
                    <a:pt x="10372" y="15429"/>
                    <a:pt x="10800" y="15429"/>
                  </a:cubicBezTo>
                  <a:cubicBezTo>
                    <a:pt x="11228" y="15429"/>
                    <a:pt x="11654" y="15222"/>
                    <a:pt x="12015" y="14813"/>
                  </a:cubicBezTo>
                  <a:lnTo>
                    <a:pt x="14963" y="11442"/>
                  </a:lnTo>
                  <a:cubicBezTo>
                    <a:pt x="14963" y="11442"/>
                    <a:pt x="20249" y="17484"/>
                    <a:pt x="20249" y="17484"/>
                  </a:cubicBezTo>
                  <a:close/>
                  <a:moveTo>
                    <a:pt x="1349" y="5399"/>
                  </a:moveTo>
                  <a:lnTo>
                    <a:pt x="6074" y="10800"/>
                  </a:lnTo>
                  <a:lnTo>
                    <a:pt x="1349" y="16198"/>
                  </a:lnTo>
                  <a:cubicBezTo>
                    <a:pt x="1349" y="16198"/>
                    <a:pt x="1349" y="5399"/>
                    <a:pt x="1349" y="5399"/>
                  </a:cubicBezTo>
                  <a:close/>
                  <a:moveTo>
                    <a:pt x="18899" y="0"/>
                  </a:moveTo>
                  <a:lnTo>
                    <a:pt x="2699" y="0"/>
                  </a:lnTo>
                  <a:cubicBezTo>
                    <a:pt x="1208" y="0"/>
                    <a:pt x="0" y="1842"/>
                    <a:pt x="0" y="4114"/>
                  </a:cubicBezTo>
                  <a:lnTo>
                    <a:pt x="0" y="17484"/>
                  </a:lnTo>
                  <a:cubicBezTo>
                    <a:pt x="0" y="19756"/>
                    <a:pt x="1208" y="21600"/>
                    <a:pt x="2699" y="21600"/>
                  </a:cubicBezTo>
                  <a:lnTo>
                    <a:pt x="18899" y="21600"/>
                  </a:lnTo>
                  <a:cubicBezTo>
                    <a:pt x="20391" y="21600"/>
                    <a:pt x="21600" y="19756"/>
                    <a:pt x="21600" y="17484"/>
                  </a:cubicBezTo>
                  <a:lnTo>
                    <a:pt x="21600" y="4114"/>
                  </a:lnTo>
                  <a:cubicBezTo>
                    <a:pt x="21600" y="1842"/>
                    <a:pt x="20391" y="0"/>
                    <a:pt x="18899" y="0"/>
                  </a:cubicBezTo>
                </a:path>
              </a:pathLst>
            </a:custGeom>
            <a:solidFill>
              <a:schemeClr val="accent2"/>
            </a:solidFill>
            <a:ln>
              <a:noFill/>
            </a:ln>
            <a:effectLst/>
          </p:spPr>
          <p:txBody>
            <a:bodyPr lIns="19050" tIns="19050" rIns="19050" bIns="19050" anchor="ctr"/>
            <a:lstStyle/>
            <a:p>
              <a:pPr algn="ctr" defTabSz="228600" fontAlgn="base" hangingPunct="0">
                <a:spcBef>
                  <a:spcPct val="0"/>
                </a:spcBef>
                <a:spcAft>
                  <a:spcPct val="0"/>
                </a:spcAft>
              </a:pPr>
              <a:endParaRPr lang="en-US" sz="1500">
                <a:solidFill>
                  <a:schemeClr val="accent5">
                    <a:lumMod val="75000"/>
                    <a:lumOff val="25000"/>
                  </a:schemeClr>
                </a:solidFill>
                <a:effectLst>
                  <a:outerShdw blurRad="38100" dist="38100" dir="2700000" algn="tl">
                    <a:srgbClr val="000000"/>
                  </a:outerShdw>
                </a:effectLst>
                <a:latin typeface="微软雅黑" panose="020B0503020204020204" pitchFamily="34" charset="-122"/>
                <a:ea typeface="微软雅黑" panose="020B0503020204020204" pitchFamily="34" charset="-122"/>
                <a:sym typeface="Gill Sans" charset="0"/>
              </a:endParaRPr>
            </a:p>
          </p:txBody>
        </p:sp>
      </p:grpSp>
      <p:grpSp>
        <p:nvGrpSpPr>
          <p:cNvPr id="20" name="组合 19"/>
          <p:cNvGrpSpPr/>
          <p:nvPr/>
        </p:nvGrpSpPr>
        <p:grpSpPr>
          <a:xfrm>
            <a:off x="2727151" y="3708780"/>
            <a:ext cx="476808" cy="346566"/>
            <a:chOff x="2561748" y="3061080"/>
            <a:chExt cx="476808" cy="346566"/>
          </a:xfrm>
        </p:grpSpPr>
        <p:sp>
          <p:nvSpPr>
            <p:cNvPr id="21" name="Pentagon 9"/>
            <p:cNvSpPr/>
            <p:nvPr/>
          </p:nvSpPr>
          <p:spPr>
            <a:xfrm flipH="1">
              <a:off x="2561748" y="3061080"/>
              <a:ext cx="476808" cy="346566"/>
            </a:xfrm>
            <a:prstGeom prst="homePlate">
              <a:avLst>
                <a:gd name="adj" fmla="val 23830"/>
              </a:avLst>
            </a:pr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400"/>
              <a:endParaRPr lang="en-GB" sz="1800">
                <a:solidFill>
                  <a:schemeClr val="accent5">
                    <a:lumMod val="75000"/>
                    <a:lumOff val="25000"/>
                  </a:schemeClr>
                </a:solidFill>
                <a:latin typeface="微软雅黑" panose="020B0503020204020204" pitchFamily="34" charset="-122"/>
                <a:ea typeface="微软雅黑" panose="020B0503020204020204" pitchFamily="34" charset="-122"/>
              </a:endParaRPr>
            </a:p>
          </p:txBody>
        </p:sp>
        <p:sp>
          <p:nvSpPr>
            <p:cNvPr id="22" name="AutoShape 59"/>
            <p:cNvSpPr/>
            <p:nvPr/>
          </p:nvSpPr>
          <p:spPr bwMode="auto">
            <a:xfrm>
              <a:off x="2670706" y="3102263"/>
              <a:ext cx="264651" cy="264199"/>
            </a:xfrm>
            <a:custGeom>
              <a:avLst/>
              <a:gdLst>
                <a:gd name="T0" fmla="+- 0 10794 23"/>
                <a:gd name="T1" fmla="*/ T0 w 21543"/>
                <a:gd name="T2" fmla="*/ 10800 h 21600"/>
                <a:gd name="T3" fmla="+- 0 10794 23"/>
                <a:gd name="T4" fmla="*/ T3 w 21543"/>
                <a:gd name="T5" fmla="*/ 10800 h 21600"/>
                <a:gd name="T6" fmla="+- 0 10794 23"/>
                <a:gd name="T7" fmla="*/ T6 w 21543"/>
                <a:gd name="T8" fmla="*/ 10800 h 21600"/>
                <a:gd name="T9" fmla="+- 0 10794 23"/>
                <a:gd name="T10" fmla="*/ T9 w 21543"/>
                <a:gd name="T11" fmla="*/ 10800 h 21600"/>
              </a:gdLst>
              <a:ahLst/>
              <a:cxnLst>
                <a:cxn ang="0">
                  <a:pos x="T1" y="T2"/>
                </a:cxn>
                <a:cxn ang="0">
                  <a:pos x="T4" y="T5"/>
                </a:cxn>
                <a:cxn ang="0">
                  <a:pos x="T7" y="T8"/>
                </a:cxn>
                <a:cxn ang="0">
                  <a:pos x="T10" y="T11"/>
                </a:cxn>
              </a:cxnLst>
              <a:rect l="0" t="0" r="r" b="b"/>
              <a:pathLst>
                <a:path w="21543" h="21600">
                  <a:moveTo>
                    <a:pt x="16976" y="19986"/>
                  </a:moveTo>
                  <a:lnTo>
                    <a:pt x="11226" y="17680"/>
                  </a:lnTo>
                  <a:cubicBezTo>
                    <a:pt x="11088" y="17626"/>
                    <a:pt x="10946" y="17608"/>
                    <a:pt x="10806" y="17600"/>
                  </a:cubicBezTo>
                  <a:lnTo>
                    <a:pt x="19660" y="3837"/>
                  </a:lnTo>
                  <a:cubicBezTo>
                    <a:pt x="19660" y="3837"/>
                    <a:pt x="16976" y="19986"/>
                    <a:pt x="16976" y="19986"/>
                  </a:cubicBezTo>
                  <a:close/>
                  <a:moveTo>
                    <a:pt x="6859" y="16244"/>
                  </a:moveTo>
                  <a:cubicBezTo>
                    <a:pt x="6858" y="16242"/>
                    <a:pt x="6855" y="16240"/>
                    <a:pt x="6854" y="16238"/>
                  </a:cubicBezTo>
                  <a:lnTo>
                    <a:pt x="19606" y="2552"/>
                  </a:lnTo>
                  <a:lnTo>
                    <a:pt x="8735" y="19536"/>
                  </a:lnTo>
                  <a:cubicBezTo>
                    <a:pt x="8735" y="19536"/>
                    <a:pt x="6859" y="16244"/>
                    <a:pt x="6859" y="16244"/>
                  </a:cubicBezTo>
                  <a:close/>
                  <a:moveTo>
                    <a:pt x="2111" y="14024"/>
                  </a:moveTo>
                  <a:lnTo>
                    <a:pt x="17712" y="3595"/>
                  </a:lnTo>
                  <a:lnTo>
                    <a:pt x="6369" y="15770"/>
                  </a:lnTo>
                  <a:cubicBezTo>
                    <a:pt x="6309" y="15734"/>
                    <a:pt x="6256" y="15687"/>
                    <a:pt x="6190" y="15660"/>
                  </a:cubicBezTo>
                  <a:cubicBezTo>
                    <a:pt x="6190" y="15660"/>
                    <a:pt x="2111" y="14024"/>
                    <a:pt x="2111" y="14024"/>
                  </a:cubicBezTo>
                  <a:close/>
                  <a:moveTo>
                    <a:pt x="21234" y="108"/>
                  </a:moveTo>
                  <a:cubicBezTo>
                    <a:pt x="21123" y="35"/>
                    <a:pt x="20996" y="0"/>
                    <a:pt x="20868" y="0"/>
                  </a:cubicBezTo>
                  <a:cubicBezTo>
                    <a:pt x="20738" y="0"/>
                    <a:pt x="20608" y="36"/>
                    <a:pt x="20495" y="113"/>
                  </a:cubicBezTo>
                  <a:lnTo>
                    <a:pt x="299" y="13613"/>
                  </a:lnTo>
                  <a:cubicBezTo>
                    <a:pt x="91" y="13751"/>
                    <a:pt x="-23" y="13995"/>
                    <a:pt x="3" y="14244"/>
                  </a:cubicBezTo>
                  <a:cubicBezTo>
                    <a:pt x="28" y="14494"/>
                    <a:pt x="190" y="14708"/>
                    <a:pt x="422" y="14801"/>
                  </a:cubicBezTo>
                  <a:lnTo>
                    <a:pt x="5689" y="16914"/>
                  </a:lnTo>
                  <a:lnTo>
                    <a:pt x="8166" y="21259"/>
                  </a:lnTo>
                  <a:cubicBezTo>
                    <a:pt x="8284" y="21468"/>
                    <a:pt x="8505" y="21597"/>
                    <a:pt x="8743" y="21599"/>
                  </a:cubicBezTo>
                  <a:lnTo>
                    <a:pt x="8751" y="21599"/>
                  </a:lnTo>
                  <a:cubicBezTo>
                    <a:pt x="8987" y="21599"/>
                    <a:pt x="9206" y="21474"/>
                    <a:pt x="9328" y="21271"/>
                  </a:cubicBezTo>
                  <a:lnTo>
                    <a:pt x="10726" y="18934"/>
                  </a:lnTo>
                  <a:lnTo>
                    <a:pt x="17253" y="21551"/>
                  </a:lnTo>
                  <a:cubicBezTo>
                    <a:pt x="17332" y="21584"/>
                    <a:pt x="17418" y="21599"/>
                    <a:pt x="17502" y="21599"/>
                  </a:cubicBezTo>
                  <a:cubicBezTo>
                    <a:pt x="17617" y="21599"/>
                    <a:pt x="17731" y="21571"/>
                    <a:pt x="17832" y="21512"/>
                  </a:cubicBezTo>
                  <a:cubicBezTo>
                    <a:pt x="18010" y="21412"/>
                    <a:pt x="18133" y="21238"/>
                    <a:pt x="18167" y="21035"/>
                  </a:cubicBezTo>
                  <a:lnTo>
                    <a:pt x="21533" y="785"/>
                  </a:lnTo>
                  <a:cubicBezTo>
                    <a:pt x="21576" y="520"/>
                    <a:pt x="21459" y="254"/>
                    <a:pt x="21234" y="108"/>
                  </a:cubicBezTo>
                </a:path>
              </a:pathLst>
            </a:custGeom>
            <a:solidFill>
              <a:schemeClr val="accent2"/>
            </a:solidFill>
            <a:ln>
              <a:noFill/>
            </a:ln>
            <a:effec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grpSp>
      <p:grpSp>
        <p:nvGrpSpPr>
          <p:cNvPr id="23" name="组合 22"/>
          <p:cNvGrpSpPr/>
          <p:nvPr/>
        </p:nvGrpSpPr>
        <p:grpSpPr>
          <a:xfrm>
            <a:off x="683568" y="1545824"/>
            <a:ext cx="1923767" cy="750738"/>
            <a:chOff x="1078513" y="1669167"/>
            <a:chExt cx="1923767" cy="750738"/>
          </a:xfrm>
        </p:grpSpPr>
        <p:sp>
          <p:nvSpPr>
            <p:cNvPr id="24" name="TextBox 23"/>
            <p:cNvSpPr txBox="1"/>
            <p:nvPr/>
          </p:nvSpPr>
          <p:spPr>
            <a:xfrm>
              <a:off x="1078513" y="1958240"/>
              <a:ext cx="1923767" cy="461665"/>
            </a:xfrm>
            <a:prstGeom prst="rect">
              <a:avLst/>
            </a:prstGeom>
            <a:noFill/>
          </p:spPr>
          <p:txBody>
            <a:bodyPr wrap="square" lIns="0" tIns="0" rtlCol="0" anchor="t">
              <a:spAutoFit/>
            </a:bodyPr>
            <a:lstStyle/>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单击此处添加文本单击此处添加文本</a:t>
              </a:r>
              <a:endParaRPr lang="en-US" altLang="zh-CN" sz="900" dirty="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en-US" altLang="zh-CN"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sp>
          <p:nvSpPr>
            <p:cNvPr id="25" name="TextBox 24"/>
            <p:cNvSpPr txBox="1"/>
            <p:nvPr/>
          </p:nvSpPr>
          <p:spPr>
            <a:xfrm>
              <a:off x="2122928" y="1669167"/>
              <a:ext cx="820738" cy="246221"/>
            </a:xfrm>
            <a:prstGeom prst="rect">
              <a:avLst/>
            </a:prstGeom>
            <a:noFill/>
          </p:spPr>
          <p:txBody>
            <a:bodyPr wrap="none" lIns="0" tIns="0" rIns="0" bIns="0" rtlCol="0" anchor="t">
              <a:spAutoFit/>
            </a:bodyPr>
            <a:lstStyle/>
            <a:p>
              <a:pPr algn="ctr"/>
              <a:r>
                <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grpSp>
        <p:nvGrpSpPr>
          <p:cNvPr id="26" name="组合 25"/>
          <p:cNvGrpSpPr/>
          <p:nvPr/>
        </p:nvGrpSpPr>
        <p:grpSpPr>
          <a:xfrm>
            <a:off x="683568" y="2620132"/>
            <a:ext cx="1923767" cy="750738"/>
            <a:chOff x="1078513" y="1669167"/>
            <a:chExt cx="1923767" cy="750738"/>
          </a:xfrm>
        </p:grpSpPr>
        <p:sp>
          <p:nvSpPr>
            <p:cNvPr id="27" name="TextBox 26"/>
            <p:cNvSpPr txBox="1"/>
            <p:nvPr/>
          </p:nvSpPr>
          <p:spPr>
            <a:xfrm>
              <a:off x="1078513" y="1958240"/>
              <a:ext cx="1923767" cy="461665"/>
            </a:xfrm>
            <a:prstGeom prst="rect">
              <a:avLst/>
            </a:prstGeom>
            <a:noFill/>
          </p:spPr>
          <p:txBody>
            <a:bodyPr wrap="square" lIns="0" tIns="0" rtlCol="0" anchor="t">
              <a:spAutoFit/>
            </a:bodyPr>
            <a:lstStyle/>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单击此处添加文本单击此处添加文本</a:t>
              </a:r>
              <a:endParaRPr lang="en-US" altLang="zh-CN" sz="900" dirty="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en-US" altLang="zh-CN"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sp>
          <p:nvSpPr>
            <p:cNvPr id="28" name="TextBox 27"/>
            <p:cNvSpPr txBox="1"/>
            <p:nvPr/>
          </p:nvSpPr>
          <p:spPr>
            <a:xfrm>
              <a:off x="2122928" y="1669167"/>
              <a:ext cx="820738" cy="246221"/>
            </a:xfrm>
            <a:prstGeom prst="rect">
              <a:avLst/>
            </a:prstGeom>
            <a:noFill/>
          </p:spPr>
          <p:txBody>
            <a:bodyPr wrap="none" lIns="0" tIns="0" rIns="0" bIns="0" rtlCol="0" anchor="t">
              <a:spAutoFit/>
            </a:bodyPr>
            <a:lstStyle/>
            <a:p>
              <a:pPr algn="ctr"/>
              <a:r>
                <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grpSp>
        <p:nvGrpSpPr>
          <p:cNvPr id="29" name="组合 28"/>
          <p:cNvGrpSpPr/>
          <p:nvPr/>
        </p:nvGrpSpPr>
        <p:grpSpPr>
          <a:xfrm>
            <a:off x="683568" y="3648836"/>
            <a:ext cx="1923767" cy="750738"/>
            <a:chOff x="1078513" y="1669167"/>
            <a:chExt cx="1923767" cy="750738"/>
          </a:xfrm>
        </p:grpSpPr>
        <p:sp>
          <p:nvSpPr>
            <p:cNvPr id="30" name="TextBox 29"/>
            <p:cNvSpPr txBox="1"/>
            <p:nvPr/>
          </p:nvSpPr>
          <p:spPr>
            <a:xfrm>
              <a:off x="1078513" y="1958240"/>
              <a:ext cx="1923767" cy="461665"/>
            </a:xfrm>
            <a:prstGeom prst="rect">
              <a:avLst/>
            </a:prstGeom>
            <a:noFill/>
          </p:spPr>
          <p:txBody>
            <a:bodyPr wrap="square" lIns="0" tIns="0" rtlCol="0" anchor="t">
              <a:spAutoFit/>
            </a:bodyPr>
            <a:lstStyle/>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单击此处添加文本单击此处添加文本</a:t>
              </a:r>
              <a:endParaRPr lang="en-US" altLang="zh-CN" sz="900" dirty="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en-US" altLang="zh-CN"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sp>
          <p:nvSpPr>
            <p:cNvPr id="31" name="TextBox 30"/>
            <p:cNvSpPr txBox="1"/>
            <p:nvPr/>
          </p:nvSpPr>
          <p:spPr>
            <a:xfrm>
              <a:off x="2122928" y="1669167"/>
              <a:ext cx="820738" cy="246221"/>
            </a:xfrm>
            <a:prstGeom prst="rect">
              <a:avLst/>
            </a:prstGeom>
            <a:noFill/>
          </p:spPr>
          <p:txBody>
            <a:bodyPr wrap="none" lIns="0" tIns="0" rIns="0" bIns="0" rtlCol="0" anchor="t">
              <a:spAutoFit/>
            </a:bodyPr>
            <a:lstStyle/>
            <a:p>
              <a:pPr algn="ctr"/>
              <a:r>
                <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grpSp>
        <p:nvGrpSpPr>
          <p:cNvPr id="32" name="组合 31"/>
          <p:cNvGrpSpPr/>
          <p:nvPr/>
        </p:nvGrpSpPr>
        <p:grpSpPr>
          <a:xfrm>
            <a:off x="6084114" y="2637511"/>
            <a:ext cx="476808" cy="346566"/>
            <a:chOff x="5918711" y="2224885"/>
            <a:chExt cx="476808" cy="346566"/>
          </a:xfrm>
          <a:solidFill>
            <a:schemeClr val="accent2"/>
          </a:solidFill>
        </p:grpSpPr>
        <p:sp>
          <p:nvSpPr>
            <p:cNvPr id="33" name="Pentagon 9"/>
            <p:cNvSpPr/>
            <p:nvPr/>
          </p:nvSpPr>
          <p:spPr>
            <a:xfrm rot="10800000" flipH="1">
              <a:off x="5918711" y="2224885"/>
              <a:ext cx="476808" cy="346566"/>
            </a:xfrm>
            <a:prstGeom prst="homePlate">
              <a:avLst>
                <a:gd name="adj" fmla="val 23830"/>
              </a:avLst>
            </a:pr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400"/>
              <a:endParaRPr lang="en-GB" sz="180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nvGrpSpPr>
            <p:cNvPr id="34" name="Group 22"/>
            <p:cNvGrpSpPr/>
            <p:nvPr/>
          </p:nvGrpSpPr>
          <p:grpSpPr>
            <a:xfrm>
              <a:off x="5997568" y="2282755"/>
              <a:ext cx="264199" cy="264651"/>
              <a:chOff x="7287419" y="3505994"/>
              <a:chExt cx="464344" cy="465138"/>
            </a:xfrm>
            <a:grpFill/>
          </p:grpSpPr>
          <p:sp>
            <p:nvSpPr>
              <p:cNvPr id="35" name="AutoShape 37"/>
              <p:cNvSpPr/>
              <p:nvPr/>
            </p:nvSpPr>
            <p:spPr bwMode="auto">
              <a:xfrm>
                <a:off x="7287419" y="3549650"/>
                <a:ext cx="423069" cy="421482"/>
              </a:xfrm>
              <a:custGeom>
                <a:avLst/>
                <a:gdLst>
                  <a:gd name="T0" fmla="+- 0 10849 98"/>
                  <a:gd name="T1" fmla="*/ T0 w 21502"/>
                  <a:gd name="T2" fmla="*/ 10800 h 21600"/>
                  <a:gd name="T3" fmla="+- 0 10849 98"/>
                  <a:gd name="T4" fmla="*/ T3 w 21502"/>
                  <a:gd name="T5" fmla="*/ 10800 h 21600"/>
                  <a:gd name="T6" fmla="+- 0 10849 98"/>
                  <a:gd name="T7" fmla="*/ T6 w 21502"/>
                  <a:gd name="T8" fmla="*/ 10800 h 21600"/>
                  <a:gd name="T9" fmla="+- 0 10849 98"/>
                  <a:gd name="T10" fmla="*/ T9 w 21502"/>
                  <a:gd name="T11" fmla="*/ 10800 h 21600"/>
                </a:gdLst>
                <a:ahLst/>
                <a:cxnLst>
                  <a:cxn ang="0">
                    <a:pos x="T1" y="T2"/>
                  </a:cxn>
                  <a:cxn ang="0">
                    <a:pos x="T4" y="T5"/>
                  </a:cxn>
                  <a:cxn ang="0">
                    <a:pos x="T7" y="T8"/>
                  </a:cxn>
                  <a:cxn ang="0">
                    <a:pos x="T10" y="T11"/>
                  </a:cxn>
                </a:cxnLst>
                <a:rect l="0" t="0" r="r" b="b"/>
                <a:pathLst>
                  <a:path w="21502" h="21600">
                    <a:moveTo>
                      <a:pt x="19917" y="7880"/>
                    </a:moveTo>
                    <a:lnTo>
                      <a:pt x="18875" y="8932"/>
                    </a:lnTo>
                    <a:cubicBezTo>
                      <a:pt x="18730" y="9079"/>
                      <a:pt x="18497" y="9079"/>
                      <a:pt x="18353" y="8932"/>
                    </a:cubicBezTo>
                    <a:lnTo>
                      <a:pt x="17048" y="7617"/>
                    </a:lnTo>
                    <a:lnTo>
                      <a:pt x="15991" y="10290"/>
                    </a:lnTo>
                    <a:lnTo>
                      <a:pt x="16080" y="10064"/>
                    </a:lnTo>
                    <a:cubicBezTo>
                      <a:pt x="13859" y="7826"/>
                      <a:pt x="11601" y="7544"/>
                      <a:pt x="9565" y="7291"/>
                    </a:cubicBezTo>
                    <a:cubicBezTo>
                      <a:pt x="8910" y="7210"/>
                      <a:pt x="8276" y="7126"/>
                      <a:pt x="7652" y="6990"/>
                    </a:cubicBezTo>
                    <a:lnTo>
                      <a:pt x="13918" y="4456"/>
                    </a:lnTo>
                    <a:lnTo>
                      <a:pt x="12652" y="3179"/>
                    </a:lnTo>
                    <a:cubicBezTo>
                      <a:pt x="12508" y="3033"/>
                      <a:pt x="12508" y="2798"/>
                      <a:pt x="12652" y="2652"/>
                    </a:cubicBezTo>
                    <a:lnTo>
                      <a:pt x="13695" y="1598"/>
                    </a:lnTo>
                    <a:cubicBezTo>
                      <a:pt x="13840" y="1453"/>
                      <a:pt x="14073" y="1453"/>
                      <a:pt x="14217" y="1598"/>
                    </a:cubicBezTo>
                    <a:lnTo>
                      <a:pt x="19917" y="7353"/>
                    </a:lnTo>
                    <a:cubicBezTo>
                      <a:pt x="20062" y="7499"/>
                      <a:pt x="20062" y="7734"/>
                      <a:pt x="19917" y="7880"/>
                    </a:cubicBezTo>
                    <a:moveTo>
                      <a:pt x="12292" y="19639"/>
                    </a:moveTo>
                    <a:cubicBezTo>
                      <a:pt x="12200" y="19872"/>
                      <a:pt x="11999" y="20044"/>
                      <a:pt x="11756" y="20095"/>
                    </a:cubicBezTo>
                    <a:cubicBezTo>
                      <a:pt x="11700" y="20106"/>
                      <a:pt x="11643" y="20111"/>
                      <a:pt x="11587" y="20110"/>
                    </a:cubicBezTo>
                    <a:cubicBezTo>
                      <a:pt x="11400" y="20105"/>
                      <a:pt x="11219" y="20030"/>
                      <a:pt x="11084" y="19892"/>
                    </a:cubicBezTo>
                    <a:lnTo>
                      <a:pt x="1692" y="10517"/>
                    </a:lnTo>
                    <a:cubicBezTo>
                      <a:pt x="1519" y="10343"/>
                      <a:pt x="1443" y="10094"/>
                      <a:pt x="1488" y="9852"/>
                    </a:cubicBezTo>
                    <a:cubicBezTo>
                      <a:pt x="1533" y="9610"/>
                      <a:pt x="1695" y="9407"/>
                      <a:pt x="1917" y="9308"/>
                    </a:cubicBezTo>
                    <a:lnTo>
                      <a:pt x="6505" y="7453"/>
                    </a:lnTo>
                    <a:cubicBezTo>
                      <a:pt x="9597" y="8490"/>
                      <a:pt x="12689" y="7491"/>
                      <a:pt x="15781" y="10821"/>
                    </a:cubicBezTo>
                    <a:cubicBezTo>
                      <a:pt x="15781" y="10821"/>
                      <a:pt x="12292" y="19639"/>
                      <a:pt x="12292" y="19639"/>
                    </a:cubicBezTo>
                    <a:close/>
                    <a:moveTo>
                      <a:pt x="15260" y="545"/>
                    </a:moveTo>
                    <a:cubicBezTo>
                      <a:pt x="14912" y="193"/>
                      <a:pt x="14449" y="0"/>
                      <a:pt x="13956" y="0"/>
                    </a:cubicBezTo>
                    <a:cubicBezTo>
                      <a:pt x="13463" y="0"/>
                      <a:pt x="13000" y="193"/>
                      <a:pt x="12651" y="546"/>
                    </a:cubicBezTo>
                    <a:lnTo>
                      <a:pt x="11610" y="1598"/>
                    </a:lnTo>
                    <a:cubicBezTo>
                      <a:pt x="11261" y="1949"/>
                      <a:pt x="11068" y="2417"/>
                      <a:pt x="11068" y="2915"/>
                    </a:cubicBezTo>
                    <a:cubicBezTo>
                      <a:pt x="11068" y="3265"/>
                      <a:pt x="11164" y="3601"/>
                      <a:pt x="11342" y="3893"/>
                    </a:cubicBezTo>
                    <a:lnTo>
                      <a:pt x="1324" y="7944"/>
                    </a:lnTo>
                    <a:cubicBezTo>
                      <a:pt x="654" y="8241"/>
                      <a:pt x="173" y="8851"/>
                      <a:pt x="38" y="9575"/>
                    </a:cubicBezTo>
                    <a:cubicBezTo>
                      <a:pt x="-98" y="10302"/>
                      <a:pt x="130" y="11048"/>
                      <a:pt x="654" y="11576"/>
                    </a:cubicBezTo>
                    <a:lnTo>
                      <a:pt x="10041" y="20946"/>
                    </a:lnTo>
                    <a:cubicBezTo>
                      <a:pt x="10445" y="21354"/>
                      <a:pt x="10982" y="21586"/>
                      <a:pt x="11549" y="21599"/>
                    </a:cubicBezTo>
                    <a:cubicBezTo>
                      <a:pt x="11562" y="21599"/>
                      <a:pt x="11593" y="21599"/>
                      <a:pt x="11605" y="21599"/>
                    </a:cubicBezTo>
                    <a:cubicBezTo>
                      <a:pt x="11754" y="21599"/>
                      <a:pt x="11906" y="21584"/>
                      <a:pt x="12056" y="21553"/>
                    </a:cubicBezTo>
                    <a:cubicBezTo>
                      <a:pt x="12789" y="21399"/>
                      <a:pt x="13390" y="20888"/>
                      <a:pt x="13662" y="20191"/>
                    </a:cubicBezTo>
                    <a:lnTo>
                      <a:pt x="17604" y="10229"/>
                    </a:lnTo>
                    <a:cubicBezTo>
                      <a:pt x="17902" y="10426"/>
                      <a:pt x="18250" y="10532"/>
                      <a:pt x="18613" y="10532"/>
                    </a:cubicBezTo>
                    <a:cubicBezTo>
                      <a:pt x="19107" y="10532"/>
                      <a:pt x="19570" y="10338"/>
                      <a:pt x="19918" y="9986"/>
                    </a:cubicBezTo>
                    <a:lnTo>
                      <a:pt x="20957" y="8937"/>
                    </a:lnTo>
                    <a:cubicBezTo>
                      <a:pt x="21308" y="8585"/>
                      <a:pt x="21502" y="8116"/>
                      <a:pt x="21502" y="7617"/>
                    </a:cubicBezTo>
                    <a:cubicBezTo>
                      <a:pt x="21502" y="7117"/>
                      <a:pt x="21308" y="6648"/>
                      <a:pt x="20961" y="6300"/>
                    </a:cubicBezTo>
                    <a:cubicBezTo>
                      <a:pt x="20961" y="6300"/>
                      <a:pt x="15260" y="545"/>
                      <a:pt x="15260" y="545"/>
                    </a:cubicBezTo>
                    <a:close/>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36" name="AutoShape 38"/>
              <p:cNvSpPr/>
              <p:nvPr/>
            </p:nvSpPr>
            <p:spPr bwMode="auto">
              <a:xfrm>
                <a:off x="7490619" y="3738563"/>
                <a:ext cx="72231" cy="7302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4320"/>
                    </a:moveTo>
                    <a:cubicBezTo>
                      <a:pt x="14381" y="4320"/>
                      <a:pt x="17279" y="7222"/>
                      <a:pt x="17279" y="10800"/>
                    </a:cubicBezTo>
                    <a:cubicBezTo>
                      <a:pt x="17279" y="14377"/>
                      <a:pt x="14381" y="17279"/>
                      <a:pt x="10800" y="17279"/>
                    </a:cubicBezTo>
                    <a:cubicBezTo>
                      <a:pt x="7218" y="17279"/>
                      <a:pt x="4319" y="14377"/>
                      <a:pt x="4319" y="10800"/>
                    </a:cubicBezTo>
                    <a:cubicBezTo>
                      <a:pt x="4319" y="7222"/>
                      <a:pt x="7218" y="4320"/>
                      <a:pt x="10800" y="4320"/>
                    </a:cubicBezTo>
                    <a:moveTo>
                      <a:pt x="10800" y="21599"/>
                    </a:moveTo>
                    <a:cubicBezTo>
                      <a:pt x="16752" y="21599"/>
                      <a:pt x="21600" y="16756"/>
                      <a:pt x="21600" y="10800"/>
                    </a:cubicBezTo>
                    <a:cubicBezTo>
                      <a:pt x="21600" y="4843"/>
                      <a:pt x="16752" y="0"/>
                      <a:pt x="10800" y="0"/>
                    </a:cubicBezTo>
                    <a:cubicBezTo>
                      <a:pt x="4847" y="0"/>
                      <a:pt x="0" y="4843"/>
                      <a:pt x="0" y="10800"/>
                    </a:cubicBezTo>
                    <a:cubicBezTo>
                      <a:pt x="0" y="16756"/>
                      <a:pt x="4847" y="21599"/>
                      <a:pt x="10800" y="21599"/>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37" name="AutoShape 39"/>
              <p:cNvSpPr/>
              <p:nvPr/>
            </p:nvSpPr>
            <p:spPr bwMode="auto">
              <a:xfrm>
                <a:off x="7679532" y="3505994"/>
                <a:ext cx="72231" cy="7302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17279"/>
                    </a:moveTo>
                    <a:cubicBezTo>
                      <a:pt x="7218" y="17279"/>
                      <a:pt x="4320" y="14377"/>
                      <a:pt x="4320" y="10800"/>
                    </a:cubicBezTo>
                    <a:cubicBezTo>
                      <a:pt x="4320" y="7222"/>
                      <a:pt x="7218" y="4320"/>
                      <a:pt x="10800" y="4320"/>
                    </a:cubicBezTo>
                    <a:cubicBezTo>
                      <a:pt x="14381" y="4320"/>
                      <a:pt x="17280" y="7222"/>
                      <a:pt x="17280" y="10800"/>
                    </a:cubicBezTo>
                    <a:cubicBezTo>
                      <a:pt x="17280" y="14377"/>
                      <a:pt x="14381" y="17279"/>
                      <a:pt x="10800" y="17279"/>
                    </a:cubicBezTo>
                    <a:moveTo>
                      <a:pt x="10800" y="0"/>
                    </a:moveTo>
                    <a:cubicBezTo>
                      <a:pt x="4847" y="0"/>
                      <a:pt x="0" y="4843"/>
                      <a:pt x="0" y="10800"/>
                    </a:cubicBezTo>
                    <a:cubicBezTo>
                      <a:pt x="0" y="16756"/>
                      <a:pt x="4847" y="21599"/>
                      <a:pt x="10800" y="21599"/>
                    </a:cubicBezTo>
                    <a:cubicBezTo>
                      <a:pt x="16752" y="21599"/>
                      <a:pt x="21600" y="16756"/>
                      <a:pt x="21600" y="10800"/>
                    </a:cubicBezTo>
                    <a:cubicBezTo>
                      <a:pt x="21600" y="4843"/>
                      <a:pt x="16752"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38" name="AutoShape 40"/>
              <p:cNvSpPr/>
              <p:nvPr/>
            </p:nvSpPr>
            <p:spPr bwMode="auto">
              <a:xfrm>
                <a:off x="7403307" y="3724275"/>
                <a:ext cx="57944" cy="579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5400"/>
                    </a:moveTo>
                    <a:cubicBezTo>
                      <a:pt x="13779" y="5400"/>
                      <a:pt x="16199" y="7815"/>
                      <a:pt x="16199" y="10800"/>
                    </a:cubicBezTo>
                    <a:cubicBezTo>
                      <a:pt x="16199" y="13784"/>
                      <a:pt x="13779" y="16200"/>
                      <a:pt x="10800" y="16200"/>
                    </a:cubicBezTo>
                    <a:cubicBezTo>
                      <a:pt x="7820" y="16200"/>
                      <a:pt x="5399" y="13784"/>
                      <a:pt x="5399" y="10800"/>
                    </a:cubicBezTo>
                    <a:cubicBezTo>
                      <a:pt x="5399" y="7815"/>
                      <a:pt x="7820" y="5400"/>
                      <a:pt x="10800" y="5400"/>
                    </a:cubicBezTo>
                    <a:moveTo>
                      <a:pt x="0" y="10800"/>
                    </a:moveTo>
                    <a:cubicBezTo>
                      <a:pt x="0" y="16753"/>
                      <a:pt x="4843" y="21599"/>
                      <a:pt x="10800" y="21599"/>
                    </a:cubicBezTo>
                    <a:cubicBezTo>
                      <a:pt x="16756" y="21599"/>
                      <a:pt x="21600" y="16753"/>
                      <a:pt x="21600" y="10800"/>
                    </a:cubicBezTo>
                    <a:cubicBezTo>
                      <a:pt x="21600" y="4846"/>
                      <a:pt x="16756" y="0"/>
                      <a:pt x="10800" y="0"/>
                    </a:cubicBezTo>
                    <a:cubicBezTo>
                      <a:pt x="4843" y="0"/>
                      <a:pt x="0" y="4846"/>
                      <a:pt x="0" y="1080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39" name="AutoShape 41"/>
              <p:cNvSpPr/>
              <p:nvPr/>
            </p:nvSpPr>
            <p:spPr bwMode="auto">
              <a:xfrm>
                <a:off x="7461250" y="3825875"/>
                <a:ext cx="29369" cy="285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58" y="21599"/>
                      <a:pt x="21600" y="16769"/>
                      <a:pt x="21600" y="10800"/>
                    </a:cubicBezTo>
                    <a:cubicBezTo>
                      <a:pt x="21600" y="4830"/>
                      <a:pt x="16758" y="0"/>
                      <a:pt x="10800" y="0"/>
                    </a:cubicBezTo>
                    <a:cubicBezTo>
                      <a:pt x="4841" y="0"/>
                      <a:pt x="0" y="4830"/>
                      <a:pt x="0" y="10800"/>
                    </a:cubicBezTo>
                    <a:cubicBezTo>
                      <a:pt x="0" y="16769"/>
                      <a:pt x="4841" y="21599"/>
                      <a:pt x="10800" y="21599"/>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40" name="AutoShape 42"/>
              <p:cNvSpPr/>
              <p:nvPr/>
            </p:nvSpPr>
            <p:spPr bwMode="auto">
              <a:xfrm>
                <a:off x="7693819" y="3607594"/>
                <a:ext cx="28575"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41" y="0"/>
                      <a:pt x="0" y="4830"/>
                      <a:pt x="0" y="10800"/>
                    </a:cubicBezTo>
                    <a:cubicBezTo>
                      <a:pt x="0" y="16769"/>
                      <a:pt x="4841" y="21599"/>
                      <a:pt x="10800" y="21599"/>
                    </a:cubicBezTo>
                    <a:cubicBezTo>
                      <a:pt x="16758" y="21599"/>
                      <a:pt x="21600" y="16769"/>
                      <a:pt x="21600" y="10800"/>
                    </a:cubicBezTo>
                    <a:cubicBezTo>
                      <a:pt x="21600" y="4830"/>
                      <a:pt x="16758"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grpSp>
      </p:grpSp>
      <p:grpSp>
        <p:nvGrpSpPr>
          <p:cNvPr id="41" name="组合 40"/>
          <p:cNvGrpSpPr/>
          <p:nvPr/>
        </p:nvGrpSpPr>
        <p:grpSpPr>
          <a:xfrm>
            <a:off x="6084114" y="3707268"/>
            <a:ext cx="476808" cy="346566"/>
            <a:chOff x="5912378" y="3043536"/>
            <a:chExt cx="476808" cy="346566"/>
          </a:xfrm>
          <a:solidFill>
            <a:schemeClr val="accent2"/>
          </a:solidFill>
        </p:grpSpPr>
        <p:sp>
          <p:nvSpPr>
            <p:cNvPr id="42" name="Pentagon 9"/>
            <p:cNvSpPr/>
            <p:nvPr/>
          </p:nvSpPr>
          <p:spPr>
            <a:xfrm rot="10800000" flipH="1">
              <a:off x="5912378" y="3043536"/>
              <a:ext cx="476808" cy="346566"/>
            </a:xfrm>
            <a:prstGeom prst="homePlate">
              <a:avLst>
                <a:gd name="adj" fmla="val 23830"/>
              </a:avLst>
            </a:pr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400"/>
              <a:endParaRPr lang="en-GB" sz="180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nvGrpSpPr>
            <p:cNvPr id="43" name="Group 12"/>
            <p:cNvGrpSpPr/>
            <p:nvPr/>
          </p:nvGrpSpPr>
          <p:grpSpPr>
            <a:xfrm>
              <a:off x="5985331" y="3091890"/>
              <a:ext cx="264199" cy="264651"/>
              <a:chOff x="9145588" y="4435475"/>
              <a:chExt cx="464344" cy="465138"/>
            </a:xfrm>
            <a:grpFill/>
          </p:grpSpPr>
          <p:sp>
            <p:nvSpPr>
              <p:cNvPr id="44" name="AutoShape 7"/>
              <p:cNvSpPr/>
              <p:nvPr/>
            </p:nvSpPr>
            <p:spPr bwMode="auto">
              <a:xfrm>
                <a:off x="9145588" y="4435475"/>
                <a:ext cx="464344" cy="465138"/>
              </a:xfrm>
              <a:custGeom>
                <a:avLst/>
                <a:gdLst>
                  <a:gd name="T0" fmla="+- 0 10800 1271"/>
                  <a:gd name="T1" fmla="*/ T0 w 19058"/>
                  <a:gd name="T2" fmla="+- 0 10799 1270"/>
                  <a:gd name="T3" fmla="*/ 10799 h 19059"/>
                  <a:gd name="T4" fmla="+- 0 10800 1271"/>
                  <a:gd name="T5" fmla="*/ T4 w 19058"/>
                  <a:gd name="T6" fmla="+- 0 10799 1270"/>
                  <a:gd name="T7" fmla="*/ 10799 h 19059"/>
                  <a:gd name="T8" fmla="+- 0 10800 1271"/>
                  <a:gd name="T9" fmla="*/ T8 w 19058"/>
                  <a:gd name="T10" fmla="+- 0 10799 1270"/>
                  <a:gd name="T11" fmla="*/ 10799 h 19059"/>
                  <a:gd name="T12" fmla="+- 0 10800 1271"/>
                  <a:gd name="T13" fmla="*/ T12 w 19058"/>
                  <a:gd name="T14" fmla="+- 0 10799 1270"/>
                  <a:gd name="T15" fmla="*/ 10799 h 19059"/>
                </a:gdLst>
                <a:ahLst/>
                <a:cxnLst>
                  <a:cxn ang="0">
                    <a:pos x="T1" y="T3"/>
                  </a:cxn>
                  <a:cxn ang="0">
                    <a:pos x="T5" y="T7"/>
                  </a:cxn>
                  <a:cxn ang="0">
                    <a:pos x="T9" y="T11"/>
                  </a:cxn>
                  <a:cxn ang="0">
                    <a:pos x="T13" y="T15"/>
                  </a:cxn>
                </a:cxnLst>
                <a:rect l="0" t="0" r="r" b="b"/>
                <a:pathLst>
                  <a:path w="19058" h="19059">
                    <a:moveTo>
                      <a:pt x="6430" y="17268"/>
                    </a:moveTo>
                    <a:cubicBezTo>
                      <a:pt x="2162" y="15559"/>
                      <a:pt x="82" y="10698"/>
                      <a:pt x="1790" y="6431"/>
                    </a:cubicBezTo>
                    <a:cubicBezTo>
                      <a:pt x="3499" y="2164"/>
                      <a:pt x="8360" y="81"/>
                      <a:pt x="12627" y="1791"/>
                    </a:cubicBezTo>
                    <a:cubicBezTo>
                      <a:pt x="16894" y="3499"/>
                      <a:pt x="18975" y="8361"/>
                      <a:pt x="17267" y="12628"/>
                    </a:cubicBezTo>
                    <a:cubicBezTo>
                      <a:pt x="15558" y="16895"/>
                      <a:pt x="10696" y="18976"/>
                      <a:pt x="6430" y="17268"/>
                    </a:cubicBezTo>
                    <a:moveTo>
                      <a:pt x="13070" y="685"/>
                    </a:moveTo>
                    <a:cubicBezTo>
                      <a:pt x="8186" y="-1270"/>
                      <a:pt x="2641" y="1103"/>
                      <a:pt x="685" y="5987"/>
                    </a:cubicBezTo>
                    <a:cubicBezTo>
                      <a:pt x="-1271" y="10872"/>
                      <a:pt x="1103" y="16418"/>
                      <a:pt x="5987" y="18373"/>
                    </a:cubicBezTo>
                    <a:cubicBezTo>
                      <a:pt x="10871" y="20330"/>
                      <a:pt x="16416" y="17955"/>
                      <a:pt x="18373" y="13071"/>
                    </a:cubicBezTo>
                    <a:cubicBezTo>
                      <a:pt x="20329" y="8186"/>
                      <a:pt x="17954" y="2641"/>
                      <a:pt x="13070" y="685"/>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45" name="AutoShape 8"/>
              <p:cNvSpPr/>
              <p:nvPr/>
            </p:nvSpPr>
            <p:spPr bwMode="auto">
              <a:xfrm>
                <a:off x="9348788" y="4638675"/>
                <a:ext cx="57944" cy="57944"/>
              </a:xfrm>
              <a:custGeom>
                <a:avLst/>
                <a:gdLst>
                  <a:gd name="T0" fmla="+- 0 10801 1272"/>
                  <a:gd name="T1" fmla="*/ T0 w 19059"/>
                  <a:gd name="T2" fmla="+- 0 10800 1272"/>
                  <a:gd name="T3" fmla="*/ 10800 h 19056"/>
                  <a:gd name="T4" fmla="+- 0 10801 1272"/>
                  <a:gd name="T5" fmla="*/ T4 w 19059"/>
                  <a:gd name="T6" fmla="+- 0 10800 1272"/>
                  <a:gd name="T7" fmla="*/ 10800 h 19056"/>
                  <a:gd name="T8" fmla="+- 0 10801 1272"/>
                  <a:gd name="T9" fmla="*/ T8 w 19059"/>
                  <a:gd name="T10" fmla="+- 0 10800 1272"/>
                  <a:gd name="T11" fmla="*/ 10800 h 19056"/>
                  <a:gd name="T12" fmla="+- 0 10801 1272"/>
                  <a:gd name="T13" fmla="*/ T12 w 19059"/>
                  <a:gd name="T14" fmla="+- 0 10800 1272"/>
                  <a:gd name="T15" fmla="*/ 10800 h 19056"/>
                </a:gdLst>
                <a:ahLst/>
                <a:cxnLst>
                  <a:cxn ang="0">
                    <a:pos x="T1" y="T3"/>
                  </a:cxn>
                  <a:cxn ang="0">
                    <a:pos x="T5" y="T7"/>
                  </a:cxn>
                  <a:cxn ang="0">
                    <a:pos x="T9" y="T11"/>
                  </a:cxn>
                  <a:cxn ang="0">
                    <a:pos x="T13" y="T15"/>
                  </a:cxn>
                </a:cxnLst>
                <a:rect l="0" t="0" r="r" b="b"/>
                <a:pathLst>
                  <a:path w="19059" h="19056">
                    <a:moveTo>
                      <a:pt x="7753" y="13951"/>
                    </a:moveTo>
                    <a:cubicBezTo>
                      <a:pt x="5315" y="12969"/>
                      <a:pt x="4129" y="10197"/>
                      <a:pt x="5101" y="7755"/>
                    </a:cubicBezTo>
                    <a:cubicBezTo>
                      <a:pt x="6083" y="5323"/>
                      <a:pt x="8860" y="4132"/>
                      <a:pt x="11298" y="5104"/>
                    </a:cubicBezTo>
                    <a:cubicBezTo>
                      <a:pt x="13735" y="6081"/>
                      <a:pt x="14926" y="8858"/>
                      <a:pt x="13949" y="11300"/>
                    </a:cubicBezTo>
                    <a:cubicBezTo>
                      <a:pt x="12972" y="13737"/>
                      <a:pt x="10195" y="14923"/>
                      <a:pt x="7753" y="13951"/>
                    </a:cubicBezTo>
                    <a:moveTo>
                      <a:pt x="13070" y="686"/>
                    </a:moveTo>
                    <a:cubicBezTo>
                      <a:pt x="8190" y="-1272"/>
                      <a:pt x="2640" y="1104"/>
                      <a:pt x="686" y="5988"/>
                    </a:cubicBezTo>
                    <a:cubicBezTo>
                      <a:pt x="-1272" y="10872"/>
                      <a:pt x="1105" y="16416"/>
                      <a:pt x="5985" y="18369"/>
                    </a:cubicBezTo>
                    <a:cubicBezTo>
                      <a:pt x="10870" y="20328"/>
                      <a:pt x="16415" y="17951"/>
                      <a:pt x="18374" y="13072"/>
                    </a:cubicBezTo>
                    <a:cubicBezTo>
                      <a:pt x="20328" y="8188"/>
                      <a:pt x="17960" y="2644"/>
                      <a:pt x="13070" y="686"/>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46" name="AutoShape 9"/>
              <p:cNvSpPr/>
              <p:nvPr/>
            </p:nvSpPr>
            <p:spPr bwMode="auto">
              <a:xfrm>
                <a:off x="9290050" y="4580732"/>
                <a:ext cx="174625" cy="174625"/>
              </a:xfrm>
              <a:custGeom>
                <a:avLst/>
                <a:gdLst>
                  <a:gd name="T0" fmla="+- 0 10800 1271"/>
                  <a:gd name="T1" fmla="*/ T0 w 19059"/>
                  <a:gd name="T2" fmla="+- 0 10800 1271"/>
                  <a:gd name="T3" fmla="*/ 10800 h 19058"/>
                  <a:gd name="T4" fmla="+- 0 10800 1271"/>
                  <a:gd name="T5" fmla="*/ T4 w 19059"/>
                  <a:gd name="T6" fmla="+- 0 10800 1271"/>
                  <a:gd name="T7" fmla="*/ 10800 h 19058"/>
                  <a:gd name="T8" fmla="+- 0 10800 1271"/>
                  <a:gd name="T9" fmla="*/ T8 w 19059"/>
                  <a:gd name="T10" fmla="+- 0 10800 1271"/>
                  <a:gd name="T11" fmla="*/ 10800 h 19058"/>
                  <a:gd name="T12" fmla="+- 0 10800 1271"/>
                  <a:gd name="T13" fmla="*/ T12 w 19059"/>
                  <a:gd name="T14" fmla="+- 0 10800 1271"/>
                  <a:gd name="T15" fmla="*/ 10800 h 19058"/>
                </a:gdLst>
                <a:ahLst/>
                <a:cxnLst>
                  <a:cxn ang="0">
                    <a:pos x="T1" y="T3"/>
                  </a:cxn>
                  <a:cxn ang="0">
                    <a:pos x="T5" y="T7"/>
                  </a:cxn>
                  <a:cxn ang="0">
                    <a:pos x="T9" y="T11"/>
                  </a:cxn>
                  <a:cxn ang="0">
                    <a:pos x="T13" y="T15"/>
                  </a:cxn>
                </a:cxnLst>
                <a:rect l="0" t="0" r="r" b="b"/>
                <a:pathLst>
                  <a:path w="19059" h="19058">
                    <a:moveTo>
                      <a:pt x="7169" y="15424"/>
                    </a:moveTo>
                    <a:cubicBezTo>
                      <a:pt x="3916" y="14123"/>
                      <a:pt x="2331" y="10417"/>
                      <a:pt x="3632" y="7167"/>
                    </a:cubicBezTo>
                    <a:cubicBezTo>
                      <a:pt x="4934" y="3917"/>
                      <a:pt x="8638" y="2331"/>
                      <a:pt x="11889" y="3632"/>
                    </a:cubicBezTo>
                    <a:cubicBezTo>
                      <a:pt x="15141" y="4934"/>
                      <a:pt x="16728" y="8640"/>
                      <a:pt x="15425" y="11890"/>
                    </a:cubicBezTo>
                    <a:cubicBezTo>
                      <a:pt x="14124" y="15140"/>
                      <a:pt x="10419" y="16728"/>
                      <a:pt x="7169" y="15424"/>
                    </a:cubicBezTo>
                    <a:moveTo>
                      <a:pt x="13071" y="685"/>
                    </a:moveTo>
                    <a:cubicBezTo>
                      <a:pt x="8186" y="-1271"/>
                      <a:pt x="2639" y="1104"/>
                      <a:pt x="686" y="5987"/>
                    </a:cubicBezTo>
                    <a:cubicBezTo>
                      <a:pt x="-1271" y="10871"/>
                      <a:pt x="1104" y="16416"/>
                      <a:pt x="5987" y="18372"/>
                    </a:cubicBezTo>
                    <a:cubicBezTo>
                      <a:pt x="10874" y="20329"/>
                      <a:pt x="16418" y="17955"/>
                      <a:pt x="18375" y="13070"/>
                    </a:cubicBezTo>
                    <a:cubicBezTo>
                      <a:pt x="20328" y="8186"/>
                      <a:pt x="17956" y="2641"/>
                      <a:pt x="13071" y="685"/>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47" name="AutoShape 10"/>
              <p:cNvSpPr/>
              <p:nvPr/>
            </p:nvSpPr>
            <p:spPr bwMode="auto">
              <a:xfrm>
                <a:off x="9406732" y="4696619"/>
                <a:ext cx="72231" cy="74613"/>
              </a:xfrm>
              <a:custGeom>
                <a:avLst/>
                <a:gdLst>
                  <a:gd name="T0" fmla="+- 0 10804 288"/>
                  <a:gd name="T1" fmla="*/ T0 w 21033"/>
                  <a:gd name="T2" fmla="+- 0 10798 277"/>
                  <a:gd name="T3" fmla="*/ 10798 h 21043"/>
                  <a:gd name="T4" fmla="+- 0 10804 288"/>
                  <a:gd name="T5" fmla="*/ T4 w 21033"/>
                  <a:gd name="T6" fmla="+- 0 10798 277"/>
                  <a:gd name="T7" fmla="*/ 10798 h 21043"/>
                  <a:gd name="T8" fmla="+- 0 10804 288"/>
                  <a:gd name="T9" fmla="*/ T8 w 21033"/>
                  <a:gd name="T10" fmla="+- 0 10798 277"/>
                  <a:gd name="T11" fmla="*/ 10798 h 21043"/>
                  <a:gd name="T12" fmla="+- 0 10804 288"/>
                  <a:gd name="T13" fmla="*/ T12 w 21033"/>
                  <a:gd name="T14" fmla="+- 0 10798 277"/>
                  <a:gd name="T15" fmla="*/ 10798 h 21043"/>
                </a:gdLst>
                <a:ahLst/>
                <a:cxnLst>
                  <a:cxn ang="0">
                    <a:pos x="T1" y="T3"/>
                  </a:cxn>
                  <a:cxn ang="0">
                    <a:pos x="T5" y="T7"/>
                  </a:cxn>
                  <a:cxn ang="0">
                    <a:pos x="T9" y="T11"/>
                  </a:cxn>
                  <a:cxn ang="0">
                    <a:pos x="T13" y="T15"/>
                  </a:cxn>
                </a:cxnLst>
                <a:rect l="0" t="0" r="r" b="b"/>
                <a:pathLst>
                  <a:path w="21033" h="21043">
                    <a:moveTo>
                      <a:pt x="20881" y="2825"/>
                    </a:moveTo>
                    <a:cubicBezTo>
                      <a:pt x="21312" y="1771"/>
                      <a:pt x="20787" y="572"/>
                      <a:pt x="19713" y="149"/>
                    </a:cubicBezTo>
                    <a:cubicBezTo>
                      <a:pt x="18636" y="-277"/>
                      <a:pt x="17414" y="238"/>
                      <a:pt x="16984" y="1296"/>
                    </a:cubicBezTo>
                    <a:lnTo>
                      <a:pt x="16980" y="1292"/>
                    </a:lnTo>
                    <a:cubicBezTo>
                      <a:pt x="13964" y="8692"/>
                      <a:pt x="8182" y="14184"/>
                      <a:pt x="1269" y="17089"/>
                    </a:cubicBezTo>
                    <a:cubicBezTo>
                      <a:pt x="207" y="17536"/>
                      <a:pt x="-288" y="18747"/>
                      <a:pt x="170" y="19789"/>
                    </a:cubicBezTo>
                    <a:cubicBezTo>
                      <a:pt x="629" y="20840"/>
                      <a:pt x="1863" y="21323"/>
                      <a:pt x="2924" y="20876"/>
                    </a:cubicBezTo>
                    <a:cubicBezTo>
                      <a:pt x="2961" y="20860"/>
                      <a:pt x="2982" y="20828"/>
                      <a:pt x="3014" y="20815"/>
                    </a:cubicBezTo>
                    <a:cubicBezTo>
                      <a:pt x="10874" y="17480"/>
                      <a:pt x="17451" y="11227"/>
                      <a:pt x="20877" y="2825"/>
                    </a:cubicBezTo>
                    <a:cubicBezTo>
                      <a:pt x="20877" y="2825"/>
                      <a:pt x="20881" y="2825"/>
                      <a:pt x="20881" y="2825"/>
                    </a:cubicBezTo>
                    <a:close/>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48" name="AutoShape 11"/>
              <p:cNvSpPr/>
              <p:nvPr/>
            </p:nvSpPr>
            <p:spPr bwMode="auto">
              <a:xfrm>
                <a:off x="9435307" y="4725988"/>
                <a:ext cx="103981" cy="106363"/>
              </a:xfrm>
              <a:custGeom>
                <a:avLst/>
                <a:gdLst>
                  <a:gd name="T0" fmla="+- 0 10803 203"/>
                  <a:gd name="T1" fmla="*/ T0 w 21201"/>
                  <a:gd name="T2" fmla="+- 0 10798 194"/>
                  <a:gd name="T3" fmla="*/ 10798 h 21209"/>
                  <a:gd name="T4" fmla="+- 0 10803 203"/>
                  <a:gd name="T5" fmla="*/ T4 w 21201"/>
                  <a:gd name="T6" fmla="+- 0 10798 194"/>
                  <a:gd name="T7" fmla="*/ 10798 h 21209"/>
                  <a:gd name="T8" fmla="+- 0 10803 203"/>
                  <a:gd name="T9" fmla="*/ T8 w 21201"/>
                  <a:gd name="T10" fmla="+- 0 10798 194"/>
                  <a:gd name="T11" fmla="*/ 10798 h 21209"/>
                  <a:gd name="T12" fmla="+- 0 10803 203"/>
                  <a:gd name="T13" fmla="*/ T12 w 21201"/>
                  <a:gd name="T14" fmla="+- 0 10798 194"/>
                  <a:gd name="T15" fmla="*/ 10798 h 21209"/>
                </a:gdLst>
                <a:ahLst/>
                <a:cxnLst>
                  <a:cxn ang="0">
                    <a:pos x="T1" y="T3"/>
                  </a:cxn>
                  <a:cxn ang="0">
                    <a:pos x="T5" y="T7"/>
                  </a:cxn>
                  <a:cxn ang="0">
                    <a:pos x="T9" y="T11"/>
                  </a:cxn>
                  <a:cxn ang="0">
                    <a:pos x="T13" y="T15"/>
                  </a:cxn>
                </a:cxnLst>
                <a:rect l="0" t="0" r="r" b="b"/>
                <a:pathLst>
                  <a:path w="21201" h="21209">
                    <a:moveTo>
                      <a:pt x="20267" y="104"/>
                    </a:moveTo>
                    <a:cubicBezTo>
                      <a:pt x="19508" y="-194"/>
                      <a:pt x="18645" y="169"/>
                      <a:pt x="18339" y="912"/>
                    </a:cubicBezTo>
                    <a:cubicBezTo>
                      <a:pt x="14991" y="9110"/>
                      <a:pt x="8568" y="15198"/>
                      <a:pt x="894" y="18420"/>
                    </a:cubicBezTo>
                    <a:cubicBezTo>
                      <a:pt x="144" y="18735"/>
                      <a:pt x="-203" y="19589"/>
                      <a:pt x="121" y="20327"/>
                    </a:cubicBezTo>
                    <a:cubicBezTo>
                      <a:pt x="442" y="21068"/>
                      <a:pt x="1314" y="21406"/>
                      <a:pt x="2067" y="21090"/>
                    </a:cubicBezTo>
                    <a:cubicBezTo>
                      <a:pt x="2102" y="21073"/>
                      <a:pt x="2125" y="21042"/>
                      <a:pt x="2159" y="21025"/>
                    </a:cubicBezTo>
                    <a:cubicBezTo>
                      <a:pt x="10491" y="17500"/>
                      <a:pt x="17461" y="10881"/>
                      <a:pt x="21095" y="1994"/>
                    </a:cubicBezTo>
                    <a:cubicBezTo>
                      <a:pt x="21397" y="1250"/>
                      <a:pt x="21026" y="404"/>
                      <a:pt x="20267" y="104"/>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49" name="AutoShape 12"/>
              <p:cNvSpPr/>
              <p:nvPr/>
            </p:nvSpPr>
            <p:spPr bwMode="auto">
              <a:xfrm>
                <a:off x="9421019" y="4711700"/>
                <a:ext cx="88106" cy="89694"/>
              </a:xfrm>
              <a:custGeom>
                <a:avLst/>
                <a:gdLst>
                  <a:gd name="T0" fmla="+- 0 10802 238"/>
                  <a:gd name="T1" fmla="*/ T0 w 21128"/>
                  <a:gd name="T2" fmla="+- 0 10797 227"/>
                  <a:gd name="T3" fmla="*/ 10797 h 21141"/>
                  <a:gd name="T4" fmla="+- 0 10802 238"/>
                  <a:gd name="T5" fmla="*/ T4 w 21128"/>
                  <a:gd name="T6" fmla="+- 0 10797 227"/>
                  <a:gd name="T7" fmla="*/ 10797 h 21141"/>
                  <a:gd name="T8" fmla="+- 0 10802 238"/>
                  <a:gd name="T9" fmla="*/ T8 w 21128"/>
                  <a:gd name="T10" fmla="+- 0 10797 227"/>
                  <a:gd name="T11" fmla="*/ 10797 h 21141"/>
                  <a:gd name="T12" fmla="+- 0 10802 238"/>
                  <a:gd name="T13" fmla="*/ T12 w 21128"/>
                  <a:gd name="T14" fmla="+- 0 10797 227"/>
                  <a:gd name="T15" fmla="*/ 10797 h 21141"/>
                </a:gdLst>
                <a:ahLst/>
                <a:cxnLst>
                  <a:cxn ang="0">
                    <a:pos x="T1" y="T3"/>
                  </a:cxn>
                  <a:cxn ang="0">
                    <a:pos x="T5" y="T7"/>
                  </a:cxn>
                  <a:cxn ang="0">
                    <a:pos x="T9" y="T11"/>
                  </a:cxn>
                  <a:cxn ang="0">
                    <a:pos x="T13" y="T15"/>
                  </a:cxn>
                </a:cxnLst>
                <a:rect l="0" t="0" r="r" b="b"/>
                <a:pathLst>
                  <a:path w="21128" h="21141">
                    <a:moveTo>
                      <a:pt x="20035" y="122"/>
                    </a:moveTo>
                    <a:cubicBezTo>
                      <a:pt x="19142" y="-227"/>
                      <a:pt x="18134" y="195"/>
                      <a:pt x="17778" y="1071"/>
                    </a:cubicBezTo>
                    <a:cubicBezTo>
                      <a:pt x="14571" y="8936"/>
                      <a:pt x="8412" y="14778"/>
                      <a:pt x="1051" y="17867"/>
                    </a:cubicBezTo>
                    <a:lnTo>
                      <a:pt x="1054" y="17867"/>
                    </a:lnTo>
                    <a:cubicBezTo>
                      <a:pt x="172" y="18240"/>
                      <a:pt x="-238" y="19242"/>
                      <a:pt x="142" y="20108"/>
                    </a:cubicBezTo>
                    <a:cubicBezTo>
                      <a:pt x="522" y="20973"/>
                      <a:pt x="1543" y="21372"/>
                      <a:pt x="2425" y="21003"/>
                    </a:cubicBezTo>
                    <a:cubicBezTo>
                      <a:pt x="2459" y="20986"/>
                      <a:pt x="2476" y="20956"/>
                      <a:pt x="2514" y="20936"/>
                    </a:cubicBezTo>
                    <a:cubicBezTo>
                      <a:pt x="10651" y="17491"/>
                      <a:pt x="17459" y="11027"/>
                      <a:pt x="21002" y="2339"/>
                    </a:cubicBezTo>
                    <a:cubicBezTo>
                      <a:pt x="21361" y="1463"/>
                      <a:pt x="20927" y="472"/>
                      <a:pt x="20035" y="122"/>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50" name="AutoShape 13"/>
              <p:cNvSpPr/>
              <p:nvPr/>
            </p:nvSpPr>
            <p:spPr bwMode="auto">
              <a:xfrm>
                <a:off x="9275763" y="4566444"/>
                <a:ext cx="73025" cy="73819"/>
              </a:xfrm>
              <a:custGeom>
                <a:avLst/>
                <a:gdLst>
                  <a:gd name="T0" fmla="+- 0 10797 278"/>
                  <a:gd name="T1" fmla="*/ T0 w 21039"/>
                  <a:gd name="T2" fmla="+- 0 10803 281"/>
                  <a:gd name="T3" fmla="*/ 10803 h 21044"/>
                  <a:gd name="T4" fmla="+- 0 10797 278"/>
                  <a:gd name="T5" fmla="*/ T4 w 21039"/>
                  <a:gd name="T6" fmla="+- 0 10803 281"/>
                  <a:gd name="T7" fmla="*/ 10803 h 21044"/>
                  <a:gd name="T8" fmla="+- 0 10797 278"/>
                  <a:gd name="T9" fmla="*/ T8 w 21039"/>
                  <a:gd name="T10" fmla="+- 0 10803 281"/>
                  <a:gd name="T11" fmla="*/ 10803 h 21044"/>
                  <a:gd name="T12" fmla="+- 0 10797 278"/>
                  <a:gd name="T13" fmla="*/ T12 w 21039"/>
                  <a:gd name="T14" fmla="+- 0 10803 281"/>
                  <a:gd name="T15" fmla="*/ 10803 h 21044"/>
                </a:gdLst>
                <a:ahLst/>
                <a:cxnLst>
                  <a:cxn ang="0">
                    <a:pos x="T1" y="T3"/>
                  </a:cxn>
                  <a:cxn ang="0">
                    <a:pos x="T5" y="T7"/>
                  </a:cxn>
                  <a:cxn ang="0">
                    <a:pos x="T9" y="T11"/>
                  </a:cxn>
                  <a:cxn ang="0">
                    <a:pos x="T13" y="T15"/>
                  </a:cxn>
                </a:cxnLst>
                <a:rect l="0" t="0" r="r" b="b"/>
                <a:pathLst>
                  <a:path w="21039" h="21044">
                    <a:moveTo>
                      <a:pt x="20871" y="1248"/>
                    </a:moveTo>
                    <a:cubicBezTo>
                      <a:pt x="20411" y="197"/>
                      <a:pt x="19177" y="-281"/>
                      <a:pt x="18112" y="169"/>
                    </a:cubicBezTo>
                    <a:cubicBezTo>
                      <a:pt x="18075" y="181"/>
                      <a:pt x="18050" y="214"/>
                      <a:pt x="18021" y="226"/>
                    </a:cubicBezTo>
                    <a:cubicBezTo>
                      <a:pt x="10159" y="3562"/>
                      <a:pt x="3583" y="9820"/>
                      <a:pt x="152" y="18220"/>
                    </a:cubicBezTo>
                    <a:lnTo>
                      <a:pt x="148" y="18220"/>
                    </a:lnTo>
                    <a:cubicBezTo>
                      <a:pt x="-278" y="19278"/>
                      <a:pt x="242" y="20473"/>
                      <a:pt x="1320" y="20896"/>
                    </a:cubicBezTo>
                    <a:cubicBezTo>
                      <a:pt x="2398" y="21318"/>
                      <a:pt x="3620" y="20803"/>
                      <a:pt x="4046" y="19749"/>
                    </a:cubicBezTo>
                    <a:lnTo>
                      <a:pt x="4051" y="19749"/>
                    </a:lnTo>
                    <a:cubicBezTo>
                      <a:pt x="7068" y="12356"/>
                      <a:pt x="12856" y="6858"/>
                      <a:pt x="19764" y="3956"/>
                    </a:cubicBezTo>
                    <a:cubicBezTo>
                      <a:pt x="20830" y="3506"/>
                      <a:pt x="21322" y="2298"/>
                      <a:pt x="20871" y="1248"/>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51" name="AutoShape 14"/>
              <p:cNvSpPr/>
              <p:nvPr/>
            </p:nvSpPr>
            <p:spPr bwMode="auto">
              <a:xfrm>
                <a:off x="9217819" y="4508500"/>
                <a:ext cx="103981" cy="105569"/>
              </a:xfrm>
              <a:custGeom>
                <a:avLst/>
                <a:gdLst>
                  <a:gd name="T0" fmla="+- 0 10797 198"/>
                  <a:gd name="T1" fmla="*/ T0 w 21199"/>
                  <a:gd name="T2" fmla="+- 0 10802 198"/>
                  <a:gd name="T3" fmla="*/ 10802 h 21208"/>
                  <a:gd name="T4" fmla="+- 0 10797 198"/>
                  <a:gd name="T5" fmla="*/ T4 w 21199"/>
                  <a:gd name="T6" fmla="+- 0 10802 198"/>
                  <a:gd name="T7" fmla="*/ 10802 h 21208"/>
                  <a:gd name="T8" fmla="+- 0 10797 198"/>
                  <a:gd name="T9" fmla="*/ T8 w 21199"/>
                  <a:gd name="T10" fmla="+- 0 10802 198"/>
                  <a:gd name="T11" fmla="*/ 10802 h 21208"/>
                  <a:gd name="T12" fmla="+- 0 10797 198"/>
                  <a:gd name="T13" fmla="*/ T12 w 21199"/>
                  <a:gd name="T14" fmla="+- 0 10802 198"/>
                  <a:gd name="T15" fmla="*/ 10802 h 21208"/>
                </a:gdLst>
                <a:ahLst/>
                <a:cxnLst>
                  <a:cxn ang="0">
                    <a:pos x="T1" y="T3"/>
                  </a:cxn>
                  <a:cxn ang="0">
                    <a:pos x="T5" y="T7"/>
                  </a:cxn>
                  <a:cxn ang="0">
                    <a:pos x="T9" y="T11"/>
                  </a:cxn>
                  <a:cxn ang="0">
                    <a:pos x="T13" y="T15"/>
                  </a:cxn>
                </a:cxnLst>
                <a:rect l="0" t="0" r="r" b="b"/>
                <a:pathLst>
                  <a:path w="21199" h="21208">
                    <a:moveTo>
                      <a:pt x="21077" y="880"/>
                    </a:moveTo>
                    <a:cubicBezTo>
                      <a:pt x="20753" y="142"/>
                      <a:pt x="19881" y="-198"/>
                      <a:pt x="19129" y="117"/>
                    </a:cubicBezTo>
                    <a:cubicBezTo>
                      <a:pt x="19097" y="131"/>
                      <a:pt x="19071" y="162"/>
                      <a:pt x="19039" y="179"/>
                    </a:cubicBezTo>
                    <a:cubicBezTo>
                      <a:pt x="10706" y="3707"/>
                      <a:pt x="3739" y="10322"/>
                      <a:pt x="106" y="19208"/>
                    </a:cubicBezTo>
                    <a:cubicBezTo>
                      <a:pt x="-198" y="19957"/>
                      <a:pt x="172" y="20803"/>
                      <a:pt x="934" y="21101"/>
                    </a:cubicBezTo>
                    <a:cubicBezTo>
                      <a:pt x="1689" y="21401"/>
                      <a:pt x="2552" y="21041"/>
                      <a:pt x="2859" y="20292"/>
                    </a:cubicBezTo>
                    <a:cubicBezTo>
                      <a:pt x="6206" y="12096"/>
                      <a:pt x="12625" y="6008"/>
                      <a:pt x="20301" y="2787"/>
                    </a:cubicBezTo>
                    <a:cubicBezTo>
                      <a:pt x="21051" y="2469"/>
                      <a:pt x="21402" y="1618"/>
                      <a:pt x="21077" y="88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sp>
            <p:nvSpPr>
              <p:cNvPr id="52" name="AutoShape 15"/>
              <p:cNvSpPr/>
              <p:nvPr/>
            </p:nvSpPr>
            <p:spPr bwMode="auto">
              <a:xfrm>
                <a:off x="9247188" y="4537075"/>
                <a:ext cx="88107" cy="90488"/>
              </a:xfrm>
              <a:custGeom>
                <a:avLst/>
                <a:gdLst>
                  <a:gd name="T0" fmla="+- 0 10796 232"/>
                  <a:gd name="T1" fmla="*/ T0 w 21129"/>
                  <a:gd name="T2" fmla="+- 0 10804 234"/>
                  <a:gd name="T3" fmla="*/ 10804 h 21141"/>
                  <a:gd name="T4" fmla="+- 0 10796 232"/>
                  <a:gd name="T5" fmla="*/ T4 w 21129"/>
                  <a:gd name="T6" fmla="+- 0 10804 234"/>
                  <a:gd name="T7" fmla="*/ 10804 h 21141"/>
                  <a:gd name="T8" fmla="+- 0 10796 232"/>
                  <a:gd name="T9" fmla="*/ T8 w 21129"/>
                  <a:gd name="T10" fmla="+- 0 10804 234"/>
                  <a:gd name="T11" fmla="*/ 10804 h 21141"/>
                  <a:gd name="T12" fmla="+- 0 10796 232"/>
                  <a:gd name="T13" fmla="*/ T12 w 21129"/>
                  <a:gd name="T14" fmla="+- 0 10804 234"/>
                  <a:gd name="T15" fmla="*/ 10804 h 21141"/>
                </a:gdLst>
                <a:ahLst/>
                <a:cxnLst>
                  <a:cxn ang="0">
                    <a:pos x="T1" y="T3"/>
                  </a:cxn>
                  <a:cxn ang="0">
                    <a:pos x="T5" y="T7"/>
                  </a:cxn>
                  <a:cxn ang="0">
                    <a:pos x="T9" y="T11"/>
                  </a:cxn>
                  <a:cxn ang="0">
                    <a:pos x="T13" y="T15"/>
                  </a:cxn>
                </a:cxnLst>
                <a:rect l="0" t="0" r="r" b="b"/>
                <a:pathLst>
                  <a:path w="21129" h="21141">
                    <a:moveTo>
                      <a:pt x="20075" y="3267"/>
                    </a:moveTo>
                    <a:cubicBezTo>
                      <a:pt x="20953" y="2898"/>
                      <a:pt x="21368" y="1899"/>
                      <a:pt x="20987" y="1030"/>
                    </a:cubicBezTo>
                    <a:cubicBezTo>
                      <a:pt x="20611" y="168"/>
                      <a:pt x="19589" y="-234"/>
                      <a:pt x="18707" y="138"/>
                    </a:cubicBezTo>
                    <a:cubicBezTo>
                      <a:pt x="18670" y="152"/>
                      <a:pt x="18649" y="185"/>
                      <a:pt x="18615" y="198"/>
                    </a:cubicBezTo>
                    <a:cubicBezTo>
                      <a:pt x="10481" y="3647"/>
                      <a:pt x="3673" y="10118"/>
                      <a:pt x="124" y="18802"/>
                    </a:cubicBezTo>
                    <a:cubicBezTo>
                      <a:pt x="-232" y="19678"/>
                      <a:pt x="205" y="20666"/>
                      <a:pt x="1094" y="21019"/>
                    </a:cubicBezTo>
                    <a:cubicBezTo>
                      <a:pt x="1983" y="21366"/>
                      <a:pt x="2991" y="20946"/>
                      <a:pt x="3354" y="20071"/>
                    </a:cubicBezTo>
                    <a:cubicBezTo>
                      <a:pt x="6561" y="12205"/>
                      <a:pt x="12717" y="6360"/>
                      <a:pt x="20075" y="3274"/>
                    </a:cubicBezTo>
                    <a:cubicBezTo>
                      <a:pt x="20075" y="3274"/>
                      <a:pt x="20075" y="3267"/>
                      <a:pt x="20075" y="3267"/>
                    </a:cubicBezTo>
                    <a:close/>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9050" tIns="19050" rIns="19050" bIns="19050" anchor="ctr"/>
              <a:lstStyle/>
              <a:p>
                <a:pPr algn="ctr" defTabSz="228600" fontAlgn="base" hangingPunct="0">
                  <a:spcBef>
                    <a:spcPct val="0"/>
                  </a:spcBef>
                  <a:spcAft>
                    <a:spcPct val="0"/>
                  </a:spcAft>
                </a:pPr>
                <a:endParaRPr lang="en-US">
                  <a:solidFill>
                    <a:schemeClr val="accent5">
                      <a:lumMod val="75000"/>
                      <a:lumOff val="25000"/>
                    </a:schemeClr>
                  </a:solidFill>
                  <a:latin typeface="微软雅黑" panose="020B0503020204020204" pitchFamily="34" charset="-122"/>
                  <a:ea typeface="微软雅黑" panose="020B0503020204020204" pitchFamily="34" charset="-122"/>
                  <a:sym typeface="Gill Sans" charset="0"/>
                </a:endParaRPr>
              </a:p>
            </p:txBody>
          </p:sp>
        </p:grpSp>
      </p:grpSp>
      <p:grpSp>
        <p:nvGrpSpPr>
          <p:cNvPr id="53" name="组合 52"/>
          <p:cNvGrpSpPr/>
          <p:nvPr/>
        </p:nvGrpSpPr>
        <p:grpSpPr>
          <a:xfrm>
            <a:off x="6691309" y="1545824"/>
            <a:ext cx="1955677" cy="750738"/>
            <a:chOff x="1046603" y="1669167"/>
            <a:chExt cx="1955677" cy="750738"/>
          </a:xfrm>
        </p:grpSpPr>
        <p:sp>
          <p:nvSpPr>
            <p:cNvPr id="54" name="TextBox 53"/>
            <p:cNvSpPr txBox="1"/>
            <p:nvPr/>
          </p:nvSpPr>
          <p:spPr>
            <a:xfrm>
              <a:off x="1078513" y="1958240"/>
              <a:ext cx="1923767" cy="461665"/>
            </a:xfrm>
            <a:prstGeom prst="rect">
              <a:avLst/>
            </a:prstGeom>
            <a:noFill/>
          </p:spPr>
          <p:txBody>
            <a:bodyPr wrap="square" lIns="0" tIns="0" rtlCol="0" anchor="t">
              <a:spAutoFit/>
            </a:bodyPr>
            <a:lstStyle/>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单击此处添加文本单击此处添加文本</a:t>
              </a:r>
              <a:endParaRPr lang="en-US" altLang="zh-CN" sz="900" dirty="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en-US" altLang="zh-CN"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sp>
          <p:nvSpPr>
            <p:cNvPr id="55" name="TextBox 54"/>
            <p:cNvSpPr txBox="1"/>
            <p:nvPr/>
          </p:nvSpPr>
          <p:spPr>
            <a:xfrm>
              <a:off x="1046603" y="1669167"/>
              <a:ext cx="820738" cy="246221"/>
            </a:xfrm>
            <a:prstGeom prst="rect">
              <a:avLst/>
            </a:prstGeom>
            <a:noFill/>
          </p:spPr>
          <p:txBody>
            <a:bodyPr wrap="none" lIns="0" tIns="0" rIns="0" bIns="0" rtlCol="0" anchor="t">
              <a:spAutoFit/>
            </a:bodyPr>
            <a:lstStyle/>
            <a:p>
              <a:pPr algn="ctr"/>
              <a:r>
                <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grpSp>
        <p:nvGrpSpPr>
          <p:cNvPr id="56" name="组合 55"/>
          <p:cNvGrpSpPr/>
          <p:nvPr/>
        </p:nvGrpSpPr>
        <p:grpSpPr>
          <a:xfrm>
            <a:off x="6700834" y="2620132"/>
            <a:ext cx="1946152" cy="750738"/>
            <a:chOff x="1056128" y="1669167"/>
            <a:chExt cx="1946152" cy="750738"/>
          </a:xfrm>
        </p:grpSpPr>
        <p:sp>
          <p:nvSpPr>
            <p:cNvPr id="57" name="TextBox 56"/>
            <p:cNvSpPr txBox="1"/>
            <p:nvPr/>
          </p:nvSpPr>
          <p:spPr>
            <a:xfrm>
              <a:off x="1078513" y="1958240"/>
              <a:ext cx="1923767" cy="461665"/>
            </a:xfrm>
            <a:prstGeom prst="rect">
              <a:avLst/>
            </a:prstGeom>
            <a:noFill/>
          </p:spPr>
          <p:txBody>
            <a:bodyPr wrap="square" lIns="0" tIns="0" rtlCol="0" anchor="t">
              <a:spAutoFit/>
            </a:bodyPr>
            <a:lstStyle/>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单击此处添加文本单击此处添加文本</a:t>
              </a:r>
              <a:endParaRPr lang="en-US" altLang="zh-CN" sz="900" dirty="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en-US" altLang="zh-CN"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sp>
          <p:nvSpPr>
            <p:cNvPr id="58" name="TextBox 57"/>
            <p:cNvSpPr txBox="1"/>
            <p:nvPr/>
          </p:nvSpPr>
          <p:spPr>
            <a:xfrm>
              <a:off x="1056128" y="1669167"/>
              <a:ext cx="820738" cy="246221"/>
            </a:xfrm>
            <a:prstGeom prst="rect">
              <a:avLst/>
            </a:prstGeom>
            <a:noFill/>
          </p:spPr>
          <p:txBody>
            <a:bodyPr wrap="none" lIns="0" tIns="0" rIns="0" bIns="0" rtlCol="0" anchor="t">
              <a:spAutoFit/>
            </a:bodyPr>
            <a:lstStyle/>
            <a:p>
              <a:pPr algn="ctr"/>
              <a:r>
                <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grpSp>
        <p:nvGrpSpPr>
          <p:cNvPr id="59" name="组合 58"/>
          <p:cNvGrpSpPr/>
          <p:nvPr/>
        </p:nvGrpSpPr>
        <p:grpSpPr>
          <a:xfrm>
            <a:off x="6700834" y="3648836"/>
            <a:ext cx="1946152" cy="750738"/>
            <a:chOff x="1056128" y="1669167"/>
            <a:chExt cx="1946152" cy="750738"/>
          </a:xfrm>
        </p:grpSpPr>
        <p:sp>
          <p:nvSpPr>
            <p:cNvPr id="60" name="TextBox 59"/>
            <p:cNvSpPr txBox="1"/>
            <p:nvPr/>
          </p:nvSpPr>
          <p:spPr>
            <a:xfrm>
              <a:off x="1078513" y="1958240"/>
              <a:ext cx="1923767" cy="461665"/>
            </a:xfrm>
            <a:prstGeom prst="rect">
              <a:avLst/>
            </a:prstGeom>
            <a:noFill/>
          </p:spPr>
          <p:txBody>
            <a:bodyPr wrap="square" lIns="0" tIns="0" rtlCol="0" anchor="t">
              <a:spAutoFit/>
            </a:bodyPr>
            <a:lstStyle/>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单击此处添加文本单击此处添加文本</a:t>
              </a:r>
              <a:endParaRPr lang="en-US" altLang="zh-CN" sz="900" dirty="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en-US" altLang="zh-CN"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a:p>
              <a:r>
                <a:rPr lang="zh-CN" altLang="en-US" sz="900" dirty="0">
                  <a:solidFill>
                    <a:schemeClr val="accent5">
                      <a:lumMod val="75000"/>
                      <a:lumOff val="25000"/>
                    </a:schemeClr>
                  </a:solidFill>
                  <a:latin typeface="微软雅黑" panose="020B0503020204020204" pitchFamily="34" charset="-122"/>
                  <a:ea typeface="微软雅黑" panose="020B0503020204020204" pitchFamily="34" charset="-122"/>
                </a:rPr>
                <a:t>单击此处添加文本单击此处添加</a:t>
              </a:r>
              <a:r>
                <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rPr>
                <a:t>文本</a:t>
              </a:r>
              <a:endParaRPr lang="zh-CN" altLang="en-US" sz="9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sp>
          <p:nvSpPr>
            <p:cNvPr id="61" name="TextBox 60"/>
            <p:cNvSpPr txBox="1"/>
            <p:nvPr/>
          </p:nvSpPr>
          <p:spPr>
            <a:xfrm>
              <a:off x="1056128" y="1669167"/>
              <a:ext cx="820738" cy="246221"/>
            </a:xfrm>
            <a:prstGeom prst="rect">
              <a:avLst/>
            </a:prstGeom>
            <a:noFill/>
          </p:spPr>
          <p:txBody>
            <a:bodyPr wrap="none" lIns="0" tIns="0" rIns="0" bIns="0" rtlCol="0" anchor="t">
              <a:spAutoFit/>
            </a:bodyPr>
            <a:lstStyle/>
            <a:p>
              <a:pPr algn="ctr"/>
              <a:r>
                <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5">
                    <a:lumMod val="75000"/>
                    <a:lumOff val="25000"/>
                  </a:schemeClr>
                </a:solidFill>
                <a:latin typeface="微软雅黑" panose="020B0503020204020204" pitchFamily="34" charset="-122"/>
                <a:ea typeface="微软雅黑" panose="020B0503020204020204" pitchFamily="34" charset="-122"/>
              </a:endParaRPr>
            </a:p>
          </p:txBody>
        </p:sp>
      </p:grpSp>
      <p:grpSp>
        <p:nvGrpSpPr>
          <p:cNvPr id="62" name="组合 61"/>
          <p:cNvGrpSpPr/>
          <p:nvPr/>
        </p:nvGrpSpPr>
        <p:grpSpPr>
          <a:xfrm>
            <a:off x="280052" y="242680"/>
            <a:ext cx="2904891" cy="338554"/>
            <a:chOff x="568442" y="319364"/>
            <a:chExt cx="3873190" cy="451406"/>
          </a:xfrm>
        </p:grpSpPr>
        <p:sp>
          <p:nvSpPr>
            <p:cNvPr id="63"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64" name="等腰三角形 63"/>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65"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4" fill="hold" nodeType="click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additive="base">
                                        <p:cTn id="7" dur="500" fill="hold"/>
                                        <p:tgtEl>
                                          <p:spTgt spid="9"/>
                                        </p:tgtEl>
                                        <p:attrNameLst>
                                          <p:attrName>ppt_x</p:attrName>
                                        </p:attrNameLst>
                                      </p:cBhvr>
                                      <p:tavLst>
                                        <p:tav tm="0">
                                          <p:val>
                                            <p:strVal val="#ppt_x"/>
                                          </p:val>
                                        </p:tav>
                                        <p:tav tm="100000">
                                          <p:val>
                                            <p:strVal val="#ppt_x"/>
                                          </p:val>
                                        </p:tav>
                                      </p:tavLst>
                                    </p:anim>
                                    <p:anim calcmode="lin" valueType="num">
                                      <p:cBhvr additive="base">
                                        <p:cTn id="8" dur="500" fill="hold"/>
                                        <p:tgtEl>
                                          <p:spTgt spid="9"/>
                                        </p:tgtEl>
                                        <p:attrNameLst>
                                          <p:attrName>ppt_y</p:attrName>
                                        </p:attrNameLst>
                                      </p:cBhvr>
                                      <p:tavLst>
                                        <p:tav tm="0">
                                          <p:val>
                                            <p:strVal val="1+#ppt_h/2"/>
                                          </p:val>
                                        </p:tav>
                                        <p:tav tm="100000">
                                          <p:val>
                                            <p:strVal val="#ppt_y"/>
                                          </p:val>
                                        </p:tav>
                                      </p:tavLst>
                                    </p:anim>
                                  </p:childTnLst>
                                </p:cTn>
                              </p:par>
                            </p:childTnLst>
                          </p:cTn>
                        </p:par>
                      </p:childTnLst>
                    </p:cTn>
                  </p:par>
                  <p:par>
                    <p:cTn id="9" fill="hold">
                      <p:stCondLst>
                        <p:cond delay="indefinite"/>
                      </p:stCondLst>
                      <p:childTnLst>
                        <p:par>
                          <p:cTn id="10" fill="hold">
                            <p:stCondLst>
                              <p:cond delay="0"/>
                            </p:stCondLst>
                            <p:childTnLst>
                              <p:par>
                                <p:cTn id="11" presetID="2" presetClass="entr" presetSubtype="8" fill="hold" nodeType="clickEffect">
                                  <p:stCondLst>
                                    <p:cond delay="0"/>
                                  </p:stCondLst>
                                  <p:childTnLst>
                                    <p:set>
                                      <p:cBhvr>
                                        <p:cTn id="12" dur="1" fill="hold">
                                          <p:stCondLst>
                                            <p:cond delay="0"/>
                                          </p:stCondLst>
                                        </p:cTn>
                                        <p:tgtEl>
                                          <p:spTgt spid="12"/>
                                        </p:tgtEl>
                                        <p:attrNameLst>
                                          <p:attrName>style.visibility</p:attrName>
                                        </p:attrNameLst>
                                      </p:cBhvr>
                                      <p:to>
                                        <p:strVal val="visible"/>
                                      </p:to>
                                    </p:set>
                                    <p:anim calcmode="lin" valueType="num">
                                      <p:cBhvr additive="base">
                                        <p:cTn id="13" dur="500" fill="hold"/>
                                        <p:tgtEl>
                                          <p:spTgt spid="12"/>
                                        </p:tgtEl>
                                        <p:attrNameLst>
                                          <p:attrName>ppt_x</p:attrName>
                                        </p:attrNameLst>
                                      </p:cBhvr>
                                      <p:tavLst>
                                        <p:tav tm="0">
                                          <p:val>
                                            <p:strVal val="0-#ppt_w/2"/>
                                          </p:val>
                                        </p:tav>
                                        <p:tav tm="100000">
                                          <p:val>
                                            <p:strVal val="#ppt_x"/>
                                          </p:val>
                                        </p:tav>
                                      </p:tavLst>
                                    </p:anim>
                                    <p:anim calcmode="lin" valueType="num">
                                      <p:cBhvr additive="base">
                                        <p:cTn id="14" dur="500" fill="hold"/>
                                        <p:tgtEl>
                                          <p:spTgt spid="12"/>
                                        </p:tgtEl>
                                        <p:attrNameLst>
                                          <p:attrName>ppt_y</p:attrName>
                                        </p:attrNameLst>
                                      </p:cBhvr>
                                      <p:tavLst>
                                        <p:tav tm="0">
                                          <p:val>
                                            <p:strVal val="#ppt_y"/>
                                          </p:val>
                                        </p:tav>
                                        <p:tav tm="100000">
                                          <p:val>
                                            <p:strVal val="#ppt_y"/>
                                          </p:val>
                                        </p:tav>
                                      </p:tavLst>
                                    </p:anim>
                                  </p:childTnLst>
                                </p:cTn>
                              </p:par>
                              <p:par>
                                <p:cTn id="15" presetID="2" presetClass="entr" presetSubtype="8" fill="hold" nodeType="withEffect">
                                  <p:stCondLst>
                                    <p:cond delay="0"/>
                                  </p:stCondLst>
                                  <p:childTnLst>
                                    <p:set>
                                      <p:cBhvr>
                                        <p:cTn id="16" dur="1" fill="hold">
                                          <p:stCondLst>
                                            <p:cond delay="0"/>
                                          </p:stCondLst>
                                        </p:cTn>
                                        <p:tgtEl>
                                          <p:spTgt spid="17"/>
                                        </p:tgtEl>
                                        <p:attrNameLst>
                                          <p:attrName>style.visibility</p:attrName>
                                        </p:attrNameLst>
                                      </p:cBhvr>
                                      <p:to>
                                        <p:strVal val="visible"/>
                                      </p:to>
                                    </p:set>
                                    <p:anim calcmode="lin" valueType="num">
                                      <p:cBhvr additive="base">
                                        <p:cTn id="17" dur="500" fill="hold"/>
                                        <p:tgtEl>
                                          <p:spTgt spid="17"/>
                                        </p:tgtEl>
                                        <p:attrNameLst>
                                          <p:attrName>ppt_x</p:attrName>
                                        </p:attrNameLst>
                                      </p:cBhvr>
                                      <p:tavLst>
                                        <p:tav tm="0">
                                          <p:val>
                                            <p:strVal val="0-#ppt_w/2"/>
                                          </p:val>
                                        </p:tav>
                                        <p:tav tm="100000">
                                          <p:val>
                                            <p:strVal val="#ppt_x"/>
                                          </p:val>
                                        </p:tav>
                                      </p:tavLst>
                                    </p:anim>
                                    <p:anim calcmode="lin" valueType="num">
                                      <p:cBhvr additive="base">
                                        <p:cTn id="18" dur="500" fill="hold"/>
                                        <p:tgtEl>
                                          <p:spTgt spid="17"/>
                                        </p:tgtEl>
                                        <p:attrNameLst>
                                          <p:attrName>ppt_y</p:attrName>
                                        </p:attrNameLst>
                                      </p:cBhvr>
                                      <p:tavLst>
                                        <p:tav tm="0">
                                          <p:val>
                                            <p:strVal val="#ppt_y"/>
                                          </p:val>
                                        </p:tav>
                                        <p:tav tm="100000">
                                          <p:val>
                                            <p:strVal val="#ppt_y"/>
                                          </p:val>
                                        </p:tav>
                                      </p:tavLst>
                                    </p:anim>
                                  </p:childTnLst>
                                </p:cTn>
                              </p:par>
                              <p:par>
                                <p:cTn id="19" presetID="2" presetClass="entr" presetSubtype="8" fill="hold" nodeType="withEffect">
                                  <p:stCondLst>
                                    <p:cond delay="0"/>
                                  </p:stCondLst>
                                  <p:childTnLst>
                                    <p:set>
                                      <p:cBhvr>
                                        <p:cTn id="20" dur="1" fill="hold">
                                          <p:stCondLst>
                                            <p:cond delay="0"/>
                                          </p:stCondLst>
                                        </p:cTn>
                                        <p:tgtEl>
                                          <p:spTgt spid="20"/>
                                        </p:tgtEl>
                                        <p:attrNameLst>
                                          <p:attrName>style.visibility</p:attrName>
                                        </p:attrNameLst>
                                      </p:cBhvr>
                                      <p:to>
                                        <p:strVal val="visible"/>
                                      </p:to>
                                    </p:set>
                                    <p:anim calcmode="lin" valueType="num">
                                      <p:cBhvr additive="base">
                                        <p:cTn id="21" dur="500" fill="hold"/>
                                        <p:tgtEl>
                                          <p:spTgt spid="20"/>
                                        </p:tgtEl>
                                        <p:attrNameLst>
                                          <p:attrName>ppt_x</p:attrName>
                                        </p:attrNameLst>
                                      </p:cBhvr>
                                      <p:tavLst>
                                        <p:tav tm="0">
                                          <p:val>
                                            <p:strVal val="0-#ppt_w/2"/>
                                          </p:val>
                                        </p:tav>
                                        <p:tav tm="100000">
                                          <p:val>
                                            <p:strVal val="#ppt_x"/>
                                          </p:val>
                                        </p:tav>
                                      </p:tavLst>
                                    </p:anim>
                                    <p:anim calcmode="lin" valueType="num">
                                      <p:cBhvr additive="base">
                                        <p:cTn id="22" dur="500" fill="hold"/>
                                        <p:tgtEl>
                                          <p:spTgt spid="20"/>
                                        </p:tgtEl>
                                        <p:attrNameLst>
                                          <p:attrName>ppt_y</p:attrName>
                                        </p:attrNameLst>
                                      </p:cBhvr>
                                      <p:tavLst>
                                        <p:tav tm="0">
                                          <p:val>
                                            <p:strVal val="#ppt_y"/>
                                          </p:val>
                                        </p:tav>
                                        <p:tav tm="100000">
                                          <p:val>
                                            <p:strVal val="#ppt_y"/>
                                          </p:val>
                                        </p:tav>
                                      </p:tavLst>
                                    </p:anim>
                                  </p:childTnLst>
                                </p:cTn>
                              </p:par>
                              <p:par>
                                <p:cTn id="23" presetID="2" presetClass="entr" presetSubtype="8" fill="hold" nodeType="withEffect">
                                  <p:stCondLst>
                                    <p:cond delay="0"/>
                                  </p:stCondLst>
                                  <p:childTnLst>
                                    <p:set>
                                      <p:cBhvr>
                                        <p:cTn id="24" dur="1" fill="hold">
                                          <p:stCondLst>
                                            <p:cond delay="0"/>
                                          </p:stCondLst>
                                        </p:cTn>
                                        <p:tgtEl>
                                          <p:spTgt spid="23"/>
                                        </p:tgtEl>
                                        <p:attrNameLst>
                                          <p:attrName>style.visibility</p:attrName>
                                        </p:attrNameLst>
                                      </p:cBhvr>
                                      <p:to>
                                        <p:strVal val="visible"/>
                                      </p:to>
                                    </p:set>
                                    <p:anim calcmode="lin" valueType="num">
                                      <p:cBhvr additive="base">
                                        <p:cTn id="25" dur="500" fill="hold"/>
                                        <p:tgtEl>
                                          <p:spTgt spid="23"/>
                                        </p:tgtEl>
                                        <p:attrNameLst>
                                          <p:attrName>ppt_x</p:attrName>
                                        </p:attrNameLst>
                                      </p:cBhvr>
                                      <p:tavLst>
                                        <p:tav tm="0">
                                          <p:val>
                                            <p:strVal val="0-#ppt_w/2"/>
                                          </p:val>
                                        </p:tav>
                                        <p:tav tm="100000">
                                          <p:val>
                                            <p:strVal val="#ppt_x"/>
                                          </p:val>
                                        </p:tav>
                                      </p:tavLst>
                                    </p:anim>
                                    <p:anim calcmode="lin" valueType="num">
                                      <p:cBhvr additive="base">
                                        <p:cTn id="26" dur="500" fill="hold"/>
                                        <p:tgtEl>
                                          <p:spTgt spid="23"/>
                                        </p:tgtEl>
                                        <p:attrNameLst>
                                          <p:attrName>ppt_y</p:attrName>
                                        </p:attrNameLst>
                                      </p:cBhvr>
                                      <p:tavLst>
                                        <p:tav tm="0">
                                          <p:val>
                                            <p:strVal val="#ppt_y"/>
                                          </p:val>
                                        </p:tav>
                                        <p:tav tm="100000">
                                          <p:val>
                                            <p:strVal val="#ppt_y"/>
                                          </p:val>
                                        </p:tav>
                                      </p:tavLst>
                                    </p:anim>
                                  </p:childTnLst>
                                </p:cTn>
                              </p:par>
                              <p:par>
                                <p:cTn id="27" presetID="2" presetClass="entr" presetSubtype="8" fill="hold" nodeType="withEffect">
                                  <p:stCondLst>
                                    <p:cond delay="0"/>
                                  </p:stCondLst>
                                  <p:childTnLst>
                                    <p:set>
                                      <p:cBhvr>
                                        <p:cTn id="28" dur="1" fill="hold">
                                          <p:stCondLst>
                                            <p:cond delay="0"/>
                                          </p:stCondLst>
                                        </p:cTn>
                                        <p:tgtEl>
                                          <p:spTgt spid="26"/>
                                        </p:tgtEl>
                                        <p:attrNameLst>
                                          <p:attrName>style.visibility</p:attrName>
                                        </p:attrNameLst>
                                      </p:cBhvr>
                                      <p:to>
                                        <p:strVal val="visible"/>
                                      </p:to>
                                    </p:set>
                                    <p:anim calcmode="lin" valueType="num">
                                      <p:cBhvr additive="base">
                                        <p:cTn id="29" dur="500" fill="hold"/>
                                        <p:tgtEl>
                                          <p:spTgt spid="26"/>
                                        </p:tgtEl>
                                        <p:attrNameLst>
                                          <p:attrName>ppt_x</p:attrName>
                                        </p:attrNameLst>
                                      </p:cBhvr>
                                      <p:tavLst>
                                        <p:tav tm="0">
                                          <p:val>
                                            <p:strVal val="0-#ppt_w/2"/>
                                          </p:val>
                                        </p:tav>
                                        <p:tav tm="100000">
                                          <p:val>
                                            <p:strVal val="#ppt_x"/>
                                          </p:val>
                                        </p:tav>
                                      </p:tavLst>
                                    </p:anim>
                                    <p:anim calcmode="lin" valueType="num">
                                      <p:cBhvr additive="base">
                                        <p:cTn id="30" dur="500" fill="hold"/>
                                        <p:tgtEl>
                                          <p:spTgt spid="26"/>
                                        </p:tgtEl>
                                        <p:attrNameLst>
                                          <p:attrName>ppt_y</p:attrName>
                                        </p:attrNameLst>
                                      </p:cBhvr>
                                      <p:tavLst>
                                        <p:tav tm="0">
                                          <p:val>
                                            <p:strVal val="#ppt_y"/>
                                          </p:val>
                                        </p:tav>
                                        <p:tav tm="100000">
                                          <p:val>
                                            <p:strVal val="#ppt_y"/>
                                          </p:val>
                                        </p:tav>
                                      </p:tavLst>
                                    </p:anim>
                                  </p:childTnLst>
                                </p:cTn>
                              </p:par>
                              <p:par>
                                <p:cTn id="31" presetID="2" presetClass="entr" presetSubtype="8" fill="hold" nodeType="withEffect">
                                  <p:stCondLst>
                                    <p:cond delay="0"/>
                                  </p:stCondLst>
                                  <p:childTnLst>
                                    <p:set>
                                      <p:cBhvr>
                                        <p:cTn id="32" dur="1" fill="hold">
                                          <p:stCondLst>
                                            <p:cond delay="0"/>
                                          </p:stCondLst>
                                        </p:cTn>
                                        <p:tgtEl>
                                          <p:spTgt spid="29"/>
                                        </p:tgtEl>
                                        <p:attrNameLst>
                                          <p:attrName>style.visibility</p:attrName>
                                        </p:attrNameLst>
                                      </p:cBhvr>
                                      <p:to>
                                        <p:strVal val="visible"/>
                                      </p:to>
                                    </p:set>
                                    <p:anim calcmode="lin" valueType="num">
                                      <p:cBhvr additive="base">
                                        <p:cTn id="33" dur="500" fill="hold"/>
                                        <p:tgtEl>
                                          <p:spTgt spid="29"/>
                                        </p:tgtEl>
                                        <p:attrNameLst>
                                          <p:attrName>ppt_x</p:attrName>
                                        </p:attrNameLst>
                                      </p:cBhvr>
                                      <p:tavLst>
                                        <p:tav tm="0">
                                          <p:val>
                                            <p:strVal val="0-#ppt_w/2"/>
                                          </p:val>
                                        </p:tav>
                                        <p:tav tm="100000">
                                          <p:val>
                                            <p:strVal val="#ppt_x"/>
                                          </p:val>
                                        </p:tav>
                                      </p:tavLst>
                                    </p:anim>
                                    <p:anim calcmode="lin" valueType="num">
                                      <p:cBhvr additive="base">
                                        <p:cTn id="34" dur="500" fill="hold"/>
                                        <p:tgtEl>
                                          <p:spTgt spid="29"/>
                                        </p:tgtEl>
                                        <p:attrNameLst>
                                          <p:attrName>ppt_y</p:attrName>
                                        </p:attrNameLst>
                                      </p:cBhvr>
                                      <p:tavLst>
                                        <p:tav tm="0">
                                          <p:val>
                                            <p:strVal val="#ppt_y"/>
                                          </p:val>
                                        </p:tav>
                                        <p:tav tm="100000">
                                          <p:val>
                                            <p:strVal val="#ppt_y"/>
                                          </p:val>
                                        </p:tav>
                                      </p:tavLst>
                                    </p:anim>
                                  </p:childTnLst>
                                </p:cTn>
                              </p:par>
                            </p:childTnLst>
                          </p:cTn>
                        </p:par>
                      </p:childTnLst>
                    </p:cTn>
                  </p:par>
                  <p:par>
                    <p:cTn id="35" fill="hold">
                      <p:stCondLst>
                        <p:cond delay="indefinite"/>
                      </p:stCondLst>
                      <p:childTnLst>
                        <p:par>
                          <p:cTn id="36" fill="hold">
                            <p:stCondLst>
                              <p:cond delay="0"/>
                            </p:stCondLst>
                            <p:childTnLst>
                              <p:par>
                                <p:cTn id="37" presetID="2" presetClass="entr" presetSubtype="2" fill="hold" nodeType="clickEffect">
                                  <p:stCondLst>
                                    <p:cond delay="0"/>
                                  </p:stCondLst>
                                  <p:childTnLst>
                                    <p:set>
                                      <p:cBhvr>
                                        <p:cTn id="38" dur="1" fill="hold">
                                          <p:stCondLst>
                                            <p:cond delay="0"/>
                                          </p:stCondLst>
                                        </p:cTn>
                                        <p:tgtEl>
                                          <p:spTgt spid="2"/>
                                        </p:tgtEl>
                                        <p:attrNameLst>
                                          <p:attrName>style.visibility</p:attrName>
                                        </p:attrNameLst>
                                      </p:cBhvr>
                                      <p:to>
                                        <p:strVal val="visible"/>
                                      </p:to>
                                    </p:set>
                                    <p:anim calcmode="lin" valueType="num">
                                      <p:cBhvr additive="base">
                                        <p:cTn id="39" dur="500" fill="hold"/>
                                        <p:tgtEl>
                                          <p:spTgt spid="2"/>
                                        </p:tgtEl>
                                        <p:attrNameLst>
                                          <p:attrName>ppt_x</p:attrName>
                                        </p:attrNameLst>
                                      </p:cBhvr>
                                      <p:tavLst>
                                        <p:tav tm="0">
                                          <p:val>
                                            <p:strVal val="1+#ppt_w/2"/>
                                          </p:val>
                                        </p:tav>
                                        <p:tav tm="100000">
                                          <p:val>
                                            <p:strVal val="#ppt_x"/>
                                          </p:val>
                                        </p:tav>
                                      </p:tavLst>
                                    </p:anim>
                                    <p:anim calcmode="lin" valueType="num">
                                      <p:cBhvr additive="base">
                                        <p:cTn id="40" dur="500" fill="hold"/>
                                        <p:tgtEl>
                                          <p:spTgt spid="2"/>
                                        </p:tgtEl>
                                        <p:attrNameLst>
                                          <p:attrName>ppt_y</p:attrName>
                                        </p:attrNameLst>
                                      </p:cBhvr>
                                      <p:tavLst>
                                        <p:tav tm="0">
                                          <p:val>
                                            <p:strVal val="#ppt_y"/>
                                          </p:val>
                                        </p:tav>
                                        <p:tav tm="100000">
                                          <p:val>
                                            <p:strVal val="#ppt_y"/>
                                          </p:val>
                                        </p:tav>
                                      </p:tavLst>
                                    </p:anim>
                                  </p:childTnLst>
                                </p:cTn>
                              </p:par>
                              <p:par>
                                <p:cTn id="41" presetID="2" presetClass="entr" presetSubtype="2" fill="hold" nodeType="withEffect">
                                  <p:stCondLst>
                                    <p:cond delay="0"/>
                                  </p:stCondLst>
                                  <p:childTnLst>
                                    <p:set>
                                      <p:cBhvr>
                                        <p:cTn id="42" dur="1" fill="hold">
                                          <p:stCondLst>
                                            <p:cond delay="0"/>
                                          </p:stCondLst>
                                        </p:cTn>
                                        <p:tgtEl>
                                          <p:spTgt spid="32"/>
                                        </p:tgtEl>
                                        <p:attrNameLst>
                                          <p:attrName>style.visibility</p:attrName>
                                        </p:attrNameLst>
                                      </p:cBhvr>
                                      <p:to>
                                        <p:strVal val="visible"/>
                                      </p:to>
                                    </p:set>
                                    <p:anim calcmode="lin" valueType="num">
                                      <p:cBhvr additive="base">
                                        <p:cTn id="43" dur="500" fill="hold"/>
                                        <p:tgtEl>
                                          <p:spTgt spid="32"/>
                                        </p:tgtEl>
                                        <p:attrNameLst>
                                          <p:attrName>ppt_x</p:attrName>
                                        </p:attrNameLst>
                                      </p:cBhvr>
                                      <p:tavLst>
                                        <p:tav tm="0">
                                          <p:val>
                                            <p:strVal val="1+#ppt_w/2"/>
                                          </p:val>
                                        </p:tav>
                                        <p:tav tm="100000">
                                          <p:val>
                                            <p:strVal val="#ppt_x"/>
                                          </p:val>
                                        </p:tav>
                                      </p:tavLst>
                                    </p:anim>
                                    <p:anim calcmode="lin" valueType="num">
                                      <p:cBhvr additive="base">
                                        <p:cTn id="44" dur="500" fill="hold"/>
                                        <p:tgtEl>
                                          <p:spTgt spid="32"/>
                                        </p:tgtEl>
                                        <p:attrNameLst>
                                          <p:attrName>ppt_y</p:attrName>
                                        </p:attrNameLst>
                                      </p:cBhvr>
                                      <p:tavLst>
                                        <p:tav tm="0">
                                          <p:val>
                                            <p:strVal val="#ppt_y"/>
                                          </p:val>
                                        </p:tav>
                                        <p:tav tm="100000">
                                          <p:val>
                                            <p:strVal val="#ppt_y"/>
                                          </p:val>
                                        </p:tav>
                                      </p:tavLst>
                                    </p:anim>
                                  </p:childTnLst>
                                </p:cTn>
                              </p:par>
                              <p:par>
                                <p:cTn id="45" presetID="2" presetClass="entr" presetSubtype="2" fill="hold" nodeType="withEffect">
                                  <p:stCondLst>
                                    <p:cond delay="0"/>
                                  </p:stCondLst>
                                  <p:childTnLst>
                                    <p:set>
                                      <p:cBhvr>
                                        <p:cTn id="46" dur="1" fill="hold">
                                          <p:stCondLst>
                                            <p:cond delay="0"/>
                                          </p:stCondLst>
                                        </p:cTn>
                                        <p:tgtEl>
                                          <p:spTgt spid="41"/>
                                        </p:tgtEl>
                                        <p:attrNameLst>
                                          <p:attrName>style.visibility</p:attrName>
                                        </p:attrNameLst>
                                      </p:cBhvr>
                                      <p:to>
                                        <p:strVal val="visible"/>
                                      </p:to>
                                    </p:set>
                                    <p:anim calcmode="lin" valueType="num">
                                      <p:cBhvr additive="base">
                                        <p:cTn id="47" dur="500" fill="hold"/>
                                        <p:tgtEl>
                                          <p:spTgt spid="41"/>
                                        </p:tgtEl>
                                        <p:attrNameLst>
                                          <p:attrName>ppt_x</p:attrName>
                                        </p:attrNameLst>
                                      </p:cBhvr>
                                      <p:tavLst>
                                        <p:tav tm="0">
                                          <p:val>
                                            <p:strVal val="1+#ppt_w/2"/>
                                          </p:val>
                                        </p:tav>
                                        <p:tav tm="100000">
                                          <p:val>
                                            <p:strVal val="#ppt_x"/>
                                          </p:val>
                                        </p:tav>
                                      </p:tavLst>
                                    </p:anim>
                                    <p:anim calcmode="lin" valueType="num">
                                      <p:cBhvr additive="base">
                                        <p:cTn id="48" dur="500" fill="hold"/>
                                        <p:tgtEl>
                                          <p:spTgt spid="41"/>
                                        </p:tgtEl>
                                        <p:attrNameLst>
                                          <p:attrName>ppt_y</p:attrName>
                                        </p:attrNameLst>
                                      </p:cBhvr>
                                      <p:tavLst>
                                        <p:tav tm="0">
                                          <p:val>
                                            <p:strVal val="#ppt_y"/>
                                          </p:val>
                                        </p:tav>
                                        <p:tav tm="100000">
                                          <p:val>
                                            <p:strVal val="#ppt_y"/>
                                          </p:val>
                                        </p:tav>
                                      </p:tavLst>
                                    </p:anim>
                                  </p:childTnLst>
                                </p:cTn>
                              </p:par>
                              <p:par>
                                <p:cTn id="49" presetID="2" presetClass="entr" presetSubtype="2" fill="hold" nodeType="withEffect">
                                  <p:stCondLst>
                                    <p:cond delay="0"/>
                                  </p:stCondLst>
                                  <p:childTnLst>
                                    <p:set>
                                      <p:cBhvr>
                                        <p:cTn id="50" dur="1" fill="hold">
                                          <p:stCondLst>
                                            <p:cond delay="0"/>
                                          </p:stCondLst>
                                        </p:cTn>
                                        <p:tgtEl>
                                          <p:spTgt spid="53"/>
                                        </p:tgtEl>
                                        <p:attrNameLst>
                                          <p:attrName>style.visibility</p:attrName>
                                        </p:attrNameLst>
                                      </p:cBhvr>
                                      <p:to>
                                        <p:strVal val="visible"/>
                                      </p:to>
                                    </p:set>
                                    <p:anim calcmode="lin" valueType="num">
                                      <p:cBhvr additive="base">
                                        <p:cTn id="51" dur="500" fill="hold"/>
                                        <p:tgtEl>
                                          <p:spTgt spid="53"/>
                                        </p:tgtEl>
                                        <p:attrNameLst>
                                          <p:attrName>ppt_x</p:attrName>
                                        </p:attrNameLst>
                                      </p:cBhvr>
                                      <p:tavLst>
                                        <p:tav tm="0">
                                          <p:val>
                                            <p:strVal val="1+#ppt_w/2"/>
                                          </p:val>
                                        </p:tav>
                                        <p:tav tm="100000">
                                          <p:val>
                                            <p:strVal val="#ppt_x"/>
                                          </p:val>
                                        </p:tav>
                                      </p:tavLst>
                                    </p:anim>
                                    <p:anim calcmode="lin" valueType="num">
                                      <p:cBhvr additive="base">
                                        <p:cTn id="52" dur="500" fill="hold"/>
                                        <p:tgtEl>
                                          <p:spTgt spid="53"/>
                                        </p:tgtEl>
                                        <p:attrNameLst>
                                          <p:attrName>ppt_y</p:attrName>
                                        </p:attrNameLst>
                                      </p:cBhvr>
                                      <p:tavLst>
                                        <p:tav tm="0">
                                          <p:val>
                                            <p:strVal val="#ppt_y"/>
                                          </p:val>
                                        </p:tav>
                                        <p:tav tm="100000">
                                          <p:val>
                                            <p:strVal val="#ppt_y"/>
                                          </p:val>
                                        </p:tav>
                                      </p:tavLst>
                                    </p:anim>
                                  </p:childTnLst>
                                </p:cTn>
                              </p:par>
                              <p:par>
                                <p:cTn id="53" presetID="2" presetClass="entr" presetSubtype="2" fill="hold" nodeType="withEffect">
                                  <p:stCondLst>
                                    <p:cond delay="0"/>
                                  </p:stCondLst>
                                  <p:childTnLst>
                                    <p:set>
                                      <p:cBhvr>
                                        <p:cTn id="54" dur="1" fill="hold">
                                          <p:stCondLst>
                                            <p:cond delay="0"/>
                                          </p:stCondLst>
                                        </p:cTn>
                                        <p:tgtEl>
                                          <p:spTgt spid="56"/>
                                        </p:tgtEl>
                                        <p:attrNameLst>
                                          <p:attrName>style.visibility</p:attrName>
                                        </p:attrNameLst>
                                      </p:cBhvr>
                                      <p:to>
                                        <p:strVal val="visible"/>
                                      </p:to>
                                    </p:set>
                                    <p:anim calcmode="lin" valueType="num">
                                      <p:cBhvr additive="base">
                                        <p:cTn id="55" dur="500" fill="hold"/>
                                        <p:tgtEl>
                                          <p:spTgt spid="56"/>
                                        </p:tgtEl>
                                        <p:attrNameLst>
                                          <p:attrName>ppt_x</p:attrName>
                                        </p:attrNameLst>
                                      </p:cBhvr>
                                      <p:tavLst>
                                        <p:tav tm="0">
                                          <p:val>
                                            <p:strVal val="1+#ppt_w/2"/>
                                          </p:val>
                                        </p:tav>
                                        <p:tav tm="100000">
                                          <p:val>
                                            <p:strVal val="#ppt_x"/>
                                          </p:val>
                                        </p:tav>
                                      </p:tavLst>
                                    </p:anim>
                                    <p:anim calcmode="lin" valueType="num">
                                      <p:cBhvr additive="base">
                                        <p:cTn id="56" dur="500" fill="hold"/>
                                        <p:tgtEl>
                                          <p:spTgt spid="56"/>
                                        </p:tgtEl>
                                        <p:attrNameLst>
                                          <p:attrName>ppt_y</p:attrName>
                                        </p:attrNameLst>
                                      </p:cBhvr>
                                      <p:tavLst>
                                        <p:tav tm="0">
                                          <p:val>
                                            <p:strVal val="#ppt_y"/>
                                          </p:val>
                                        </p:tav>
                                        <p:tav tm="100000">
                                          <p:val>
                                            <p:strVal val="#ppt_y"/>
                                          </p:val>
                                        </p:tav>
                                      </p:tavLst>
                                    </p:anim>
                                  </p:childTnLst>
                                </p:cTn>
                              </p:par>
                              <p:par>
                                <p:cTn id="57" presetID="2" presetClass="entr" presetSubtype="2" fill="hold" nodeType="withEffect">
                                  <p:stCondLst>
                                    <p:cond delay="0"/>
                                  </p:stCondLst>
                                  <p:childTnLst>
                                    <p:set>
                                      <p:cBhvr>
                                        <p:cTn id="58" dur="1" fill="hold">
                                          <p:stCondLst>
                                            <p:cond delay="0"/>
                                          </p:stCondLst>
                                        </p:cTn>
                                        <p:tgtEl>
                                          <p:spTgt spid="59"/>
                                        </p:tgtEl>
                                        <p:attrNameLst>
                                          <p:attrName>style.visibility</p:attrName>
                                        </p:attrNameLst>
                                      </p:cBhvr>
                                      <p:to>
                                        <p:strVal val="visible"/>
                                      </p:to>
                                    </p:set>
                                    <p:anim calcmode="lin" valueType="num">
                                      <p:cBhvr additive="base">
                                        <p:cTn id="59" dur="500" fill="hold"/>
                                        <p:tgtEl>
                                          <p:spTgt spid="59"/>
                                        </p:tgtEl>
                                        <p:attrNameLst>
                                          <p:attrName>ppt_x</p:attrName>
                                        </p:attrNameLst>
                                      </p:cBhvr>
                                      <p:tavLst>
                                        <p:tav tm="0">
                                          <p:val>
                                            <p:strVal val="1+#ppt_w/2"/>
                                          </p:val>
                                        </p:tav>
                                        <p:tav tm="100000">
                                          <p:val>
                                            <p:strVal val="#ppt_x"/>
                                          </p:val>
                                        </p:tav>
                                      </p:tavLst>
                                    </p:anim>
                                    <p:anim calcmode="lin" valueType="num">
                                      <p:cBhvr additive="base">
                                        <p:cTn id="60" dur="500" fill="hold"/>
                                        <p:tgtEl>
                                          <p:spTgt spid="5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p:cNvSpPr txBox="1"/>
          <p:nvPr/>
        </p:nvSpPr>
        <p:spPr>
          <a:xfrm>
            <a:off x="2138990" y="1373459"/>
            <a:ext cx="1483257" cy="343441"/>
          </a:xfrm>
          <a:prstGeom prst="rect">
            <a:avLst/>
          </a:prstGeom>
          <a:noFill/>
        </p:spPr>
        <p:txBody>
          <a:bodyPr wrap="none" lIns="77231" tIns="38615" rIns="77231" bIns="38615" rtlCol="0">
            <a:spAutoFit/>
          </a:bodyPr>
          <a:lstStyle/>
          <a:p>
            <a:r>
              <a:rPr lang="zh-CN" altLang="en-US" sz="1700" dirty="0">
                <a:solidFill>
                  <a:schemeClr val="accent1"/>
                </a:solidFill>
                <a:latin typeface="微软雅黑" panose="020B0503020204020204" pitchFamily="34" charset="-122"/>
                <a:ea typeface="微软雅黑" panose="020B0503020204020204" pitchFamily="34" charset="-122"/>
              </a:rPr>
              <a:t>点击添加标题</a:t>
            </a:r>
            <a:endParaRPr lang="zh-CN" altLang="en-US" sz="1700" dirty="0">
              <a:solidFill>
                <a:schemeClr val="accent1"/>
              </a:solidFill>
              <a:latin typeface="微软雅黑" panose="020B0503020204020204" pitchFamily="34" charset="-122"/>
              <a:ea typeface="微软雅黑" panose="020B0503020204020204" pitchFamily="34" charset="-122"/>
            </a:endParaRPr>
          </a:p>
        </p:txBody>
      </p:sp>
      <p:grpSp>
        <p:nvGrpSpPr>
          <p:cNvPr id="3" name="组合 2"/>
          <p:cNvGrpSpPr/>
          <p:nvPr/>
        </p:nvGrpSpPr>
        <p:grpSpPr>
          <a:xfrm>
            <a:off x="1429106" y="1896923"/>
            <a:ext cx="6434551" cy="397128"/>
            <a:chOff x="885641" y="1768388"/>
            <a:chExt cx="7617902" cy="469766"/>
          </a:xfrm>
        </p:grpSpPr>
        <p:grpSp>
          <p:nvGrpSpPr>
            <p:cNvPr id="4" name="组合 3"/>
            <p:cNvGrpSpPr/>
            <p:nvPr/>
          </p:nvGrpSpPr>
          <p:grpSpPr>
            <a:xfrm>
              <a:off x="885641" y="1768388"/>
              <a:ext cx="6782703" cy="469766"/>
              <a:chOff x="827584" y="1666788"/>
              <a:chExt cx="6782703" cy="469766"/>
            </a:xfrm>
          </p:grpSpPr>
          <p:sp>
            <p:nvSpPr>
              <p:cNvPr id="6" name="TextBox 5"/>
              <p:cNvSpPr txBox="1"/>
              <p:nvPr/>
            </p:nvSpPr>
            <p:spPr>
              <a:xfrm>
                <a:off x="827584" y="1741944"/>
                <a:ext cx="886654" cy="309461"/>
              </a:xfrm>
              <a:prstGeom prst="rect">
                <a:avLst/>
              </a:prstGeom>
              <a:noFill/>
            </p:spPr>
            <p:txBody>
              <a:bodyPr wrap="none" rtlCol="0">
                <a:spAutoFit/>
              </a:bodyPr>
              <a:lstStyle/>
              <a:p>
                <a:r>
                  <a:rPr lang="zh-CN" altLang="en-US" sz="1100" dirty="0">
                    <a:solidFill>
                      <a:schemeClr val="accent1"/>
                    </a:solidFill>
                    <a:latin typeface="微软雅黑" panose="020B0503020204020204" pitchFamily="34" charset="-122"/>
                    <a:ea typeface="微软雅黑" panose="020B0503020204020204" pitchFamily="34" charset="-122"/>
                  </a:rPr>
                  <a:t>添加标题</a:t>
                </a:r>
                <a:endParaRPr lang="zh-CN" altLang="en-US" sz="1100" dirty="0">
                  <a:solidFill>
                    <a:schemeClr val="accent1"/>
                  </a:solidFill>
                  <a:latin typeface="微软雅黑" panose="020B0503020204020204" pitchFamily="34" charset="-122"/>
                  <a:ea typeface="微软雅黑" panose="020B0503020204020204" pitchFamily="34" charset="-122"/>
                </a:endParaRPr>
              </a:p>
            </p:txBody>
          </p:sp>
          <p:sp>
            <p:nvSpPr>
              <p:cNvPr id="7" name="右箭头 6"/>
              <p:cNvSpPr/>
              <p:nvPr/>
            </p:nvSpPr>
            <p:spPr>
              <a:xfrm>
                <a:off x="1735488" y="1666788"/>
                <a:ext cx="5874799" cy="469766"/>
              </a:xfrm>
              <a:prstGeom prst="rightArrow">
                <a:avLst/>
              </a:prstGeom>
              <a:solidFill>
                <a:srgbClr val="FFCA1B"/>
              </a:solidFill>
              <a:ln>
                <a:noFill/>
              </a:ln>
            </p:spPr>
            <p:txBody>
              <a:bodyPr vert="horz" wrap="square" lIns="91440" tIns="45720" rIns="91440" bIns="45720" numCol="1" anchor="t" anchorCtr="0" compatLnSpc="1"/>
              <a:lstStyle/>
              <a:p>
                <a:endParaRPr lang="zh-CN" altLang="en-US">
                  <a:solidFill>
                    <a:schemeClr val="accent1"/>
                  </a:solidFill>
                  <a:latin typeface="微软雅黑" panose="020B0503020204020204" pitchFamily="34" charset="-122"/>
                  <a:ea typeface="微软雅黑" panose="020B0503020204020204" pitchFamily="34" charset="-122"/>
                </a:endParaRPr>
              </a:p>
            </p:txBody>
          </p:sp>
          <p:sp>
            <p:nvSpPr>
              <p:cNvPr id="8" name="TextBox 7"/>
              <p:cNvSpPr txBox="1"/>
              <p:nvPr/>
            </p:nvSpPr>
            <p:spPr>
              <a:xfrm>
                <a:off x="1872613" y="1770973"/>
                <a:ext cx="1038478" cy="273053"/>
              </a:xfrm>
              <a:prstGeom prst="rect">
                <a:avLst/>
              </a:prstGeom>
              <a:noFill/>
            </p:spPr>
            <p:txBody>
              <a:bodyPr wrap="none" rtlCol="0">
                <a:spAutoFit/>
              </a:bodyPr>
              <a:lstStyle/>
              <a:p>
                <a:r>
                  <a:rPr lang="zh-CN" altLang="en-US" sz="900" dirty="0">
                    <a:solidFill>
                      <a:schemeClr val="accent2"/>
                    </a:solidFill>
                    <a:latin typeface="微软雅黑" panose="020B0503020204020204" pitchFamily="34" charset="-122"/>
                    <a:ea typeface="微软雅黑" panose="020B0503020204020204" pitchFamily="34" charset="-122"/>
                  </a:rPr>
                  <a:t>点击添加文字</a:t>
                </a:r>
                <a:endParaRPr lang="zh-CN" altLang="en-US" sz="900" dirty="0">
                  <a:solidFill>
                    <a:schemeClr val="accent2"/>
                  </a:solidFill>
                  <a:latin typeface="微软雅黑" panose="020B0503020204020204" pitchFamily="34" charset="-122"/>
                  <a:ea typeface="微软雅黑" panose="020B0503020204020204" pitchFamily="34" charset="-122"/>
                </a:endParaRPr>
              </a:p>
            </p:txBody>
          </p:sp>
        </p:grpSp>
        <p:sp>
          <p:nvSpPr>
            <p:cNvPr id="5" name="TextBox 4"/>
            <p:cNvSpPr txBox="1"/>
            <p:nvPr/>
          </p:nvSpPr>
          <p:spPr>
            <a:xfrm>
              <a:off x="7783895" y="1811931"/>
              <a:ext cx="719648" cy="400479"/>
            </a:xfrm>
            <a:prstGeom prst="rect">
              <a:avLst/>
            </a:prstGeom>
            <a:noFill/>
          </p:spPr>
          <p:txBody>
            <a:bodyPr wrap="none" rtlCol="0">
              <a:spAutoFit/>
            </a:bodyPr>
            <a:lstStyle/>
            <a:p>
              <a:r>
                <a:rPr lang="en-US" altLang="zh-CN" sz="1600" dirty="0">
                  <a:solidFill>
                    <a:schemeClr val="accent1"/>
                  </a:solidFill>
                  <a:latin typeface="微软雅黑" panose="020B0503020204020204" pitchFamily="34" charset="-122"/>
                  <a:ea typeface="微软雅黑" panose="020B0503020204020204" pitchFamily="34" charset="-122"/>
                </a:rPr>
                <a:t>95%</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grpSp>
      <p:grpSp>
        <p:nvGrpSpPr>
          <p:cNvPr id="9" name="组合 8"/>
          <p:cNvGrpSpPr/>
          <p:nvPr/>
        </p:nvGrpSpPr>
        <p:grpSpPr>
          <a:xfrm>
            <a:off x="1429106" y="2338013"/>
            <a:ext cx="4902094" cy="397128"/>
            <a:chOff x="885641" y="2301788"/>
            <a:chExt cx="5803617" cy="469766"/>
          </a:xfrm>
        </p:grpSpPr>
        <p:grpSp>
          <p:nvGrpSpPr>
            <p:cNvPr id="10" name="组合 9"/>
            <p:cNvGrpSpPr/>
            <p:nvPr/>
          </p:nvGrpSpPr>
          <p:grpSpPr>
            <a:xfrm>
              <a:off x="885641" y="2301788"/>
              <a:ext cx="5040560" cy="469766"/>
              <a:chOff x="827584" y="2189302"/>
              <a:chExt cx="5040560" cy="469766"/>
            </a:xfrm>
          </p:grpSpPr>
          <p:sp>
            <p:nvSpPr>
              <p:cNvPr id="12" name="TextBox 11"/>
              <p:cNvSpPr txBox="1"/>
              <p:nvPr/>
            </p:nvSpPr>
            <p:spPr>
              <a:xfrm>
                <a:off x="827584" y="2289857"/>
                <a:ext cx="886654" cy="309461"/>
              </a:xfrm>
              <a:prstGeom prst="rect">
                <a:avLst/>
              </a:prstGeom>
              <a:noFill/>
            </p:spPr>
            <p:txBody>
              <a:bodyPr wrap="none" rtlCol="0">
                <a:spAutoFit/>
              </a:bodyPr>
              <a:lstStyle/>
              <a:p>
                <a:r>
                  <a:rPr lang="zh-CN" altLang="en-US" sz="1100" dirty="0">
                    <a:solidFill>
                      <a:schemeClr val="accent1"/>
                    </a:solidFill>
                    <a:latin typeface="微软雅黑" panose="020B0503020204020204" pitchFamily="34" charset="-122"/>
                    <a:ea typeface="微软雅黑" panose="020B0503020204020204" pitchFamily="34" charset="-122"/>
                  </a:rPr>
                  <a:t>添加标题</a:t>
                </a:r>
                <a:endParaRPr lang="zh-CN" altLang="en-US" sz="1100" dirty="0">
                  <a:solidFill>
                    <a:schemeClr val="accent1"/>
                  </a:solidFill>
                  <a:latin typeface="微软雅黑" panose="020B0503020204020204" pitchFamily="34" charset="-122"/>
                  <a:ea typeface="微软雅黑" panose="020B0503020204020204" pitchFamily="34" charset="-122"/>
                </a:endParaRPr>
              </a:p>
            </p:txBody>
          </p:sp>
          <p:sp>
            <p:nvSpPr>
              <p:cNvPr id="13" name="右箭头 12"/>
              <p:cNvSpPr/>
              <p:nvPr/>
            </p:nvSpPr>
            <p:spPr>
              <a:xfrm>
                <a:off x="1735488" y="2189302"/>
                <a:ext cx="4132656" cy="469766"/>
              </a:xfrm>
              <a:prstGeom prst="rightArrow">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accent1"/>
                  </a:solidFill>
                  <a:latin typeface="微软雅黑" panose="020B0503020204020204" pitchFamily="34" charset="-122"/>
                  <a:ea typeface="微软雅黑" panose="020B0503020204020204" pitchFamily="34" charset="-122"/>
                </a:endParaRPr>
              </a:p>
            </p:txBody>
          </p:sp>
          <p:sp>
            <p:nvSpPr>
              <p:cNvPr id="14" name="TextBox 13"/>
              <p:cNvSpPr txBox="1"/>
              <p:nvPr/>
            </p:nvSpPr>
            <p:spPr>
              <a:xfrm>
                <a:off x="1872613" y="2278974"/>
                <a:ext cx="1038478" cy="273053"/>
              </a:xfrm>
              <a:prstGeom prst="rect">
                <a:avLst/>
              </a:prstGeom>
              <a:noFill/>
            </p:spPr>
            <p:txBody>
              <a:bodyPr wrap="none" rtlCol="0">
                <a:spAutoFit/>
              </a:bodyPr>
              <a:lstStyle/>
              <a:p>
                <a:r>
                  <a:rPr lang="zh-CN" altLang="en-US" sz="900" dirty="0">
                    <a:solidFill>
                      <a:schemeClr val="accent2"/>
                    </a:solidFill>
                    <a:latin typeface="微软雅黑" panose="020B0503020204020204" pitchFamily="34" charset="-122"/>
                    <a:ea typeface="微软雅黑" panose="020B0503020204020204" pitchFamily="34" charset="-122"/>
                  </a:rPr>
                  <a:t>点击添加文字</a:t>
                </a:r>
                <a:endParaRPr lang="zh-CN" altLang="en-US" sz="900" dirty="0">
                  <a:solidFill>
                    <a:schemeClr val="accent2"/>
                  </a:solidFill>
                  <a:latin typeface="微软雅黑" panose="020B0503020204020204" pitchFamily="34" charset="-122"/>
                  <a:ea typeface="微软雅黑" panose="020B0503020204020204" pitchFamily="34" charset="-122"/>
                </a:endParaRPr>
              </a:p>
            </p:txBody>
          </p:sp>
        </p:grpSp>
        <p:sp>
          <p:nvSpPr>
            <p:cNvPr id="11" name="TextBox 10"/>
            <p:cNvSpPr txBox="1"/>
            <p:nvPr/>
          </p:nvSpPr>
          <p:spPr>
            <a:xfrm>
              <a:off x="5969610" y="2363474"/>
              <a:ext cx="719648" cy="400478"/>
            </a:xfrm>
            <a:prstGeom prst="rect">
              <a:avLst/>
            </a:prstGeom>
            <a:noFill/>
          </p:spPr>
          <p:txBody>
            <a:bodyPr wrap="none" rtlCol="0">
              <a:spAutoFit/>
            </a:bodyPr>
            <a:lstStyle/>
            <a:p>
              <a:r>
                <a:rPr lang="en-US" altLang="zh-CN" sz="1600" dirty="0">
                  <a:solidFill>
                    <a:schemeClr val="accent1"/>
                  </a:solidFill>
                  <a:latin typeface="微软雅黑" panose="020B0503020204020204" pitchFamily="34" charset="-122"/>
                  <a:ea typeface="微软雅黑" panose="020B0503020204020204" pitchFamily="34" charset="-122"/>
                </a:rPr>
                <a:t>75%</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grpSp>
      <p:grpSp>
        <p:nvGrpSpPr>
          <p:cNvPr id="15" name="组合 14"/>
          <p:cNvGrpSpPr/>
          <p:nvPr/>
        </p:nvGrpSpPr>
        <p:grpSpPr>
          <a:xfrm>
            <a:off x="1429107" y="2779103"/>
            <a:ext cx="5502815" cy="397128"/>
            <a:chOff x="885641" y="2835188"/>
            <a:chExt cx="6514815" cy="469766"/>
          </a:xfrm>
        </p:grpSpPr>
        <p:grpSp>
          <p:nvGrpSpPr>
            <p:cNvPr id="16" name="组合 15"/>
            <p:cNvGrpSpPr/>
            <p:nvPr/>
          </p:nvGrpSpPr>
          <p:grpSpPr>
            <a:xfrm>
              <a:off x="885641" y="2835188"/>
              <a:ext cx="5688632" cy="469766"/>
              <a:chOff x="827584" y="2682788"/>
              <a:chExt cx="5688632" cy="469766"/>
            </a:xfrm>
          </p:grpSpPr>
          <p:sp>
            <p:nvSpPr>
              <p:cNvPr id="18" name="TextBox 17"/>
              <p:cNvSpPr txBox="1"/>
              <p:nvPr/>
            </p:nvSpPr>
            <p:spPr>
              <a:xfrm>
                <a:off x="827584" y="2779716"/>
                <a:ext cx="886654" cy="309461"/>
              </a:xfrm>
              <a:prstGeom prst="rect">
                <a:avLst/>
              </a:prstGeom>
              <a:noFill/>
            </p:spPr>
            <p:txBody>
              <a:bodyPr wrap="none" rtlCol="0">
                <a:spAutoFit/>
              </a:bodyPr>
              <a:lstStyle/>
              <a:p>
                <a:r>
                  <a:rPr lang="zh-CN" altLang="en-US" sz="1100" dirty="0">
                    <a:solidFill>
                      <a:schemeClr val="accent1"/>
                    </a:solidFill>
                    <a:latin typeface="微软雅黑" panose="020B0503020204020204" pitchFamily="34" charset="-122"/>
                    <a:ea typeface="微软雅黑" panose="020B0503020204020204" pitchFamily="34" charset="-122"/>
                  </a:rPr>
                  <a:t>添加标题</a:t>
                </a:r>
                <a:endParaRPr lang="zh-CN" altLang="en-US" sz="1100" dirty="0">
                  <a:solidFill>
                    <a:schemeClr val="accent1"/>
                  </a:solidFill>
                  <a:latin typeface="微软雅黑" panose="020B0503020204020204" pitchFamily="34" charset="-122"/>
                  <a:ea typeface="微软雅黑" panose="020B0503020204020204" pitchFamily="34" charset="-122"/>
                </a:endParaRPr>
              </a:p>
            </p:txBody>
          </p:sp>
          <p:sp>
            <p:nvSpPr>
              <p:cNvPr id="19" name="右箭头 18"/>
              <p:cNvSpPr/>
              <p:nvPr/>
            </p:nvSpPr>
            <p:spPr>
              <a:xfrm>
                <a:off x="1735488" y="2682788"/>
                <a:ext cx="4780728" cy="469766"/>
              </a:xfrm>
              <a:prstGeom prst="rightArrow">
                <a:avLst/>
              </a:prstGeom>
              <a:solidFill>
                <a:srgbClr val="FFCA1B"/>
              </a:solidFill>
              <a:ln>
                <a:noFill/>
              </a:ln>
            </p:spPr>
            <p:txBody>
              <a:bodyPr vert="horz" wrap="square" lIns="91440" tIns="45720" rIns="91440" bIns="45720" numCol="1" anchor="t" anchorCtr="0" compatLnSpc="1"/>
              <a:lstStyle/>
              <a:p>
                <a:endParaRPr lang="zh-CN" altLang="en-US">
                  <a:solidFill>
                    <a:schemeClr val="accent1"/>
                  </a:solidFill>
                  <a:latin typeface="微软雅黑" panose="020B0503020204020204" pitchFamily="34" charset="-122"/>
                  <a:ea typeface="微软雅黑" panose="020B0503020204020204" pitchFamily="34" charset="-122"/>
                </a:endParaRPr>
              </a:p>
            </p:txBody>
          </p:sp>
          <p:sp>
            <p:nvSpPr>
              <p:cNvPr id="20" name="TextBox 19"/>
              <p:cNvSpPr txBox="1"/>
              <p:nvPr/>
            </p:nvSpPr>
            <p:spPr>
              <a:xfrm>
                <a:off x="1872613" y="2772460"/>
                <a:ext cx="1038478" cy="273053"/>
              </a:xfrm>
              <a:prstGeom prst="rect">
                <a:avLst/>
              </a:prstGeom>
              <a:noFill/>
            </p:spPr>
            <p:txBody>
              <a:bodyPr wrap="none" rtlCol="0">
                <a:spAutoFit/>
              </a:bodyPr>
              <a:lstStyle/>
              <a:p>
                <a:r>
                  <a:rPr lang="zh-CN" altLang="en-US" sz="900" dirty="0">
                    <a:solidFill>
                      <a:schemeClr val="accent2"/>
                    </a:solidFill>
                    <a:latin typeface="微软雅黑" panose="020B0503020204020204" pitchFamily="34" charset="-122"/>
                    <a:ea typeface="微软雅黑" panose="020B0503020204020204" pitchFamily="34" charset="-122"/>
                  </a:rPr>
                  <a:t>点击添加文字</a:t>
                </a:r>
                <a:endParaRPr lang="zh-CN" altLang="en-US" sz="900" dirty="0">
                  <a:solidFill>
                    <a:schemeClr val="accent2"/>
                  </a:solidFill>
                  <a:latin typeface="微软雅黑" panose="020B0503020204020204" pitchFamily="34" charset="-122"/>
                  <a:ea typeface="微软雅黑" panose="020B0503020204020204" pitchFamily="34" charset="-122"/>
                </a:endParaRPr>
              </a:p>
            </p:txBody>
          </p:sp>
        </p:grpSp>
        <p:sp>
          <p:nvSpPr>
            <p:cNvPr id="17" name="TextBox 16"/>
            <p:cNvSpPr txBox="1"/>
            <p:nvPr/>
          </p:nvSpPr>
          <p:spPr>
            <a:xfrm>
              <a:off x="6680808" y="2900502"/>
              <a:ext cx="719648" cy="400478"/>
            </a:xfrm>
            <a:prstGeom prst="rect">
              <a:avLst/>
            </a:prstGeom>
            <a:noFill/>
          </p:spPr>
          <p:txBody>
            <a:bodyPr wrap="none" rtlCol="0">
              <a:spAutoFit/>
            </a:bodyPr>
            <a:lstStyle/>
            <a:p>
              <a:r>
                <a:rPr lang="en-US" altLang="zh-CN" sz="1600" dirty="0">
                  <a:solidFill>
                    <a:schemeClr val="accent1"/>
                  </a:solidFill>
                  <a:latin typeface="微软雅黑" panose="020B0503020204020204" pitchFamily="34" charset="-122"/>
                  <a:ea typeface="微软雅黑" panose="020B0503020204020204" pitchFamily="34" charset="-122"/>
                </a:rPr>
                <a:t>85%</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grpSp>
      <p:grpSp>
        <p:nvGrpSpPr>
          <p:cNvPr id="21" name="组合 20"/>
          <p:cNvGrpSpPr/>
          <p:nvPr/>
        </p:nvGrpSpPr>
        <p:grpSpPr>
          <a:xfrm>
            <a:off x="1429106" y="3220194"/>
            <a:ext cx="4215553" cy="397128"/>
            <a:chOff x="885641" y="3368588"/>
            <a:chExt cx="4990817" cy="469766"/>
          </a:xfrm>
        </p:grpSpPr>
        <p:grpSp>
          <p:nvGrpSpPr>
            <p:cNvPr id="22" name="组合 21"/>
            <p:cNvGrpSpPr/>
            <p:nvPr/>
          </p:nvGrpSpPr>
          <p:grpSpPr>
            <a:xfrm>
              <a:off x="885641" y="3368588"/>
              <a:ext cx="4176464" cy="469766"/>
              <a:chOff x="827584" y="3190788"/>
              <a:chExt cx="4176464" cy="469766"/>
            </a:xfrm>
          </p:grpSpPr>
          <p:sp>
            <p:nvSpPr>
              <p:cNvPr id="24" name="TextBox 23"/>
              <p:cNvSpPr txBox="1"/>
              <p:nvPr/>
            </p:nvSpPr>
            <p:spPr>
              <a:xfrm>
                <a:off x="827584" y="3288560"/>
                <a:ext cx="886654" cy="309461"/>
              </a:xfrm>
              <a:prstGeom prst="rect">
                <a:avLst/>
              </a:prstGeom>
              <a:noFill/>
            </p:spPr>
            <p:txBody>
              <a:bodyPr wrap="none" rtlCol="0">
                <a:spAutoFit/>
              </a:bodyPr>
              <a:lstStyle/>
              <a:p>
                <a:r>
                  <a:rPr lang="zh-CN" altLang="en-US" sz="1100" dirty="0">
                    <a:solidFill>
                      <a:schemeClr val="accent1"/>
                    </a:solidFill>
                    <a:latin typeface="微软雅黑" panose="020B0503020204020204" pitchFamily="34" charset="-122"/>
                    <a:ea typeface="微软雅黑" panose="020B0503020204020204" pitchFamily="34" charset="-122"/>
                  </a:rPr>
                  <a:t>添加标题</a:t>
                </a:r>
                <a:endParaRPr lang="zh-CN" altLang="en-US" sz="1100" dirty="0">
                  <a:solidFill>
                    <a:schemeClr val="accent1"/>
                  </a:solidFill>
                  <a:latin typeface="微软雅黑" panose="020B0503020204020204" pitchFamily="34" charset="-122"/>
                  <a:ea typeface="微软雅黑" panose="020B0503020204020204" pitchFamily="34" charset="-122"/>
                </a:endParaRPr>
              </a:p>
            </p:txBody>
          </p:sp>
          <p:sp>
            <p:nvSpPr>
              <p:cNvPr id="25" name="右箭头 24"/>
              <p:cNvSpPr/>
              <p:nvPr/>
            </p:nvSpPr>
            <p:spPr>
              <a:xfrm>
                <a:off x="1735488" y="3190788"/>
                <a:ext cx="3268560" cy="469766"/>
              </a:xfrm>
              <a:prstGeom prst="rightArrow">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accent1"/>
                  </a:solidFill>
                  <a:latin typeface="微软雅黑" panose="020B0503020204020204" pitchFamily="34" charset="-122"/>
                  <a:ea typeface="微软雅黑" panose="020B0503020204020204" pitchFamily="34" charset="-122"/>
                </a:endParaRPr>
              </a:p>
            </p:txBody>
          </p:sp>
          <p:sp>
            <p:nvSpPr>
              <p:cNvPr id="26" name="TextBox 25"/>
              <p:cNvSpPr txBox="1"/>
              <p:nvPr/>
            </p:nvSpPr>
            <p:spPr>
              <a:xfrm>
                <a:off x="1872613" y="3280460"/>
                <a:ext cx="1038478" cy="273053"/>
              </a:xfrm>
              <a:prstGeom prst="rect">
                <a:avLst/>
              </a:prstGeom>
              <a:noFill/>
            </p:spPr>
            <p:txBody>
              <a:bodyPr wrap="none" rtlCol="0">
                <a:spAutoFit/>
              </a:bodyPr>
              <a:lstStyle/>
              <a:p>
                <a:r>
                  <a:rPr lang="zh-CN" altLang="en-US" sz="900" dirty="0">
                    <a:solidFill>
                      <a:schemeClr val="accent2"/>
                    </a:solidFill>
                    <a:latin typeface="微软雅黑" panose="020B0503020204020204" pitchFamily="34" charset="-122"/>
                    <a:ea typeface="微软雅黑" panose="020B0503020204020204" pitchFamily="34" charset="-122"/>
                  </a:rPr>
                  <a:t>点击添加文字</a:t>
                </a:r>
                <a:endParaRPr lang="zh-CN" altLang="en-US" sz="900" dirty="0">
                  <a:solidFill>
                    <a:schemeClr val="accent2"/>
                  </a:solidFill>
                  <a:latin typeface="微软雅黑" panose="020B0503020204020204" pitchFamily="34" charset="-122"/>
                  <a:ea typeface="微软雅黑" panose="020B0503020204020204" pitchFamily="34" charset="-122"/>
                </a:endParaRPr>
              </a:p>
            </p:txBody>
          </p:sp>
        </p:grpSp>
        <p:sp>
          <p:nvSpPr>
            <p:cNvPr id="23" name="TextBox 22"/>
            <p:cNvSpPr txBox="1"/>
            <p:nvPr/>
          </p:nvSpPr>
          <p:spPr>
            <a:xfrm>
              <a:off x="5156810" y="3437529"/>
              <a:ext cx="719648" cy="400478"/>
            </a:xfrm>
            <a:prstGeom prst="rect">
              <a:avLst/>
            </a:prstGeom>
            <a:noFill/>
          </p:spPr>
          <p:txBody>
            <a:bodyPr wrap="none" rtlCol="0">
              <a:spAutoFit/>
            </a:bodyPr>
            <a:lstStyle/>
            <a:p>
              <a:r>
                <a:rPr lang="en-US" altLang="zh-CN" sz="1600" dirty="0">
                  <a:solidFill>
                    <a:schemeClr val="accent1"/>
                  </a:solidFill>
                  <a:latin typeface="微软雅黑" panose="020B0503020204020204" pitchFamily="34" charset="-122"/>
                  <a:ea typeface="微软雅黑" panose="020B0503020204020204" pitchFamily="34" charset="-122"/>
                </a:rPr>
                <a:t>52%</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grpSp>
      <p:grpSp>
        <p:nvGrpSpPr>
          <p:cNvPr id="27" name="组合 26"/>
          <p:cNvGrpSpPr/>
          <p:nvPr/>
        </p:nvGrpSpPr>
        <p:grpSpPr>
          <a:xfrm>
            <a:off x="1429106" y="3661274"/>
            <a:ext cx="6130621" cy="397126"/>
            <a:chOff x="885641" y="3901988"/>
            <a:chExt cx="7258080" cy="469766"/>
          </a:xfrm>
        </p:grpSpPr>
        <p:grpSp>
          <p:nvGrpSpPr>
            <p:cNvPr id="28" name="组合 27"/>
            <p:cNvGrpSpPr/>
            <p:nvPr/>
          </p:nvGrpSpPr>
          <p:grpSpPr>
            <a:xfrm>
              <a:off x="885641" y="3901988"/>
              <a:ext cx="6336704" cy="469766"/>
              <a:chOff x="827584" y="3800388"/>
              <a:chExt cx="6336704" cy="469766"/>
            </a:xfrm>
          </p:grpSpPr>
          <p:sp>
            <p:nvSpPr>
              <p:cNvPr id="30" name="TextBox 29"/>
              <p:cNvSpPr txBox="1"/>
              <p:nvPr/>
            </p:nvSpPr>
            <p:spPr>
              <a:xfrm>
                <a:off x="827584" y="3933602"/>
                <a:ext cx="886655" cy="309461"/>
              </a:xfrm>
              <a:prstGeom prst="rect">
                <a:avLst/>
              </a:prstGeom>
              <a:noFill/>
            </p:spPr>
            <p:txBody>
              <a:bodyPr wrap="none" rtlCol="0">
                <a:spAutoFit/>
              </a:bodyPr>
              <a:lstStyle/>
              <a:p>
                <a:r>
                  <a:rPr lang="zh-CN" altLang="en-US" sz="1100" dirty="0">
                    <a:solidFill>
                      <a:schemeClr val="accent1"/>
                    </a:solidFill>
                    <a:latin typeface="微软雅黑" panose="020B0503020204020204" pitchFamily="34" charset="-122"/>
                    <a:ea typeface="微软雅黑" panose="020B0503020204020204" pitchFamily="34" charset="-122"/>
                  </a:rPr>
                  <a:t>添加标题</a:t>
                </a:r>
                <a:endParaRPr lang="zh-CN" altLang="en-US" sz="1100" dirty="0">
                  <a:solidFill>
                    <a:schemeClr val="accent1"/>
                  </a:solidFill>
                  <a:latin typeface="微软雅黑" panose="020B0503020204020204" pitchFamily="34" charset="-122"/>
                  <a:ea typeface="微软雅黑" panose="020B0503020204020204" pitchFamily="34" charset="-122"/>
                </a:endParaRPr>
              </a:p>
            </p:txBody>
          </p:sp>
          <p:sp>
            <p:nvSpPr>
              <p:cNvPr id="31" name="右箭头 30"/>
              <p:cNvSpPr/>
              <p:nvPr/>
            </p:nvSpPr>
            <p:spPr>
              <a:xfrm>
                <a:off x="1735488" y="3800388"/>
                <a:ext cx="5428800" cy="469766"/>
              </a:xfrm>
              <a:prstGeom prst="rightArrow">
                <a:avLst/>
              </a:prstGeom>
              <a:solidFill>
                <a:srgbClr val="FFCA1B"/>
              </a:solidFill>
              <a:ln>
                <a:noFill/>
              </a:ln>
            </p:spPr>
            <p:txBody>
              <a:bodyPr vert="horz" wrap="square" lIns="91440" tIns="45720" rIns="91440" bIns="45720" numCol="1" anchor="t" anchorCtr="0" compatLnSpc="1"/>
              <a:lstStyle/>
              <a:p>
                <a:endParaRPr lang="zh-CN" altLang="en-US">
                  <a:solidFill>
                    <a:schemeClr val="accent1"/>
                  </a:solidFill>
                  <a:latin typeface="微软雅黑" panose="020B0503020204020204" pitchFamily="34" charset="-122"/>
                  <a:ea typeface="微软雅黑" panose="020B0503020204020204" pitchFamily="34" charset="-122"/>
                </a:endParaRPr>
              </a:p>
            </p:txBody>
          </p:sp>
          <p:sp>
            <p:nvSpPr>
              <p:cNvPr id="32" name="TextBox 31"/>
              <p:cNvSpPr txBox="1"/>
              <p:nvPr/>
            </p:nvSpPr>
            <p:spPr>
              <a:xfrm>
                <a:off x="1872613" y="3904573"/>
                <a:ext cx="1038479" cy="273054"/>
              </a:xfrm>
              <a:prstGeom prst="rect">
                <a:avLst/>
              </a:prstGeom>
              <a:noFill/>
            </p:spPr>
            <p:txBody>
              <a:bodyPr wrap="none" rtlCol="0">
                <a:spAutoFit/>
              </a:bodyPr>
              <a:lstStyle/>
              <a:p>
                <a:r>
                  <a:rPr lang="zh-CN" altLang="en-US" sz="900" dirty="0">
                    <a:solidFill>
                      <a:schemeClr val="accent2"/>
                    </a:solidFill>
                    <a:latin typeface="微软雅黑" panose="020B0503020204020204" pitchFamily="34" charset="-122"/>
                    <a:ea typeface="微软雅黑" panose="020B0503020204020204" pitchFamily="34" charset="-122"/>
                  </a:rPr>
                  <a:t>点击添加文字</a:t>
                </a:r>
                <a:endParaRPr lang="zh-CN" altLang="en-US" sz="900" dirty="0">
                  <a:solidFill>
                    <a:schemeClr val="accent2"/>
                  </a:solidFill>
                  <a:latin typeface="微软雅黑" panose="020B0503020204020204" pitchFamily="34" charset="-122"/>
                  <a:ea typeface="微软雅黑" panose="020B0503020204020204" pitchFamily="34" charset="-122"/>
                </a:endParaRPr>
              </a:p>
            </p:txBody>
          </p:sp>
        </p:grpSp>
        <p:sp>
          <p:nvSpPr>
            <p:cNvPr id="29" name="TextBox 28"/>
            <p:cNvSpPr txBox="1"/>
            <p:nvPr/>
          </p:nvSpPr>
          <p:spPr>
            <a:xfrm>
              <a:off x="7304923" y="3945530"/>
              <a:ext cx="838798" cy="400480"/>
            </a:xfrm>
            <a:prstGeom prst="rect">
              <a:avLst/>
            </a:prstGeom>
            <a:noFill/>
          </p:spPr>
          <p:txBody>
            <a:bodyPr wrap="square" rtlCol="0">
              <a:spAutoFit/>
            </a:bodyPr>
            <a:lstStyle/>
            <a:p>
              <a:r>
                <a:rPr lang="en-US" altLang="zh-CN" sz="1600" dirty="0">
                  <a:solidFill>
                    <a:schemeClr val="accent1"/>
                  </a:solidFill>
                  <a:latin typeface="微软雅黑" panose="020B0503020204020204" pitchFamily="34" charset="-122"/>
                  <a:ea typeface="微软雅黑" panose="020B0503020204020204" pitchFamily="34" charset="-122"/>
                </a:rPr>
                <a:t>87%</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grpSp>
      <p:grpSp>
        <p:nvGrpSpPr>
          <p:cNvPr id="33" name="组合 32"/>
          <p:cNvGrpSpPr/>
          <p:nvPr/>
        </p:nvGrpSpPr>
        <p:grpSpPr>
          <a:xfrm>
            <a:off x="280052" y="242680"/>
            <a:ext cx="2904891" cy="338554"/>
            <a:chOff x="568442" y="319364"/>
            <a:chExt cx="3873190" cy="451406"/>
          </a:xfrm>
        </p:grpSpPr>
        <p:sp>
          <p:nvSpPr>
            <p:cNvPr id="34"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35" name="等腰三角形 34"/>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36"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8" presetClass="entr" presetSubtype="0" accel="50000" fill="hold" grpId="0" nodeType="withEffect">
                                  <p:stCondLst>
                                    <p:cond delay="0"/>
                                  </p:stCondLst>
                                  <p:iterate type="lt">
                                    <p:tmPct val="3000"/>
                                  </p:iterate>
                                  <p:childTnLst>
                                    <p:set>
                                      <p:cBhvr>
                                        <p:cTn id="6" dur="1" fill="hold">
                                          <p:stCondLst>
                                            <p:cond delay="0"/>
                                          </p:stCondLst>
                                        </p:cTn>
                                        <p:tgtEl>
                                          <p:spTgt spid="2"/>
                                        </p:tgtEl>
                                        <p:attrNameLst>
                                          <p:attrName>style.visibility</p:attrName>
                                        </p:attrNameLst>
                                      </p:cBhvr>
                                      <p:to>
                                        <p:strVal val="visible"/>
                                      </p:to>
                                    </p:set>
                                    <p:set>
                                      <p:cBhvr>
                                        <p:cTn id="7" dur="683" fill="hold">
                                          <p:stCondLst>
                                            <p:cond delay="0"/>
                                          </p:stCondLst>
                                        </p:cTn>
                                        <p:tgtEl>
                                          <p:spTgt spid="2"/>
                                        </p:tgtEl>
                                        <p:attrNameLst>
                                          <p:attrName>style.rotation</p:attrName>
                                        </p:attrNameLst>
                                      </p:cBhvr>
                                      <p:to>
                                        <p:strVal val="-45.0"/>
                                      </p:to>
                                    </p:set>
                                    <p:anim calcmode="lin" valueType="num">
                                      <p:cBhvr>
                                        <p:cTn id="8" dur="683" fill="hold">
                                          <p:stCondLst>
                                            <p:cond delay="683"/>
                                          </p:stCondLst>
                                        </p:cTn>
                                        <p:tgtEl>
                                          <p:spTgt spid="2"/>
                                        </p:tgtEl>
                                        <p:attrNameLst>
                                          <p:attrName>style.rotation</p:attrName>
                                        </p:attrNameLst>
                                      </p:cBhvr>
                                      <p:tavLst>
                                        <p:tav tm="0">
                                          <p:val>
                                            <p:fltVal val="-45"/>
                                          </p:val>
                                        </p:tav>
                                        <p:tav tm="69900">
                                          <p:val>
                                            <p:fltVal val="45"/>
                                          </p:val>
                                        </p:tav>
                                        <p:tav tm="100000">
                                          <p:val>
                                            <p:fltVal val="0"/>
                                          </p:val>
                                        </p:tav>
                                      </p:tavLst>
                                    </p:anim>
                                    <p:anim calcmode="lin" valueType="num">
                                      <p:cBhvr>
                                        <p:cTn id="9" dur="683" fill="hold">
                                          <p:stCondLst>
                                            <p:cond delay="0"/>
                                          </p:stCondLst>
                                        </p:cTn>
                                        <p:tgtEl>
                                          <p:spTgt spid="2"/>
                                        </p:tgtEl>
                                        <p:attrNameLst>
                                          <p:attrName>ppt_y</p:attrName>
                                        </p:attrNameLst>
                                      </p:cBhvr>
                                      <p:tavLst>
                                        <p:tav tm="0">
                                          <p:val>
                                            <p:strVal val="#ppt_y-1"/>
                                          </p:val>
                                        </p:tav>
                                        <p:tav tm="100000">
                                          <p:val>
                                            <p:strVal val="#ppt_y-(0.354*#ppt_w-0.172*#ppt_h)"/>
                                          </p:val>
                                        </p:tav>
                                      </p:tavLst>
                                    </p:anim>
                                    <p:anim calcmode="lin" valueType="num">
                                      <p:cBhvr>
                                        <p:cTn id="10" dur="234" decel="50000" autoRev="1" fill="hold">
                                          <p:stCondLst>
                                            <p:cond delay="683"/>
                                          </p:stCondLst>
                                        </p:cTn>
                                        <p:tgtEl>
                                          <p:spTgt spid="2"/>
                                        </p:tgtEl>
                                        <p:attrNameLst>
                                          <p:attrName>ppt_y</p:attrName>
                                        </p:attrNameLst>
                                      </p:cBhvr>
                                      <p:tavLst>
                                        <p:tav tm="0">
                                          <p:val>
                                            <p:strVal val="#ppt_y-(0.354*#ppt_w-0.172*#ppt_h)"/>
                                          </p:val>
                                        </p:tav>
                                        <p:tav tm="100000">
                                          <p:val>
                                            <p:strVal val="#ppt_y-(0.354*#ppt_w-0.172*#ppt_h)-#ppt_h/2"/>
                                          </p:val>
                                        </p:tav>
                                      </p:tavLst>
                                    </p:anim>
                                    <p:anim calcmode="lin" valueType="num">
                                      <p:cBhvr>
                                        <p:cTn id="11" dur="204" fill="hold">
                                          <p:stCondLst>
                                            <p:cond delay="1296"/>
                                          </p:stCondLst>
                                        </p:cTn>
                                        <p:tgtEl>
                                          <p:spTgt spid="2"/>
                                        </p:tgtEl>
                                        <p:attrNameLst>
                                          <p:attrName>ppt_y</p:attrName>
                                        </p:attrNameLst>
                                      </p:cBhvr>
                                      <p:tavLst>
                                        <p:tav tm="0">
                                          <p:val>
                                            <p:strVal val="#ppt_y-(0.354*#ppt_w-0.172*#ppt_h)"/>
                                          </p:val>
                                        </p:tav>
                                        <p:tav tm="100000">
                                          <p:val>
                                            <p:strVal val="#ppt_y"/>
                                          </p:val>
                                        </p:tav>
                                      </p:tavLst>
                                    </p:anim>
                                  </p:childTnLst>
                                </p:cTn>
                              </p:par>
                              <p:par>
                                <p:cTn id="12" presetID="12" presetClass="entr" presetSubtype="8" fill="hold" nodeType="withEffect">
                                  <p:stCondLst>
                                    <p:cond delay="1250"/>
                                  </p:stCondLst>
                                  <p:childTnLst>
                                    <p:set>
                                      <p:cBhvr>
                                        <p:cTn id="13" dur="1" fill="hold">
                                          <p:stCondLst>
                                            <p:cond delay="0"/>
                                          </p:stCondLst>
                                        </p:cTn>
                                        <p:tgtEl>
                                          <p:spTgt spid="3"/>
                                        </p:tgtEl>
                                        <p:attrNameLst>
                                          <p:attrName>style.visibility</p:attrName>
                                        </p:attrNameLst>
                                      </p:cBhvr>
                                      <p:to>
                                        <p:strVal val="visible"/>
                                      </p:to>
                                    </p:set>
                                    <p:anim calcmode="lin" valueType="num">
                                      <p:cBhvr additive="base">
                                        <p:cTn id="14" dur="1000"/>
                                        <p:tgtEl>
                                          <p:spTgt spid="3"/>
                                        </p:tgtEl>
                                        <p:attrNameLst>
                                          <p:attrName>ppt_x</p:attrName>
                                        </p:attrNameLst>
                                      </p:cBhvr>
                                      <p:tavLst>
                                        <p:tav tm="0">
                                          <p:val>
                                            <p:strVal val="#ppt_x-#ppt_w*1.125000"/>
                                          </p:val>
                                        </p:tav>
                                        <p:tav tm="100000">
                                          <p:val>
                                            <p:strVal val="#ppt_x"/>
                                          </p:val>
                                        </p:tav>
                                      </p:tavLst>
                                    </p:anim>
                                    <p:animEffect transition="in" filter="wipe(right)">
                                      <p:cBhvr>
                                        <p:cTn id="15" dur="1000"/>
                                        <p:tgtEl>
                                          <p:spTgt spid="3"/>
                                        </p:tgtEl>
                                      </p:cBhvr>
                                    </p:animEffect>
                                  </p:childTnLst>
                                </p:cTn>
                              </p:par>
                              <p:par>
                                <p:cTn id="16" presetID="12" presetClass="entr" presetSubtype="8" fill="hold" nodeType="withEffect">
                                  <p:stCondLst>
                                    <p:cond delay="1500"/>
                                  </p:stCondLst>
                                  <p:childTnLst>
                                    <p:set>
                                      <p:cBhvr>
                                        <p:cTn id="17" dur="1" fill="hold">
                                          <p:stCondLst>
                                            <p:cond delay="0"/>
                                          </p:stCondLst>
                                        </p:cTn>
                                        <p:tgtEl>
                                          <p:spTgt spid="9"/>
                                        </p:tgtEl>
                                        <p:attrNameLst>
                                          <p:attrName>style.visibility</p:attrName>
                                        </p:attrNameLst>
                                      </p:cBhvr>
                                      <p:to>
                                        <p:strVal val="visible"/>
                                      </p:to>
                                    </p:set>
                                    <p:anim calcmode="lin" valueType="num">
                                      <p:cBhvr additive="base">
                                        <p:cTn id="18" dur="1000"/>
                                        <p:tgtEl>
                                          <p:spTgt spid="9"/>
                                        </p:tgtEl>
                                        <p:attrNameLst>
                                          <p:attrName>ppt_x</p:attrName>
                                        </p:attrNameLst>
                                      </p:cBhvr>
                                      <p:tavLst>
                                        <p:tav tm="0">
                                          <p:val>
                                            <p:strVal val="#ppt_x-#ppt_w*1.125000"/>
                                          </p:val>
                                        </p:tav>
                                        <p:tav tm="100000">
                                          <p:val>
                                            <p:strVal val="#ppt_x"/>
                                          </p:val>
                                        </p:tav>
                                      </p:tavLst>
                                    </p:anim>
                                    <p:animEffect transition="in" filter="wipe(right)">
                                      <p:cBhvr>
                                        <p:cTn id="19" dur="1000"/>
                                        <p:tgtEl>
                                          <p:spTgt spid="9"/>
                                        </p:tgtEl>
                                      </p:cBhvr>
                                    </p:animEffect>
                                  </p:childTnLst>
                                </p:cTn>
                              </p:par>
                              <p:par>
                                <p:cTn id="20" presetID="12" presetClass="entr" presetSubtype="8" fill="hold" nodeType="withEffect">
                                  <p:stCondLst>
                                    <p:cond delay="1700"/>
                                  </p:stCondLst>
                                  <p:childTnLst>
                                    <p:set>
                                      <p:cBhvr>
                                        <p:cTn id="21" dur="1" fill="hold">
                                          <p:stCondLst>
                                            <p:cond delay="0"/>
                                          </p:stCondLst>
                                        </p:cTn>
                                        <p:tgtEl>
                                          <p:spTgt spid="15"/>
                                        </p:tgtEl>
                                        <p:attrNameLst>
                                          <p:attrName>style.visibility</p:attrName>
                                        </p:attrNameLst>
                                      </p:cBhvr>
                                      <p:to>
                                        <p:strVal val="visible"/>
                                      </p:to>
                                    </p:set>
                                    <p:anim calcmode="lin" valueType="num">
                                      <p:cBhvr additive="base">
                                        <p:cTn id="22" dur="1000"/>
                                        <p:tgtEl>
                                          <p:spTgt spid="15"/>
                                        </p:tgtEl>
                                        <p:attrNameLst>
                                          <p:attrName>ppt_x</p:attrName>
                                        </p:attrNameLst>
                                      </p:cBhvr>
                                      <p:tavLst>
                                        <p:tav tm="0">
                                          <p:val>
                                            <p:strVal val="#ppt_x-#ppt_w*1.125000"/>
                                          </p:val>
                                        </p:tav>
                                        <p:tav tm="100000">
                                          <p:val>
                                            <p:strVal val="#ppt_x"/>
                                          </p:val>
                                        </p:tav>
                                      </p:tavLst>
                                    </p:anim>
                                    <p:animEffect transition="in" filter="wipe(right)">
                                      <p:cBhvr>
                                        <p:cTn id="23" dur="1000"/>
                                        <p:tgtEl>
                                          <p:spTgt spid="15"/>
                                        </p:tgtEl>
                                      </p:cBhvr>
                                    </p:animEffect>
                                  </p:childTnLst>
                                </p:cTn>
                              </p:par>
                              <p:par>
                                <p:cTn id="24" presetID="12" presetClass="entr" presetSubtype="8" fill="hold" nodeType="withEffect">
                                  <p:stCondLst>
                                    <p:cond delay="2000"/>
                                  </p:stCondLst>
                                  <p:childTnLst>
                                    <p:set>
                                      <p:cBhvr>
                                        <p:cTn id="25" dur="1" fill="hold">
                                          <p:stCondLst>
                                            <p:cond delay="0"/>
                                          </p:stCondLst>
                                        </p:cTn>
                                        <p:tgtEl>
                                          <p:spTgt spid="21"/>
                                        </p:tgtEl>
                                        <p:attrNameLst>
                                          <p:attrName>style.visibility</p:attrName>
                                        </p:attrNameLst>
                                      </p:cBhvr>
                                      <p:to>
                                        <p:strVal val="visible"/>
                                      </p:to>
                                    </p:set>
                                    <p:anim calcmode="lin" valueType="num">
                                      <p:cBhvr additive="base">
                                        <p:cTn id="26" dur="1000"/>
                                        <p:tgtEl>
                                          <p:spTgt spid="21"/>
                                        </p:tgtEl>
                                        <p:attrNameLst>
                                          <p:attrName>ppt_x</p:attrName>
                                        </p:attrNameLst>
                                      </p:cBhvr>
                                      <p:tavLst>
                                        <p:tav tm="0">
                                          <p:val>
                                            <p:strVal val="#ppt_x-#ppt_w*1.125000"/>
                                          </p:val>
                                        </p:tav>
                                        <p:tav tm="100000">
                                          <p:val>
                                            <p:strVal val="#ppt_x"/>
                                          </p:val>
                                        </p:tav>
                                      </p:tavLst>
                                    </p:anim>
                                    <p:animEffect transition="in" filter="wipe(right)">
                                      <p:cBhvr>
                                        <p:cTn id="27" dur="1000"/>
                                        <p:tgtEl>
                                          <p:spTgt spid="21"/>
                                        </p:tgtEl>
                                      </p:cBhvr>
                                    </p:animEffect>
                                  </p:childTnLst>
                                </p:cTn>
                              </p:par>
                              <p:par>
                                <p:cTn id="28" presetID="12" presetClass="entr" presetSubtype="8" fill="hold" nodeType="withEffect">
                                  <p:stCondLst>
                                    <p:cond delay="2300"/>
                                  </p:stCondLst>
                                  <p:childTnLst>
                                    <p:set>
                                      <p:cBhvr>
                                        <p:cTn id="29" dur="1" fill="hold">
                                          <p:stCondLst>
                                            <p:cond delay="0"/>
                                          </p:stCondLst>
                                        </p:cTn>
                                        <p:tgtEl>
                                          <p:spTgt spid="27"/>
                                        </p:tgtEl>
                                        <p:attrNameLst>
                                          <p:attrName>style.visibility</p:attrName>
                                        </p:attrNameLst>
                                      </p:cBhvr>
                                      <p:to>
                                        <p:strVal val="visible"/>
                                      </p:to>
                                    </p:set>
                                    <p:anim calcmode="lin" valueType="num">
                                      <p:cBhvr additive="base">
                                        <p:cTn id="30" dur="1000"/>
                                        <p:tgtEl>
                                          <p:spTgt spid="27"/>
                                        </p:tgtEl>
                                        <p:attrNameLst>
                                          <p:attrName>ppt_x</p:attrName>
                                        </p:attrNameLst>
                                      </p:cBhvr>
                                      <p:tavLst>
                                        <p:tav tm="0">
                                          <p:val>
                                            <p:strVal val="#ppt_x-#ppt_w*1.125000"/>
                                          </p:val>
                                        </p:tav>
                                        <p:tav tm="100000">
                                          <p:val>
                                            <p:strVal val="#ppt_x"/>
                                          </p:val>
                                        </p:tav>
                                      </p:tavLst>
                                    </p:anim>
                                    <p:animEffect transition="in" filter="wipe(right)">
                                      <p:cBhvr>
                                        <p:cTn id="31" dur="1000"/>
                                        <p:tgtEl>
                                          <p:spTgt spid="2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6" name="组合 35"/>
          <p:cNvGrpSpPr/>
          <p:nvPr/>
        </p:nvGrpSpPr>
        <p:grpSpPr>
          <a:xfrm>
            <a:off x="280052" y="242680"/>
            <a:ext cx="2904891" cy="338554"/>
            <a:chOff x="568442" y="319364"/>
            <a:chExt cx="3873190" cy="451406"/>
          </a:xfrm>
        </p:grpSpPr>
        <p:sp>
          <p:nvSpPr>
            <p:cNvPr id="37"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38" name="等腰三角形 37"/>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39"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grpSp>
        <p:nvGrpSpPr>
          <p:cNvPr id="40" name="Group 847"/>
          <p:cNvGrpSpPr/>
          <p:nvPr/>
        </p:nvGrpSpPr>
        <p:grpSpPr>
          <a:xfrm rot="0">
            <a:off x="7293610" y="1297940"/>
            <a:ext cx="1596390" cy="3339465"/>
            <a:chOff x="-1" y="-1"/>
            <a:chExt cx="4173698" cy="8729735"/>
          </a:xfrm>
        </p:grpSpPr>
        <p:sp>
          <p:nvSpPr>
            <p:cNvPr id="839" name="Shape 839"/>
            <p:cNvSpPr/>
            <p:nvPr/>
          </p:nvSpPr>
          <p:spPr>
            <a:xfrm rot="16200000">
              <a:off x="665658" y="-665659"/>
              <a:ext cx="2842381" cy="4173698"/>
            </a:xfrm>
            <a:prstGeom prst="rightArrow">
              <a:avLst>
                <a:gd name="adj1" fmla="val 81119"/>
                <a:gd name="adj2" fmla="val 46535"/>
              </a:avLst>
            </a:prstGeom>
            <a:solidFill>
              <a:srgbClr val="D5CB9E"/>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40" name="Shape 840"/>
            <p:cNvSpPr/>
            <p:nvPr/>
          </p:nvSpPr>
          <p:spPr>
            <a:xfrm>
              <a:off x="398740" y="2402520"/>
              <a:ext cx="3376217" cy="2690020"/>
            </a:xfrm>
            <a:custGeom>
              <a:avLst/>
              <a:gdLst/>
              <a:ahLst/>
              <a:cxnLst>
                <a:cxn ang="0">
                  <a:pos x="wd2" y="hd2"/>
                </a:cxn>
                <a:cxn ang="5400000">
                  <a:pos x="wd2" y="hd2"/>
                </a:cxn>
                <a:cxn ang="10800000">
                  <a:pos x="wd2" y="hd2"/>
                </a:cxn>
                <a:cxn ang="16200000">
                  <a:pos x="wd2" y="hd2"/>
                </a:cxn>
              </a:cxnLst>
              <a:rect l="0" t="0" r="r" b="b"/>
              <a:pathLst>
                <a:path w="21600" h="21600" extrusionOk="0">
                  <a:moveTo>
                    <a:pt x="10677" y="0"/>
                  </a:moveTo>
                  <a:lnTo>
                    <a:pt x="8173" y="2903"/>
                  </a:lnTo>
                  <a:lnTo>
                    <a:pt x="0" y="2903"/>
                  </a:lnTo>
                  <a:lnTo>
                    <a:pt x="0" y="21600"/>
                  </a:lnTo>
                  <a:lnTo>
                    <a:pt x="21600" y="21600"/>
                  </a:lnTo>
                  <a:lnTo>
                    <a:pt x="21600" y="2903"/>
                  </a:lnTo>
                  <a:lnTo>
                    <a:pt x="13180" y="2903"/>
                  </a:lnTo>
                  <a:lnTo>
                    <a:pt x="10677" y="0"/>
                  </a:lnTo>
                  <a:close/>
                </a:path>
              </a:pathLst>
            </a:custGeom>
            <a:solidFill>
              <a:srgbClr val="FFCA1B"/>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41" name="Shape 841"/>
            <p:cNvSpPr/>
            <p:nvPr/>
          </p:nvSpPr>
          <p:spPr>
            <a:xfrm>
              <a:off x="398740" y="4389510"/>
              <a:ext cx="3376217" cy="2690020"/>
            </a:xfrm>
            <a:custGeom>
              <a:avLst/>
              <a:gdLst/>
              <a:ahLst/>
              <a:cxnLst>
                <a:cxn ang="0">
                  <a:pos x="wd2" y="hd2"/>
                </a:cxn>
                <a:cxn ang="5400000">
                  <a:pos x="wd2" y="hd2"/>
                </a:cxn>
                <a:cxn ang="10800000">
                  <a:pos x="wd2" y="hd2"/>
                </a:cxn>
                <a:cxn ang="16200000">
                  <a:pos x="wd2" y="hd2"/>
                </a:cxn>
              </a:cxnLst>
              <a:rect l="0" t="0" r="r" b="b"/>
              <a:pathLst>
                <a:path w="21600" h="21600" extrusionOk="0">
                  <a:moveTo>
                    <a:pt x="10677" y="0"/>
                  </a:moveTo>
                  <a:lnTo>
                    <a:pt x="8173" y="2903"/>
                  </a:lnTo>
                  <a:lnTo>
                    <a:pt x="0" y="2903"/>
                  </a:lnTo>
                  <a:lnTo>
                    <a:pt x="0" y="21600"/>
                  </a:lnTo>
                  <a:lnTo>
                    <a:pt x="21600" y="21600"/>
                  </a:lnTo>
                  <a:lnTo>
                    <a:pt x="21600" y="2903"/>
                  </a:lnTo>
                  <a:lnTo>
                    <a:pt x="13180" y="2903"/>
                  </a:lnTo>
                  <a:lnTo>
                    <a:pt x="10677" y="0"/>
                  </a:lnTo>
                  <a:close/>
                </a:path>
              </a:pathLst>
            </a:custGeom>
            <a:solidFill>
              <a:srgbClr val="D5CB9E"/>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42" name="Shape 842"/>
            <p:cNvSpPr/>
            <p:nvPr/>
          </p:nvSpPr>
          <p:spPr>
            <a:xfrm>
              <a:off x="398740" y="6289348"/>
              <a:ext cx="3376217" cy="2440386"/>
            </a:xfrm>
            <a:custGeom>
              <a:avLst/>
              <a:gdLst/>
              <a:ahLst/>
              <a:cxnLst>
                <a:cxn ang="0">
                  <a:pos x="wd2" y="hd2"/>
                </a:cxn>
                <a:cxn ang="5400000">
                  <a:pos x="wd2" y="hd2"/>
                </a:cxn>
                <a:cxn ang="10800000">
                  <a:pos x="wd2" y="hd2"/>
                </a:cxn>
                <a:cxn ang="16200000">
                  <a:pos x="wd2" y="hd2"/>
                </a:cxn>
              </a:cxnLst>
              <a:rect l="0" t="0" r="r" b="b"/>
              <a:pathLst>
                <a:path w="21600" h="21600" extrusionOk="0">
                  <a:moveTo>
                    <a:pt x="10677" y="0"/>
                  </a:moveTo>
                  <a:lnTo>
                    <a:pt x="8173" y="3200"/>
                  </a:lnTo>
                  <a:lnTo>
                    <a:pt x="0" y="3200"/>
                  </a:lnTo>
                  <a:lnTo>
                    <a:pt x="0" y="21600"/>
                  </a:lnTo>
                  <a:lnTo>
                    <a:pt x="21600" y="21600"/>
                  </a:lnTo>
                  <a:lnTo>
                    <a:pt x="21600" y="3200"/>
                  </a:lnTo>
                  <a:lnTo>
                    <a:pt x="13180" y="3200"/>
                  </a:lnTo>
                  <a:lnTo>
                    <a:pt x="10677" y="0"/>
                  </a:lnTo>
                  <a:close/>
                </a:path>
              </a:pathLst>
            </a:custGeom>
            <a:solidFill>
              <a:srgbClr val="FFCA1B"/>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43" name="Shape 843"/>
            <p:cNvSpPr/>
            <p:nvPr/>
          </p:nvSpPr>
          <p:spPr>
            <a:xfrm>
              <a:off x="1282635" y="1212109"/>
              <a:ext cx="1608421" cy="644005"/>
            </a:xfrm>
            <a:prstGeom prst="rect">
              <a:avLst/>
            </a:prstGeom>
            <a:noFill/>
            <a:ln w="12700" cap="flat">
              <a:noFill/>
              <a:miter lim="400000"/>
            </a:ln>
            <a:effectLst/>
          </p:spPr>
          <p:txBody>
            <a:bodyPr wrap="square" lIns="0" tIns="0" rIns="0" bIns="0" numCol="1" anchor="ctr">
              <a:spAutoFit/>
            </a:bodyPr>
            <a:lstStyle>
              <a:lvl1pPr>
                <a:defRPr sz="7000">
                  <a:solidFill>
                    <a:srgbClr val="F9FAFC"/>
                  </a:solidFill>
                  <a:latin typeface="FontAwesome"/>
                  <a:ea typeface="FontAwesome"/>
                  <a:cs typeface="FontAwesome"/>
                  <a:sym typeface="FontAwesome"/>
                </a:defRPr>
              </a:lvl1pPr>
            </a:lstStyle>
            <a:p>
              <a:pPr lvl="0" algn="ctr">
                <a:lnSpc>
                  <a:spcPct val="120000"/>
                </a:lnSpc>
                <a:defRPr sz="1800">
                  <a:solidFill>
                    <a:srgbClr val="000000"/>
                  </a:solidFill>
                </a:defRPr>
              </a:pPr>
              <a:r>
                <a:rPr lang="zh-CN" altLang="en-US"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文字内容</a:t>
              </a:r>
              <a:endParaRPr lang="zh-CN" altLang="en-US"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44" name="Shape 844"/>
            <p:cNvSpPr/>
            <p:nvPr/>
          </p:nvSpPr>
          <p:spPr>
            <a:xfrm>
              <a:off x="1792769" y="3131633"/>
              <a:ext cx="588154" cy="800027"/>
            </a:xfrm>
            <a:prstGeom prst="rect">
              <a:avLst/>
            </a:prstGeom>
            <a:noFill/>
            <a:ln w="12700" cap="flat">
              <a:noFill/>
              <a:miter lim="400000"/>
            </a:ln>
            <a:effectLst/>
          </p:spPr>
          <p:txBody>
            <a:bodyPr wrap="square" lIns="30228" tIns="30228" rIns="30228" bIns="30228"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01</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45" name="Shape 845"/>
            <p:cNvSpPr/>
            <p:nvPr/>
          </p:nvSpPr>
          <p:spPr>
            <a:xfrm>
              <a:off x="1811990" y="5245275"/>
              <a:ext cx="447117" cy="644005"/>
            </a:xfrm>
            <a:prstGeom prst="rect">
              <a:avLst/>
            </a:prstGeom>
            <a:noFill/>
            <a:ln w="12700" cap="flat">
              <a:noFill/>
              <a:miter lim="400000"/>
            </a:ln>
            <a:effectLst/>
          </p:spPr>
          <p:txBody>
            <a:bodyPr wrap="square" lIns="0" tIns="0" rIns="0" bIns="0"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02</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46" name="Shape 846"/>
            <p:cNvSpPr/>
            <p:nvPr/>
          </p:nvSpPr>
          <p:spPr>
            <a:xfrm>
              <a:off x="1811990" y="7280908"/>
              <a:ext cx="447117" cy="644005"/>
            </a:xfrm>
            <a:prstGeom prst="rect">
              <a:avLst/>
            </a:prstGeom>
            <a:noFill/>
            <a:ln w="12700" cap="flat">
              <a:noFill/>
              <a:miter lim="400000"/>
            </a:ln>
            <a:effectLst/>
          </p:spPr>
          <p:txBody>
            <a:bodyPr wrap="square" lIns="0" tIns="0" rIns="0" bIns="0"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03</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grpSp>
      <p:grpSp>
        <p:nvGrpSpPr>
          <p:cNvPr id="41" name="Group 856"/>
          <p:cNvGrpSpPr/>
          <p:nvPr/>
        </p:nvGrpSpPr>
        <p:grpSpPr>
          <a:xfrm rot="0">
            <a:off x="5859780" y="1925955"/>
            <a:ext cx="1296035" cy="2711450"/>
            <a:chOff x="-1" y="-1"/>
            <a:chExt cx="3388883" cy="7088188"/>
          </a:xfrm>
        </p:grpSpPr>
        <p:sp>
          <p:nvSpPr>
            <p:cNvPr id="848" name="Shape 848"/>
            <p:cNvSpPr/>
            <p:nvPr/>
          </p:nvSpPr>
          <p:spPr>
            <a:xfrm rot="16200000">
              <a:off x="540489" y="-540490"/>
              <a:ext cx="2307904" cy="3388883"/>
            </a:xfrm>
            <a:prstGeom prst="rightArrow">
              <a:avLst>
                <a:gd name="adj1" fmla="val 81119"/>
                <a:gd name="adj2" fmla="val 46535"/>
              </a:avLst>
            </a:prstGeom>
            <a:solidFill>
              <a:srgbClr val="D5CB9E"/>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49" name="Shape 849"/>
            <p:cNvSpPr/>
            <p:nvPr/>
          </p:nvSpPr>
          <p:spPr>
            <a:xfrm>
              <a:off x="323762" y="1951031"/>
              <a:ext cx="2741216" cy="2184004"/>
            </a:xfrm>
            <a:custGeom>
              <a:avLst/>
              <a:gdLst/>
              <a:ahLst/>
              <a:cxnLst>
                <a:cxn ang="0">
                  <a:pos x="wd2" y="hd2"/>
                </a:cxn>
                <a:cxn ang="5400000">
                  <a:pos x="wd2" y="hd2"/>
                </a:cxn>
                <a:cxn ang="10800000">
                  <a:pos x="wd2" y="hd2"/>
                </a:cxn>
                <a:cxn ang="16200000">
                  <a:pos x="wd2" y="hd2"/>
                </a:cxn>
              </a:cxnLst>
              <a:rect l="0" t="0" r="r" b="b"/>
              <a:pathLst>
                <a:path w="21600" h="21600" extrusionOk="0">
                  <a:moveTo>
                    <a:pt x="10676" y="0"/>
                  </a:moveTo>
                  <a:lnTo>
                    <a:pt x="8172" y="2901"/>
                  </a:lnTo>
                  <a:lnTo>
                    <a:pt x="0" y="2901"/>
                  </a:lnTo>
                  <a:lnTo>
                    <a:pt x="0" y="21600"/>
                  </a:lnTo>
                  <a:lnTo>
                    <a:pt x="21600" y="21600"/>
                  </a:lnTo>
                  <a:lnTo>
                    <a:pt x="21600" y="2901"/>
                  </a:lnTo>
                  <a:lnTo>
                    <a:pt x="13181" y="2901"/>
                  </a:lnTo>
                  <a:lnTo>
                    <a:pt x="10676" y="0"/>
                  </a:lnTo>
                  <a:close/>
                </a:path>
              </a:pathLst>
            </a:custGeom>
            <a:solidFill>
              <a:srgbClr val="FFCA1B"/>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50" name="Shape 850"/>
            <p:cNvSpPr/>
            <p:nvPr/>
          </p:nvSpPr>
          <p:spPr>
            <a:xfrm>
              <a:off x="323762" y="3564390"/>
              <a:ext cx="2741216" cy="2184005"/>
            </a:xfrm>
            <a:custGeom>
              <a:avLst/>
              <a:gdLst/>
              <a:ahLst/>
              <a:cxnLst>
                <a:cxn ang="0">
                  <a:pos x="wd2" y="hd2"/>
                </a:cxn>
                <a:cxn ang="5400000">
                  <a:pos x="wd2" y="hd2"/>
                </a:cxn>
                <a:cxn ang="10800000">
                  <a:pos x="wd2" y="hd2"/>
                </a:cxn>
                <a:cxn ang="16200000">
                  <a:pos x="wd2" y="hd2"/>
                </a:cxn>
              </a:cxnLst>
              <a:rect l="0" t="0" r="r" b="b"/>
              <a:pathLst>
                <a:path w="21600" h="21600" extrusionOk="0">
                  <a:moveTo>
                    <a:pt x="10676" y="0"/>
                  </a:moveTo>
                  <a:lnTo>
                    <a:pt x="8172" y="2901"/>
                  </a:lnTo>
                  <a:lnTo>
                    <a:pt x="0" y="2901"/>
                  </a:lnTo>
                  <a:lnTo>
                    <a:pt x="0" y="21600"/>
                  </a:lnTo>
                  <a:lnTo>
                    <a:pt x="21600" y="21600"/>
                  </a:lnTo>
                  <a:lnTo>
                    <a:pt x="21600" y="2901"/>
                  </a:lnTo>
                  <a:lnTo>
                    <a:pt x="13181" y="2901"/>
                  </a:lnTo>
                  <a:lnTo>
                    <a:pt x="10676" y="0"/>
                  </a:lnTo>
                  <a:close/>
                </a:path>
              </a:pathLst>
            </a:custGeom>
            <a:solidFill>
              <a:srgbClr val="D5CB9E"/>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51" name="Shape 851"/>
            <p:cNvSpPr/>
            <p:nvPr/>
          </p:nvSpPr>
          <p:spPr>
            <a:xfrm>
              <a:off x="323762" y="5106986"/>
              <a:ext cx="2741216" cy="1981201"/>
            </a:xfrm>
            <a:custGeom>
              <a:avLst/>
              <a:gdLst/>
              <a:ahLst/>
              <a:cxnLst>
                <a:cxn ang="0">
                  <a:pos x="wd2" y="hd2"/>
                </a:cxn>
                <a:cxn ang="5400000">
                  <a:pos x="wd2" y="hd2"/>
                </a:cxn>
                <a:cxn ang="10800000">
                  <a:pos x="wd2" y="hd2"/>
                </a:cxn>
                <a:cxn ang="16200000">
                  <a:pos x="wd2" y="hd2"/>
                </a:cxn>
              </a:cxnLst>
              <a:rect l="0" t="0" r="r" b="b"/>
              <a:pathLst>
                <a:path w="21600" h="21600" extrusionOk="0">
                  <a:moveTo>
                    <a:pt x="10676" y="0"/>
                  </a:moveTo>
                  <a:lnTo>
                    <a:pt x="8172" y="3198"/>
                  </a:lnTo>
                  <a:lnTo>
                    <a:pt x="0" y="3198"/>
                  </a:lnTo>
                  <a:lnTo>
                    <a:pt x="0" y="21600"/>
                  </a:lnTo>
                  <a:lnTo>
                    <a:pt x="21600" y="21600"/>
                  </a:lnTo>
                  <a:lnTo>
                    <a:pt x="21600" y="3198"/>
                  </a:lnTo>
                  <a:lnTo>
                    <a:pt x="13181" y="3198"/>
                  </a:lnTo>
                  <a:lnTo>
                    <a:pt x="10676" y="0"/>
                  </a:lnTo>
                  <a:close/>
                </a:path>
              </a:pathLst>
            </a:custGeom>
            <a:solidFill>
              <a:srgbClr val="FFCA1B"/>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52" name="Shape 852"/>
            <p:cNvSpPr/>
            <p:nvPr/>
          </p:nvSpPr>
          <p:spPr>
            <a:xfrm>
              <a:off x="890230" y="1028751"/>
              <a:ext cx="1608421" cy="644006"/>
            </a:xfrm>
            <a:prstGeom prst="rect">
              <a:avLst/>
            </a:prstGeom>
            <a:noFill/>
            <a:ln w="12700" cap="flat">
              <a:noFill/>
              <a:miter lim="400000"/>
            </a:ln>
            <a:effectLst/>
          </p:spPr>
          <p:txBody>
            <a:bodyPr wrap="square" lIns="0" tIns="0" rIns="0" bIns="0" numCol="1" anchor="ctr">
              <a:spAutoFit/>
            </a:bodyPr>
            <a:lstStyle>
              <a:lvl1pPr>
                <a:defRPr sz="7000">
                  <a:solidFill>
                    <a:srgbClr val="F9FAFC"/>
                  </a:solidFill>
                  <a:latin typeface="FontAwesome"/>
                  <a:ea typeface="FontAwesome"/>
                  <a:cs typeface="FontAwesome"/>
                  <a:sym typeface="FontAwesome"/>
                </a:defRPr>
              </a:lvl1pPr>
            </a:lstStyle>
            <a:p>
              <a:pPr lvl="0" algn="ctr">
                <a:lnSpc>
                  <a:spcPct val="120000"/>
                </a:lnSpc>
                <a:defRPr sz="1800">
                  <a:solidFill>
                    <a:srgbClr val="000000"/>
                  </a:solidFill>
                </a:defRPr>
              </a:pPr>
              <a:r>
                <a:rPr lang="zh-CN" altLang="en-US"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文字内容</a:t>
              </a:r>
              <a:endParaRPr lang="zh-CN" altLang="en-US"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53" name="Shape 853"/>
            <p:cNvSpPr/>
            <p:nvPr/>
          </p:nvSpPr>
          <p:spPr>
            <a:xfrm>
              <a:off x="1477320" y="2632526"/>
              <a:ext cx="447117" cy="644006"/>
            </a:xfrm>
            <a:prstGeom prst="rect">
              <a:avLst/>
            </a:prstGeom>
            <a:noFill/>
            <a:ln w="12700" cap="flat">
              <a:noFill/>
              <a:miter lim="400000"/>
            </a:ln>
            <a:effectLst/>
          </p:spPr>
          <p:txBody>
            <a:bodyPr wrap="square" lIns="0" tIns="0" rIns="0" bIns="0"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01</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54" name="Shape 854"/>
            <p:cNvSpPr/>
            <p:nvPr/>
          </p:nvSpPr>
          <p:spPr>
            <a:xfrm>
              <a:off x="1477320" y="4274394"/>
              <a:ext cx="447117" cy="644006"/>
            </a:xfrm>
            <a:prstGeom prst="rect">
              <a:avLst/>
            </a:prstGeom>
            <a:noFill/>
            <a:ln w="12700" cap="flat">
              <a:noFill/>
              <a:miter lim="400000"/>
            </a:ln>
            <a:effectLst/>
          </p:spPr>
          <p:txBody>
            <a:bodyPr wrap="square" lIns="0" tIns="0" rIns="0" bIns="0"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02</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55" name="Shape 855"/>
            <p:cNvSpPr/>
            <p:nvPr/>
          </p:nvSpPr>
          <p:spPr>
            <a:xfrm>
              <a:off x="1477320" y="5916266"/>
              <a:ext cx="447117" cy="644006"/>
            </a:xfrm>
            <a:prstGeom prst="rect">
              <a:avLst/>
            </a:prstGeom>
            <a:noFill/>
            <a:ln w="12700" cap="flat">
              <a:noFill/>
              <a:miter lim="400000"/>
            </a:ln>
            <a:effectLst/>
          </p:spPr>
          <p:txBody>
            <a:bodyPr wrap="square" lIns="0" tIns="0" rIns="0" bIns="0"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03</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grpSp>
      <p:grpSp>
        <p:nvGrpSpPr>
          <p:cNvPr id="42" name="Group 865"/>
          <p:cNvGrpSpPr/>
          <p:nvPr/>
        </p:nvGrpSpPr>
        <p:grpSpPr>
          <a:xfrm rot="0">
            <a:off x="4724400" y="2562225"/>
            <a:ext cx="998220" cy="2088515"/>
            <a:chOff x="-1" y="-1"/>
            <a:chExt cx="2609839" cy="5458616"/>
          </a:xfrm>
        </p:grpSpPr>
        <p:sp>
          <p:nvSpPr>
            <p:cNvPr id="857" name="Shape 857"/>
            <p:cNvSpPr/>
            <p:nvPr/>
          </p:nvSpPr>
          <p:spPr>
            <a:xfrm rot="16200000">
              <a:off x="416240" y="-416241"/>
              <a:ext cx="1777358" cy="2609839"/>
            </a:xfrm>
            <a:prstGeom prst="rightArrow">
              <a:avLst>
                <a:gd name="adj1" fmla="val 81119"/>
                <a:gd name="adj2" fmla="val 46535"/>
              </a:avLst>
            </a:prstGeom>
            <a:solidFill>
              <a:srgbClr val="D5CB9E"/>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58" name="Shape 858"/>
            <p:cNvSpPr/>
            <p:nvPr/>
          </p:nvSpPr>
          <p:spPr>
            <a:xfrm>
              <a:off x="249335" y="1502569"/>
              <a:ext cx="2110979" cy="1681957"/>
            </a:xfrm>
            <a:custGeom>
              <a:avLst/>
              <a:gdLst/>
              <a:ahLst/>
              <a:cxnLst>
                <a:cxn ang="0">
                  <a:pos x="wd2" y="hd2"/>
                </a:cxn>
                <a:cxn ang="5400000">
                  <a:pos x="wd2" y="hd2"/>
                </a:cxn>
                <a:cxn ang="10800000">
                  <a:pos x="wd2" y="hd2"/>
                </a:cxn>
                <a:cxn ang="16200000">
                  <a:pos x="wd2" y="hd2"/>
                </a:cxn>
              </a:cxnLst>
              <a:rect l="0" t="0" r="r" b="b"/>
              <a:pathLst>
                <a:path w="21600" h="21600" extrusionOk="0">
                  <a:moveTo>
                    <a:pt x="10676" y="0"/>
                  </a:moveTo>
                  <a:lnTo>
                    <a:pt x="8175" y="2900"/>
                  </a:lnTo>
                  <a:lnTo>
                    <a:pt x="0" y="2900"/>
                  </a:lnTo>
                  <a:lnTo>
                    <a:pt x="0" y="21600"/>
                  </a:lnTo>
                  <a:lnTo>
                    <a:pt x="21600" y="21600"/>
                  </a:lnTo>
                  <a:lnTo>
                    <a:pt x="21600" y="2900"/>
                  </a:lnTo>
                  <a:lnTo>
                    <a:pt x="13182" y="2900"/>
                  </a:lnTo>
                  <a:lnTo>
                    <a:pt x="10676" y="0"/>
                  </a:lnTo>
                  <a:close/>
                </a:path>
              </a:pathLst>
            </a:custGeom>
            <a:solidFill>
              <a:srgbClr val="FFCA1B"/>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59" name="Shape 859"/>
            <p:cNvSpPr/>
            <p:nvPr/>
          </p:nvSpPr>
          <p:spPr>
            <a:xfrm>
              <a:off x="249335" y="2745046"/>
              <a:ext cx="2110979" cy="1681957"/>
            </a:xfrm>
            <a:custGeom>
              <a:avLst/>
              <a:gdLst/>
              <a:ahLst/>
              <a:cxnLst>
                <a:cxn ang="0">
                  <a:pos x="wd2" y="hd2"/>
                </a:cxn>
                <a:cxn ang="5400000">
                  <a:pos x="wd2" y="hd2"/>
                </a:cxn>
                <a:cxn ang="10800000">
                  <a:pos x="wd2" y="hd2"/>
                </a:cxn>
                <a:cxn ang="16200000">
                  <a:pos x="wd2" y="hd2"/>
                </a:cxn>
              </a:cxnLst>
              <a:rect l="0" t="0" r="r" b="b"/>
              <a:pathLst>
                <a:path w="21600" h="21600" extrusionOk="0">
                  <a:moveTo>
                    <a:pt x="10676" y="0"/>
                  </a:moveTo>
                  <a:lnTo>
                    <a:pt x="8175" y="2900"/>
                  </a:lnTo>
                  <a:lnTo>
                    <a:pt x="0" y="2900"/>
                  </a:lnTo>
                  <a:lnTo>
                    <a:pt x="0" y="21600"/>
                  </a:lnTo>
                  <a:lnTo>
                    <a:pt x="21600" y="21600"/>
                  </a:lnTo>
                  <a:lnTo>
                    <a:pt x="21600" y="2900"/>
                  </a:lnTo>
                  <a:lnTo>
                    <a:pt x="13182" y="2900"/>
                  </a:lnTo>
                  <a:lnTo>
                    <a:pt x="10676" y="0"/>
                  </a:lnTo>
                  <a:close/>
                </a:path>
              </a:pathLst>
            </a:custGeom>
            <a:solidFill>
              <a:srgbClr val="D5CB9E"/>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60" name="Shape 860"/>
            <p:cNvSpPr/>
            <p:nvPr/>
          </p:nvSpPr>
          <p:spPr>
            <a:xfrm>
              <a:off x="249335" y="3933026"/>
              <a:ext cx="2110979" cy="1525589"/>
            </a:xfrm>
            <a:custGeom>
              <a:avLst/>
              <a:gdLst/>
              <a:ahLst/>
              <a:cxnLst>
                <a:cxn ang="0">
                  <a:pos x="wd2" y="hd2"/>
                </a:cxn>
                <a:cxn ang="5400000">
                  <a:pos x="wd2" y="hd2"/>
                </a:cxn>
                <a:cxn ang="10800000">
                  <a:pos x="wd2" y="hd2"/>
                </a:cxn>
                <a:cxn ang="16200000">
                  <a:pos x="wd2" y="hd2"/>
                </a:cxn>
              </a:cxnLst>
              <a:rect l="0" t="0" r="r" b="b"/>
              <a:pathLst>
                <a:path w="21600" h="21600" extrusionOk="0">
                  <a:moveTo>
                    <a:pt x="10676" y="0"/>
                  </a:moveTo>
                  <a:lnTo>
                    <a:pt x="8175" y="3197"/>
                  </a:lnTo>
                  <a:lnTo>
                    <a:pt x="0" y="3197"/>
                  </a:lnTo>
                  <a:lnTo>
                    <a:pt x="0" y="21600"/>
                  </a:lnTo>
                  <a:lnTo>
                    <a:pt x="21600" y="21600"/>
                  </a:lnTo>
                  <a:lnTo>
                    <a:pt x="21600" y="3197"/>
                  </a:lnTo>
                  <a:lnTo>
                    <a:pt x="13182" y="3197"/>
                  </a:lnTo>
                  <a:lnTo>
                    <a:pt x="10676" y="0"/>
                  </a:lnTo>
                  <a:close/>
                </a:path>
              </a:pathLst>
            </a:custGeom>
            <a:solidFill>
              <a:srgbClr val="FFCA1B"/>
            </a:solidFill>
            <a:ln w="12700" cap="flat">
              <a:noFill/>
              <a:miter lim="400000"/>
            </a:ln>
            <a:effectLst/>
          </p:spPr>
          <p:txBody>
            <a:bodyPr wrap="square" lIns="0" tIns="0" rIns="0" bIns="0" numCol="1" anchor="ctr">
              <a:noAutofit/>
            </a:bodyPr>
            <a:lstStyle/>
            <a:p>
              <a:pPr lvl="0" algn="ctr">
                <a:lnSpc>
                  <a:spcPct val="120000"/>
                </a:lnSpc>
                <a:defRPr sz="3200">
                  <a:solidFill>
                    <a:srgbClr val="FFFFFF"/>
                  </a:solidFill>
                </a:defRPr>
              </a:pPr>
              <a:endParaRPr sz="133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861" name="Shape 861"/>
            <p:cNvSpPr/>
            <p:nvPr/>
          </p:nvSpPr>
          <p:spPr>
            <a:xfrm>
              <a:off x="501406" y="670469"/>
              <a:ext cx="1608420" cy="644005"/>
            </a:xfrm>
            <a:prstGeom prst="rect">
              <a:avLst/>
            </a:prstGeom>
            <a:noFill/>
            <a:ln w="12700" cap="flat">
              <a:noFill/>
              <a:miter lim="400000"/>
            </a:ln>
            <a:effectLst/>
          </p:spPr>
          <p:txBody>
            <a:bodyPr wrap="square" lIns="0" tIns="0" rIns="0" bIns="0" numCol="1" anchor="ctr">
              <a:spAutoFit/>
            </a:bodyPr>
            <a:lstStyle>
              <a:lvl1pPr>
                <a:defRPr sz="7000">
                  <a:solidFill>
                    <a:srgbClr val="F9FAFC"/>
                  </a:solidFill>
                  <a:latin typeface="FontAwesome"/>
                  <a:ea typeface="FontAwesome"/>
                  <a:cs typeface="FontAwesome"/>
                  <a:sym typeface="FontAwesome"/>
                </a:defRPr>
              </a:lvl1pPr>
            </a:lstStyle>
            <a:p>
              <a:pPr lvl="0" algn="ctr">
                <a:lnSpc>
                  <a:spcPct val="120000"/>
                </a:lnSpc>
                <a:defRPr sz="1800">
                  <a:solidFill>
                    <a:srgbClr val="000000"/>
                  </a:solidFill>
                </a:defRPr>
              </a:pPr>
              <a:r>
                <a:rPr lang="zh-CN" altLang="en-US"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文字内容</a:t>
              </a:r>
              <a:endParaRPr lang="zh-CN" altLang="en-US"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62" name="Shape 862"/>
            <p:cNvSpPr/>
            <p:nvPr/>
          </p:nvSpPr>
          <p:spPr>
            <a:xfrm>
              <a:off x="1046080" y="1990440"/>
              <a:ext cx="447117" cy="644005"/>
            </a:xfrm>
            <a:prstGeom prst="rect">
              <a:avLst/>
            </a:prstGeom>
            <a:noFill/>
            <a:ln w="12700" cap="flat">
              <a:noFill/>
              <a:miter lim="400000"/>
            </a:ln>
            <a:effectLst/>
          </p:spPr>
          <p:txBody>
            <a:bodyPr wrap="square" lIns="0" tIns="0" rIns="0" bIns="0"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01</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63" name="Shape 863"/>
            <p:cNvSpPr/>
            <p:nvPr/>
          </p:nvSpPr>
          <p:spPr>
            <a:xfrm>
              <a:off x="1046080" y="3248701"/>
              <a:ext cx="447117" cy="644005"/>
            </a:xfrm>
            <a:prstGeom prst="rect">
              <a:avLst/>
            </a:prstGeom>
            <a:noFill/>
            <a:ln w="12700" cap="flat">
              <a:noFill/>
              <a:miter lim="400000"/>
            </a:ln>
            <a:effectLst/>
          </p:spPr>
          <p:txBody>
            <a:bodyPr wrap="square" lIns="0" tIns="0" rIns="0" bIns="0"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02</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64" name="Shape 864"/>
            <p:cNvSpPr/>
            <p:nvPr/>
          </p:nvSpPr>
          <p:spPr>
            <a:xfrm>
              <a:off x="1046080" y="4506961"/>
              <a:ext cx="447117" cy="644005"/>
            </a:xfrm>
            <a:prstGeom prst="rect">
              <a:avLst/>
            </a:prstGeom>
            <a:noFill/>
            <a:ln w="12700" cap="flat">
              <a:noFill/>
              <a:miter lim="400000"/>
            </a:ln>
            <a:effectLst/>
          </p:spPr>
          <p:txBody>
            <a:bodyPr wrap="square" lIns="0" tIns="0" rIns="0" bIns="0" numCol="1" anchor="ctr">
              <a:spAutoFit/>
            </a:bodyPr>
            <a:lstStyle>
              <a:lvl1pPr>
                <a:defRPr>
                  <a:solidFill>
                    <a:srgbClr val="F9FAFC"/>
                  </a:solidFill>
                  <a:latin typeface="STIXGeneral-Bold"/>
                  <a:ea typeface="STIXGeneral-Bold"/>
                  <a:cs typeface="STIXGeneral-Bold"/>
                  <a:sym typeface="STIXGeneral-Bold"/>
                </a:defRPr>
              </a:lvl1pPr>
            </a:lstStyle>
            <a:p>
              <a:pPr lvl="0" algn="ctr">
                <a:lnSpc>
                  <a:spcPct val="120000"/>
                </a:lnSpc>
                <a:defRPr sz="1800">
                  <a:solidFill>
                    <a:srgbClr val="000000"/>
                  </a:solidFill>
                </a:defRPr>
              </a:pPr>
              <a:r>
                <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03</a:t>
              </a:r>
              <a:endParaRPr sz="1335" dirty="0">
                <a:solidFill>
                  <a:srgbClr val="FFFFFF"/>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grpSp>
      <p:grpSp>
        <p:nvGrpSpPr>
          <p:cNvPr id="43" name="Group 868"/>
          <p:cNvGrpSpPr/>
          <p:nvPr/>
        </p:nvGrpSpPr>
        <p:grpSpPr>
          <a:xfrm rot="0">
            <a:off x="394335" y="1532890"/>
            <a:ext cx="6899275" cy="721360"/>
            <a:chOff x="0" y="-113864"/>
            <a:chExt cx="19498693" cy="1885759"/>
          </a:xfrm>
        </p:grpSpPr>
        <p:sp>
          <p:nvSpPr>
            <p:cNvPr id="866" name="Shape 866"/>
            <p:cNvSpPr/>
            <p:nvPr/>
          </p:nvSpPr>
          <p:spPr>
            <a:xfrm>
              <a:off x="5280" y="-113864"/>
              <a:ext cx="4748144" cy="901276"/>
            </a:xfrm>
            <a:prstGeom prst="rect">
              <a:avLst/>
            </a:prstGeom>
            <a:noFill/>
            <a:ln w="12700" cap="flat">
              <a:noFill/>
              <a:miter lim="400000"/>
            </a:ln>
            <a:effectLst/>
          </p:spPr>
          <p:txBody>
            <a:bodyPr wrap="square" lIns="0" tIns="0" rIns="0" bIns="0" numCol="1" anchor="ctr">
              <a:spAutoFit/>
            </a:bodyPr>
            <a:lstStyle>
              <a:lvl1pPr algn="l" defTabSz="816610">
                <a:defRPr sz="2970">
                  <a:solidFill>
                    <a:srgbClr val="4A5E6C"/>
                  </a:solidFill>
                  <a:latin typeface="STIXGeneral-Bold"/>
                  <a:ea typeface="STIXGeneral-Bold"/>
                  <a:cs typeface="STIXGeneral-Bold"/>
                  <a:sym typeface="STIXGeneral-Bold"/>
                </a:defRPr>
              </a:lvl1pPr>
            </a:lstStyle>
            <a:p>
              <a:pPr lvl="0">
                <a:lnSpc>
                  <a:spcPct val="120000"/>
                </a:lnSpc>
                <a:defRPr sz="1800">
                  <a:solidFill>
                    <a:srgbClr val="000000"/>
                  </a:solidFill>
                </a:defRPr>
              </a:pPr>
              <a:r>
                <a:rPr lang="zh-CN" altLang="en-US" sz="1865" b="1" dirty="0">
                  <a:solidFill>
                    <a:schemeClr val="accent5">
                      <a:lumMod val="75000"/>
                      <a:lumOff val="25000"/>
                    </a:schemeClr>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文字内容</a:t>
              </a:r>
              <a:endParaRPr lang="zh-CN" altLang="en-US" sz="1865" b="1" dirty="0">
                <a:solidFill>
                  <a:schemeClr val="accent5">
                    <a:lumMod val="75000"/>
                    <a:lumOff val="25000"/>
                  </a:schemeClr>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67" name="Shape 867"/>
            <p:cNvSpPr/>
            <p:nvPr/>
          </p:nvSpPr>
          <p:spPr>
            <a:xfrm>
              <a:off x="0" y="955269"/>
              <a:ext cx="19498693" cy="816626"/>
            </a:xfrm>
            <a:prstGeom prst="rect">
              <a:avLst/>
            </a:prstGeom>
          </p:spPr>
          <p:txBody>
            <a:bodyPr wrap="square" lIns="91440" tIns="45720" rIns="91440" bIns="45720" numCol="1" anchor="t">
              <a:spAutoFit/>
            </a:bodyPr>
            <a:lstStyle/>
            <a:p>
              <a:pPr lvl="0" algn="l">
                <a:lnSpc>
                  <a:spcPct val="120000"/>
                </a:lnSpc>
                <a:defRPr/>
              </a:pPr>
              <a:r>
                <a:rPr lang="zh-CN" altLang="en-US" sz="1200" dirty="0" smtClean="0">
                  <a:solidFill>
                    <a:schemeClr val="accent5">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请替换文字内容，点击添加相关标题文字，修改文字内容</a:t>
              </a:r>
              <a:endParaRPr lang="zh-CN" altLang="en-US" sz="1200" dirty="0" smtClean="0">
                <a:solidFill>
                  <a:schemeClr val="accent5">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grpSp>
      <p:grpSp>
        <p:nvGrpSpPr>
          <p:cNvPr id="44" name="Group 871"/>
          <p:cNvGrpSpPr/>
          <p:nvPr/>
        </p:nvGrpSpPr>
        <p:grpSpPr>
          <a:xfrm rot="0">
            <a:off x="393700" y="2485390"/>
            <a:ext cx="4330065" cy="721995"/>
            <a:chOff x="-1704" y="-113863"/>
            <a:chExt cx="12238204" cy="1887691"/>
          </a:xfrm>
        </p:grpSpPr>
        <p:sp>
          <p:nvSpPr>
            <p:cNvPr id="869" name="Shape 869"/>
            <p:cNvSpPr/>
            <p:nvPr/>
          </p:nvSpPr>
          <p:spPr>
            <a:xfrm>
              <a:off x="-1704" y="-113863"/>
              <a:ext cx="4748144" cy="901275"/>
            </a:xfrm>
            <a:prstGeom prst="rect">
              <a:avLst/>
            </a:prstGeom>
            <a:noFill/>
            <a:ln w="12700" cap="flat">
              <a:noFill/>
              <a:miter lim="400000"/>
            </a:ln>
            <a:effectLst/>
          </p:spPr>
          <p:txBody>
            <a:bodyPr wrap="square" lIns="0" tIns="0" rIns="0" bIns="0" numCol="1" anchor="ctr">
              <a:spAutoFit/>
            </a:bodyPr>
            <a:lstStyle>
              <a:lvl1pPr algn="l" defTabSz="816610">
                <a:defRPr sz="2970">
                  <a:solidFill>
                    <a:srgbClr val="3A9A87"/>
                  </a:solidFill>
                  <a:latin typeface="STIXGeneral-Bold"/>
                  <a:ea typeface="STIXGeneral-Bold"/>
                  <a:cs typeface="STIXGeneral-Bold"/>
                  <a:sym typeface="STIXGeneral-Bold"/>
                </a:defRPr>
              </a:lvl1pPr>
            </a:lstStyle>
            <a:p>
              <a:pPr>
                <a:lnSpc>
                  <a:spcPct val="120000"/>
                </a:lnSpc>
                <a:defRPr sz="1800">
                  <a:solidFill>
                    <a:srgbClr val="000000"/>
                  </a:solidFill>
                </a:defRPr>
              </a:pPr>
              <a:r>
                <a:rPr lang="zh-CN" altLang="en-US" sz="1865" b="1" dirty="0">
                  <a:solidFill>
                    <a:schemeClr val="accent5">
                      <a:lumMod val="75000"/>
                      <a:lumOff val="25000"/>
                    </a:schemeClr>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文字内容</a:t>
              </a:r>
              <a:endParaRPr lang="zh-CN" altLang="en-US" sz="1865" b="1" dirty="0">
                <a:solidFill>
                  <a:schemeClr val="accent5">
                    <a:lumMod val="75000"/>
                    <a:lumOff val="25000"/>
                  </a:schemeClr>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70" name="Shape 870"/>
            <p:cNvSpPr/>
            <p:nvPr/>
          </p:nvSpPr>
          <p:spPr>
            <a:xfrm>
              <a:off x="1" y="937129"/>
              <a:ext cx="12236499" cy="836699"/>
            </a:xfrm>
            <a:prstGeom prst="rect">
              <a:avLst/>
            </a:prstGeom>
          </p:spPr>
          <p:txBody>
            <a:bodyPr wrap="square" lIns="91440" tIns="45720" rIns="91440" bIns="45720" numCol="1" anchor="t">
              <a:spAutoFit/>
            </a:bodyPr>
            <a:lstStyle/>
            <a:p>
              <a:pPr lvl="0" algn="l">
                <a:lnSpc>
                  <a:spcPct val="120000"/>
                </a:lnSpc>
                <a:defRPr/>
              </a:pPr>
              <a:r>
                <a:rPr lang="zh-CN" altLang="en-US" sz="1200" dirty="0" smtClean="0">
                  <a:solidFill>
                    <a:schemeClr val="accent5">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请替换文字内容，点击添加相关标题文字，修改文字内容</a:t>
              </a:r>
              <a:endParaRPr lang="zh-CN" altLang="en-US" sz="1200" dirty="0" smtClean="0">
                <a:solidFill>
                  <a:schemeClr val="accent5">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grpSp>
      <p:grpSp>
        <p:nvGrpSpPr>
          <p:cNvPr id="45" name="Group 874"/>
          <p:cNvGrpSpPr/>
          <p:nvPr/>
        </p:nvGrpSpPr>
        <p:grpSpPr>
          <a:xfrm rot="0">
            <a:off x="393700" y="3449955"/>
            <a:ext cx="4011930" cy="721995"/>
            <a:chOff x="-1704" y="-113862"/>
            <a:chExt cx="11337721" cy="1887691"/>
          </a:xfrm>
        </p:grpSpPr>
        <p:sp>
          <p:nvSpPr>
            <p:cNvPr id="872" name="Shape 872"/>
            <p:cNvSpPr/>
            <p:nvPr/>
          </p:nvSpPr>
          <p:spPr>
            <a:xfrm>
              <a:off x="-1704" y="-113862"/>
              <a:ext cx="4748144" cy="901272"/>
            </a:xfrm>
            <a:prstGeom prst="rect">
              <a:avLst/>
            </a:prstGeom>
            <a:noFill/>
            <a:ln w="12700" cap="flat">
              <a:noFill/>
              <a:miter lim="400000"/>
            </a:ln>
            <a:effectLst/>
          </p:spPr>
          <p:txBody>
            <a:bodyPr wrap="square" lIns="0" tIns="0" rIns="0" bIns="0" numCol="1" anchor="ctr">
              <a:spAutoFit/>
            </a:bodyPr>
            <a:lstStyle>
              <a:lvl1pPr algn="l" defTabSz="816610">
                <a:defRPr sz="2970">
                  <a:solidFill>
                    <a:srgbClr val="809D2C"/>
                  </a:solidFill>
                  <a:latin typeface="STIXGeneral-Bold"/>
                  <a:ea typeface="STIXGeneral-Bold"/>
                  <a:cs typeface="STIXGeneral-Bold"/>
                  <a:sym typeface="STIXGeneral-Bold"/>
                </a:defRPr>
              </a:lvl1pPr>
            </a:lstStyle>
            <a:p>
              <a:pPr>
                <a:lnSpc>
                  <a:spcPct val="120000"/>
                </a:lnSpc>
                <a:defRPr sz="1800">
                  <a:solidFill>
                    <a:srgbClr val="000000"/>
                  </a:solidFill>
                </a:defRPr>
              </a:pPr>
              <a:r>
                <a:rPr lang="zh-CN" altLang="en-US" sz="1865" b="1" dirty="0">
                  <a:solidFill>
                    <a:schemeClr val="accent5">
                      <a:lumMod val="75000"/>
                      <a:lumOff val="25000"/>
                    </a:schemeClr>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rPr>
                <a:t>文字内容</a:t>
              </a:r>
              <a:endParaRPr lang="zh-CN" altLang="en-US" sz="1865" b="1" dirty="0">
                <a:solidFill>
                  <a:schemeClr val="accent5">
                    <a:lumMod val="75000"/>
                    <a:lumOff val="25000"/>
                  </a:schemeClr>
                </a:solidFill>
                <a:latin typeface="Arial" panose="020B0604020202020204" pitchFamily="34" charset="0"/>
                <a:ea typeface="微软雅黑" panose="020B0503020204020204" pitchFamily="34" charset="-122"/>
                <a:cs typeface="Segoe Print" panose="02000600000000000000" charset="0"/>
                <a:sym typeface="Arial" panose="020B0604020202020204" pitchFamily="34" charset="0"/>
              </a:endParaRPr>
            </a:p>
          </p:txBody>
        </p:sp>
        <p:sp>
          <p:nvSpPr>
            <p:cNvPr id="873" name="Shape 873"/>
            <p:cNvSpPr/>
            <p:nvPr/>
          </p:nvSpPr>
          <p:spPr>
            <a:xfrm>
              <a:off x="-2" y="937132"/>
              <a:ext cx="11336019" cy="836697"/>
            </a:xfrm>
            <a:prstGeom prst="rect">
              <a:avLst/>
            </a:prstGeom>
          </p:spPr>
          <p:txBody>
            <a:bodyPr wrap="square" lIns="91440" tIns="45720" rIns="91440" bIns="45720" numCol="1" anchor="t">
              <a:spAutoFit/>
            </a:bodyPr>
            <a:lstStyle/>
            <a:p>
              <a:pPr lvl="0" algn="l">
                <a:lnSpc>
                  <a:spcPct val="120000"/>
                </a:lnSpc>
                <a:defRPr/>
              </a:pPr>
              <a:r>
                <a:rPr lang="zh-CN" altLang="en-US" sz="1200" dirty="0" smtClean="0">
                  <a:solidFill>
                    <a:schemeClr val="accent5">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请替换文字内容，点击添加相关标题文字，修改文字内容</a:t>
              </a:r>
              <a:endParaRPr lang="zh-CN" altLang="en-US" sz="1200" dirty="0" smtClean="0">
                <a:solidFill>
                  <a:schemeClr val="accent5">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fill="hold"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bg>
      <p:bgPr>
        <a:blipFill dpi="0" rotWithShape="1">
          <a:blip r:embed="rId1"/>
          <a:srcRect/>
          <a:stretch>
            <a:fillRect/>
          </a:stretch>
        </a:blipFill>
        <a:effectLst/>
      </p:bgPr>
    </p:bg>
    <p:spTree>
      <p:nvGrpSpPr>
        <p:cNvPr id="1" name=""/>
        <p:cNvGrpSpPr/>
        <p:nvPr/>
      </p:nvGrpSpPr>
      <p:grpSpPr>
        <a:xfrm>
          <a:off x="0" y="0"/>
          <a:ext cx="0" cy="0"/>
          <a:chOff x="0" y="0"/>
          <a:chExt cx="0" cy="0"/>
        </a:xfrm>
      </p:grpSpPr>
      <p:grpSp>
        <p:nvGrpSpPr>
          <p:cNvPr id="2" name="组合 1"/>
          <p:cNvGrpSpPr/>
          <p:nvPr/>
        </p:nvGrpSpPr>
        <p:grpSpPr>
          <a:xfrm>
            <a:off x="0" y="1383665"/>
            <a:ext cx="9144000" cy="2485390"/>
            <a:chOff x="0" y="2790"/>
            <a:chExt cx="19200" cy="5220"/>
          </a:xfrm>
        </p:grpSpPr>
        <p:sp>
          <p:nvSpPr>
            <p:cNvPr id="6" name="矩形 5"/>
            <p:cNvSpPr/>
            <p:nvPr/>
          </p:nvSpPr>
          <p:spPr>
            <a:xfrm>
              <a:off x="0" y="2790"/>
              <a:ext cx="19200" cy="5220"/>
            </a:xfrm>
            <a:prstGeom prst="rect">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sp>
          <p:nvSpPr>
            <p:cNvPr id="10" name="文本框 9"/>
            <p:cNvSpPr txBox="1"/>
            <p:nvPr/>
          </p:nvSpPr>
          <p:spPr>
            <a:xfrm>
              <a:off x="4464" y="6437"/>
              <a:ext cx="10464" cy="483"/>
            </a:xfrm>
            <a:prstGeom prst="rect">
              <a:avLst/>
            </a:prstGeom>
            <a:noFill/>
            <a:ln>
              <a:noFill/>
            </a:ln>
          </p:spPr>
          <p:txBody>
            <a:bodyPr wrap="square" rtlCol="0">
              <a:spAutoFit/>
            </a:bodyPr>
            <a:p>
              <a:pPr algn="dist"/>
              <a:r>
                <a:rPr lang="zh-CN" altLang="en-US" sz="900" dirty="0">
                  <a:solidFill>
                    <a:srgbClr val="FFCA1B"/>
                  </a:solidFill>
                  <a:latin typeface="华文中宋" panose="02010600040101010101" charset="-122"/>
                  <a:ea typeface="华文中宋" panose="02010600040101010101" charset="-122"/>
                  <a:cs typeface="华文中宋" panose="02010600040101010101" charset="-122"/>
                </a:rPr>
                <a:t>这里输入您的介绍内容，尽量概述，文字控制在</a:t>
              </a:r>
              <a:r>
                <a:rPr lang="en-US" altLang="zh-CN" sz="900" dirty="0">
                  <a:solidFill>
                    <a:srgbClr val="FFCA1B"/>
                  </a:solidFill>
                  <a:latin typeface="华文中宋" panose="02010600040101010101" charset="-122"/>
                  <a:ea typeface="华文中宋" panose="02010600040101010101" charset="-122"/>
                  <a:cs typeface="华文中宋" panose="02010600040101010101" charset="-122"/>
                </a:rPr>
                <a:t>50</a:t>
              </a:r>
              <a:r>
                <a:rPr lang="zh-CN" altLang="en-US" sz="900" dirty="0">
                  <a:solidFill>
                    <a:srgbClr val="FFCA1B"/>
                  </a:solidFill>
                  <a:latin typeface="华文中宋" panose="02010600040101010101" charset="-122"/>
                  <a:ea typeface="华文中宋" panose="02010600040101010101" charset="-122"/>
                  <a:cs typeface="华文中宋" panose="02010600040101010101" charset="-122"/>
                </a:rPr>
                <a:t>子左右即可。</a:t>
              </a:r>
              <a:endParaRPr lang="zh-CN" altLang="en-US" sz="900" dirty="0">
                <a:solidFill>
                  <a:srgbClr val="FFCA1B"/>
                </a:solidFill>
                <a:latin typeface="华文中宋" panose="02010600040101010101" charset="-122"/>
                <a:ea typeface="华文中宋" panose="02010600040101010101" charset="-122"/>
                <a:cs typeface="华文中宋" panose="02010600040101010101" charset="-122"/>
              </a:endParaRPr>
            </a:p>
          </p:txBody>
        </p:sp>
        <p:sp>
          <p:nvSpPr>
            <p:cNvPr id="11" name="文本框 10"/>
            <p:cNvSpPr txBox="1"/>
            <p:nvPr/>
          </p:nvSpPr>
          <p:spPr>
            <a:xfrm>
              <a:off x="6790" y="3100"/>
              <a:ext cx="5164" cy="1226"/>
            </a:xfrm>
            <a:prstGeom prst="rect">
              <a:avLst/>
            </a:prstGeom>
            <a:noFill/>
            <a:ln>
              <a:noFill/>
            </a:ln>
          </p:spPr>
          <p:txBody>
            <a:bodyPr wrap="square" rtlCol="0">
              <a:spAutoFit/>
            </a:bodyPr>
            <a:p>
              <a:pPr algn="dist"/>
              <a:r>
                <a:rPr lang="en-US" sz="3200" b="1" dirty="0">
                  <a:solidFill>
                    <a:srgbClr val="FFCA1B"/>
                  </a:solidFill>
                  <a:latin typeface="华文中宋" panose="02010600040101010101" charset="-122"/>
                  <a:ea typeface="华文中宋" panose="02010600040101010101" charset="-122"/>
                </a:rPr>
                <a:t>PART 03</a:t>
              </a:r>
              <a:endParaRPr lang="en-US" sz="3200" b="1" dirty="0">
                <a:solidFill>
                  <a:srgbClr val="FFCA1B"/>
                </a:solidFill>
                <a:latin typeface="华文中宋" panose="02010600040101010101" charset="-122"/>
                <a:ea typeface="华文中宋" panose="02010600040101010101" charset="-122"/>
              </a:endParaRPr>
            </a:p>
          </p:txBody>
        </p:sp>
        <p:sp>
          <p:nvSpPr>
            <p:cNvPr id="12" name="箭头: V 形 11"/>
            <p:cNvSpPr/>
            <p:nvPr/>
          </p:nvSpPr>
          <p:spPr>
            <a:xfrm>
              <a:off x="17343" y="4938"/>
              <a:ext cx="567" cy="925"/>
            </a:xfrm>
            <a:prstGeom prst="chevron">
              <a:avLst>
                <a:gd name="adj" fmla="val 7250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sp>
          <p:nvSpPr>
            <p:cNvPr id="13" name="箭头: V 形 12"/>
            <p:cNvSpPr/>
            <p:nvPr/>
          </p:nvSpPr>
          <p:spPr>
            <a:xfrm flipH="1">
              <a:off x="1290" y="4938"/>
              <a:ext cx="567" cy="925"/>
            </a:xfrm>
            <a:prstGeom prst="chevron">
              <a:avLst>
                <a:gd name="adj" fmla="val 7250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grpSp>
      <p:sp>
        <p:nvSpPr>
          <p:cNvPr id="3" name="标题 10"/>
          <p:cNvSpPr>
            <a:spLocks noGrp="1"/>
          </p:cNvSpPr>
          <p:nvPr>
            <p:custDataLst>
              <p:tags r:id="rId2"/>
            </p:custDataLst>
          </p:nvPr>
        </p:nvSpPr>
        <p:spPr>
          <a:xfrm>
            <a:off x="1504950" y="2183080"/>
            <a:ext cx="6134100" cy="885600"/>
          </a:xfrm>
          <a:prstGeom prst="rect">
            <a:avLst/>
          </a:prstGeom>
        </p:spPr>
        <p:txBody>
          <a:bodyPr vert="horz" lIns="91440" tIns="46800" rIns="90000" bIns="46800" rtlCol="0" anchor="b">
            <a:noAutofit/>
          </a:bodyPr>
          <a:lstStyle>
            <a:lvl1pPr algn="ctr" defTabSz="685800" rtl="0" eaLnBrk="1" latinLnBrk="0" hangingPunct="1">
              <a:lnSpc>
                <a:spcPct val="90000"/>
              </a:lnSpc>
              <a:spcBef>
                <a:spcPct val="0"/>
              </a:spcBef>
              <a:buNone/>
              <a:defRPr sz="3600" b="1" kern="1200">
                <a:solidFill>
                  <a:schemeClr val="bg1"/>
                </a:solidFill>
                <a:latin typeface="+mj-lt"/>
                <a:ea typeface="+mj-ea"/>
                <a:cs typeface="+mj-cs"/>
              </a:defRPr>
            </a:lvl1pPr>
          </a:lstStyle>
          <a:p>
            <a:pPr marL="0" indent="0" algn="ctr">
              <a:lnSpc>
                <a:spcPct val="90000"/>
              </a:lnSpc>
              <a:spcBef>
                <a:spcPts val="0"/>
              </a:spcBef>
              <a:spcAft>
                <a:spcPts val="0"/>
              </a:spcAft>
              <a:buSzPct val="100000"/>
            </a:pPr>
            <a:r>
              <a:rPr lang="zh-CN" altLang="en-US" sz="4400" dirty="0">
                <a:solidFill>
                  <a:srgbClr val="FFCA1B"/>
                </a:solidFill>
              </a:rPr>
              <a:t>输入标题内容</a:t>
            </a:r>
            <a:endParaRPr lang="zh-CN" altLang="en-US" sz="4400" dirty="0">
              <a:solidFill>
                <a:srgbClr val="FFCA1B"/>
              </a:solidFill>
            </a:endParaRPr>
          </a:p>
        </p:txBody>
      </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761775" y="2196656"/>
            <a:ext cx="7452586" cy="1025288"/>
            <a:chOff x="1015699" y="2928875"/>
            <a:chExt cx="9936781" cy="1367050"/>
          </a:xfrm>
        </p:grpSpPr>
        <p:cxnSp>
          <p:nvCxnSpPr>
            <p:cNvPr id="3" name="Straight Connector 31"/>
            <p:cNvCxnSpPr/>
            <p:nvPr/>
          </p:nvCxnSpPr>
          <p:spPr>
            <a:xfrm flipV="1">
              <a:off x="1015699" y="3621611"/>
              <a:ext cx="9936781" cy="1"/>
            </a:xfrm>
            <a:prstGeom prst="line">
              <a:avLst/>
            </a:prstGeom>
            <a:ln w="13970">
              <a:solidFill>
                <a:schemeClr val="accent3"/>
              </a:solidFill>
              <a:prstDash val="dash"/>
              <a:headEnd type="none" w="med" len="med"/>
              <a:tailEnd type="stealth" w="med" len="med"/>
            </a:ln>
          </p:spPr>
          <p:style>
            <a:lnRef idx="1">
              <a:schemeClr val="accent1"/>
            </a:lnRef>
            <a:fillRef idx="0">
              <a:schemeClr val="accent1"/>
            </a:fillRef>
            <a:effectRef idx="0">
              <a:schemeClr val="accent1"/>
            </a:effectRef>
            <a:fontRef idx="minor">
              <a:schemeClr val="tx1"/>
            </a:fontRef>
          </p:style>
        </p:cxnSp>
        <p:cxnSp>
          <p:nvCxnSpPr>
            <p:cNvPr id="4" name="Straight Connector 31"/>
            <p:cNvCxnSpPr/>
            <p:nvPr/>
          </p:nvCxnSpPr>
          <p:spPr>
            <a:xfrm flipV="1">
              <a:off x="2311076" y="2928875"/>
              <a:ext cx="7039" cy="696490"/>
            </a:xfrm>
            <a:prstGeom prst="line">
              <a:avLst/>
            </a:prstGeom>
            <a:ln w="13970">
              <a:solidFill>
                <a:schemeClr val="accent3"/>
              </a:solidFill>
              <a:prstDash val="sysDash"/>
              <a:headEnd type="none" w="med" len="med"/>
              <a:tailEnd type="none" w="med" len="med"/>
            </a:ln>
          </p:spPr>
          <p:style>
            <a:lnRef idx="1">
              <a:schemeClr val="accent1"/>
            </a:lnRef>
            <a:fillRef idx="0">
              <a:schemeClr val="accent1"/>
            </a:fillRef>
            <a:effectRef idx="0">
              <a:schemeClr val="accent1"/>
            </a:effectRef>
            <a:fontRef idx="minor">
              <a:schemeClr val="tx1"/>
            </a:fontRef>
          </p:style>
        </p:cxnSp>
        <p:sp>
          <p:nvSpPr>
            <p:cNvPr id="5" name="Oval 5"/>
            <p:cNvSpPr/>
            <p:nvPr/>
          </p:nvSpPr>
          <p:spPr>
            <a:xfrm>
              <a:off x="2247244" y="3561532"/>
              <a:ext cx="127665" cy="127665"/>
            </a:xfrm>
            <a:prstGeom prst="ellipse">
              <a:avLst/>
            </a:prstGeom>
            <a:solidFill>
              <a:schemeClr val="bg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rgbClr val="080808"/>
                </a:solidFill>
              </a:endParaRPr>
            </a:p>
          </p:txBody>
        </p:sp>
        <p:cxnSp>
          <p:nvCxnSpPr>
            <p:cNvPr id="6" name="Straight Connector 31"/>
            <p:cNvCxnSpPr/>
            <p:nvPr/>
          </p:nvCxnSpPr>
          <p:spPr>
            <a:xfrm flipV="1">
              <a:off x="7265810" y="2928875"/>
              <a:ext cx="7039" cy="696490"/>
            </a:xfrm>
            <a:prstGeom prst="line">
              <a:avLst/>
            </a:prstGeom>
            <a:ln w="13970">
              <a:solidFill>
                <a:schemeClr val="accent3"/>
              </a:solidFill>
              <a:prstDash val="sysDash"/>
              <a:headEnd type="none" w="med" len="med"/>
              <a:tailEnd type="none" w="med" len="med"/>
            </a:ln>
          </p:spPr>
          <p:style>
            <a:lnRef idx="1">
              <a:schemeClr val="accent1"/>
            </a:lnRef>
            <a:fillRef idx="0">
              <a:schemeClr val="accent1"/>
            </a:fillRef>
            <a:effectRef idx="0">
              <a:schemeClr val="accent1"/>
            </a:effectRef>
            <a:fontRef idx="minor">
              <a:schemeClr val="tx1"/>
            </a:fontRef>
          </p:style>
        </p:cxnSp>
        <p:sp>
          <p:nvSpPr>
            <p:cNvPr id="7" name="Oval 5"/>
            <p:cNvSpPr/>
            <p:nvPr/>
          </p:nvSpPr>
          <p:spPr>
            <a:xfrm>
              <a:off x="7201978" y="3561532"/>
              <a:ext cx="127665" cy="127665"/>
            </a:xfrm>
            <a:prstGeom prst="ellipse">
              <a:avLst/>
            </a:prstGeom>
            <a:solidFill>
              <a:schemeClr val="bg2"/>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rgbClr val="080808"/>
                </a:solidFill>
              </a:endParaRPr>
            </a:p>
          </p:txBody>
        </p:sp>
        <p:cxnSp>
          <p:nvCxnSpPr>
            <p:cNvPr id="8" name="Straight Connector 31"/>
            <p:cNvCxnSpPr/>
            <p:nvPr/>
          </p:nvCxnSpPr>
          <p:spPr>
            <a:xfrm flipV="1">
              <a:off x="4777173" y="3599435"/>
              <a:ext cx="7039" cy="696490"/>
            </a:xfrm>
            <a:prstGeom prst="line">
              <a:avLst/>
            </a:prstGeom>
            <a:ln w="13970">
              <a:solidFill>
                <a:schemeClr val="accent3"/>
              </a:solidFill>
              <a:prstDash val="sysDash"/>
              <a:headEnd type="none" w="med" len="med"/>
              <a:tailEnd type="none" w="med" len="med"/>
            </a:ln>
          </p:spPr>
          <p:style>
            <a:lnRef idx="1">
              <a:schemeClr val="accent1"/>
            </a:lnRef>
            <a:fillRef idx="0">
              <a:schemeClr val="accent1"/>
            </a:fillRef>
            <a:effectRef idx="0">
              <a:schemeClr val="accent1"/>
            </a:effectRef>
            <a:fontRef idx="minor">
              <a:schemeClr val="tx1"/>
            </a:fontRef>
          </p:style>
        </p:cxnSp>
        <p:sp>
          <p:nvSpPr>
            <p:cNvPr id="9" name="Oval 5"/>
            <p:cNvSpPr/>
            <p:nvPr/>
          </p:nvSpPr>
          <p:spPr>
            <a:xfrm>
              <a:off x="4713341" y="3561532"/>
              <a:ext cx="127665" cy="127665"/>
            </a:xfrm>
            <a:prstGeom prst="ellipse">
              <a:avLst/>
            </a:prstGeom>
            <a:solidFill>
              <a:schemeClr val="tx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rgbClr val="080808"/>
                </a:solidFill>
              </a:endParaRPr>
            </a:p>
          </p:txBody>
        </p:sp>
        <p:cxnSp>
          <p:nvCxnSpPr>
            <p:cNvPr id="10" name="Straight Connector 31"/>
            <p:cNvCxnSpPr/>
            <p:nvPr/>
          </p:nvCxnSpPr>
          <p:spPr>
            <a:xfrm flipV="1">
              <a:off x="9743294" y="3599435"/>
              <a:ext cx="7039" cy="696490"/>
            </a:xfrm>
            <a:prstGeom prst="line">
              <a:avLst/>
            </a:prstGeom>
            <a:ln w="13970">
              <a:solidFill>
                <a:schemeClr val="accent3"/>
              </a:solidFill>
              <a:prstDash val="sysDash"/>
              <a:headEnd type="none" w="med" len="med"/>
              <a:tailEnd type="none" w="med" len="med"/>
            </a:ln>
          </p:spPr>
          <p:style>
            <a:lnRef idx="1">
              <a:schemeClr val="accent1"/>
            </a:lnRef>
            <a:fillRef idx="0">
              <a:schemeClr val="accent1"/>
            </a:fillRef>
            <a:effectRef idx="0">
              <a:schemeClr val="accent1"/>
            </a:effectRef>
            <a:fontRef idx="minor">
              <a:schemeClr val="tx1"/>
            </a:fontRef>
          </p:style>
        </p:cxnSp>
        <p:sp>
          <p:nvSpPr>
            <p:cNvPr id="11" name="Oval 5"/>
            <p:cNvSpPr/>
            <p:nvPr/>
          </p:nvSpPr>
          <p:spPr>
            <a:xfrm>
              <a:off x="9679462" y="3561532"/>
              <a:ext cx="127665" cy="127665"/>
            </a:xfrm>
            <a:prstGeom prst="ellipse">
              <a:avLst/>
            </a:prstGeom>
            <a:solidFill>
              <a:schemeClr val="tx2"/>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rgbClr val="080808"/>
                </a:solidFill>
              </a:endParaRPr>
            </a:p>
          </p:txBody>
        </p:sp>
      </p:grpSp>
      <p:sp>
        <p:nvSpPr>
          <p:cNvPr id="12" name="矩形 11"/>
          <p:cNvSpPr/>
          <p:nvPr/>
        </p:nvSpPr>
        <p:spPr>
          <a:xfrm>
            <a:off x="2293841" y="1523838"/>
            <a:ext cx="2504854" cy="864339"/>
          </a:xfrm>
          <a:prstGeom prst="rect">
            <a:avLst/>
          </a:prstGeom>
        </p:spPr>
        <p:txBody>
          <a:bodyPr wrap="square" lIns="68580" tIns="34290" rIns="68580" bIns="34290">
            <a:spAutoFit/>
          </a:bodyPr>
          <a:lstStyle/>
          <a:p>
            <a:pPr>
              <a:lnSpc>
                <a:spcPct val="150000"/>
              </a:lnSpc>
              <a:spcBef>
                <a:spcPts val="750"/>
              </a:spcBef>
              <a:buFont typeface="Arial" panose="020B0604020202020204" pitchFamily="34" charset="0"/>
              <a:buChar cha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单击此处添加段落文本单击此处添加段落文本单击此处添加段落文本</a:t>
            </a:r>
            <a:endPar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endParaRPr>
          </a:p>
          <a:p>
            <a:pPr>
              <a:lnSpc>
                <a:spcPct val="150000"/>
              </a:lnSpc>
              <a:spcBef>
                <a:spcPts val="750"/>
              </a:spcBef>
              <a:buFont typeface="Arial" panose="020B0604020202020204" pitchFamily="34" charset="0"/>
              <a:buChar char="•"/>
            </a:pPr>
            <a:endPar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endParaRPr>
          </a:p>
        </p:txBody>
      </p:sp>
      <p:sp>
        <p:nvSpPr>
          <p:cNvPr id="13" name="矩形 12"/>
          <p:cNvSpPr/>
          <p:nvPr/>
        </p:nvSpPr>
        <p:spPr>
          <a:xfrm>
            <a:off x="6019095" y="1523838"/>
            <a:ext cx="2504854" cy="837152"/>
          </a:xfrm>
          <a:prstGeom prst="rect">
            <a:avLst/>
          </a:prstGeom>
        </p:spPr>
        <p:txBody>
          <a:bodyPr wrap="square" lIns="68580" tIns="34290" rIns="68580" bIns="34290">
            <a:spAutoFit/>
          </a:bodyPr>
          <a:lstStyle/>
          <a:p>
            <a:pPr>
              <a:lnSpc>
                <a:spcPct val="150000"/>
              </a:lnSpc>
              <a:spcBef>
                <a:spcPts val="750"/>
              </a:spcBef>
              <a:buFont typeface="Arial" panose="020B0604020202020204" pitchFamily="34" charset="0"/>
              <a:buChar cha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单击此处添加段落文本单击此处添加段落文本单击此处添加段落文本</a:t>
            </a:r>
            <a:endPar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endParaRPr>
          </a:p>
          <a:p>
            <a:pPr>
              <a:lnSpc>
                <a:spcPct val="150000"/>
              </a:lnSpc>
              <a:spcBef>
                <a:spcPts val="750"/>
              </a:spcBef>
              <a:buFont typeface="Arial" panose="020B0604020202020204" pitchFamily="34" charset="0"/>
              <a:buChar char="•"/>
            </a:pPr>
            <a:endPar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endParaRPr>
          </a:p>
        </p:txBody>
      </p:sp>
      <p:sp>
        <p:nvSpPr>
          <p:cNvPr id="14" name="矩形 13"/>
          <p:cNvSpPr/>
          <p:nvPr/>
        </p:nvSpPr>
        <p:spPr>
          <a:xfrm>
            <a:off x="729928" y="3221944"/>
            <a:ext cx="2504854" cy="837152"/>
          </a:xfrm>
          <a:prstGeom prst="rect">
            <a:avLst/>
          </a:prstGeom>
        </p:spPr>
        <p:txBody>
          <a:bodyPr wrap="square" lIns="68580" tIns="34290" rIns="68580" bIns="34290">
            <a:spAutoFit/>
          </a:bodyPr>
          <a:lstStyle/>
          <a:p>
            <a:pPr>
              <a:lnSpc>
                <a:spcPct val="150000"/>
              </a:lnSpc>
              <a:spcBef>
                <a:spcPts val="750"/>
              </a:spcBef>
              <a:buFont typeface="Arial" panose="020B0604020202020204" pitchFamily="34" charset="0"/>
              <a:buChar cha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单击此处添加段落文本单击此处添加段落文本单击此处添加段落文本</a:t>
            </a:r>
            <a:endPar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endParaRPr>
          </a:p>
          <a:p>
            <a:pPr>
              <a:lnSpc>
                <a:spcPct val="150000"/>
              </a:lnSpc>
              <a:spcBef>
                <a:spcPts val="750"/>
              </a:spcBef>
              <a:buFont typeface="Arial" panose="020B0604020202020204" pitchFamily="34" charset="0"/>
              <a:buChar char="•"/>
            </a:pPr>
            <a:endPar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endParaRPr>
          </a:p>
        </p:txBody>
      </p:sp>
      <p:sp>
        <p:nvSpPr>
          <p:cNvPr id="15" name="矩形 14"/>
          <p:cNvSpPr/>
          <p:nvPr/>
        </p:nvSpPr>
        <p:spPr>
          <a:xfrm>
            <a:off x="4312308" y="3221944"/>
            <a:ext cx="2504854" cy="837152"/>
          </a:xfrm>
          <a:prstGeom prst="rect">
            <a:avLst/>
          </a:prstGeom>
        </p:spPr>
        <p:txBody>
          <a:bodyPr wrap="square" lIns="68580" tIns="34290" rIns="68580" bIns="34290">
            <a:spAutoFit/>
          </a:bodyPr>
          <a:lstStyle/>
          <a:p>
            <a:pPr>
              <a:lnSpc>
                <a:spcPct val="150000"/>
              </a:lnSpc>
              <a:spcBef>
                <a:spcPts val="750"/>
              </a:spcBef>
              <a:buFont typeface="Arial" panose="020B0604020202020204" pitchFamily="34" charset="0"/>
              <a:buChar char="•"/>
            </a:pPr>
            <a:r>
              <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rPr>
              <a:t>单击此处添加段落文本单击此处添加段落文本单击此处添加段落文本</a:t>
            </a:r>
            <a:endPar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endParaRPr>
          </a:p>
          <a:p>
            <a:pPr>
              <a:lnSpc>
                <a:spcPct val="150000"/>
              </a:lnSpc>
              <a:spcBef>
                <a:spcPts val="750"/>
              </a:spcBef>
              <a:buFont typeface="Arial" panose="020B0604020202020204" pitchFamily="34" charset="0"/>
              <a:buChar char="•"/>
            </a:pPr>
            <a:endParaRPr lang="zh-CN" altLang="en-US" sz="1000" dirty="0">
              <a:solidFill>
                <a:schemeClr val="accent1"/>
              </a:solidFill>
              <a:latin typeface="微软雅黑" panose="020B0503020204020204" pitchFamily="34" charset="-122"/>
              <a:ea typeface="微软雅黑" panose="020B0503020204020204" pitchFamily="34" charset="-122"/>
              <a:cs typeface="宋体" panose="02010600030101010101" pitchFamily="2" charset="-122"/>
            </a:endParaRPr>
          </a:p>
        </p:txBody>
      </p:sp>
      <p:grpSp>
        <p:nvGrpSpPr>
          <p:cNvPr id="16" name="组合 15"/>
          <p:cNvGrpSpPr/>
          <p:nvPr/>
        </p:nvGrpSpPr>
        <p:grpSpPr>
          <a:xfrm>
            <a:off x="1262027" y="1384450"/>
            <a:ext cx="938264" cy="940162"/>
            <a:chOff x="1262027" y="1384450"/>
            <a:chExt cx="938264" cy="940162"/>
          </a:xfrm>
        </p:grpSpPr>
        <p:sp>
          <p:nvSpPr>
            <p:cNvPr id="17" name="任意多边形 82"/>
            <p:cNvSpPr/>
            <p:nvPr/>
          </p:nvSpPr>
          <p:spPr bwMode="auto">
            <a:xfrm rot="3738964">
              <a:off x="1261078" y="1385399"/>
              <a:ext cx="940162" cy="938264"/>
            </a:xfrm>
            <a:custGeom>
              <a:avLst/>
              <a:gdLst>
                <a:gd name="connsiteX0" fmla="*/ 0 w 1800200"/>
                <a:gd name="connsiteY0" fmla="*/ 900100 h 1800200"/>
                <a:gd name="connsiteX1" fmla="*/ 263634 w 1800200"/>
                <a:gd name="connsiteY1" fmla="*/ 263633 h 1800200"/>
                <a:gd name="connsiteX2" fmla="*/ 900101 w 1800200"/>
                <a:gd name="connsiteY2" fmla="*/ 1 h 1800200"/>
                <a:gd name="connsiteX3" fmla="*/ 1536568 w 1800200"/>
                <a:gd name="connsiteY3" fmla="*/ 263635 h 1800200"/>
                <a:gd name="connsiteX4" fmla="*/ 1800200 w 1800200"/>
                <a:gd name="connsiteY4" fmla="*/ 900102 h 1800200"/>
                <a:gd name="connsiteX5" fmla="*/ 1536567 w 1800200"/>
                <a:gd name="connsiteY5" fmla="*/ 1536569 h 1800200"/>
                <a:gd name="connsiteX6" fmla="*/ 900100 w 1800200"/>
                <a:gd name="connsiteY6" fmla="*/ 1800202 h 1800200"/>
                <a:gd name="connsiteX7" fmla="*/ 263633 w 1800200"/>
                <a:gd name="connsiteY7" fmla="*/ 1536568 h 1800200"/>
                <a:gd name="connsiteX8" fmla="*/ 0 w 1800200"/>
                <a:gd name="connsiteY8" fmla="*/ 900101 h 1800200"/>
                <a:gd name="connsiteX9" fmla="*/ 0 w 1800200"/>
                <a:gd name="connsiteY9" fmla="*/ 900100 h 1800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00200" h="1800200">
                  <a:moveTo>
                    <a:pt x="0" y="900100"/>
                  </a:moveTo>
                  <a:cubicBezTo>
                    <a:pt x="0" y="661379"/>
                    <a:pt x="94832" y="432435"/>
                    <a:pt x="263634" y="263633"/>
                  </a:cubicBezTo>
                  <a:cubicBezTo>
                    <a:pt x="432436" y="94832"/>
                    <a:pt x="661380" y="0"/>
                    <a:pt x="900101" y="1"/>
                  </a:cubicBezTo>
                  <a:cubicBezTo>
                    <a:pt x="1138822" y="1"/>
                    <a:pt x="1367766" y="94833"/>
                    <a:pt x="1536568" y="263635"/>
                  </a:cubicBezTo>
                  <a:cubicBezTo>
                    <a:pt x="1705369" y="432437"/>
                    <a:pt x="1800201" y="661381"/>
                    <a:pt x="1800200" y="900102"/>
                  </a:cubicBezTo>
                  <a:cubicBezTo>
                    <a:pt x="1800200" y="1138823"/>
                    <a:pt x="1705368" y="1367767"/>
                    <a:pt x="1536567" y="1536569"/>
                  </a:cubicBezTo>
                  <a:cubicBezTo>
                    <a:pt x="1367765" y="1705371"/>
                    <a:pt x="1138821" y="1800202"/>
                    <a:pt x="900100" y="1800202"/>
                  </a:cubicBezTo>
                  <a:cubicBezTo>
                    <a:pt x="661379" y="1800202"/>
                    <a:pt x="432435" y="1705370"/>
                    <a:pt x="263633" y="1536568"/>
                  </a:cubicBezTo>
                  <a:cubicBezTo>
                    <a:pt x="94832" y="1367766"/>
                    <a:pt x="0" y="1138822"/>
                    <a:pt x="0" y="900101"/>
                  </a:cubicBezTo>
                  <a:lnTo>
                    <a:pt x="0" y="900100"/>
                  </a:lnTo>
                  <a:close/>
                </a:path>
              </a:pathLst>
            </a:custGeom>
            <a:solidFill>
              <a:srgbClr val="FFCA1B"/>
            </a:solidFill>
            <a:ln w="25400" cap="flat" cmpd="sng" algn="ctr">
              <a:noFill/>
              <a:prstDash val="solid"/>
            </a:ln>
            <a:effectLst/>
          </p:spPr>
          <p:txBody>
            <a:bodyPr anchor="ctr"/>
            <a:lstStyle/>
            <a:p>
              <a:pPr algn="ctr" fontAlgn="base">
                <a:spcBef>
                  <a:spcPct val="0"/>
                </a:spcBef>
                <a:spcAft>
                  <a:spcPct val="0"/>
                </a:spcAft>
                <a:defRPr/>
              </a:pPr>
              <a:endParaRPr lang="zh-CN" altLang="en-US" kern="0">
                <a:solidFill>
                  <a:schemeClr val="accent2"/>
                </a:solidFill>
                <a:latin typeface="Arial" panose="020B0604020202020204"/>
              </a:endParaRPr>
            </a:p>
          </p:txBody>
        </p:sp>
        <p:sp>
          <p:nvSpPr>
            <p:cNvPr id="18" name="TextBox 17"/>
            <p:cNvSpPr txBox="1"/>
            <p:nvPr/>
          </p:nvSpPr>
          <p:spPr>
            <a:xfrm>
              <a:off x="1410142" y="1664221"/>
              <a:ext cx="646331" cy="369332"/>
            </a:xfrm>
            <a:prstGeom prst="rect">
              <a:avLst/>
            </a:prstGeom>
            <a:noFill/>
          </p:spPr>
          <p:txBody>
            <a:bodyPr wrap="none" rtlCol="0">
              <a:spAutoFit/>
            </a:bodyPr>
            <a:lstStyle/>
            <a:p>
              <a:r>
                <a:rPr lang="zh-CN" altLang="en-US" dirty="0" smtClean="0">
                  <a:solidFill>
                    <a:schemeClr val="accent2"/>
                  </a:solidFill>
                  <a:latin typeface="微软雅黑" panose="020B0503020204020204" pitchFamily="34" charset="-122"/>
                  <a:ea typeface="微软雅黑" panose="020B0503020204020204" pitchFamily="34" charset="-122"/>
                </a:rPr>
                <a:t>标题</a:t>
              </a:r>
              <a:endParaRPr lang="zh-CN" altLang="en-US" dirty="0">
                <a:solidFill>
                  <a:schemeClr val="accent2"/>
                </a:solidFill>
                <a:latin typeface="微软雅黑" panose="020B0503020204020204" pitchFamily="34" charset="-122"/>
                <a:ea typeface="微软雅黑" panose="020B0503020204020204" pitchFamily="34" charset="-122"/>
              </a:endParaRPr>
            </a:p>
          </p:txBody>
        </p:sp>
      </p:grpSp>
      <p:grpSp>
        <p:nvGrpSpPr>
          <p:cNvPr id="19" name="组合 18"/>
          <p:cNvGrpSpPr/>
          <p:nvPr/>
        </p:nvGrpSpPr>
        <p:grpSpPr>
          <a:xfrm>
            <a:off x="4980226" y="1384450"/>
            <a:ext cx="938264" cy="940162"/>
            <a:chOff x="1262027" y="1384450"/>
            <a:chExt cx="938264" cy="940162"/>
          </a:xfrm>
        </p:grpSpPr>
        <p:sp>
          <p:nvSpPr>
            <p:cNvPr id="20" name="任意多边形 82"/>
            <p:cNvSpPr/>
            <p:nvPr/>
          </p:nvSpPr>
          <p:spPr bwMode="auto">
            <a:xfrm rot="3738964">
              <a:off x="1261078" y="1385399"/>
              <a:ext cx="940162" cy="938264"/>
            </a:xfrm>
            <a:custGeom>
              <a:avLst/>
              <a:gdLst>
                <a:gd name="connsiteX0" fmla="*/ 0 w 1800200"/>
                <a:gd name="connsiteY0" fmla="*/ 900100 h 1800200"/>
                <a:gd name="connsiteX1" fmla="*/ 263634 w 1800200"/>
                <a:gd name="connsiteY1" fmla="*/ 263633 h 1800200"/>
                <a:gd name="connsiteX2" fmla="*/ 900101 w 1800200"/>
                <a:gd name="connsiteY2" fmla="*/ 1 h 1800200"/>
                <a:gd name="connsiteX3" fmla="*/ 1536568 w 1800200"/>
                <a:gd name="connsiteY3" fmla="*/ 263635 h 1800200"/>
                <a:gd name="connsiteX4" fmla="*/ 1800200 w 1800200"/>
                <a:gd name="connsiteY4" fmla="*/ 900102 h 1800200"/>
                <a:gd name="connsiteX5" fmla="*/ 1536567 w 1800200"/>
                <a:gd name="connsiteY5" fmla="*/ 1536569 h 1800200"/>
                <a:gd name="connsiteX6" fmla="*/ 900100 w 1800200"/>
                <a:gd name="connsiteY6" fmla="*/ 1800202 h 1800200"/>
                <a:gd name="connsiteX7" fmla="*/ 263633 w 1800200"/>
                <a:gd name="connsiteY7" fmla="*/ 1536568 h 1800200"/>
                <a:gd name="connsiteX8" fmla="*/ 0 w 1800200"/>
                <a:gd name="connsiteY8" fmla="*/ 900101 h 1800200"/>
                <a:gd name="connsiteX9" fmla="*/ 0 w 1800200"/>
                <a:gd name="connsiteY9" fmla="*/ 900100 h 1800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00200" h="1800200">
                  <a:moveTo>
                    <a:pt x="0" y="900100"/>
                  </a:moveTo>
                  <a:cubicBezTo>
                    <a:pt x="0" y="661379"/>
                    <a:pt x="94832" y="432435"/>
                    <a:pt x="263634" y="263633"/>
                  </a:cubicBezTo>
                  <a:cubicBezTo>
                    <a:pt x="432436" y="94832"/>
                    <a:pt x="661380" y="0"/>
                    <a:pt x="900101" y="1"/>
                  </a:cubicBezTo>
                  <a:cubicBezTo>
                    <a:pt x="1138822" y="1"/>
                    <a:pt x="1367766" y="94833"/>
                    <a:pt x="1536568" y="263635"/>
                  </a:cubicBezTo>
                  <a:cubicBezTo>
                    <a:pt x="1705369" y="432437"/>
                    <a:pt x="1800201" y="661381"/>
                    <a:pt x="1800200" y="900102"/>
                  </a:cubicBezTo>
                  <a:cubicBezTo>
                    <a:pt x="1800200" y="1138823"/>
                    <a:pt x="1705368" y="1367767"/>
                    <a:pt x="1536567" y="1536569"/>
                  </a:cubicBezTo>
                  <a:cubicBezTo>
                    <a:pt x="1367765" y="1705371"/>
                    <a:pt x="1138821" y="1800202"/>
                    <a:pt x="900100" y="1800202"/>
                  </a:cubicBezTo>
                  <a:cubicBezTo>
                    <a:pt x="661379" y="1800202"/>
                    <a:pt x="432435" y="1705370"/>
                    <a:pt x="263633" y="1536568"/>
                  </a:cubicBezTo>
                  <a:cubicBezTo>
                    <a:pt x="94832" y="1367766"/>
                    <a:pt x="0" y="1138822"/>
                    <a:pt x="0" y="900101"/>
                  </a:cubicBezTo>
                  <a:lnTo>
                    <a:pt x="0" y="900100"/>
                  </a:lnTo>
                  <a:close/>
                </a:path>
              </a:pathLst>
            </a:custGeom>
            <a:solidFill>
              <a:srgbClr val="FFCA1B"/>
            </a:solidFill>
            <a:ln w="25400" cap="flat" cmpd="sng" algn="ctr">
              <a:noFill/>
              <a:prstDash val="solid"/>
            </a:ln>
            <a:effectLst/>
          </p:spPr>
          <p:txBody>
            <a:bodyPr anchor="ctr"/>
            <a:lstStyle/>
            <a:p>
              <a:pPr algn="ctr" fontAlgn="base">
                <a:spcBef>
                  <a:spcPct val="0"/>
                </a:spcBef>
                <a:spcAft>
                  <a:spcPct val="0"/>
                </a:spcAft>
                <a:defRPr/>
              </a:pPr>
              <a:endParaRPr lang="zh-CN" altLang="en-US" kern="0">
                <a:solidFill>
                  <a:srgbClr val="080808"/>
                </a:solidFill>
                <a:latin typeface="Arial" panose="020B0604020202020204"/>
              </a:endParaRPr>
            </a:p>
          </p:txBody>
        </p:sp>
        <p:sp>
          <p:nvSpPr>
            <p:cNvPr id="21" name="TextBox 20"/>
            <p:cNvSpPr txBox="1"/>
            <p:nvPr/>
          </p:nvSpPr>
          <p:spPr>
            <a:xfrm>
              <a:off x="1410142" y="1664221"/>
              <a:ext cx="646331" cy="369332"/>
            </a:xfrm>
            <a:prstGeom prst="rect">
              <a:avLst/>
            </a:prstGeom>
            <a:noFill/>
          </p:spPr>
          <p:txBody>
            <a:bodyPr wrap="none" rtlCol="0">
              <a:spAutoFit/>
            </a:bodyPr>
            <a:lstStyle/>
            <a:p>
              <a:r>
                <a:rPr lang="zh-CN" altLang="en-US" dirty="0" smtClean="0">
                  <a:solidFill>
                    <a:schemeClr val="accent2"/>
                  </a:solidFill>
                  <a:latin typeface="微软雅黑" panose="020B0503020204020204" pitchFamily="34" charset="-122"/>
                  <a:ea typeface="微软雅黑" panose="020B0503020204020204" pitchFamily="34" charset="-122"/>
                </a:rPr>
                <a:t>标题</a:t>
              </a:r>
              <a:endParaRPr lang="zh-CN" altLang="en-US" dirty="0">
                <a:solidFill>
                  <a:schemeClr val="accent2"/>
                </a:solidFill>
                <a:latin typeface="微软雅黑" panose="020B0503020204020204" pitchFamily="34" charset="-122"/>
                <a:ea typeface="微软雅黑" panose="020B0503020204020204" pitchFamily="34" charset="-122"/>
              </a:endParaRPr>
            </a:p>
          </p:txBody>
        </p:sp>
      </p:grpSp>
      <p:grpSp>
        <p:nvGrpSpPr>
          <p:cNvPr id="22" name="组合 21"/>
          <p:cNvGrpSpPr/>
          <p:nvPr/>
        </p:nvGrpSpPr>
        <p:grpSpPr>
          <a:xfrm>
            <a:off x="3113749" y="3210297"/>
            <a:ext cx="938264" cy="940162"/>
            <a:chOff x="1262027" y="1384450"/>
            <a:chExt cx="938264" cy="940162"/>
          </a:xfrm>
        </p:grpSpPr>
        <p:sp>
          <p:nvSpPr>
            <p:cNvPr id="23" name="任意多边形 82"/>
            <p:cNvSpPr/>
            <p:nvPr/>
          </p:nvSpPr>
          <p:spPr bwMode="auto">
            <a:xfrm rot="3738964">
              <a:off x="1261078" y="1385399"/>
              <a:ext cx="940162" cy="938264"/>
            </a:xfrm>
            <a:custGeom>
              <a:avLst/>
              <a:gdLst>
                <a:gd name="connsiteX0" fmla="*/ 0 w 1800200"/>
                <a:gd name="connsiteY0" fmla="*/ 900100 h 1800200"/>
                <a:gd name="connsiteX1" fmla="*/ 263634 w 1800200"/>
                <a:gd name="connsiteY1" fmla="*/ 263633 h 1800200"/>
                <a:gd name="connsiteX2" fmla="*/ 900101 w 1800200"/>
                <a:gd name="connsiteY2" fmla="*/ 1 h 1800200"/>
                <a:gd name="connsiteX3" fmla="*/ 1536568 w 1800200"/>
                <a:gd name="connsiteY3" fmla="*/ 263635 h 1800200"/>
                <a:gd name="connsiteX4" fmla="*/ 1800200 w 1800200"/>
                <a:gd name="connsiteY4" fmla="*/ 900102 h 1800200"/>
                <a:gd name="connsiteX5" fmla="*/ 1536567 w 1800200"/>
                <a:gd name="connsiteY5" fmla="*/ 1536569 h 1800200"/>
                <a:gd name="connsiteX6" fmla="*/ 900100 w 1800200"/>
                <a:gd name="connsiteY6" fmla="*/ 1800202 h 1800200"/>
                <a:gd name="connsiteX7" fmla="*/ 263633 w 1800200"/>
                <a:gd name="connsiteY7" fmla="*/ 1536568 h 1800200"/>
                <a:gd name="connsiteX8" fmla="*/ 0 w 1800200"/>
                <a:gd name="connsiteY8" fmla="*/ 900101 h 1800200"/>
                <a:gd name="connsiteX9" fmla="*/ 0 w 1800200"/>
                <a:gd name="connsiteY9" fmla="*/ 900100 h 1800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00200" h="1800200">
                  <a:moveTo>
                    <a:pt x="0" y="900100"/>
                  </a:moveTo>
                  <a:cubicBezTo>
                    <a:pt x="0" y="661379"/>
                    <a:pt x="94832" y="432435"/>
                    <a:pt x="263634" y="263633"/>
                  </a:cubicBezTo>
                  <a:cubicBezTo>
                    <a:pt x="432436" y="94832"/>
                    <a:pt x="661380" y="0"/>
                    <a:pt x="900101" y="1"/>
                  </a:cubicBezTo>
                  <a:cubicBezTo>
                    <a:pt x="1138822" y="1"/>
                    <a:pt x="1367766" y="94833"/>
                    <a:pt x="1536568" y="263635"/>
                  </a:cubicBezTo>
                  <a:cubicBezTo>
                    <a:pt x="1705369" y="432437"/>
                    <a:pt x="1800201" y="661381"/>
                    <a:pt x="1800200" y="900102"/>
                  </a:cubicBezTo>
                  <a:cubicBezTo>
                    <a:pt x="1800200" y="1138823"/>
                    <a:pt x="1705368" y="1367767"/>
                    <a:pt x="1536567" y="1536569"/>
                  </a:cubicBezTo>
                  <a:cubicBezTo>
                    <a:pt x="1367765" y="1705371"/>
                    <a:pt x="1138821" y="1800202"/>
                    <a:pt x="900100" y="1800202"/>
                  </a:cubicBezTo>
                  <a:cubicBezTo>
                    <a:pt x="661379" y="1800202"/>
                    <a:pt x="432435" y="1705370"/>
                    <a:pt x="263633" y="1536568"/>
                  </a:cubicBezTo>
                  <a:cubicBezTo>
                    <a:pt x="94832" y="1367766"/>
                    <a:pt x="0" y="1138822"/>
                    <a:pt x="0" y="900101"/>
                  </a:cubicBezTo>
                  <a:lnTo>
                    <a:pt x="0" y="900100"/>
                  </a:lnTo>
                  <a:close/>
                </a:path>
              </a:pathLst>
            </a:custGeom>
            <a:solidFill>
              <a:srgbClr val="FFCA1B"/>
            </a:solidFill>
            <a:ln w="25400" cap="flat" cmpd="sng" algn="ctr">
              <a:noFill/>
              <a:prstDash val="solid"/>
            </a:ln>
            <a:effectLst/>
          </p:spPr>
          <p:txBody>
            <a:bodyPr anchor="ctr"/>
            <a:lstStyle/>
            <a:p>
              <a:pPr algn="ctr" fontAlgn="base">
                <a:spcBef>
                  <a:spcPct val="0"/>
                </a:spcBef>
                <a:spcAft>
                  <a:spcPct val="0"/>
                </a:spcAft>
                <a:defRPr/>
              </a:pPr>
              <a:endParaRPr lang="zh-CN" altLang="en-US" kern="0">
                <a:solidFill>
                  <a:srgbClr val="080808"/>
                </a:solidFill>
                <a:latin typeface="Arial" panose="020B0604020202020204"/>
              </a:endParaRPr>
            </a:p>
          </p:txBody>
        </p:sp>
        <p:sp>
          <p:nvSpPr>
            <p:cNvPr id="24" name="TextBox 23"/>
            <p:cNvSpPr txBox="1"/>
            <p:nvPr/>
          </p:nvSpPr>
          <p:spPr>
            <a:xfrm>
              <a:off x="1410142" y="1664221"/>
              <a:ext cx="646331" cy="369332"/>
            </a:xfrm>
            <a:prstGeom prst="rect">
              <a:avLst/>
            </a:prstGeom>
            <a:noFill/>
          </p:spPr>
          <p:txBody>
            <a:bodyPr wrap="none" rtlCol="0">
              <a:spAutoFit/>
            </a:bodyPr>
            <a:lstStyle/>
            <a:p>
              <a:r>
                <a:rPr lang="zh-CN" altLang="en-US" dirty="0" smtClean="0">
                  <a:solidFill>
                    <a:schemeClr val="accent2"/>
                  </a:solidFill>
                  <a:latin typeface="微软雅黑" panose="020B0503020204020204" pitchFamily="34" charset="-122"/>
                  <a:ea typeface="微软雅黑" panose="020B0503020204020204" pitchFamily="34" charset="-122"/>
                </a:rPr>
                <a:t>标题</a:t>
              </a:r>
              <a:endParaRPr lang="zh-CN" altLang="en-US" dirty="0">
                <a:solidFill>
                  <a:schemeClr val="accent2"/>
                </a:solidFill>
                <a:latin typeface="微软雅黑" panose="020B0503020204020204" pitchFamily="34" charset="-122"/>
                <a:ea typeface="微软雅黑" panose="020B0503020204020204" pitchFamily="34" charset="-122"/>
              </a:endParaRPr>
            </a:p>
          </p:txBody>
        </p:sp>
      </p:grpSp>
      <p:grpSp>
        <p:nvGrpSpPr>
          <p:cNvPr id="25" name="组合 24"/>
          <p:cNvGrpSpPr/>
          <p:nvPr/>
        </p:nvGrpSpPr>
        <p:grpSpPr>
          <a:xfrm>
            <a:off x="6835996" y="3210297"/>
            <a:ext cx="938264" cy="940162"/>
            <a:chOff x="1262027" y="1384450"/>
            <a:chExt cx="938264" cy="940162"/>
          </a:xfrm>
          <a:solidFill>
            <a:srgbClr val="FFCA1B"/>
          </a:solidFill>
        </p:grpSpPr>
        <p:sp>
          <p:nvSpPr>
            <p:cNvPr id="26" name="任意多边形 82"/>
            <p:cNvSpPr/>
            <p:nvPr/>
          </p:nvSpPr>
          <p:spPr bwMode="auto">
            <a:xfrm rot="3738964">
              <a:off x="1261078" y="1385399"/>
              <a:ext cx="940162" cy="938264"/>
            </a:xfrm>
            <a:custGeom>
              <a:avLst/>
              <a:gdLst>
                <a:gd name="connsiteX0" fmla="*/ 0 w 1800200"/>
                <a:gd name="connsiteY0" fmla="*/ 900100 h 1800200"/>
                <a:gd name="connsiteX1" fmla="*/ 263634 w 1800200"/>
                <a:gd name="connsiteY1" fmla="*/ 263633 h 1800200"/>
                <a:gd name="connsiteX2" fmla="*/ 900101 w 1800200"/>
                <a:gd name="connsiteY2" fmla="*/ 1 h 1800200"/>
                <a:gd name="connsiteX3" fmla="*/ 1536568 w 1800200"/>
                <a:gd name="connsiteY3" fmla="*/ 263635 h 1800200"/>
                <a:gd name="connsiteX4" fmla="*/ 1800200 w 1800200"/>
                <a:gd name="connsiteY4" fmla="*/ 900102 h 1800200"/>
                <a:gd name="connsiteX5" fmla="*/ 1536567 w 1800200"/>
                <a:gd name="connsiteY5" fmla="*/ 1536569 h 1800200"/>
                <a:gd name="connsiteX6" fmla="*/ 900100 w 1800200"/>
                <a:gd name="connsiteY6" fmla="*/ 1800202 h 1800200"/>
                <a:gd name="connsiteX7" fmla="*/ 263633 w 1800200"/>
                <a:gd name="connsiteY7" fmla="*/ 1536568 h 1800200"/>
                <a:gd name="connsiteX8" fmla="*/ 0 w 1800200"/>
                <a:gd name="connsiteY8" fmla="*/ 900101 h 1800200"/>
                <a:gd name="connsiteX9" fmla="*/ 0 w 1800200"/>
                <a:gd name="connsiteY9" fmla="*/ 900100 h 1800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00200" h="1800200">
                  <a:moveTo>
                    <a:pt x="0" y="900100"/>
                  </a:moveTo>
                  <a:cubicBezTo>
                    <a:pt x="0" y="661379"/>
                    <a:pt x="94832" y="432435"/>
                    <a:pt x="263634" y="263633"/>
                  </a:cubicBezTo>
                  <a:cubicBezTo>
                    <a:pt x="432436" y="94832"/>
                    <a:pt x="661380" y="0"/>
                    <a:pt x="900101" y="1"/>
                  </a:cubicBezTo>
                  <a:cubicBezTo>
                    <a:pt x="1138822" y="1"/>
                    <a:pt x="1367766" y="94833"/>
                    <a:pt x="1536568" y="263635"/>
                  </a:cubicBezTo>
                  <a:cubicBezTo>
                    <a:pt x="1705369" y="432437"/>
                    <a:pt x="1800201" y="661381"/>
                    <a:pt x="1800200" y="900102"/>
                  </a:cubicBezTo>
                  <a:cubicBezTo>
                    <a:pt x="1800200" y="1138823"/>
                    <a:pt x="1705368" y="1367767"/>
                    <a:pt x="1536567" y="1536569"/>
                  </a:cubicBezTo>
                  <a:cubicBezTo>
                    <a:pt x="1367765" y="1705371"/>
                    <a:pt x="1138821" y="1800202"/>
                    <a:pt x="900100" y="1800202"/>
                  </a:cubicBezTo>
                  <a:cubicBezTo>
                    <a:pt x="661379" y="1800202"/>
                    <a:pt x="432435" y="1705370"/>
                    <a:pt x="263633" y="1536568"/>
                  </a:cubicBezTo>
                  <a:cubicBezTo>
                    <a:pt x="94832" y="1367766"/>
                    <a:pt x="0" y="1138822"/>
                    <a:pt x="0" y="900101"/>
                  </a:cubicBezTo>
                  <a:lnTo>
                    <a:pt x="0" y="900100"/>
                  </a:lnTo>
                  <a:close/>
                </a:path>
              </a:pathLst>
            </a:custGeom>
            <a:grpFill/>
            <a:ln w="25400" cap="flat" cmpd="sng" algn="ctr">
              <a:noFill/>
              <a:prstDash val="solid"/>
            </a:ln>
            <a:effectLst/>
          </p:spPr>
          <p:txBody>
            <a:bodyPr anchor="ctr"/>
            <a:lstStyle/>
            <a:p>
              <a:pPr algn="ctr" fontAlgn="base">
                <a:spcBef>
                  <a:spcPct val="0"/>
                </a:spcBef>
                <a:spcAft>
                  <a:spcPct val="0"/>
                </a:spcAft>
                <a:defRPr/>
              </a:pPr>
              <a:endParaRPr lang="zh-CN" altLang="en-US" kern="0">
                <a:solidFill>
                  <a:srgbClr val="080808"/>
                </a:solidFill>
                <a:latin typeface="Arial" panose="020B0604020202020204"/>
              </a:endParaRPr>
            </a:p>
          </p:txBody>
        </p:sp>
        <p:sp>
          <p:nvSpPr>
            <p:cNvPr id="27" name="TextBox 26"/>
            <p:cNvSpPr txBox="1"/>
            <p:nvPr/>
          </p:nvSpPr>
          <p:spPr>
            <a:xfrm>
              <a:off x="1410142" y="1664221"/>
              <a:ext cx="646331" cy="369332"/>
            </a:xfrm>
            <a:prstGeom prst="rect">
              <a:avLst/>
            </a:prstGeom>
            <a:grpFill/>
          </p:spPr>
          <p:txBody>
            <a:bodyPr wrap="none" rtlCol="0">
              <a:spAutoFit/>
            </a:bodyPr>
            <a:lstStyle/>
            <a:p>
              <a:r>
                <a:rPr lang="zh-CN" altLang="en-US" dirty="0" smtClean="0">
                  <a:solidFill>
                    <a:schemeClr val="accent2"/>
                  </a:solidFill>
                  <a:latin typeface="微软雅黑" panose="020B0503020204020204" pitchFamily="34" charset="-122"/>
                  <a:ea typeface="微软雅黑" panose="020B0503020204020204" pitchFamily="34" charset="-122"/>
                </a:rPr>
                <a:t>标题</a:t>
              </a:r>
              <a:endParaRPr lang="zh-CN" altLang="en-US" dirty="0">
                <a:solidFill>
                  <a:schemeClr val="accent2"/>
                </a:solidFill>
                <a:latin typeface="微软雅黑" panose="020B0503020204020204" pitchFamily="34" charset="-122"/>
                <a:ea typeface="微软雅黑" panose="020B0503020204020204" pitchFamily="34" charset="-122"/>
              </a:endParaRPr>
            </a:p>
          </p:txBody>
        </p:sp>
      </p:grpSp>
      <p:grpSp>
        <p:nvGrpSpPr>
          <p:cNvPr id="28" name="组合 27"/>
          <p:cNvGrpSpPr/>
          <p:nvPr/>
        </p:nvGrpSpPr>
        <p:grpSpPr>
          <a:xfrm>
            <a:off x="280052" y="242680"/>
            <a:ext cx="2904891" cy="338554"/>
            <a:chOff x="568442" y="319364"/>
            <a:chExt cx="3873190" cy="451406"/>
          </a:xfrm>
        </p:grpSpPr>
        <p:sp>
          <p:nvSpPr>
            <p:cNvPr id="29"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30" name="等腰三角形 29"/>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31"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fill="hold"/>
                                        <p:tgtEl>
                                          <p:spTgt spid="2"/>
                                        </p:tgtEl>
                                        <p:attrNameLst>
                                          <p:attrName>ppt_x</p:attrName>
                                        </p:attrNameLst>
                                      </p:cBhvr>
                                      <p:tavLst>
                                        <p:tav tm="0">
                                          <p:val>
                                            <p:strVal val="0-#ppt_w/2"/>
                                          </p:val>
                                        </p:tav>
                                        <p:tav tm="100000">
                                          <p:val>
                                            <p:strVal val="#ppt_x"/>
                                          </p:val>
                                        </p:tav>
                                      </p:tavLst>
                                    </p:anim>
                                    <p:anim calcmode="lin" valueType="num">
                                      <p:cBhvr additive="base">
                                        <p:cTn id="8" dur="500" fill="hold"/>
                                        <p:tgtEl>
                                          <p:spTgt spid="2"/>
                                        </p:tgtEl>
                                        <p:attrNameLst>
                                          <p:attrName>ppt_y</p:attrName>
                                        </p:attrNameLst>
                                      </p:cBhvr>
                                      <p:tavLst>
                                        <p:tav tm="0">
                                          <p:val>
                                            <p:strVal val="#ppt_y"/>
                                          </p:val>
                                        </p:tav>
                                        <p:tav tm="100000">
                                          <p:val>
                                            <p:strVal val="#ppt_y"/>
                                          </p:val>
                                        </p:tav>
                                      </p:tavLst>
                                    </p:anim>
                                  </p:childTnLst>
                                </p:cTn>
                              </p:par>
                            </p:childTnLst>
                          </p:cTn>
                        </p:par>
                      </p:childTnLst>
                    </p:cTn>
                  </p:par>
                  <p:par>
                    <p:cTn id="9" fill="hold">
                      <p:stCondLst>
                        <p:cond delay="indefinite"/>
                      </p:stCondLst>
                      <p:childTnLst>
                        <p:par>
                          <p:cTn id="10" fill="hold">
                            <p:stCondLst>
                              <p:cond delay="0"/>
                            </p:stCondLst>
                            <p:childTnLst>
                              <p:par>
                                <p:cTn id="11" presetID="42" presetClass="entr" presetSubtype="0" fill="hold" nodeType="clickEffect">
                                  <p:stCondLst>
                                    <p:cond delay="0"/>
                                  </p:stCondLst>
                                  <p:childTnLst>
                                    <p:set>
                                      <p:cBhvr>
                                        <p:cTn id="12" dur="1" fill="hold">
                                          <p:stCondLst>
                                            <p:cond delay="0"/>
                                          </p:stCondLst>
                                        </p:cTn>
                                        <p:tgtEl>
                                          <p:spTgt spid="16"/>
                                        </p:tgtEl>
                                        <p:attrNameLst>
                                          <p:attrName>style.visibility</p:attrName>
                                        </p:attrNameLst>
                                      </p:cBhvr>
                                      <p:to>
                                        <p:strVal val="visible"/>
                                      </p:to>
                                    </p:set>
                                    <p:animEffect transition="in" filter="fade">
                                      <p:cBhvr>
                                        <p:cTn id="13" dur="1000"/>
                                        <p:tgtEl>
                                          <p:spTgt spid="16"/>
                                        </p:tgtEl>
                                      </p:cBhvr>
                                    </p:animEffect>
                                    <p:anim calcmode="lin" valueType="num">
                                      <p:cBhvr>
                                        <p:cTn id="14" dur="1000" fill="hold"/>
                                        <p:tgtEl>
                                          <p:spTgt spid="16"/>
                                        </p:tgtEl>
                                        <p:attrNameLst>
                                          <p:attrName>ppt_x</p:attrName>
                                        </p:attrNameLst>
                                      </p:cBhvr>
                                      <p:tavLst>
                                        <p:tav tm="0">
                                          <p:val>
                                            <p:strVal val="#ppt_x"/>
                                          </p:val>
                                        </p:tav>
                                        <p:tav tm="100000">
                                          <p:val>
                                            <p:strVal val="#ppt_x"/>
                                          </p:val>
                                        </p:tav>
                                      </p:tavLst>
                                    </p:anim>
                                    <p:anim calcmode="lin" valueType="num">
                                      <p:cBhvr>
                                        <p:cTn id="15" dur="1000" fill="hold"/>
                                        <p:tgtEl>
                                          <p:spTgt spid="16"/>
                                        </p:tgtEl>
                                        <p:attrNameLst>
                                          <p:attrName>ppt_y</p:attrName>
                                        </p:attrNameLst>
                                      </p:cBhvr>
                                      <p:tavLst>
                                        <p:tav tm="0">
                                          <p:val>
                                            <p:strVal val="#ppt_y+.1"/>
                                          </p:val>
                                        </p:tav>
                                        <p:tav tm="100000">
                                          <p:val>
                                            <p:strVal val="#ppt_y"/>
                                          </p:val>
                                        </p:tav>
                                      </p:tavLst>
                                    </p:anim>
                                  </p:childTnLst>
                                </p:cTn>
                              </p:par>
                              <p:par>
                                <p:cTn id="16" presetID="42" presetClass="entr" presetSubtype="0" fill="hold" nodeType="withEffect">
                                  <p:stCondLst>
                                    <p:cond delay="0"/>
                                  </p:stCondLst>
                                  <p:childTnLst>
                                    <p:set>
                                      <p:cBhvr>
                                        <p:cTn id="17" dur="1" fill="hold">
                                          <p:stCondLst>
                                            <p:cond delay="0"/>
                                          </p:stCondLst>
                                        </p:cTn>
                                        <p:tgtEl>
                                          <p:spTgt spid="19"/>
                                        </p:tgtEl>
                                        <p:attrNameLst>
                                          <p:attrName>style.visibility</p:attrName>
                                        </p:attrNameLst>
                                      </p:cBhvr>
                                      <p:to>
                                        <p:strVal val="visible"/>
                                      </p:to>
                                    </p:set>
                                    <p:animEffect transition="in" filter="fade">
                                      <p:cBhvr>
                                        <p:cTn id="18" dur="1000"/>
                                        <p:tgtEl>
                                          <p:spTgt spid="19"/>
                                        </p:tgtEl>
                                      </p:cBhvr>
                                    </p:animEffect>
                                    <p:anim calcmode="lin" valueType="num">
                                      <p:cBhvr>
                                        <p:cTn id="19" dur="1000" fill="hold"/>
                                        <p:tgtEl>
                                          <p:spTgt spid="19"/>
                                        </p:tgtEl>
                                        <p:attrNameLst>
                                          <p:attrName>ppt_x</p:attrName>
                                        </p:attrNameLst>
                                      </p:cBhvr>
                                      <p:tavLst>
                                        <p:tav tm="0">
                                          <p:val>
                                            <p:strVal val="#ppt_x"/>
                                          </p:val>
                                        </p:tav>
                                        <p:tav tm="100000">
                                          <p:val>
                                            <p:strVal val="#ppt_x"/>
                                          </p:val>
                                        </p:tav>
                                      </p:tavLst>
                                    </p:anim>
                                    <p:anim calcmode="lin" valueType="num">
                                      <p:cBhvr>
                                        <p:cTn id="20" dur="1000" fill="hold"/>
                                        <p:tgtEl>
                                          <p:spTgt spid="19"/>
                                        </p:tgtEl>
                                        <p:attrNameLst>
                                          <p:attrName>ppt_y</p:attrName>
                                        </p:attrNameLst>
                                      </p:cBhvr>
                                      <p:tavLst>
                                        <p:tav tm="0">
                                          <p:val>
                                            <p:strVal val="#ppt_y+.1"/>
                                          </p:val>
                                        </p:tav>
                                        <p:tav tm="100000">
                                          <p:val>
                                            <p:strVal val="#ppt_y"/>
                                          </p:val>
                                        </p:tav>
                                      </p:tavLst>
                                    </p:anim>
                                  </p:childTnLst>
                                </p:cTn>
                              </p:par>
                            </p:childTnLst>
                          </p:cTn>
                        </p:par>
                      </p:childTnLst>
                    </p:cTn>
                  </p:par>
                  <p:par>
                    <p:cTn id="21" fill="hold">
                      <p:stCondLst>
                        <p:cond delay="indefinite"/>
                      </p:stCondLst>
                      <p:childTnLst>
                        <p:par>
                          <p:cTn id="22" fill="hold">
                            <p:stCondLst>
                              <p:cond delay="0"/>
                            </p:stCondLst>
                            <p:childTnLst>
                              <p:par>
                                <p:cTn id="23" presetID="47" presetClass="entr" presetSubtype="0" fill="hold" nodeType="clickEffect">
                                  <p:stCondLst>
                                    <p:cond delay="0"/>
                                  </p:stCondLst>
                                  <p:childTnLst>
                                    <p:set>
                                      <p:cBhvr>
                                        <p:cTn id="24" dur="1" fill="hold">
                                          <p:stCondLst>
                                            <p:cond delay="0"/>
                                          </p:stCondLst>
                                        </p:cTn>
                                        <p:tgtEl>
                                          <p:spTgt spid="25"/>
                                        </p:tgtEl>
                                        <p:attrNameLst>
                                          <p:attrName>style.visibility</p:attrName>
                                        </p:attrNameLst>
                                      </p:cBhvr>
                                      <p:to>
                                        <p:strVal val="visible"/>
                                      </p:to>
                                    </p:set>
                                    <p:animEffect transition="in" filter="fade">
                                      <p:cBhvr>
                                        <p:cTn id="25" dur="1000"/>
                                        <p:tgtEl>
                                          <p:spTgt spid="25"/>
                                        </p:tgtEl>
                                      </p:cBhvr>
                                    </p:animEffect>
                                    <p:anim calcmode="lin" valueType="num">
                                      <p:cBhvr>
                                        <p:cTn id="26" dur="1000" fill="hold"/>
                                        <p:tgtEl>
                                          <p:spTgt spid="25"/>
                                        </p:tgtEl>
                                        <p:attrNameLst>
                                          <p:attrName>ppt_x</p:attrName>
                                        </p:attrNameLst>
                                      </p:cBhvr>
                                      <p:tavLst>
                                        <p:tav tm="0">
                                          <p:val>
                                            <p:strVal val="#ppt_x"/>
                                          </p:val>
                                        </p:tav>
                                        <p:tav tm="100000">
                                          <p:val>
                                            <p:strVal val="#ppt_x"/>
                                          </p:val>
                                        </p:tav>
                                      </p:tavLst>
                                    </p:anim>
                                    <p:anim calcmode="lin" valueType="num">
                                      <p:cBhvr>
                                        <p:cTn id="27" dur="1000" fill="hold"/>
                                        <p:tgtEl>
                                          <p:spTgt spid="25"/>
                                        </p:tgtEl>
                                        <p:attrNameLst>
                                          <p:attrName>ppt_y</p:attrName>
                                        </p:attrNameLst>
                                      </p:cBhvr>
                                      <p:tavLst>
                                        <p:tav tm="0">
                                          <p:val>
                                            <p:strVal val="#ppt_y-.1"/>
                                          </p:val>
                                        </p:tav>
                                        <p:tav tm="100000">
                                          <p:val>
                                            <p:strVal val="#ppt_y"/>
                                          </p:val>
                                        </p:tav>
                                      </p:tavLst>
                                    </p:anim>
                                  </p:childTnLst>
                                </p:cTn>
                              </p:par>
                              <p:par>
                                <p:cTn id="28" presetID="47" presetClass="entr" presetSubtype="0" fill="hold" nodeType="withEffect">
                                  <p:stCondLst>
                                    <p:cond delay="0"/>
                                  </p:stCondLst>
                                  <p:childTnLst>
                                    <p:set>
                                      <p:cBhvr>
                                        <p:cTn id="29" dur="1" fill="hold">
                                          <p:stCondLst>
                                            <p:cond delay="0"/>
                                          </p:stCondLst>
                                        </p:cTn>
                                        <p:tgtEl>
                                          <p:spTgt spid="22"/>
                                        </p:tgtEl>
                                        <p:attrNameLst>
                                          <p:attrName>style.visibility</p:attrName>
                                        </p:attrNameLst>
                                      </p:cBhvr>
                                      <p:to>
                                        <p:strVal val="visible"/>
                                      </p:to>
                                    </p:set>
                                    <p:animEffect transition="in" filter="fade">
                                      <p:cBhvr>
                                        <p:cTn id="30" dur="1000"/>
                                        <p:tgtEl>
                                          <p:spTgt spid="22"/>
                                        </p:tgtEl>
                                      </p:cBhvr>
                                    </p:animEffect>
                                    <p:anim calcmode="lin" valueType="num">
                                      <p:cBhvr>
                                        <p:cTn id="31" dur="1000" fill="hold"/>
                                        <p:tgtEl>
                                          <p:spTgt spid="22"/>
                                        </p:tgtEl>
                                        <p:attrNameLst>
                                          <p:attrName>ppt_x</p:attrName>
                                        </p:attrNameLst>
                                      </p:cBhvr>
                                      <p:tavLst>
                                        <p:tav tm="0">
                                          <p:val>
                                            <p:strVal val="#ppt_x"/>
                                          </p:val>
                                        </p:tav>
                                        <p:tav tm="100000">
                                          <p:val>
                                            <p:strVal val="#ppt_x"/>
                                          </p:val>
                                        </p:tav>
                                      </p:tavLst>
                                    </p:anim>
                                    <p:anim calcmode="lin" valueType="num">
                                      <p:cBhvr>
                                        <p:cTn id="32" dur="1000" fill="hold"/>
                                        <p:tgtEl>
                                          <p:spTgt spid="22"/>
                                        </p:tgtEl>
                                        <p:attrNameLst>
                                          <p:attrName>ppt_y</p:attrName>
                                        </p:attrNameLst>
                                      </p:cBhvr>
                                      <p:tavLst>
                                        <p:tav tm="0">
                                          <p:val>
                                            <p:strVal val="#ppt_y-.1"/>
                                          </p:val>
                                        </p:tav>
                                        <p:tav tm="100000">
                                          <p:val>
                                            <p:strVal val="#ppt_y"/>
                                          </p:val>
                                        </p:tav>
                                      </p:tavLst>
                                    </p:anim>
                                  </p:childTnLst>
                                </p:cTn>
                              </p:par>
                            </p:childTnLst>
                          </p:cTn>
                        </p:par>
                      </p:childTnLst>
                    </p:cTn>
                  </p:par>
                  <p:par>
                    <p:cTn id="33" fill="hold">
                      <p:stCondLst>
                        <p:cond delay="indefinite"/>
                      </p:stCondLst>
                      <p:childTnLst>
                        <p:par>
                          <p:cTn id="34" fill="hold">
                            <p:stCondLst>
                              <p:cond delay="0"/>
                            </p:stCondLst>
                            <p:childTnLst>
                              <p:par>
                                <p:cTn id="35" presetID="2" presetClass="entr" presetSubtype="2" fill="hold" grpId="0" nodeType="clickEffect">
                                  <p:stCondLst>
                                    <p:cond delay="0"/>
                                  </p:stCondLst>
                                  <p:childTnLst>
                                    <p:set>
                                      <p:cBhvr>
                                        <p:cTn id="36" dur="1" fill="hold">
                                          <p:stCondLst>
                                            <p:cond delay="0"/>
                                          </p:stCondLst>
                                        </p:cTn>
                                        <p:tgtEl>
                                          <p:spTgt spid="13"/>
                                        </p:tgtEl>
                                        <p:attrNameLst>
                                          <p:attrName>style.visibility</p:attrName>
                                        </p:attrNameLst>
                                      </p:cBhvr>
                                      <p:to>
                                        <p:strVal val="visible"/>
                                      </p:to>
                                    </p:set>
                                    <p:anim calcmode="lin" valueType="num">
                                      <p:cBhvr additive="base">
                                        <p:cTn id="37" dur="500" fill="hold"/>
                                        <p:tgtEl>
                                          <p:spTgt spid="13"/>
                                        </p:tgtEl>
                                        <p:attrNameLst>
                                          <p:attrName>ppt_x</p:attrName>
                                        </p:attrNameLst>
                                      </p:cBhvr>
                                      <p:tavLst>
                                        <p:tav tm="0">
                                          <p:val>
                                            <p:strVal val="1+#ppt_w/2"/>
                                          </p:val>
                                        </p:tav>
                                        <p:tav tm="100000">
                                          <p:val>
                                            <p:strVal val="#ppt_x"/>
                                          </p:val>
                                        </p:tav>
                                      </p:tavLst>
                                    </p:anim>
                                    <p:anim calcmode="lin" valueType="num">
                                      <p:cBhvr additive="base">
                                        <p:cTn id="38" dur="500" fill="hold"/>
                                        <p:tgtEl>
                                          <p:spTgt spid="13"/>
                                        </p:tgtEl>
                                        <p:attrNameLst>
                                          <p:attrName>ppt_y</p:attrName>
                                        </p:attrNameLst>
                                      </p:cBhvr>
                                      <p:tavLst>
                                        <p:tav tm="0">
                                          <p:val>
                                            <p:strVal val="#ppt_y"/>
                                          </p:val>
                                        </p:tav>
                                        <p:tav tm="100000">
                                          <p:val>
                                            <p:strVal val="#ppt_y"/>
                                          </p:val>
                                        </p:tav>
                                      </p:tavLst>
                                    </p:anim>
                                  </p:childTnLst>
                                </p:cTn>
                              </p:par>
                              <p:par>
                                <p:cTn id="39" presetID="2" presetClass="entr" presetSubtype="2" fill="hold" grpId="0" nodeType="withEffect">
                                  <p:stCondLst>
                                    <p:cond delay="0"/>
                                  </p:stCondLst>
                                  <p:childTnLst>
                                    <p:set>
                                      <p:cBhvr>
                                        <p:cTn id="40" dur="1" fill="hold">
                                          <p:stCondLst>
                                            <p:cond delay="0"/>
                                          </p:stCondLst>
                                        </p:cTn>
                                        <p:tgtEl>
                                          <p:spTgt spid="12"/>
                                        </p:tgtEl>
                                        <p:attrNameLst>
                                          <p:attrName>style.visibility</p:attrName>
                                        </p:attrNameLst>
                                      </p:cBhvr>
                                      <p:to>
                                        <p:strVal val="visible"/>
                                      </p:to>
                                    </p:set>
                                    <p:anim calcmode="lin" valueType="num">
                                      <p:cBhvr additive="base">
                                        <p:cTn id="41" dur="500" fill="hold"/>
                                        <p:tgtEl>
                                          <p:spTgt spid="12"/>
                                        </p:tgtEl>
                                        <p:attrNameLst>
                                          <p:attrName>ppt_x</p:attrName>
                                        </p:attrNameLst>
                                      </p:cBhvr>
                                      <p:tavLst>
                                        <p:tav tm="0">
                                          <p:val>
                                            <p:strVal val="1+#ppt_w/2"/>
                                          </p:val>
                                        </p:tav>
                                        <p:tav tm="100000">
                                          <p:val>
                                            <p:strVal val="#ppt_x"/>
                                          </p:val>
                                        </p:tav>
                                      </p:tavLst>
                                    </p:anim>
                                    <p:anim calcmode="lin" valueType="num">
                                      <p:cBhvr additive="base">
                                        <p:cTn id="42" dur="500" fill="hold"/>
                                        <p:tgtEl>
                                          <p:spTgt spid="12"/>
                                        </p:tgtEl>
                                        <p:attrNameLst>
                                          <p:attrName>ppt_y</p:attrName>
                                        </p:attrNameLst>
                                      </p:cBhvr>
                                      <p:tavLst>
                                        <p:tav tm="0">
                                          <p:val>
                                            <p:strVal val="#ppt_y"/>
                                          </p:val>
                                        </p:tav>
                                        <p:tav tm="100000">
                                          <p:val>
                                            <p:strVal val="#ppt_y"/>
                                          </p:val>
                                        </p:tav>
                                      </p:tavLst>
                                    </p:anim>
                                  </p:childTnLst>
                                </p:cTn>
                              </p:par>
                            </p:childTnLst>
                          </p:cTn>
                        </p:par>
                      </p:childTnLst>
                    </p:cTn>
                  </p:par>
                  <p:par>
                    <p:cTn id="43" fill="hold">
                      <p:stCondLst>
                        <p:cond delay="indefinite"/>
                      </p:stCondLst>
                      <p:childTnLst>
                        <p:par>
                          <p:cTn id="44" fill="hold">
                            <p:stCondLst>
                              <p:cond delay="0"/>
                            </p:stCondLst>
                            <p:childTnLst>
                              <p:par>
                                <p:cTn id="45" presetID="2" presetClass="entr" presetSubtype="8" fill="hold" grpId="0" nodeType="clickEffect">
                                  <p:stCondLst>
                                    <p:cond delay="0"/>
                                  </p:stCondLst>
                                  <p:childTnLst>
                                    <p:set>
                                      <p:cBhvr>
                                        <p:cTn id="46" dur="1" fill="hold">
                                          <p:stCondLst>
                                            <p:cond delay="0"/>
                                          </p:stCondLst>
                                        </p:cTn>
                                        <p:tgtEl>
                                          <p:spTgt spid="14"/>
                                        </p:tgtEl>
                                        <p:attrNameLst>
                                          <p:attrName>style.visibility</p:attrName>
                                        </p:attrNameLst>
                                      </p:cBhvr>
                                      <p:to>
                                        <p:strVal val="visible"/>
                                      </p:to>
                                    </p:set>
                                    <p:anim calcmode="lin" valueType="num">
                                      <p:cBhvr additive="base">
                                        <p:cTn id="47" dur="500" fill="hold"/>
                                        <p:tgtEl>
                                          <p:spTgt spid="14"/>
                                        </p:tgtEl>
                                        <p:attrNameLst>
                                          <p:attrName>ppt_x</p:attrName>
                                        </p:attrNameLst>
                                      </p:cBhvr>
                                      <p:tavLst>
                                        <p:tav tm="0">
                                          <p:val>
                                            <p:strVal val="0-#ppt_w/2"/>
                                          </p:val>
                                        </p:tav>
                                        <p:tav tm="100000">
                                          <p:val>
                                            <p:strVal val="#ppt_x"/>
                                          </p:val>
                                        </p:tav>
                                      </p:tavLst>
                                    </p:anim>
                                    <p:anim calcmode="lin" valueType="num">
                                      <p:cBhvr additive="base">
                                        <p:cTn id="48" dur="500" fill="hold"/>
                                        <p:tgtEl>
                                          <p:spTgt spid="14"/>
                                        </p:tgtEl>
                                        <p:attrNameLst>
                                          <p:attrName>ppt_y</p:attrName>
                                        </p:attrNameLst>
                                      </p:cBhvr>
                                      <p:tavLst>
                                        <p:tav tm="0">
                                          <p:val>
                                            <p:strVal val="#ppt_y"/>
                                          </p:val>
                                        </p:tav>
                                        <p:tav tm="100000">
                                          <p:val>
                                            <p:strVal val="#ppt_y"/>
                                          </p:val>
                                        </p:tav>
                                      </p:tavLst>
                                    </p:anim>
                                  </p:childTnLst>
                                </p:cTn>
                              </p:par>
                              <p:par>
                                <p:cTn id="49" presetID="2" presetClass="entr" presetSubtype="8" fill="hold" grpId="0" nodeType="withEffect">
                                  <p:stCondLst>
                                    <p:cond delay="0"/>
                                  </p:stCondLst>
                                  <p:childTnLst>
                                    <p:set>
                                      <p:cBhvr>
                                        <p:cTn id="50" dur="1" fill="hold">
                                          <p:stCondLst>
                                            <p:cond delay="0"/>
                                          </p:stCondLst>
                                        </p:cTn>
                                        <p:tgtEl>
                                          <p:spTgt spid="15"/>
                                        </p:tgtEl>
                                        <p:attrNameLst>
                                          <p:attrName>style.visibility</p:attrName>
                                        </p:attrNameLst>
                                      </p:cBhvr>
                                      <p:to>
                                        <p:strVal val="visible"/>
                                      </p:to>
                                    </p:set>
                                    <p:anim calcmode="lin" valueType="num">
                                      <p:cBhvr additive="base">
                                        <p:cTn id="51" dur="500" fill="hold"/>
                                        <p:tgtEl>
                                          <p:spTgt spid="15"/>
                                        </p:tgtEl>
                                        <p:attrNameLst>
                                          <p:attrName>ppt_x</p:attrName>
                                        </p:attrNameLst>
                                      </p:cBhvr>
                                      <p:tavLst>
                                        <p:tav tm="0">
                                          <p:val>
                                            <p:strVal val="0-#ppt_w/2"/>
                                          </p:val>
                                        </p:tav>
                                        <p:tav tm="100000">
                                          <p:val>
                                            <p:strVal val="#ppt_x"/>
                                          </p:val>
                                        </p:tav>
                                      </p:tavLst>
                                    </p:anim>
                                    <p:anim calcmode="lin" valueType="num">
                                      <p:cBhvr additive="base">
                                        <p:cTn id="52" dur="500" fill="hold"/>
                                        <p:tgtEl>
                                          <p:spTgt spid="15"/>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2" grpId="0"/>
      <p:bldP spid="13" grpId="0"/>
      <p:bldP spid="14" grpId="0"/>
      <p:bldP spid="15"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4" name="组合 23"/>
          <p:cNvGrpSpPr/>
          <p:nvPr/>
        </p:nvGrpSpPr>
        <p:grpSpPr>
          <a:xfrm>
            <a:off x="280052" y="242680"/>
            <a:ext cx="2904891" cy="338554"/>
            <a:chOff x="568442" y="319364"/>
            <a:chExt cx="3873190" cy="451406"/>
          </a:xfrm>
        </p:grpSpPr>
        <p:sp>
          <p:nvSpPr>
            <p:cNvPr id="25"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26" name="等腰三角形 25"/>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27"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grpSp>
        <p:nvGrpSpPr>
          <p:cNvPr id="48" name="组合 47"/>
          <p:cNvGrpSpPr/>
          <p:nvPr/>
        </p:nvGrpSpPr>
        <p:grpSpPr>
          <a:xfrm>
            <a:off x="375920" y="1092200"/>
            <a:ext cx="8431530" cy="3384331"/>
            <a:chOff x="757" y="2453"/>
            <a:chExt cx="17898" cy="7184"/>
          </a:xfrm>
        </p:grpSpPr>
        <p:sp>
          <p:nvSpPr>
            <p:cNvPr id="28" name="任意多边形 27"/>
            <p:cNvSpPr/>
            <p:nvPr/>
          </p:nvSpPr>
          <p:spPr>
            <a:xfrm>
              <a:off x="10989" y="4397"/>
              <a:ext cx="2312" cy="2864"/>
            </a:xfrm>
            <a:custGeom>
              <a:avLst/>
              <a:gdLst>
                <a:gd name="connsiteX0" fmla="*/ 485776 w 1468603"/>
                <a:gd name="connsiteY0" fmla="*/ 0 h 1818385"/>
                <a:gd name="connsiteX1" fmla="*/ 611480 w 1468603"/>
                <a:gd name="connsiteY1" fmla="*/ 52068 h 1818385"/>
                <a:gd name="connsiteX2" fmla="*/ 1468603 w 1468603"/>
                <a:gd name="connsiteY2" fmla="*/ 909193 h 1818385"/>
                <a:gd name="connsiteX3" fmla="*/ 611480 w 1468603"/>
                <a:gd name="connsiteY3" fmla="*/ 1766317 h 1818385"/>
                <a:gd name="connsiteX4" fmla="*/ 360072 w 1468603"/>
                <a:gd name="connsiteY4" fmla="*/ 1766317 h 1818385"/>
                <a:gd name="connsiteX5" fmla="*/ 1 w 1468603"/>
                <a:gd name="connsiteY5" fmla="*/ 1406246 h 1818385"/>
                <a:gd name="connsiteX6" fmla="*/ 439313 w 1468603"/>
                <a:gd name="connsiteY6" fmla="*/ 966934 h 1818385"/>
                <a:gd name="connsiteX7" fmla="*/ 748365 w 1468603"/>
                <a:gd name="connsiteY7" fmla="*/ 966934 h 1818385"/>
                <a:gd name="connsiteX8" fmla="*/ 748365 w 1468603"/>
                <a:gd name="connsiteY8" fmla="*/ 1092686 h 1818385"/>
                <a:gd name="connsiteX9" fmla="*/ 923154 w 1468603"/>
                <a:gd name="connsiteY9" fmla="*/ 909193 h 1818385"/>
                <a:gd name="connsiteX10" fmla="*/ 748365 w 1468603"/>
                <a:gd name="connsiteY10" fmla="*/ 725699 h 1818385"/>
                <a:gd name="connsiteX11" fmla="*/ 748365 w 1468603"/>
                <a:gd name="connsiteY11" fmla="*/ 851451 h 1818385"/>
                <a:gd name="connsiteX12" fmla="*/ 439312 w 1468603"/>
                <a:gd name="connsiteY12" fmla="*/ 851451 h 1818385"/>
                <a:gd name="connsiteX13" fmla="*/ 0 w 1468603"/>
                <a:gd name="connsiteY13" fmla="*/ 412140 h 1818385"/>
                <a:gd name="connsiteX14" fmla="*/ 360072 w 1468603"/>
                <a:gd name="connsiteY14" fmla="*/ 52068 h 1818385"/>
                <a:gd name="connsiteX15" fmla="*/ 485776 w 1468603"/>
                <a:gd name="connsiteY15" fmla="*/ 0 h 18183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1468603" h="1818385">
                  <a:moveTo>
                    <a:pt x="485776" y="0"/>
                  </a:moveTo>
                  <a:cubicBezTo>
                    <a:pt x="531271" y="0"/>
                    <a:pt x="576768" y="17356"/>
                    <a:pt x="611480" y="52068"/>
                  </a:cubicBezTo>
                  <a:lnTo>
                    <a:pt x="1468603" y="909193"/>
                  </a:lnTo>
                  <a:lnTo>
                    <a:pt x="611480" y="1766317"/>
                  </a:lnTo>
                  <a:cubicBezTo>
                    <a:pt x="542054" y="1835742"/>
                    <a:pt x="429496" y="1835742"/>
                    <a:pt x="360072" y="1766317"/>
                  </a:cubicBezTo>
                  <a:lnTo>
                    <a:pt x="1" y="1406246"/>
                  </a:lnTo>
                  <a:lnTo>
                    <a:pt x="439313" y="966934"/>
                  </a:lnTo>
                  <a:lnTo>
                    <a:pt x="748365" y="966934"/>
                  </a:lnTo>
                  <a:lnTo>
                    <a:pt x="748365" y="1092686"/>
                  </a:lnTo>
                  <a:lnTo>
                    <a:pt x="923154" y="909193"/>
                  </a:lnTo>
                  <a:lnTo>
                    <a:pt x="748365" y="725699"/>
                  </a:lnTo>
                  <a:lnTo>
                    <a:pt x="748365" y="851451"/>
                  </a:lnTo>
                  <a:lnTo>
                    <a:pt x="439312" y="851451"/>
                  </a:lnTo>
                  <a:lnTo>
                    <a:pt x="0" y="412140"/>
                  </a:lnTo>
                  <a:lnTo>
                    <a:pt x="360072" y="52068"/>
                  </a:lnTo>
                  <a:cubicBezTo>
                    <a:pt x="394784" y="17356"/>
                    <a:pt x="440280" y="0"/>
                    <a:pt x="485776" y="0"/>
                  </a:cubicBezTo>
                  <a:close/>
                </a:path>
              </a:pathLst>
            </a:cu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91417" tIns="45708" rIns="91417" bIns="45708" rtlCol="0" anchor="ctr"/>
            <a:p>
              <a:pPr algn="ctr"/>
              <a:endParaRPr lang="zh-CN" altLang="en-US">
                <a:solidFill>
                  <a:schemeClr val="accent3"/>
                </a:solidFill>
              </a:endParaRPr>
            </a:p>
          </p:txBody>
        </p:sp>
        <p:sp>
          <p:nvSpPr>
            <p:cNvPr id="29" name="任意多边形 28"/>
            <p:cNvSpPr/>
            <p:nvPr/>
          </p:nvSpPr>
          <p:spPr>
            <a:xfrm>
              <a:off x="9024" y="4397"/>
              <a:ext cx="2312" cy="2864"/>
            </a:xfrm>
            <a:custGeom>
              <a:avLst/>
              <a:gdLst>
                <a:gd name="connsiteX0" fmla="*/ 485776 w 1468603"/>
                <a:gd name="connsiteY0" fmla="*/ 0 h 1818385"/>
                <a:gd name="connsiteX1" fmla="*/ 611480 w 1468603"/>
                <a:gd name="connsiteY1" fmla="*/ 52068 h 1818385"/>
                <a:gd name="connsiteX2" fmla="*/ 1468603 w 1468603"/>
                <a:gd name="connsiteY2" fmla="*/ 909193 h 1818385"/>
                <a:gd name="connsiteX3" fmla="*/ 611480 w 1468603"/>
                <a:gd name="connsiteY3" fmla="*/ 1766317 h 1818385"/>
                <a:gd name="connsiteX4" fmla="*/ 360072 w 1468603"/>
                <a:gd name="connsiteY4" fmla="*/ 1766317 h 1818385"/>
                <a:gd name="connsiteX5" fmla="*/ 1 w 1468603"/>
                <a:gd name="connsiteY5" fmla="*/ 1406246 h 1818385"/>
                <a:gd name="connsiteX6" fmla="*/ 439313 w 1468603"/>
                <a:gd name="connsiteY6" fmla="*/ 966934 h 1818385"/>
                <a:gd name="connsiteX7" fmla="*/ 748365 w 1468603"/>
                <a:gd name="connsiteY7" fmla="*/ 966934 h 1818385"/>
                <a:gd name="connsiteX8" fmla="*/ 748365 w 1468603"/>
                <a:gd name="connsiteY8" fmla="*/ 1092686 h 1818385"/>
                <a:gd name="connsiteX9" fmla="*/ 923154 w 1468603"/>
                <a:gd name="connsiteY9" fmla="*/ 909193 h 1818385"/>
                <a:gd name="connsiteX10" fmla="*/ 748365 w 1468603"/>
                <a:gd name="connsiteY10" fmla="*/ 725699 h 1818385"/>
                <a:gd name="connsiteX11" fmla="*/ 748365 w 1468603"/>
                <a:gd name="connsiteY11" fmla="*/ 851451 h 1818385"/>
                <a:gd name="connsiteX12" fmla="*/ 439312 w 1468603"/>
                <a:gd name="connsiteY12" fmla="*/ 851451 h 1818385"/>
                <a:gd name="connsiteX13" fmla="*/ 0 w 1468603"/>
                <a:gd name="connsiteY13" fmla="*/ 412140 h 1818385"/>
                <a:gd name="connsiteX14" fmla="*/ 360072 w 1468603"/>
                <a:gd name="connsiteY14" fmla="*/ 52068 h 1818385"/>
                <a:gd name="connsiteX15" fmla="*/ 485776 w 1468603"/>
                <a:gd name="connsiteY15" fmla="*/ 0 h 18183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1468603" h="1818385">
                  <a:moveTo>
                    <a:pt x="485776" y="0"/>
                  </a:moveTo>
                  <a:cubicBezTo>
                    <a:pt x="531271" y="0"/>
                    <a:pt x="576768" y="17356"/>
                    <a:pt x="611480" y="52068"/>
                  </a:cubicBezTo>
                  <a:lnTo>
                    <a:pt x="1468603" y="909193"/>
                  </a:lnTo>
                  <a:lnTo>
                    <a:pt x="611480" y="1766317"/>
                  </a:lnTo>
                  <a:cubicBezTo>
                    <a:pt x="542054" y="1835742"/>
                    <a:pt x="429496" y="1835742"/>
                    <a:pt x="360072" y="1766317"/>
                  </a:cubicBezTo>
                  <a:lnTo>
                    <a:pt x="1" y="1406246"/>
                  </a:lnTo>
                  <a:lnTo>
                    <a:pt x="439313" y="966934"/>
                  </a:lnTo>
                  <a:lnTo>
                    <a:pt x="748365" y="966934"/>
                  </a:lnTo>
                  <a:lnTo>
                    <a:pt x="748365" y="1092686"/>
                  </a:lnTo>
                  <a:lnTo>
                    <a:pt x="923154" y="909193"/>
                  </a:lnTo>
                  <a:lnTo>
                    <a:pt x="748365" y="725699"/>
                  </a:lnTo>
                  <a:lnTo>
                    <a:pt x="748365" y="851451"/>
                  </a:lnTo>
                  <a:lnTo>
                    <a:pt x="439312" y="851451"/>
                  </a:lnTo>
                  <a:lnTo>
                    <a:pt x="0" y="412140"/>
                  </a:lnTo>
                  <a:lnTo>
                    <a:pt x="360072" y="52068"/>
                  </a:lnTo>
                  <a:cubicBezTo>
                    <a:pt x="394784" y="17356"/>
                    <a:pt x="440280" y="0"/>
                    <a:pt x="485776" y="0"/>
                  </a:cubicBezTo>
                  <a:close/>
                </a:path>
              </a:pathLst>
            </a:cu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91417" tIns="45708" rIns="91417" bIns="45708" rtlCol="0" anchor="ctr"/>
            <a:p>
              <a:pPr algn="ctr"/>
              <a:endParaRPr lang="zh-CN" altLang="en-US">
                <a:solidFill>
                  <a:schemeClr val="accent3"/>
                </a:solidFill>
              </a:endParaRPr>
            </a:p>
          </p:txBody>
        </p:sp>
        <p:sp>
          <p:nvSpPr>
            <p:cNvPr id="30" name="任意多边形 29"/>
            <p:cNvSpPr/>
            <p:nvPr/>
          </p:nvSpPr>
          <p:spPr>
            <a:xfrm>
              <a:off x="7060" y="4397"/>
              <a:ext cx="2312" cy="2864"/>
            </a:xfrm>
            <a:custGeom>
              <a:avLst/>
              <a:gdLst>
                <a:gd name="connsiteX0" fmla="*/ 485776 w 1468603"/>
                <a:gd name="connsiteY0" fmla="*/ 0 h 1818385"/>
                <a:gd name="connsiteX1" fmla="*/ 611480 w 1468603"/>
                <a:gd name="connsiteY1" fmla="*/ 52068 h 1818385"/>
                <a:gd name="connsiteX2" fmla="*/ 1468603 w 1468603"/>
                <a:gd name="connsiteY2" fmla="*/ 909193 h 1818385"/>
                <a:gd name="connsiteX3" fmla="*/ 611480 w 1468603"/>
                <a:gd name="connsiteY3" fmla="*/ 1766317 h 1818385"/>
                <a:gd name="connsiteX4" fmla="*/ 360072 w 1468603"/>
                <a:gd name="connsiteY4" fmla="*/ 1766317 h 1818385"/>
                <a:gd name="connsiteX5" fmla="*/ 1 w 1468603"/>
                <a:gd name="connsiteY5" fmla="*/ 1406246 h 1818385"/>
                <a:gd name="connsiteX6" fmla="*/ 439313 w 1468603"/>
                <a:gd name="connsiteY6" fmla="*/ 966934 h 1818385"/>
                <a:gd name="connsiteX7" fmla="*/ 748365 w 1468603"/>
                <a:gd name="connsiteY7" fmla="*/ 966934 h 1818385"/>
                <a:gd name="connsiteX8" fmla="*/ 748365 w 1468603"/>
                <a:gd name="connsiteY8" fmla="*/ 1092686 h 1818385"/>
                <a:gd name="connsiteX9" fmla="*/ 923154 w 1468603"/>
                <a:gd name="connsiteY9" fmla="*/ 909193 h 1818385"/>
                <a:gd name="connsiteX10" fmla="*/ 748365 w 1468603"/>
                <a:gd name="connsiteY10" fmla="*/ 725699 h 1818385"/>
                <a:gd name="connsiteX11" fmla="*/ 748365 w 1468603"/>
                <a:gd name="connsiteY11" fmla="*/ 851451 h 1818385"/>
                <a:gd name="connsiteX12" fmla="*/ 439312 w 1468603"/>
                <a:gd name="connsiteY12" fmla="*/ 851451 h 1818385"/>
                <a:gd name="connsiteX13" fmla="*/ 0 w 1468603"/>
                <a:gd name="connsiteY13" fmla="*/ 412140 h 1818385"/>
                <a:gd name="connsiteX14" fmla="*/ 360072 w 1468603"/>
                <a:gd name="connsiteY14" fmla="*/ 52068 h 1818385"/>
                <a:gd name="connsiteX15" fmla="*/ 485776 w 1468603"/>
                <a:gd name="connsiteY15" fmla="*/ 0 h 18183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1468603" h="1818385">
                  <a:moveTo>
                    <a:pt x="485776" y="0"/>
                  </a:moveTo>
                  <a:cubicBezTo>
                    <a:pt x="531271" y="0"/>
                    <a:pt x="576768" y="17356"/>
                    <a:pt x="611480" y="52068"/>
                  </a:cubicBezTo>
                  <a:lnTo>
                    <a:pt x="1468603" y="909193"/>
                  </a:lnTo>
                  <a:lnTo>
                    <a:pt x="611480" y="1766317"/>
                  </a:lnTo>
                  <a:cubicBezTo>
                    <a:pt x="542054" y="1835742"/>
                    <a:pt x="429496" y="1835742"/>
                    <a:pt x="360072" y="1766317"/>
                  </a:cubicBezTo>
                  <a:lnTo>
                    <a:pt x="1" y="1406246"/>
                  </a:lnTo>
                  <a:lnTo>
                    <a:pt x="439313" y="966934"/>
                  </a:lnTo>
                  <a:lnTo>
                    <a:pt x="748365" y="966934"/>
                  </a:lnTo>
                  <a:lnTo>
                    <a:pt x="748365" y="1092686"/>
                  </a:lnTo>
                  <a:lnTo>
                    <a:pt x="923154" y="909193"/>
                  </a:lnTo>
                  <a:lnTo>
                    <a:pt x="748365" y="725699"/>
                  </a:lnTo>
                  <a:lnTo>
                    <a:pt x="748365" y="851451"/>
                  </a:lnTo>
                  <a:lnTo>
                    <a:pt x="439312" y="851451"/>
                  </a:lnTo>
                  <a:lnTo>
                    <a:pt x="0" y="412140"/>
                  </a:lnTo>
                  <a:lnTo>
                    <a:pt x="360072" y="52068"/>
                  </a:lnTo>
                  <a:cubicBezTo>
                    <a:pt x="394784" y="17356"/>
                    <a:pt x="440280" y="0"/>
                    <a:pt x="485776" y="0"/>
                  </a:cubicBezTo>
                  <a:close/>
                </a:path>
              </a:pathLst>
            </a:cu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91417" tIns="45708" rIns="91417" bIns="45708" rtlCol="0" anchor="ctr"/>
            <a:p>
              <a:pPr algn="ctr"/>
              <a:endParaRPr lang="zh-CN" altLang="en-US">
                <a:solidFill>
                  <a:schemeClr val="accent3"/>
                </a:solidFill>
              </a:endParaRPr>
            </a:p>
          </p:txBody>
        </p:sp>
        <p:sp>
          <p:nvSpPr>
            <p:cNvPr id="31" name="任意多边形 30"/>
            <p:cNvSpPr/>
            <p:nvPr/>
          </p:nvSpPr>
          <p:spPr>
            <a:xfrm>
              <a:off x="5095" y="4397"/>
              <a:ext cx="2312" cy="2864"/>
            </a:xfrm>
            <a:custGeom>
              <a:avLst/>
              <a:gdLst>
                <a:gd name="connsiteX0" fmla="*/ 485776 w 1468603"/>
                <a:gd name="connsiteY0" fmla="*/ 0 h 1818385"/>
                <a:gd name="connsiteX1" fmla="*/ 611480 w 1468603"/>
                <a:gd name="connsiteY1" fmla="*/ 52068 h 1818385"/>
                <a:gd name="connsiteX2" fmla="*/ 1468603 w 1468603"/>
                <a:gd name="connsiteY2" fmla="*/ 909193 h 1818385"/>
                <a:gd name="connsiteX3" fmla="*/ 611480 w 1468603"/>
                <a:gd name="connsiteY3" fmla="*/ 1766317 h 1818385"/>
                <a:gd name="connsiteX4" fmla="*/ 360072 w 1468603"/>
                <a:gd name="connsiteY4" fmla="*/ 1766317 h 1818385"/>
                <a:gd name="connsiteX5" fmla="*/ 1 w 1468603"/>
                <a:gd name="connsiteY5" fmla="*/ 1406246 h 1818385"/>
                <a:gd name="connsiteX6" fmla="*/ 439313 w 1468603"/>
                <a:gd name="connsiteY6" fmla="*/ 966934 h 1818385"/>
                <a:gd name="connsiteX7" fmla="*/ 748365 w 1468603"/>
                <a:gd name="connsiteY7" fmla="*/ 966934 h 1818385"/>
                <a:gd name="connsiteX8" fmla="*/ 748365 w 1468603"/>
                <a:gd name="connsiteY8" fmla="*/ 1092686 h 1818385"/>
                <a:gd name="connsiteX9" fmla="*/ 923154 w 1468603"/>
                <a:gd name="connsiteY9" fmla="*/ 909193 h 1818385"/>
                <a:gd name="connsiteX10" fmla="*/ 748365 w 1468603"/>
                <a:gd name="connsiteY10" fmla="*/ 725699 h 1818385"/>
                <a:gd name="connsiteX11" fmla="*/ 748365 w 1468603"/>
                <a:gd name="connsiteY11" fmla="*/ 851451 h 1818385"/>
                <a:gd name="connsiteX12" fmla="*/ 439312 w 1468603"/>
                <a:gd name="connsiteY12" fmla="*/ 851451 h 1818385"/>
                <a:gd name="connsiteX13" fmla="*/ 0 w 1468603"/>
                <a:gd name="connsiteY13" fmla="*/ 412140 h 1818385"/>
                <a:gd name="connsiteX14" fmla="*/ 360072 w 1468603"/>
                <a:gd name="connsiteY14" fmla="*/ 52068 h 1818385"/>
                <a:gd name="connsiteX15" fmla="*/ 485776 w 1468603"/>
                <a:gd name="connsiteY15" fmla="*/ 0 h 18183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1468603" h="1818385">
                  <a:moveTo>
                    <a:pt x="485776" y="0"/>
                  </a:moveTo>
                  <a:cubicBezTo>
                    <a:pt x="531271" y="0"/>
                    <a:pt x="576768" y="17356"/>
                    <a:pt x="611480" y="52068"/>
                  </a:cubicBezTo>
                  <a:lnTo>
                    <a:pt x="1468603" y="909193"/>
                  </a:lnTo>
                  <a:lnTo>
                    <a:pt x="611480" y="1766317"/>
                  </a:lnTo>
                  <a:cubicBezTo>
                    <a:pt x="542054" y="1835742"/>
                    <a:pt x="429496" y="1835742"/>
                    <a:pt x="360072" y="1766317"/>
                  </a:cubicBezTo>
                  <a:lnTo>
                    <a:pt x="1" y="1406246"/>
                  </a:lnTo>
                  <a:lnTo>
                    <a:pt x="439313" y="966934"/>
                  </a:lnTo>
                  <a:lnTo>
                    <a:pt x="748365" y="966934"/>
                  </a:lnTo>
                  <a:lnTo>
                    <a:pt x="748365" y="1092686"/>
                  </a:lnTo>
                  <a:lnTo>
                    <a:pt x="923154" y="909193"/>
                  </a:lnTo>
                  <a:lnTo>
                    <a:pt x="748365" y="725699"/>
                  </a:lnTo>
                  <a:lnTo>
                    <a:pt x="748365" y="851451"/>
                  </a:lnTo>
                  <a:lnTo>
                    <a:pt x="439312" y="851451"/>
                  </a:lnTo>
                  <a:lnTo>
                    <a:pt x="0" y="412140"/>
                  </a:lnTo>
                  <a:lnTo>
                    <a:pt x="360072" y="52068"/>
                  </a:lnTo>
                  <a:cubicBezTo>
                    <a:pt x="394784" y="17356"/>
                    <a:pt x="440280" y="0"/>
                    <a:pt x="485776" y="0"/>
                  </a:cubicBezTo>
                  <a:close/>
                </a:path>
              </a:pathLst>
            </a:cu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91417" tIns="45708" rIns="91417" bIns="45708" rtlCol="0" anchor="ctr"/>
            <a:p>
              <a:pPr algn="ctr"/>
              <a:endParaRPr lang="zh-CN" altLang="en-US">
                <a:solidFill>
                  <a:schemeClr val="accent3"/>
                </a:solidFill>
              </a:endParaRPr>
            </a:p>
          </p:txBody>
        </p:sp>
        <p:sp>
          <p:nvSpPr>
            <p:cNvPr id="32" name="任意多边形 31"/>
            <p:cNvSpPr/>
            <p:nvPr/>
          </p:nvSpPr>
          <p:spPr>
            <a:xfrm>
              <a:off x="12954" y="4397"/>
              <a:ext cx="2312" cy="2864"/>
            </a:xfrm>
            <a:custGeom>
              <a:avLst/>
              <a:gdLst>
                <a:gd name="connsiteX0" fmla="*/ 485776 w 1468603"/>
                <a:gd name="connsiteY0" fmla="*/ 0 h 1818385"/>
                <a:gd name="connsiteX1" fmla="*/ 611480 w 1468603"/>
                <a:gd name="connsiteY1" fmla="*/ 52068 h 1818385"/>
                <a:gd name="connsiteX2" fmla="*/ 1468603 w 1468603"/>
                <a:gd name="connsiteY2" fmla="*/ 909193 h 1818385"/>
                <a:gd name="connsiteX3" fmla="*/ 611480 w 1468603"/>
                <a:gd name="connsiteY3" fmla="*/ 1766317 h 1818385"/>
                <a:gd name="connsiteX4" fmla="*/ 360072 w 1468603"/>
                <a:gd name="connsiteY4" fmla="*/ 1766317 h 1818385"/>
                <a:gd name="connsiteX5" fmla="*/ 1 w 1468603"/>
                <a:gd name="connsiteY5" fmla="*/ 1406246 h 1818385"/>
                <a:gd name="connsiteX6" fmla="*/ 439313 w 1468603"/>
                <a:gd name="connsiteY6" fmla="*/ 966934 h 1818385"/>
                <a:gd name="connsiteX7" fmla="*/ 748365 w 1468603"/>
                <a:gd name="connsiteY7" fmla="*/ 966934 h 1818385"/>
                <a:gd name="connsiteX8" fmla="*/ 748365 w 1468603"/>
                <a:gd name="connsiteY8" fmla="*/ 1092686 h 1818385"/>
                <a:gd name="connsiteX9" fmla="*/ 923154 w 1468603"/>
                <a:gd name="connsiteY9" fmla="*/ 909193 h 1818385"/>
                <a:gd name="connsiteX10" fmla="*/ 748365 w 1468603"/>
                <a:gd name="connsiteY10" fmla="*/ 725699 h 1818385"/>
                <a:gd name="connsiteX11" fmla="*/ 748365 w 1468603"/>
                <a:gd name="connsiteY11" fmla="*/ 851451 h 1818385"/>
                <a:gd name="connsiteX12" fmla="*/ 439312 w 1468603"/>
                <a:gd name="connsiteY12" fmla="*/ 851451 h 1818385"/>
                <a:gd name="connsiteX13" fmla="*/ 0 w 1468603"/>
                <a:gd name="connsiteY13" fmla="*/ 412140 h 1818385"/>
                <a:gd name="connsiteX14" fmla="*/ 360072 w 1468603"/>
                <a:gd name="connsiteY14" fmla="*/ 52068 h 1818385"/>
                <a:gd name="connsiteX15" fmla="*/ 485776 w 1468603"/>
                <a:gd name="connsiteY15" fmla="*/ 0 h 18183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1468603" h="1818385">
                  <a:moveTo>
                    <a:pt x="485776" y="0"/>
                  </a:moveTo>
                  <a:cubicBezTo>
                    <a:pt x="531271" y="0"/>
                    <a:pt x="576768" y="17356"/>
                    <a:pt x="611480" y="52068"/>
                  </a:cubicBezTo>
                  <a:lnTo>
                    <a:pt x="1468603" y="909193"/>
                  </a:lnTo>
                  <a:lnTo>
                    <a:pt x="611480" y="1766317"/>
                  </a:lnTo>
                  <a:cubicBezTo>
                    <a:pt x="542054" y="1835742"/>
                    <a:pt x="429496" y="1835742"/>
                    <a:pt x="360072" y="1766317"/>
                  </a:cubicBezTo>
                  <a:lnTo>
                    <a:pt x="1" y="1406246"/>
                  </a:lnTo>
                  <a:lnTo>
                    <a:pt x="439313" y="966934"/>
                  </a:lnTo>
                  <a:lnTo>
                    <a:pt x="748365" y="966934"/>
                  </a:lnTo>
                  <a:lnTo>
                    <a:pt x="748365" y="1092686"/>
                  </a:lnTo>
                  <a:lnTo>
                    <a:pt x="923154" y="909193"/>
                  </a:lnTo>
                  <a:lnTo>
                    <a:pt x="748365" y="725699"/>
                  </a:lnTo>
                  <a:lnTo>
                    <a:pt x="748365" y="851451"/>
                  </a:lnTo>
                  <a:lnTo>
                    <a:pt x="439312" y="851451"/>
                  </a:lnTo>
                  <a:lnTo>
                    <a:pt x="0" y="412140"/>
                  </a:lnTo>
                  <a:lnTo>
                    <a:pt x="360072" y="52068"/>
                  </a:lnTo>
                  <a:cubicBezTo>
                    <a:pt x="394784" y="17356"/>
                    <a:pt x="440280" y="0"/>
                    <a:pt x="485776" y="0"/>
                  </a:cubicBezTo>
                  <a:close/>
                </a:path>
              </a:pathLst>
            </a:custGeom>
            <a:solidFill>
              <a:srgbClr val="FFCA1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91417" tIns="45708" rIns="91417" bIns="45708" rtlCol="0" anchor="ctr"/>
            <a:p>
              <a:pPr algn="ctr"/>
              <a:endParaRPr lang="zh-CN" altLang="en-US">
                <a:solidFill>
                  <a:schemeClr val="accent3"/>
                </a:solidFill>
              </a:endParaRPr>
            </a:p>
          </p:txBody>
        </p:sp>
        <p:sp>
          <p:nvSpPr>
            <p:cNvPr id="33" name="矩形 32"/>
            <p:cNvSpPr/>
            <p:nvPr/>
          </p:nvSpPr>
          <p:spPr>
            <a:xfrm>
              <a:off x="1752" y="7527"/>
              <a:ext cx="3073" cy="582"/>
            </a:xfrm>
            <a:prstGeom prst="rect">
              <a:avLst/>
            </a:prstGeom>
          </p:spPr>
          <p:txBody>
            <a:bodyPr wrap="square" lIns="91408" tIns="45704" rIns="91408" bIns="45704">
              <a:spAutoFit/>
            </a:bodyPr>
            <a:p>
              <a:pPr algn="r"/>
              <a:r>
                <a:rPr lang="zh-CN" altLang="en-US" sz="1200" dirty="0">
                  <a:solidFill>
                    <a:schemeClr val="accent3"/>
                  </a:solidFill>
                  <a:latin typeface="微软雅黑" panose="020B0503020204020204" pitchFamily="34" charset="-122"/>
                  <a:ea typeface="微软雅黑" panose="020B0503020204020204" pitchFamily="34" charset="-122"/>
                </a:rPr>
                <a:t>点击添加标题</a:t>
              </a:r>
              <a:endParaRPr lang="zh-CN" altLang="en-US" sz="1200" dirty="0">
                <a:solidFill>
                  <a:schemeClr val="accent3"/>
                </a:solidFill>
                <a:latin typeface="微软雅黑" panose="020B0503020204020204" pitchFamily="34" charset="-122"/>
                <a:ea typeface="微软雅黑" panose="020B0503020204020204" pitchFamily="34" charset="-122"/>
              </a:endParaRPr>
            </a:p>
          </p:txBody>
        </p:sp>
        <p:sp>
          <p:nvSpPr>
            <p:cNvPr id="34" name="矩形 47"/>
            <p:cNvSpPr>
              <a:spLocks noChangeArrowheads="1"/>
            </p:cNvSpPr>
            <p:nvPr/>
          </p:nvSpPr>
          <p:spPr bwMode="auto">
            <a:xfrm>
              <a:off x="757" y="8139"/>
              <a:ext cx="4067" cy="1073"/>
            </a:xfrm>
            <a:prstGeom prst="rect">
              <a:avLst/>
            </a:prstGeom>
          </p:spPr>
          <p:txBody>
            <a:bodyPr vert="horz" wrap="square" lIns="91420" tIns="45711" rIns="91420" bIns="45711" numCol="1" spcCol="0" rtlCol="0" anchor="t" anchorCtr="0">
              <a:spAutoFit/>
            </a:bodyPr>
            <a:p>
              <a:pPr lvl="0" algn="l">
                <a:lnSpc>
                  <a:spcPct val="150000"/>
                </a:lnSpc>
                <a:buFont typeface="Wingdings" panose="05000000000000000000" pitchFamily="2" charset="2"/>
              </a:pPr>
              <a:r>
                <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在此录入上述图表的综合描述说明，在此录入上述图表的综合描述说明。</a:t>
              </a:r>
              <a:endPar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35" name="矩形 34"/>
            <p:cNvSpPr/>
            <p:nvPr/>
          </p:nvSpPr>
          <p:spPr>
            <a:xfrm>
              <a:off x="3965" y="2453"/>
              <a:ext cx="3073" cy="582"/>
            </a:xfrm>
            <a:prstGeom prst="rect">
              <a:avLst/>
            </a:prstGeom>
          </p:spPr>
          <p:txBody>
            <a:bodyPr wrap="square" lIns="91408" tIns="45704" rIns="91408" bIns="45704">
              <a:spAutoFit/>
            </a:bodyPr>
            <a:p>
              <a:pPr algn="r"/>
              <a:r>
                <a:rPr lang="zh-CN" altLang="en-US" sz="1200" dirty="0">
                  <a:solidFill>
                    <a:schemeClr val="accent3"/>
                  </a:solidFill>
                  <a:latin typeface="微软雅黑" panose="020B0503020204020204" pitchFamily="34" charset="-122"/>
                  <a:ea typeface="微软雅黑" panose="020B0503020204020204" pitchFamily="34" charset="-122"/>
                </a:rPr>
                <a:t>点击添加标题</a:t>
              </a:r>
              <a:endParaRPr lang="zh-CN" altLang="en-US" sz="1200" dirty="0">
                <a:solidFill>
                  <a:schemeClr val="accent3"/>
                </a:solidFill>
                <a:latin typeface="微软雅黑" panose="020B0503020204020204" pitchFamily="34" charset="-122"/>
                <a:ea typeface="微软雅黑" panose="020B0503020204020204" pitchFamily="34" charset="-122"/>
              </a:endParaRPr>
            </a:p>
          </p:txBody>
        </p:sp>
        <p:sp>
          <p:nvSpPr>
            <p:cNvPr id="36" name="矩形 47"/>
            <p:cNvSpPr>
              <a:spLocks noChangeArrowheads="1"/>
            </p:cNvSpPr>
            <p:nvPr/>
          </p:nvSpPr>
          <p:spPr bwMode="auto">
            <a:xfrm>
              <a:off x="2722" y="3065"/>
              <a:ext cx="4316" cy="1073"/>
            </a:xfrm>
            <a:prstGeom prst="rect">
              <a:avLst/>
            </a:prstGeom>
          </p:spPr>
          <p:txBody>
            <a:bodyPr vert="horz" wrap="square" lIns="91420" tIns="45711" rIns="91420" bIns="45711" numCol="1" spcCol="0" rtlCol="0" anchor="t" anchorCtr="0">
              <a:spAutoFit/>
            </a:bodyPr>
            <a:p>
              <a:pPr lvl="0" algn="l">
                <a:lnSpc>
                  <a:spcPct val="150000"/>
                </a:lnSpc>
                <a:buFont typeface="Wingdings" panose="05000000000000000000" pitchFamily="2" charset="2"/>
              </a:pPr>
              <a:r>
                <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在此录入上述图表的综合描述说明，在此录入上述图表的综合描述说明。</a:t>
              </a:r>
              <a:endPar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cxnSp>
          <p:nvCxnSpPr>
            <p:cNvPr id="37" name="直接连接符 36"/>
            <p:cNvCxnSpPr/>
            <p:nvPr/>
          </p:nvCxnSpPr>
          <p:spPr>
            <a:xfrm flipV="1">
              <a:off x="9801" y="7282"/>
              <a:ext cx="0" cy="584"/>
            </a:xfrm>
            <a:prstGeom prst="line">
              <a:avLst/>
            </a:prstGeom>
            <a:ln w="12700">
              <a:solidFill>
                <a:schemeClr val="tx1">
                  <a:lumMod val="75000"/>
                  <a:lumOff val="25000"/>
                  <a:alpha val="80000"/>
                </a:schemeClr>
              </a:solidFill>
              <a:prstDash val="solid"/>
              <a:headEnd type="oval" w="med" len="med"/>
              <a:tailEnd type="none"/>
            </a:ln>
          </p:spPr>
          <p:style>
            <a:lnRef idx="1">
              <a:schemeClr val="accent1"/>
            </a:lnRef>
            <a:fillRef idx="0">
              <a:schemeClr val="accent1"/>
            </a:fillRef>
            <a:effectRef idx="0">
              <a:schemeClr val="accent1"/>
            </a:effectRef>
            <a:fontRef idx="minor">
              <a:schemeClr val="tx1"/>
            </a:fontRef>
          </p:style>
        </p:cxnSp>
        <p:sp>
          <p:nvSpPr>
            <p:cNvPr id="38" name="矩形 37"/>
            <p:cNvSpPr/>
            <p:nvPr/>
          </p:nvSpPr>
          <p:spPr>
            <a:xfrm>
              <a:off x="8264" y="7952"/>
              <a:ext cx="3073" cy="582"/>
            </a:xfrm>
            <a:prstGeom prst="rect">
              <a:avLst/>
            </a:prstGeom>
          </p:spPr>
          <p:txBody>
            <a:bodyPr wrap="square" lIns="91408" tIns="45704" rIns="91408" bIns="45704">
              <a:spAutoFit/>
            </a:bodyPr>
            <a:p>
              <a:pPr algn="ctr"/>
              <a:r>
                <a:rPr lang="zh-CN" altLang="en-US" sz="1200" dirty="0">
                  <a:solidFill>
                    <a:schemeClr val="accent3"/>
                  </a:solidFill>
                  <a:latin typeface="微软雅黑" panose="020B0503020204020204" pitchFamily="34" charset="-122"/>
                  <a:ea typeface="微软雅黑" panose="020B0503020204020204" pitchFamily="34" charset="-122"/>
                </a:rPr>
                <a:t>点击添加标题</a:t>
              </a:r>
              <a:endParaRPr lang="zh-CN" altLang="en-US" sz="1200" dirty="0">
                <a:solidFill>
                  <a:schemeClr val="accent3"/>
                </a:solidFill>
                <a:latin typeface="微软雅黑" panose="020B0503020204020204" pitchFamily="34" charset="-122"/>
                <a:ea typeface="微软雅黑" panose="020B0503020204020204" pitchFamily="34" charset="-122"/>
              </a:endParaRPr>
            </a:p>
          </p:txBody>
        </p:sp>
        <p:sp>
          <p:nvSpPr>
            <p:cNvPr id="39" name="矩形 47"/>
            <p:cNvSpPr>
              <a:spLocks noChangeArrowheads="1"/>
            </p:cNvSpPr>
            <p:nvPr/>
          </p:nvSpPr>
          <p:spPr bwMode="auto">
            <a:xfrm>
              <a:off x="8617" y="8564"/>
              <a:ext cx="3631" cy="1073"/>
            </a:xfrm>
            <a:prstGeom prst="rect">
              <a:avLst/>
            </a:prstGeom>
          </p:spPr>
          <p:txBody>
            <a:bodyPr vert="horz" wrap="square" lIns="91420" tIns="45711" rIns="91420" bIns="45711" numCol="1" spcCol="0" rtlCol="0" anchor="t" anchorCtr="0">
              <a:spAutoFit/>
            </a:bodyPr>
            <a:p>
              <a:pPr lvl="0" algn="l">
                <a:lnSpc>
                  <a:spcPct val="150000"/>
                </a:lnSpc>
                <a:buFont typeface="Wingdings" panose="05000000000000000000" pitchFamily="2" charset="2"/>
              </a:pPr>
              <a:r>
                <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在此录入上述图表的描述说明，在此录入上述图表的描述说明。</a:t>
              </a:r>
              <a:endPar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0" name="矩形 39"/>
            <p:cNvSpPr/>
            <p:nvPr/>
          </p:nvSpPr>
          <p:spPr>
            <a:xfrm>
              <a:off x="14775" y="7527"/>
              <a:ext cx="3073" cy="582"/>
            </a:xfrm>
            <a:prstGeom prst="rect">
              <a:avLst/>
            </a:prstGeom>
          </p:spPr>
          <p:txBody>
            <a:bodyPr wrap="square" lIns="91408" tIns="45704" rIns="91408" bIns="45704">
              <a:spAutoFit/>
            </a:bodyPr>
            <a:p>
              <a:r>
                <a:rPr lang="zh-CN" altLang="en-US" sz="1200" dirty="0">
                  <a:solidFill>
                    <a:schemeClr val="accent3"/>
                  </a:solidFill>
                  <a:latin typeface="微软雅黑" panose="020B0503020204020204" pitchFamily="34" charset="-122"/>
                  <a:ea typeface="微软雅黑" panose="020B0503020204020204" pitchFamily="34" charset="-122"/>
                </a:rPr>
                <a:t>点击添加标题</a:t>
              </a:r>
              <a:endParaRPr lang="zh-CN" altLang="en-US" sz="1200" dirty="0">
                <a:solidFill>
                  <a:schemeClr val="accent3"/>
                </a:solidFill>
                <a:latin typeface="微软雅黑" panose="020B0503020204020204" pitchFamily="34" charset="-122"/>
                <a:ea typeface="微软雅黑" panose="020B0503020204020204" pitchFamily="34" charset="-122"/>
              </a:endParaRPr>
            </a:p>
          </p:txBody>
        </p:sp>
        <p:sp>
          <p:nvSpPr>
            <p:cNvPr id="41" name="矩形 47"/>
            <p:cNvSpPr>
              <a:spLocks noChangeArrowheads="1"/>
            </p:cNvSpPr>
            <p:nvPr/>
          </p:nvSpPr>
          <p:spPr bwMode="auto">
            <a:xfrm>
              <a:off x="14588" y="8139"/>
              <a:ext cx="4067" cy="1073"/>
            </a:xfrm>
            <a:prstGeom prst="rect">
              <a:avLst/>
            </a:prstGeom>
          </p:spPr>
          <p:txBody>
            <a:bodyPr vert="horz" wrap="square" lIns="91420" tIns="45711" rIns="91420" bIns="45711" numCol="1" spcCol="0" rtlCol="0" anchor="t" anchorCtr="0">
              <a:spAutoFit/>
            </a:bodyPr>
            <a:p>
              <a:pPr lvl="0" algn="l">
                <a:lnSpc>
                  <a:spcPct val="150000"/>
                </a:lnSpc>
                <a:buFont typeface="Wingdings" panose="05000000000000000000" pitchFamily="2" charset="2"/>
              </a:pPr>
              <a:r>
                <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在此录入上述图表的综合描述说明，在此录入上述图表的综合描述说明。</a:t>
              </a:r>
              <a:endPar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2" name="矩形 41"/>
            <p:cNvSpPr/>
            <p:nvPr/>
          </p:nvSpPr>
          <p:spPr>
            <a:xfrm>
              <a:off x="12503" y="2453"/>
              <a:ext cx="3073" cy="582"/>
            </a:xfrm>
            <a:prstGeom prst="rect">
              <a:avLst/>
            </a:prstGeom>
          </p:spPr>
          <p:txBody>
            <a:bodyPr wrap="square" lIns="91408" tIns="45704" rIns="91408" bIns="45704">
              <a:spAutoFit/>
            </a:bodyPr>
            <a:p>
              <a:r>
                <a:rPr lang="zh-CN" altLang="en-US" sz="1200" dirty="0">
                  <a:solidFill>
                    <a:schemeClr val="accent3"/>
                  </a:solidFill>
                  <a:latin typeface="微软雅黑" panose="020B0503020204020204" pitchFamily="34" charset="-122"/>
                  <a:ea typeface="微软雅黑" panose="020B0503020204020204" pitchFamily="34" charset="-122"/>
                </a:rPr>
                <a:t>点击添加标题</a:t>
              </a:r>
              <a:endParaRPr lang="zh-CN" altLang="en-US" sz="1200" dirty="0">
                <a:solidFill>
                  <a:schemeClr val="accent3"/>
                </a:solidFill>
                <a:latin typeface="微软雅黑" panose="020B0503020204020204" pitchFamily="34" charset="-122"/>
                <a:ea typeface="微软雅黑" panose="020B0503020204020204" pitchFamily="34" charset="-122"/>
              </a:endParaRPr>
            </a:p>
          </p:txBody>
        </p:sp>
        <p:sp>
          <p:nvSpPr>
            <p:cNvPr id="43" name="矩形 47"/>
            <p:cNvSpPr>
              <a:spLocks noChangeArrowheads="1"/>
            </p:cNvSpPr>
            <p:nvPr/>
          </p:nvSpPr>
          <p:spPr bwMode="auto">
            <a:xfrm>
              <a:off x="12548" y="3065"/>
              <a:ext cx="3930" cy="1514"/>
            </a:xfrm>
            <a:prstGeom prst="rect">
              <a:avLst/>
            </a:prstGeom>
          </p:spPr>
          <p:txBody>
            <a:bodyPr vert="horz" wrap="square" lIns="91420" tIns="45711" rIns="91420" bIns="45711" numCol="1" spcCol="0" rtlCol="0" anchor="t" anchorCtr="0">
              <a:spAutoFit/>
            </a:bodyPr>
            <a:p>
              <a:pPr lvl="0" algn="l">
                <a:lnSpc>
                  <a:spcPct val="150000"/>
                </a:lnSpc>
                <a:buFont typeface="Wingdings" panose="05000000000000000000" pitchFamily="2" charset="2"/>
              </a:pPr>
              <a:r>
                <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在此录入上述图表的综合描述说明，在此录入上述图表的综合描述说明。</a:t>
              </a:r>
              <a:endParaRPr lang="zh-CN" altLang="en-US" sz="900" dirty="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4" name="圆角矩形 6"/>
            <p:cNvSpPr/>
            <p:nvPr/>
          </p:nvSpPr>
          <p:spPr>
            <a:xfrm>
              <a:off x="7060" y="2847"/>
              <a:ext cx="761" cy="1550"/>
            </a:xfrm>
            <a:custGeom>
              <a:avLst/>
              <a:gdLst>
                <a:gd name="connsiteX0" fmla="*/ 0 w 670708"/>
                <a:gd name="connsiteY0" fmla="*/ 112518 h 1095765"/>
                <a:gd name="connsiteX1" fmla="*/ 112518 w 670708"/>
                <a:gd name="connsiteY1" fmla="*/ 0 h 1095765"/>
                <a:gd name="connsiteX2" fmla="*/ 558190 w 670708"/>
                <a:gd name="connsiteY2" fmla="*/ 0 h 1095765"/>
                <a:gd name="connsiteX3" fmla="*/ 670708 w 670708"/>
                <a:gd name="connsiteY3" fmla="*/ 112518 h 1095765"/>
                <a:gd name="connsiteX4" fmla="*/ 670708 w 670708"/>
                <a:gd name="connsiteY4" fmla="*/ 983247 h 1095765"/>
                <a:gd name="connsiteX5" fmla="*/ 558190 w 670708"/>
                <a:gd name="connsiteY5" fmla="*/ 1095765 h 1095765"/>
                <a:gd name="connsiteX6" fmla="*/ 112518 w 670708"/>
                <a:gd name="connsiteY6" fmla="*/ 1095765 h 1095765"/>
                <a:gd name="connsiteX7" fmla="*/ 0 w 670708"/>
                <a:gd name="connsiteY7" fmla="*/ 983247 h 1095765"/>
                <a:gd name="connsiteX8" fmla="*/ 0 w 670708"/>
                <a:gd name="connsiteY8" fmla="*/ 112518 h 1095765"/>
                <a:gd name="connsiteX0-1" fmla="*/ 0 w 670708"/>
                <a:gd name="connsiteY0-2" fmla="*/ 983247 h 1095765"/>
                <a:gd name="connsiteX1-3" fmla="*/ 0 w 670708"/>
                <a:gd name="connsiteY1-4" fmla="*/ 112518 h 1095765"/>
                <a:gd name="connsiteX2-5" fmla="*/ 112518 w 670708"/>
                <a:gd name="connsiteY2-6" fmla="*/ 0 h 1095765"/>
                <a:gd name="connsiteX3-7" fmla="*/ 558190 w 670708"/>
                <a:gd name="connsiteY3-8" fmla="*/ 0 h 1095765"/>
                <a:gd name="connsiteX4-9" fmla="*/ 670708 w 670708"/>
                <a:gd name="connsiteY4-10" fmla="*/ 112518 h 1095765"/>
                <a:gd name="connsiteX5-11" fmla="*/ 670708 w 670708"/>
                <a:gd name="connsiteY5-12" fmla="*/ 983247 h 1095765"/>
                <a:gd name="connsiteX6-13" fmla="*/ 558190 w 670708"/>
                <a:gd name="connsiteY6-14" fmla="*/ 1095765 h 1095765"/>
                <a:gd name="connsiteX7-15" fmla="*/ 112518 w 670708"/>
                <a:gd name="connsiteY7-16" fmla="*/ 1095765 h 1095765"/>
                <a:gd name="connsiteX8-17" fmla="*/ 91440 w 670708"/>
                <a:gd name="connsiteY8-18" fmla="*/ 1074687 h 1095765"/>
                <a:gd name="connsiteX0-19" fmla="*/ 0 w 670708"/>
                <a:gd name="connsiteY0-20" fmla="*/ 983247 h 1095765"/>
                <a:gd name="connsiteX1-21" fmla="*/ 0 w 670708"/>
                <a:gd name="connsiteY1-22" fmla="*/ 112518 h 1095765"/>
                <a:gd name="connsiteX2-23" fmla="*/ 112518 w 670708"/>
                <a:gd name="connsiteY2-24" fmla="*/ 0 h 1095765"/>
                <a:gd name="connsiteX3-25" fmla="*/ 558190 w 670708"/>
                <a:gd name="connsiteY3-26" fmla="*/ 0 h 1095765"/>
                <a:gd name="connsiteX4-27" fmla="*/ 670708 w 670708"/>
                <a:gd name="connsiteY4-28" fmla="*/ 112518 h 1095765"/>
                <a:gd name="connsiteX5-29" fmla="*/ 670708 w 670708"/>
                <a:gd name="connsiteY5-30" fmla="*/ 983247 h 1095765"/>
                <a:gd name="connsiteX6-31" fmla="*/ 558190 w 670708"/>
                <a:gd name="connsiteY6-32" fmla="*/ 1095765 h 1095765"/>
                <a:gd name="connsiteX7-33" fmla="*/ 112518 w 670708"/>
                <a:gd name="connsiteY7-34" fmla="*/ 1095765 h 1095765"/>
                <a:gd name="connsiteX0-35" fmla="*/ 0 w 670708"/>
                <a:gd name="connsiteY0-36" fmla="*/ 983247 h 1095765"/>
                <a:gd name="connsiteX1-37" fmla="*/ 0 w 670708"/>
                <a:gd name="connsiteY1-38" fmla="*/ 112518 h 1095765"/>
                <a:gd name="connsiteX2-39" fmla="*/ 112518 w 670708"/>
                <a:gd name="connsiteY2-40" fmla="*/ 0 h 1095765"/>
                <a:gd name="connsiteX3-41" fmla="*/ 558190 w 670708"/>
                <a:gd name="connsiteY3-42" fmla="*/ 0 h 1095765"/>
                <a:gd name="connsiteX4-43" fmla="*/ 670708 w 670708"/>
                <a:gd name="connsiteY4-44" fmla="*/ 112518 h 1095765"/>
                <a:gd name="connsiteX5-45" fmla="*/ 670708 w 670708"/>
                <a:gd name="connsiteY5-46" fmla="*/ 983247 h 1095765"/>
                <a:gd name="connsiteX6-47" fmla="*/ 558190 w 670708"/>
                <a:gd name="connsiteY6-48" fmla="*/ 1095765 h 1095765"/>
                <a:gd name="connsiteX0-49" fmla="*/ 0 w 670708"/>
                <a:gd name="connsiteY0-50" fmla="*/ 983247 h 983247"/>
                <a:gd name="connsiteX1-51" fmla="*/ 0 w 670708"/>
                <a:gd name="connsiteY1-52" fmla="*/ 112518 h 983247"/>
                <a:gd name="connsiteX2-53" fmla="*/ 112518 w 670708"/>
                <a:gd name="connsiteY2-54" fmla="*/ 0 h 983247"/>
                <a:gd name="connsiteX3-55" fmla="*/ 558190 w 670708"/>
                <a:gd name="connsiteY3-56" fmla="*/ 0 h 983247"/>
                <a:gd name="connsiteX4-57" fmla="*/ 670708 w 670708"/>
                <a:gd name="connsiteY4-58" fmla="*/ 112518 h 983247"/>
                <a:gd name="connsiteX5-59" fmla="*/ 670708 w 670708"/>
                <a:gd name="connsiteY5-60" fmla="*/ 983247 h 983247"/>
                <a:gd name="connsiteX0-61" fmla="*/ 0 w 670708"/>
                <a:gd name="connsiteY0-62" fmla="*/ 112518 h 983247"/>
                <a:gd name="connsiteX1-63" fmla="*/ 112518 w 670708"/>
                <a:gd name="connsiteY1-64" fmla="*/ 0 h 983247"/>
                <a:gd name="connsiteX2-65" fmla="*/ 558190 w 670708"/>
                <a:gd name="connsiteY2-66" fmla="*/ 0 h 983247"/>
                <a:gd name="connsiteX3-67" fmla="*/ 670708 w 670708"/>
                <a:gd name="connsiteY3-68" fmla="*/ 112518 h 983247"/>
                <a:gd name="connsiteX4-69" fmla="*/ 670708 w 670708"/>
                <a:gd name="connsiteY4-70" fmla="*/ 983247 h 983247"/>
                <a:gd name="connsiteX0-71" fmla="*/ 0 w 558190"/>
                <a:gd name="connsiteY0-72" fmla="*/ 0 h 983247"/>
                <a:gd name="connsiteX1-73" fmla="*/ 445672 w 558190"/>
                <a:gd name="connsiteY1-74" fmla="*/ 0 h 983247"/>
                <a:gd name="connsiteX2-75" fmla="*/ 558190 w 558190"/>
                <a:gd name="connsiteY2-76" fmla="*/ 112518 h 983247"/>
                <a:gd name="connsiteX3-77" fmla="*/ 558190 w 558190"/>
                <a:gd name="connsiteY3-78" fmla="*/ 983247 h 983247"/>
              </a:gdLst>
              <a:ahLst/>
              <a:cxnLst>
                <a:cxn ang="0">
                  <a:pos x="connsiteX0-1" y="connsiteY0-2"/>
                </a:cxn>
                <a:cxn ang="0">
                  <a:pos x="connsiteX1-3" y="connsiteY1-4"/>
                </a:cxn>
                <a:cxn ang="0">
                  <a:pos x="connsiteX2-5" y="connsiteY2-6"/>
                </a:cxn>
                <a:cxn ang="0">
                  <a:pos x="connsiteX3-7" y="connsiteY3-8"/>
                </a:cxn>
              </a:cxnLst>
              <a:rect l="l" t="t" r="r" b="b"/>
              <a:pathLst>
                <a:path w="558190" h="983247">
                  <a:moveTo>
                    <a:pt x="0" y="0"/>
                  </a:moveTo>
                  <a:lnTo>
                    <a:pt x="445672" y="0"/>
                  </a:lnTo>
                  <a:cubicBezTo>
                    <a:pt x="507814" y="0"/>
                    <a:pt x="558190" y="50376"/>
                    <a:pt x="558190" y="112518"/>
                  </a:cubicBezTo>
                  <a:lnTo>
                    <a:pt x="558190" y="983247"/>
                  </a:lnTo>
                </a:path>
              </a:pathLst>
            </a:custGeom>
            <a:ln w="12700">
              <a:solidFill>
                <a:schemeClr val="tx1">
                  <a:lumMod val="75000"/>
                  <a:lumOff val="25000"/>
                  <a:alpha val="80000"/>
                </a:schemeClr>
              </a:solidFill>
              <a:prstDash val="solid"/>
              <a:headEnd type="oval" w="med" len="med"/>
              <a:tailEnd type="none"/>
            </a:ln>
          </p:spPr>
          <p:style>
            <a:lnRef idx="1">
              <a:schemeClr val="accent1"/>
            </a:lnRef>
            <a:fillRef idx="0">
              <a:schemeClr val="accent1"/>
            </a:fillRef>
            <a:effectRef idx="0">
              <a:schemeClr val="accent1"/>
            </a:effectRef>
            <a:fontRef idx="minor">
              <a:schemeClr val="tx1"/>
            </a:fontRef>
          </p:style>
          <p:txBody>
            <a:bodyPr lIns="91417" tIns="45708" rIns="91417" bIns="45708" rtlCol="0" anchor="ctr"/>
            <a:p>
              <a:pPr algn="ctr"/>
              <a:endParaRPr lang="zh-CN" altLang="en-US" dirty="0">
                <a:solidFill>
                  <a:schemeClr val="accent3"/>
                </a:solidFill>
              </a:endParaRPr>
            </a:p>
          </p:txBody>
        </p:sp>
        <p:sp>
          <p:nvSpPr>
            <p:cNvPr id="45" name="圆角矩形 6"/>
            <p:cNvSpPr/>
            <p:nvPr/>
          </p:nvSpPr>
          <p:spPr>
            <a:xfrm flipH="1">
              <a:off x="11749" y="2847"/>
              <a:ext cx="696" cy="1550"/>
            </a:xfrm>
            <a:custGeom>
              <a:avLst/>
              <a:gdLst>
                <a:gd name="connsiteX0" fmla="*/ 0 w 670708"/>
                <a:gd name="connsiteY0" fmla="*/ 112518 h 1095765"/>
                <a:gd name="connsiteX1" fmla="*/ 112518 w 670708"/>
                <a:gd name="connsiteY1" fmla="*/ 0 h 1095765"/>
                <a:gd name="connsiteX2" fmla="*/ 558190 w 670708"/>
                <a:gd name="connsiteY2" fmla="*/ 0 h 1095765"/>
                <a:gd name="connsiteX3" fmla="*/ 670708 w 670708"/>
                <a:gd name="connsiteY3" fmla="*/ 112518 h 1095765"/>
                <a:gd name="connsiteX4" fmla="*/ 670708 w 670708"/>
                <a:gd name="connsiteY4" fmla="*/ 983247 h 1095765"/>
                <a:gd name="connsiteX5" fmla="*/ 558190 w 670708"/>
                <a:gd name="connsiteY5" fmla="*/ 1095765 h 1095765"/>
                <a:gd name="connsiteX6" fmla="*/ 112518 w 670708"/>
                <a:gd name="connsiteY6" fmla="*/ 1095765 h 1095765"/>
                <a:gd name="connsiteX7" fmla="*/ 0 w 670708"/>
                <a:gd name="connsiteY7" fmla="*/ 983247 h 1095765"/>
                <a:gd name="connsiteX8" fmla="*/ 0 w 670708"/>
                <a:gd name="connsiteY8" fmla="*/ 112518 h 1095765"/>
                <a:gd name="connsiteX0-1" fmla="*/ 0 w 670708"/>
                <a:gd name="connsiteY0-2" fmla="*/ 983247 h 1095765"/>
                <a:gd name="connsiteX1-3" fmla="*/ 0 w 670708"/>
                <a:gd name="connsiteY1-4" fmla="*/ 112518 h 1095765"/>
                <a:gd name="connsiteX2-5" fmla="*/ 112518 w 670708"/>
                <a:gd name="connsiteY2-6" fmla="*/ 0 h 1095765"/>
                <a:gd name="connsiteX3-7" fmla="*/ 558190 w 670708"/>
                <a:gd name="connsiteY3-8" fmla="*/ 0 h 1095765"/>
                <a:gd name="connsiteX4-9" fmla="*/ 670708 w 670708"/>
                <a:gd name="connsiteY4-10" fmla="*/ 112518 h 1095765"/>
                <a:gd name="connsiteX5-11" fmla="*/ 670708 w 670708"/>
                <a:gd name="connsiteY5-12" fmla="*/ 983247 h 1095765"/>
                <a:gd name="connsiteX6-13" fmla="*/ 558190 w 670708"/>
                <a:gd name="connsiteY6-14" fmla="*/ 1095765 h 1095765"/>
                <a:gd name="connsiteX7-15" fmla="*/ 112518 w 670708"/>
                <a:gd name="connsiteY7-16" fmla="*/ 1095765 h 1095765"/>
                <a:gd name="connsiteX8-17" fmla="*/ 91440 w 670708"/>
                <a:gd name="connsiteY8-18" fmla="*/ 1074687 h 1095765"/>
                <a:gd name="connsiteX0-19" fmla="*/ 0 w 670708"/>
                <a:gd name="connsiteY0-20" fmla="*/ 983247 h 1095765"/>
                <a:gd name="connsiteX1-21" fmla="*/ 0 w 670708"/>
                <a:gd name="connsiteY1-22" fmla="*/ 112518 h 1095765"/>
                <a:gd name="connsiteX2-23" fmla="*/ 112518 w 670708"/>
                <a:gd name="connsiteY2-24" fmla="*/ 0 h 1095765"/>
                <a:gd name="connsiteX3-25" fmla="*/ 558190 w 670708"/>
                <a:gd name="connsiteY3-26" fmla="*/ 0 h 1095765"/>
                <a:gd name="connsiteX4-27" fmla="*/ 670708 w 670708"/>
                <a:gd name="connsiteY4-28" fmla="*/ 112518 h 1095765"/>
                <a:gd name="connsiteX5-29" fmla="*/ 670708 w 670708"/>
                <a:gd name="connsiteY5-30" fmla="*/ 983247 h 1095765"/>
                <a:gd name="connsiteX6-31" fmla="*/ 558190 w 670708"/>
                <a:gd name="connsiteY6-32" fmla="*/ 1095765 h 1095765"/>
                <a:gd name="connsiteX7-33" fmla="*/ 112518 w 670708"/>
                <a:gd name="connsiteY7-34" fmla="*/ 1095765 h 1095765"/>
                <a:gd name="connsiteX0-35" fmla="*/ 0 w 670708"/>
                <a:gd name="connsiteY0-36" fmla="*/ 983247 h 1095765"/>
                <a:gd name="connsiteX1-37" fmla="*/ 0 w 670708"/>
                <a:gd name="connsiteY1-38" fmla="*/ 112518 h 1095765"/>
                <a:gd name="connsiteX2-39" fmla="*/ 112518 w 670708"/>
                <a:gd name="connsiteY2-40" fmla="*/ 0 h 1095765"/>
                <a:gd name="connsiteX3-41" fmla="*/ 558190 w 670708"/>
                <a:gd name="connsiteY3-42" fmla="*/ 0 h 1095765"/>
                <a:gd name="connsiteX4-43" fmla="*/ 670708 w 670708"/>
                <a:gd name="connsiteY4-44" fmla="*/ 112518 h 1095765"/>
                <a:gd name="connsiteX5-45" fmla="*/ 670708 w 670708"/>
                <a:gd name="connsiteY5-46" fmla="*/ 983247 h 1095765"/>
                <a:gd name="connsiteX6-47" fmla="*/ 558190 w 670708"/>
                <a:gd name="connsiteY6-48" fmla="*/ 1095765 h 1095765"/>
                <a:gd name="connsiteX0-49" fmla="*/ 0 w 670708"/>
                <a:gd name="connsiteY0-50" fmla="*/ 983247 h 983247"/>
                <a:gd name="connsiteX1-51" fmla="*/ 0 w 670708"/>
                <a:gd name="connsiteY1-52" fmla="*/ 112518 h 983247"/>
                <a:gd name="connsiteX2-53" fmla="*/ 112518 w 670708"/>
                <a:gd name="connsiteY2-54" fmla="*/ 0 h 983247"/>
                <a:gd name="connsiteX3-55" fmla="*/ 558190 w 670708"/>
                <a:gd name="connsiteY3-56" fmla="*/ 0 h 983247"/>
                <a:gd name="connsiteX4-57" fmla="*/ 670708 w 670708"/>
                <a:gd name="connsiteY4-58" fmla="*/ 112518 h 983247"/>
                <a:gd name="connsiteX5-59" fmla="*/ 670708 w 670708"/>
                <a:gd name="connsiteY5-60" fmla="*/ 983247 h 983247"/>
                <a:gd name="connsiteX0-61" fmla="*/ 0 w 670708"/>
                <a:gd name="connsiteY0-62" fmla="*/ 112518 h 983247"/>
                <a:gd name="connsiteX1-63" fmla="*/ 112518 w 670708"/>
                <a:gd name="connsiteY1-64" fmla="*/ 0 h 983247"/>
                <a:gd name="connsiteX2-65" fmla="*/ 558190 w 670708"/>
                <a:gd name="connsiteY2-66" fmla="*/ 0 h 983247"/>
                <a:gd name="connsiteX3-67" fmla="*/ 670708 w 670708"/>
                <a:gd name="connsiteY3-68" fmla="*/ 112518 h 983247"/>
                <a:gd name="connsiteX4-69" fmla="*/ 670708 w 670708"/>
                <a:gd name="connsiteY4-70" fmla="*/ 983247 h 983247"/>
                <a:gd name="connsiteX0-71" fmla="*/ 0 w 558190"/>
                <a:gd name="connsiteY0-72" fmla="*/ 0 h 983247"/>
                <a:gd name="connsiteX1-73" fmla="*/ 445672 w 558190"/>
                <a:gd name="connsiteY1-74" fmla="*/ 0 h 983247"/>
                <a:gd name="connsiteX2-75" fmla="*/ 558190 w 558190"/>
                <a:gd name="connsiteY2-76" fmla="*/ 112518 h 983247"/>
                <a:gd name="connsiteX3-77" fmla="*/ 558190 w 558190"/>
                <a:gd name="connsiteY3-78" fmla="*/ 983247 h 983247"/>
              </a:gdLst>
              <a:ahLst/>
              <a:cxnLst>
                <a:cxn ang="0">
                  <a:pos x="connsiteX0-1" y="connsiteY0-2"/>
                </a:cxn>
                <a:cxn ang="0">
                  <a:pos x="connsiteX1-3" y="connsiteY1-4"/>
                </a:cxn>
                <a:cxn ang="0">
                  <a:pos x="connsiteX2-5" y="connsiteY2-6"/>
                </a:cxn>
                <a:cxn ang="0">
                  <a:pos x="connsiteX3-7" y="connsiteY3-8"/>
                </a:cxn>
              </a:cxnLst>
              <a:rect l="l" t="t" r="r" b="b"/>
              <a:pathLst>
                <a:path w="558190" h="983247">
                  <a:moveTo>
                    <a:pt x="0" y="0"/>
                  </a:moveTo>
                  <a:lnTo>
                    <a:pt x="445672" y="0"/>
                  </a:lnTo>
                  <a:cubicBezTo>
                    <a:pt x="507814" y="0"/>
                    <a:pt x="558190" y="50376"/>
                    <a:pt x="558190" y="112518"/>
                  </a:cubicBezTo>
                  <a:lnTo>
                    <a:pt x="558190" y="983247"/>
                  </a:lnTo>
                </a:path>
              </a:pathLst>
            </a:custGeom>
            <a:ln w="12700">
              <a:solidFill>
                <a:schemeClr val="tx1">
                  <a:lumMod val="75000"/>
                  <a:lumOff val="25000"/>
                  <a:alpha val="80000"/>
                </a:schemeClr>
              </a:solidFill>
              <a:prstDash val="solid"/>
              <a:headEnd type="oval" w="med" len="med"/>
              <a:tailEnd type="none"/>
            </a:ln>
          </p:spPr>
          <p:style>
            <a:lnRef idx="1">
              <a:schemeClr val="accent1"/>
            </a:lnRef>
            <a:fillRef idx="0">
              <a:schemeClr val="accent1"/>
            </a:fillRef>
            <a:effectRef idx="0">
              <a:schemeClr val="accent1"/>
            </a:effectRef>
            <a:fontRef idx="minor">
              <a:schemeClr val="tx1"/>
            </a:fontRef>
          </p:style>
          <p:txBody>
            <a:bodyPr lIns="91417" tIns="45708" rIns="91417" bIns="45708" rtlCol="0" anchor="ctr"/>
            <a:p>
              <a:pPr algn="ctr"/>
              <a:endParaRPr lang="zh-CN" altLang="en-US" dirty="0">
                <a:solidFill>
                  <a:schemeClr val="accent3"/>
                </a:solidFill>
              </a:endParaRPr>
            </a:p>
          </p:txBody>
        </p:sp>
        <p:sp>
          <p:nvSpPr>
            <p:cNvPr id="46" name="圆角矩形 6"/>
            <p:cNvSpPr/>
            <p:nvPr/>
          </p:nvSpPr>
          <p:spPr>
            <a:xfrm flipV="1">
              <a:off x="4825" y="7246"/>
              <a:ext cx="1031" cy="620"/>
            </a:xfrm>
            <a:custGeom>
              <a:avLst/>
              <a:gdLst>
                <a:gd name="connsiteX0" fmla="*/ 0 w 670708"/>
                <a:gd name="connsiteY0" fmla="*/ 112518 h 1095765"/>
                <a:gd name="connsiteX1" fmla="*/ 112518 w 670708"/>
                <a:gd name="connsiteY1" fmla="*/ 0 h 1095765"/>
                <a:gd name="connsiteX2" fmla="*/ 558190 w 670708"/>
                <a:gd name="connsiteY2" fmla="*/ 0 h 1095765"/>
                <a:gd name="connsiteX3" fmla="*/ 670708 w 670708"/>
                <a:gd name="connsiteY3" fmla="*/ 112518 h 1095765"/>
                <a:gd name="connsiteX4" fmla="*/ 670708 w 670708"/>
                <a:gd name="connsiteY4" fmla="*/ 983247 h 1095765"/>
                <a:gd name="connsiteX5" fmla="*/ 558190 w 670708"/>
                <a:gd name="connsiteY5" fmla="*/ 1095765 h 1095765"/>
                <a:gd name="connsiteX6" fmla="*/ 112518 w 670708"/>
                <a:gd name="connsiteY6" fmla="*/ 1095765 h 1095765"/>
                <a:gd name="connsiteX7" fmla="*/ 0 w 670708"/>
                <a:gd name="connsiteY7" fmla="*/ 983247 h 1095765"/>
                <a:gd name="connsiteX8" fmla="*/ 0 w 670708"/>
                <a:gd name="connsiteY8" fmla="*/ 112518 h 1095765"/>
                <a:gd name="connsiteX0-1" fmla="*/ 0 w 670708"/>
                <a:gd name="connsiteY0-2" fmla="*/ 983247 h 1095765"/>
                <a:gd name="connsiteX1-3" fmla="*/ 0 w 670708"/>
                <a:gd name="connsiteY1-4" fmla="*/ 112518 h 1095765"/>
                <a:gd name="connsiteX2-5" fmla="*/ 112518 w 670708"/>
                <a:gd name="connsiteY2-6" fmla="*/ 0 h 1095765"/>
                <a:gd name="connsiteX3-7" fmla="*/ 558190 w 670708"/>
                <a:gd name="connsiteY3-8" fmla="*/ 0 h 1095765"/>
                <a:gd name="connsiteX4-9" fmla="*/ 670708 w 670708"/>
                <a:gd name="connsiteY4-10" fmla="*/ 112518 h 1095765"/>
                <a:gd name="connsiteX5-11" fmla="*/ 670708 w 670708"/>
                <a:gd name="connsiteY5-12" fmla="*/ 983247 h 1095765"/>
                <a:gd name="connsiteX6-13" fmla="*/ 558190 w 670708"/>
                <a:gd name="connsiteY6-14" fmla="*/ 1095765 h 1095765"/>
                <a:gd name="connsiteX7-15" fmla="*/ 112518 w 670708"/>
                <a:gd name="connsiteY7-16" fmla="*/ 1095765 h 1095765"/>
                <a:gd name="connsiteX8-17" fmla="*/ 91440 w 670708"/>
                <a:gd name="connsiteY8-18" fmla="*/ 1074687 h 1095765"/>
                <a:gd name="connsiteX0-19" fmla="*/ 0 w 670708"/>
                <a:gd name="connsiteY0-20" fmla="*/ 983247 h 1095765"/>
                <a:gd name="connsiteX1-21" fmla="*/ 0 w 670708"/>
                <a:gd name="connsiteY1-22" fmla="*/ 112518 h 1095765"/>
                <a:gd name="connsiteX2-23" fmla="*/ 112518 w 670708"/>
                <a:gd name="connsiteY2-24" fmla="*/ 0 h 1095765"/>
                <a:gd name="connsiteX3-25" fmla="*/ 558190 w 670708"/>
                <a:gd name="connsiteY3-26" fmla="*/ 0 h 1095765"/>
                <a:gd name="connsiteX4-27" fmla="*/ 670708 w 670708"/>
                <a:gd name="connsiteY4-28" fmla="*/ 112518 h 1095765"/>
                <a:gd name="connsiteX5-29" fmla="*/ 670708 w 670708"/>
                <a:gd name="connsiteY5-30" fmla="*/ 983247 h 1095765"/>
                <a:gd name="connsiteX6-31" fmla="*/ 558190 w 670708"/>
                <a:gd name="connsiteY6-32" fmla="*/ 1095765 h 1095765"/>
                <a:gd name="connsiteX7-33" fmla="*/ 112518 w 670708"/>
                <a:gd name="connsiteY7-34" fmla="*/ 1095765 h 1095765"/>
                <a:gd name="connsiteX0-35" fmla="*/ 0 w 670708"/>
                <a:gd name="connsiteY0-36" fmla="*/ 983247 h 1095765"/>
                <a:gd name="connsiteX1-37" fmla="*/ 0 w 670708"/>
                <a:gd name="connsiteY1-38" fmla="*/ 112518 h 1095765"/>
                <a:gd name="connsiteX2-39" fmla="*/ 112518 w 670708"/>
                <a:gd name="connsiteY2-40" fmla="*/ 0 h 1095765"/>
                <a:gd name="connsiteX3-41" fmla="*/ 558190 w 670708"/>
                <a:gd name="connsiteY3-42" fmla="*/ 0 h 1095765"/>
                <a:gd name="connsiteX4-43" fmla="*/ 670708 w 670708"/>
                <a:gd name="connsiteY4-44" fmla="*/ 112518 h 1095765"/>
                <a:gd name="connsiteX5-45" fmla="*/ 670708 w 670708"/>
                <a:gd name="connsiteY5-46" fmla="*/ 983247 h 1095765"/>
                <a:gd name="connsiteX6-47" fmla="*/ 558190 w 670708"/>
                <a:gd name="connsiteY6-48" fmla="*/ 1095765 h 1095765"/>
                <a:gd name="connsiteX0-49" fmla="*/ 0 w 670708"/>
                <a:gd name="connsiteY0-50" fmla="*/ 983247 h 983247"/>
                <a:gd name="connsiteX1-51" fmla="*/ 0 w 670708"/>
                <a:gd name="connsiteY1-52" fmla="*/ 112518 h 983247"/>
                <a:gd name="connsiteX2-53" fmla="*/ 112518 w 670708"/>
                <a:gd name="connsiteY2-54" fmla="*/ 0 h 983247"/>
                <a:gd name="connsiteX3-55" fmla="*/ 558190 w 670708"/>
                <a:gd name="connsiteY3-56" fmla="*/ 0 h 983247"/>
                <a:gd name="connsiteX4-57" fmla="*/ 670708 w 670708"/>
                <a:gd name="connsiteY4-58" fmla="*/ 112518 h 983247"/>
                <a:gd name="connsiteX5-59" fmla="*/ 670708 w 670708"/>
                <a:gd name="connsiteY5-60" fmla="*/ 983247 h 983247"/>
                <a:gd name="connsiteX0-61" fmla="*/ 0 w 670708"/>
                <a:gd name="connsiteY0-62" fmla="*/ 112518 h 983247"/>
                <a:gd name="connsiteX1-63" fmla="*/ 112518 w 670708"/>
                <a:gd name="connsiteY1-64" fmla="*/ 0 h 983247"/>
                <a:gd name="connsiteX2-65" fmla="*/ 558190 w 670708"/>
                <a:gd name="connsiteY2-66" fmla="*/ 0 h 983247"/>
                <a:gd name="connsiteX3-67" fmla="*/ 670708 w 670708"/>
                <a:gd name="connsiteY3-68" fmla="*/ 112518 h 983247"/>
                <a:gd name="connsiteX4-69" fmla="*/ 670708 w 670708"/>
                <a:gd name="connsiteY4-70" fmla="*/ 983247 h 983247"/>
                <a:gd name="connsiteX0-71" fmla="*/ 0 w 558190"/>
                <a:gd name="connsiteY0-72" fmla="*/ 0 h 983247"/>
                <a:gd name="connsiteX1-73" fmla="*/ 445672 w 558190"/>
                <a:gd name="connsiteY1-74" fmla="*/ 0 h 983247"/>
                <a:gd name="connsiteX2-75" fmla="*/ 558190 w 558190"/>
                <a:gd name="connsiteY2-76" fmla="*/ 112518 h 983247"/>
                <a:gd name="connsiteX3-77" fmla="*/ 558190 w 558190"/>
                <a:gd name="connsiteY3-78" fmla="*/ 983247 h 983247"/>
                <a:gd name="connsiteX0-79" fmla="*/ 0 w 558190"/>
                <a:gd name="connsiteY0-80" fmla="*/ 0 h 983247"/>
                <a:gd name="connsiteX1-81" fmla="*/ 445672 w 558190"/>
                <a:gd name="connsiteY1-82" fmla="*/ 0 h 983247"/>
                <a:gd name="connsiteX2-83" fmla="*/ 558190 w 558190"/>
                <a:gd name="connsiteY2-84" fmla="*/ 112518 h 983247"/>
                <a:gd name="connsiteX3-85" fmla="*/ 556463 w 558190"/>
                <a:gd name="connsiteY3-86" fmla="*/ 541893 h 983247"/>
                <a:gd name="connsiteX4-87" fmla="*/ 558190 w 558190"/>
                <a:gd name="connsiteY4-88" fmla="*/ 983247 h 983247"/>
                <a:gd name="connsiteX0-89" fmla="*/ 0 w 558190"/>
                <a:gd name="connsiteY0-90" fmla="*/ 0 h 541893"/>
                <a:gd name="connsiteX1-91" fmla="*/ 445672 w 558190"/>
                <a:gd name="connsiteY1-92" fmla="*/ 0 h 541893"/>
                <a:gd name="connsiteX2-93" fmla="*/ 558190 w 558190"/>
                <a:gd name="connsiteY2-94" fmla="*/ 112518 h 541893"/>
                <a:gd name="connsiteX3-95" fmla="*/ 556463 w 558190"/>
                <a:gd name="connsiteY3-96" fmla="*/ 541893 h 541893"/>
              </a:gdLst>
              <a:ahLst/>
              <a:cxnLst>
                <a:cxn ang="0">
                  <a:pos x="connsiteX0-1" y="connsiteY0-2"/>
                </a:cxn>
                <a:cxn ang="0">
                  <a:pos x="connsiteX1-3" y="connsiteY1-4"/>
                </a:cxn>
                <a:cxn ang="0">
                  <a:pos x="connsiteX2-5" y="connsiteY2-6"/>
                </a:cxn>
                <a:cxn ang="0">
                  <a:pos x="connsiteX3-7" y="connsiteY3-8"/>
                </a:cxn>
              </a:cxnLst>
              <a:rect l="l" t="t" r="r" b="b"/>
              <a:pathLst>
                <a:path w="558190" h="541893">
                  <a:moveTo>
                    <a:pt x="0" y="0"/>
                  </a:moveTo>
                  <a:lnTo>
                    <a:pt x="445672" y="0"/>
                  </a:lnTo>
                  <a:cubicBezTo>
                    <a:pt x="507814" y="0"/>
                    <a:pt x="558190" y="50376"/>
                    <a:pt x="558190" y="112518"/>
                  </a:cubicBezTo>
                  <a:cubicBezTo>
                    <a:pt x="557614" y="255643"/>
                    <a:pt x="557039" y="398768"/>
                    <a:pt x="556463" y="541893"/>
                  </a:cubicBezTo>
                </a:path>
              </a:pathLst>
            </a:custGeom>
            <a:ln w="12700">
              <a:solidFill>
                <a:schemeClr val="tx1">
                  <a:lumMod val="75000"/>
                  <a:lumOff val="25000"/>
                  <a:alpha val="80000"/>
                </a:schemeClr>
              </a:solidFill>
              <a:prstDash val="solid"/>
              <a:headEnd type="oval" w="med" len="med"/>
              <a:tailEnd type="none"/>
            </a:ln>
          </p:spPr>
          <p:style>
            <a:lnRef idx="1">
              <a:schemeClr val="accent1"/>
            </a:lnRef>
            <a:fillRef idx="0">
              <a:schemeClr val="accent1"/>
            </a:fillRef>
            <a:effectRef idx="0">
              <a:schemeClr val="accent1"/>
            </a:effectRef>
            <a:fontRef idx="minor">
              <a:schemeClr val="tx1"/>
            </a:fontRef>
          </p:style>
          <p:txBody>
            <a:bodyPr lIns="91417" tIns="45708" rIns="91417" bIns="45708" rtlCol="0" anchor="ctr"/>
            <a:p>
              <a:pPr algn="ctr"/>
              <a:endParaRPr lang="zh-CN" altLang="en-US" dirty="0">
                <a:solidFill>
                  <a:schemeClr val="accent3"/>
                </a:solidFill>
              </a:endParaRPr>
            </a:p>
          </p:txBody>
        </p:sp>
        <p:sp>
          <p:nvSpPr>
            <p:cNvPr id="47" name="圆角矩形 6"/>
            <p:cNvSpPr/>
            <p:nvPr/>
          </p:nvSpPr>
          <p:spPr>
            <a:xfrm flipH="1" flipV="1">
              <a:off x="13768" y="7246"/>
              <a:ext cx="1031" cy="620"/>
            </a:xfrm>
            <a:custGeom>
              <a:avLst/>
              <a:gdLst>
                <a:gd name="connsiteX0" fmla="*/ 0 w 670708"/>
                <a:gd name="connsiteY0" fmla="*/ 112518 h 1095765"/>
                <a:gd name="connsiteX1" fmla="*/ 112518 w 670708"/>
                <a:gd name="connsiteY1" fmla="*/ 0 h 1095765"/>
                <a:gd name="connsiteX2" fmla="*/ 558190 w 670708"/>
                <a:gd name="connsiteY2" fmla="*/ 0 h 1095765"/>
                <a:gd name="connsiteX3" fmla="*/ 670708 w 670708"/>
                <a:gd name="connsiteY3" fmla="*/ 112518 h 1095765"/>
                <a:gd name="connsiteX4" fmla="*/ 670708 w 670708"/>
                <a:gd name="connsiteY4" fmla="*/ 983247 h 1095765"/>
                <a:gd name="connsiteX5" fmla="*/ 558190 w 670708"/>
                <a:gd name="connsiteY5" fmla="*/ 1095765 h 1095765"/>
                <a:gd name="connsiteX6" fmla="*/ 112518 w 670708"/>
                <a:gd name="connsiteY6" fmla="*/ 1095765 h 1095765"/>
                <a:gd name="connsiteX7" fmla="*/ 0 w 670708"/>
                <a:gd name="connsiteY7" fmla="*/ 983247 h 1095765"/>
                <a:gd name="connsiteX8" fmla="*/ 0 w 670708"/>
                <a:gd name="connsiteY8" fmla="*/ 112518 h 1095765"/>
                <a:gd name="connsiteX0-1" fmla="*/ 0 w 670708"/>
                <a:gd name="connsiteY0-2" fmla="*/ 983247 h 1095765"/>
                <a:gd name="connsiteX1-3" fmla="*/ 0 w 670708"/>
                <a:gd name="connsiteY1-4" fmla="*/ 112518 h 1095765"/>
                <a:gd name="connsiteX2-5" fmla="*/ 112518 w 670708"/>
                <a:gd name="connsiteY2-6" fmla="*/ 0 h 1095765"/>
                <a:gd name="connsiteX3-7" fmla="*/ 558190 w 670708"/>
                <a:gd name="connsiteY3-8" fmla="*/ 0 h 1095765"/>
                <a:gd name="connsiteX4-9" fmla="*/ 670708 w 670708"/>
                <a:gd name="connsiteY4-10" fmla="*/ 112518 h 1095765"/>
                <a:gd name="connsiteX5-11" fmla="*/ 670708 w 670708"/>
                <a:gd name="connsiteY5-12" fmla="*/ 983247 h 1095765"/>
                <a:gd name="connsiteX6-13" fmla="*/ 558190 w 670708"/>
                <a:gd name="connsiteY6-14" fmla="*/ 1095765 h 1095765"/>
                <a:gd name="connsiteX7-15" fmla="*/ 112518 w 670708"/>
                <a:gd name="connsiteY7-16" fmla="*/ 1095765 h 1095765"/>
                <a:gd name="connsiteX8-17" fmla="*/ 91440 w 670708"/>
                <a:gd name="connsiteY8-18" fmla="*/ 1074687 h 1095765"/>
                <a:gd name="connsiteX0-19" fmla="*/ 0 w 670708"/>
                <a:gd name="connsiteY0-20" fmla="*/ 983247 h 1095765"/>
                <a:gd name="connsiteX1-21" fmla="*/ 0 w 670708"/>
                <a:gd name="connsiteY1-22" fmla="*/ 112518 h 1095765"/>
                <a:gd name="connsiteX2-23" fmla="*/ 112518 w 670708"/>
                <a:gd name="connsiteY2-24" fmla="*/ 0 h 1095765"/>
                <a:gd name="connsiteX3-25" fmla="*/ 558190 w 670708"/>
                <a:gd name="connsiteY3-26" fmla="*/ 0 h 1095765"/>
                <a:gd name="connsiteX4-27" fmla="*/ 670708 w 670708"/>
                <a:gd name="connsiteY4-28" fmla="*/ 112518 h 1095765"/>
                <a:gd name="connsiteX5-29" fmla="*/ 670708 w 670708"/>
                <a:gd name="connsiteY5-30" fmla="*/ 983247 h 1095765"/>
                <a:gd name="connsiteX6-31" fmla="*/ 558190 w 670708"/>
                <a:gd name="connsiteY6-32" fmla="*/ 1095765 h 1095765"/>
                <a:gd name="connsiteX7-33" fmla="*/ 112518 w 670708"/>
                <a:gd name="connsiteY7-34" fmla="*/ 1095765 h 1095765"/>
                <a:gd name="connsiteX0-35" fmla="*/ 0 w 670708"/>
                <a:gd name="connsiteY0-36" fmla="*/ 983247 h 1095765"/>
                <a:gd name="connsiteX1-37" fmla="*/ 0 w 670708"/>
                <a:gd name="connsiteY1-38" fmla="*/ 112518 h 1095765"/>
                <a:gd name="connsiteX2-39" fmla="*/ 112518 w 670708"/>
                <a:gd name="connsiteY2-40" fmla="*/ 0 h 1095765"/>
                <a:gd name="connsiteX3-41" fmla="*/ 558190 w 670708"/>
                <a:gd name="connsiteY3-42" fmla="*/ 0 h 1095765"/>
                <a:gd name="connsiteX4-43" fmla="*/ 670708 w 670708"/>
                <a:gd name="connsiteY4-44" fmla="*/ 112518 h 1095765"/>
                <a:gd name="connsiteX5-45" fmla="*/ 670708 w 670708"/>
                <a:gd name="connsiteY5-46" fmla="*/ 983247 h 1095765"/>
                <a:gd name="connsiteX6-47" fmla="*/ 558190 w 670708"/>
                <a:gd name="connsiteY6-48" fmla="*/ 1095765 h 1095765"/>
                <a:gd name="connsiteX0-49" fmla="*/ 0 w 670708"/>
                <a:gd name="connsiteY0-50" fmla="*/ 983247 h 983247"/>
                <a:gd name="connsiteX1-51" fmla="*/ 0 w 670708"/>
                <a:gd name="connsiteY1-52" fmla="*/ 112518 h 983247"/>
                <a:gd name="connsiteX2-53" fmla="*/ 112518 w 670708"/>
                <a:gd name="connsiteY2-54" fmla="*/ 0 h 983247"/>
                <a:gd name="connsiteX3-55" fmla="*/ 558190 w 670708"/>
                <a:gd name="connsiteY3-56" fmla="*/ 0 h 983247"/>
                <a:gd name="connsiteX4-57" fmla="*/ 670708 w 670708"/>
                <a:gd name="connsiteY4-58" fmla="*/ 112518 h 983247"/>
                <a:gd name="connsiteX5-59" fmla="*/ 670708 w 670708"/>
                <a:gd name="connsiteY5-60" fmla="*/ 983247 h 983247"/>
                <a:gd name="connsiteX0-61" fmla="*/ 0 w 670708"/>
                <a:gd name="connsiteY0-62" fmla="*/ 112518 h 983247"/>
                <a:gd name="connsiteX1-63" fmla="*/ 112518 w 670708"/>
                <a:gd name="connsiteY1-64" fmla="*/ 0 h 983247"/>
                <a:gd name="connsiteX2-65" fmla="*/ 558190 w 670708"/>
                <a:gd name="connsiteY2-66" fmla="*/ 0 h 983247"/>
                <a:gd name="connsiteX3-67" fmla="*/ 670708 w 670708"/>
                <a:gd name="connsiteY3-68" fmla="*/ 112518 h 983247"/>
                <a:gd name="connsiteX4-69" fmla="*/ 670708 w 670708"/>
                <a:gd name="connsiteY4-70" fmla="*/ 983247 h 983247"/>
                <a:gd name="connsiteX0-71" fmla="*/ 0 w 558190"/>
                <a:gd name="connsiteY0-72" fmla="*/ 0 h 983247"/>
                <a:gd name="connsiteX1-73" fmla="*/ 445672 w 558190"/>
                <a:gd name="connsiteY1-74" fmla="*/ 0 h 983247"/>
                <a:gd name="connsiteX2-75" fmla="*/ 558190 w 558190"/>
                <a:gd name="connsiteY2-76" fmla="*/ 112518 h 983247"/>
                <a:gd name="connsiteX3-77" fmla="*/ 558190 w 558190"/>
                <a:gd name="connsiteY3-78" fmla="*/ 983247 h 983247"/>
                <a:gd name="connsiteX0-79" fmla="*/ 0 w 558190"/>
                <a:gd name="connsiteY0-80" fmla="*/ 0 h 983247"/>
                <a:gd name="connsiteX1-81" fmla="*/ 445672 w 558190"/>
                <a:gd name="connsiteY1-82" fmla="*/ 0 h 983247"/>
                <a:gd name="connsiteX2-83" fmla="*/ 558190 w 558190"/>
                <a:gd name="connsiteY2-84" fmla="*/ 112518 h 983247"/>
                <a:gd name="connsiteX3-85" fmla="*/ 556463 w 558190"/>
                <a:gd name="connsiteY3-86" fmla="*/ 541893 h 983247"/>
                <a:gd name="connsiteX4-87" fmla="*/ 558190 w 558190"/>
                <a:gd name="connsiteY4-88" fmla="*/ 983247 h 983247"/>
                <a:gd name="connsiteX0-89" fmla="*/ 0 w 558190"/>
                <a:gd name="connsiteY0-90" fmla="*/ 0 h 541893"/>
                <a:gd name="connsiteX1-91" fmla="*/ 445672 w 558190"/>
                <a:gd name="connsiteY1-92" fmla="*/ 0 h 541893"/>
                <a:gd name="connsiteX2-93" fmla="*/ 558190 w 558190"/>
                <a:gd name="connsiteY2-94" fmla="*/ 112518 h 541893"/>
                <a:gd name="connsiteX3-95" fmla="*/ 556463 w 558190"/>
                <a:gd name="connsiteY3-96" fmla="*/ 541893 h 541893"/>
              </a:gdLst>
              <a:ahLst/>
              <a:cxnLst>
                <a:cxn ang="0">
                  <a:pos x="connsiteX0-1" y="connsiteY0-2"/>
                </a:cxn>
                <a:cxn ang="0">
                  <a:pos x="connsiteX1-3" y="connsiteY1-4"/>
                </a:cxn>
                <a:cxn ang="0">
                  <a:pos x="connsiteX2-5" y="connsiteY2-6"/>
                </a:cxn>
                <a:cxn ang="0">
                  <a:pos x="connsiteX3-7" y="connsiteY3-8"/>
                </a:cxn>
              </a:cxnLst>
              <a:rect l="l" t="t" r="r" b="b"/>
              <a:pathLst>
                <a:path w="558190" h="541893">
                  <a:moveTo>
                    <a:pt x="0" y="0"/>
                  </a:moveTo>
                  <a:lnTo>
                    <a:pt x="445672" y="0"/>
                  </a:lnTo>
                  <a:cubicBezTo>
                    <a:pt x="507814" y="0"/>
                    <a:pt x="558190" y="50376"/>
                    <a:pt x="558190" y="112518"/>
                  </a:cubicBezTo>
                  <a:cubicBezTo>
                    <a:pt x="557614" y="255643"/>
                    <a:pt x="557039" y="398768"/>
                    <a:pt x="556463" y="541893"/>
                  </a:cubicBezTo>
                </a:path>
              </a:pathLst>
            </a:custGeom>
            <a:ln w="12700">
              <a:solidFill>
                <a:schemeClr val="tx1">
                  <a:lumMod val="75000"/>
                  <a:lumOff val="25000"/>
                  <a:alpha val="80000"/>
                </a:schemeClr>
              </a:solidFill>
              <a:prstDash val="solid"/>
              <a:headEnd type="oval" w="med" len="med"/>
              <a:tailEnd type="none"/>
            </a:ln>
          </p:spPr>
          <p:style>
            <a:lnRef idx="1">
              <a:schemeClr val="accent1"/>
            </a:lnRef>
            <a:fillRef idx="0">
              <a:schemeClr val="accent1"/>
            </a:fillRef>
            <a:effectRef idx="0">
              <a:schemeClr val="accent1"/>
            </a:effectRef>
            <a:fontRef idx="minor">
              <a:schemeClr val="tx1"/>
            </a:fontRef>
          </p:style>
          <p:txBody>
            <a:bodyPr lIns="91417" tIns="45708" rIns="91417" bIns="45708" rtlCol="0" anchor="ctr"/>
            <a:p>
              <a:pPr algn="ctr"/>
              <a:endParaRPr lang="zh-CN" altLang="en-US" dirty="0">
                <a:solidFill>
                  <a:schemeClr val="accent3"/>
                </a:solidFill>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4" name="图片 33"/>
          <p:cNvPicPr>
            <a:picLocks noChangeAspect="1"/>
          </p:cNvPicPr>
          <p:nvPr/>
        </p:nvPicPr>
        <p:blipFill rotWithShape="1">
          <a:blip r:embed="rId1" cstate="print">
            <a:extLst>
              <a:ext uri="{BEBA8EAE-BF5A-486C-A8C5-ECC9F3942E4B}">
                <a14:imgProps xmlns:a14="http://schemas.microsoft.com/office/drawing/2010/main">
                  <a14:imgLayer r:embed="rId2">
                    <a14:imgEffect>
                      <a14:saturation sat="66000"/>
                    </a14:imgEffect>
                  </a14:imgLayer>
                </a14:imgProps>
              </a:ext>
              <a:ext uri="{28A0092B-C50C-407E-A947-70E740481C1C}">
                <a14:useLocalDpi xmlns:a14="http://schemas.microsoft.com/office/drawing/2010/main" val="0"/>
              </a:ext>
            </a:extLst>
          </a:blip>
          <a:srcRect b="13325"/>
          <a:stretch>
            <a:fillRect/>
          </a:stretch>
        </p:blipFill>
        <p:spPr>
          <a:xfrm>
            <a:off x="-419956" y="1935896"/>
            <a:ext cx="1567618" cy="3215479"/>
          </a:xfrm>
          <a:prstGeom prst="rect">
            <a:avLst/>
          </a:prstGeom>
        </p:spPr>
      </p:pic>
      <p:pic>
        <p:nvPicPr>
          <p:cNvPr id="35" name="图片 34"/>
          <p:cNvPicPr>
            <a:picLocks noChangeAspect="1"/>
          </p:cNvPicPr>
          <p:nvPr/>
        </p:nvPicPr>
        <p:blipFill>
          <a:blip r:embed="rId3" cstate="print">
            <a:extLst>
              <a:ext uri="{BEBA8EAE-BF5A-486C-A8C5-ECC9F3942E4B}">
                <a14:imgProps xmlns:a14="http://schemas.microsoft.com/office/drawing/2010/main">
                  <a14:imgLayer r:embed="rId4">
                    <a14:imgEffect>
                      <a14:saturation sat="66000"/>
                    </a14:imgEffect>
                  </a14:imgLayer>
                </a14:imgProps>
              </a:ext>
              <a:ext uri="{28A0092B-C50C-407E-A947-70E740481C1C}">
                <a14:useLocalDpi xmlns:a14="http://schemas.microsoft.com/office/drawing/2010/main" val="0"/>
              </a:ext>
            </a:extLst>
          </a:blip>
          <a:stretch>
            <a:fillRect/>
          </a:stretch>
        </p:blipFill>
        <p:spPr>
          <a:xfrm>
            <a:off x="7907899" y="1953182"/>
            <a:ext cx="1248760" cy="3183395"/>
          </a:xfrm>
          <a:prstGeom prst="rect">
            <a:avLst/>
          </a:prstGeom>
        </p:spPr>
      </p:pic>
      <p:sp>
        <p:nvSpPr>
          <p:cNvPr id="36" name="TextBox 35"/>
          <p:cNvSpPr txBox="1"/>
          <p:nvPr/>
        </p:nvSpPr>
        <p:spPr>
          <a:xfrm>
            <a:off x="1035208" y="3457028"/>
            <a:ext cx="1336995" cy="307777"/>
          </a:xfrm>
          <a:prstGeom prst="rect">
            <a:avLst/>
          </a:prstGeom>
          <a:noFill/>
        </p:spPr>
        <p:txBody>
          <a:bodyPr vert="horz" wrap="square" rtlCol="0">
            <a:spAutoFit/>
          </a:bodyPr>
          <a:lstStyle/>
          <a:p>
            <a:pPr algn="ctr"/>
            <a:r>
              <a:rPr lang="zh-CN" altLang="en-US" sz="1400" dirty="0" smtClean="0">
                <a:solidFill>
                  <a:schemeClr val="accent1"/>
                </a:solidFill>
                <a:latin typeface="微软雅黑" panose="020B0503020204020204" pitchFamily="34" charset="-122"/>
                <a:ea typeface="微软雅黑" panose="020B0503020204020204" pitchFamily="34" charset="-122"/>
              </a:rPr>
              <a:t>标题文字</a:t>
            </a:r>
            <a:endParaRPr lang="zh-CN" altLang="en-US" sz="1400" dirty="0">
              <a:solidFill>
                <a:schemeClr val="accent1"/>
              </a:solidFill>
              <a:latin typeface="微软雅黑" panose="020B0503020204020204" pitchFamily="34" charset="-122"/>
              <a:ea typeface="微软雅黑" panose="020B0503020204020204" pitchFamily="34" charset="-122"/>
            </a:endParaRPr>
          </a:p>
        </p:txBody>
      </p:sp>
      <p:sp>
        <p:nvSpPr>
          <p:cNvPr id="37" name="TextBox 36"/>
          <p:cNvSpPr txBox="1"/>
          <p:nvPr/>
        </p:nvSpPr>
        <p:spPr>
          <a:xfrm>
            <a:off x="2516219" y="2643758"/>
            <a:ext cx="1335701" cy="307777"/>
          </a:xfrm>
          <a:prstGeom prst="rect">
            <a:avLst/>
          </a:prstGeom>
          <a:noFill/>
        </p:spPr>
        <p:txBody>
          <a:bodyPr vert="horz" wrap="square" rtlCol="0">
            <a:spAutoFit/>
          </a:bodyPr>
          <a:lstStyle/>
          <a:p>
            <a:pPr algn="ctr"/>
            <a:r>
              <a:rPr lang="zh-CN" altLang="en-US" sz="1400" dirty="0" smtClean="0">
                <a:solidFill>
                  <a:schemeClr val="accent1"/>
                </a:solidFill>
                <a:latin typeface="微软雅黑" panose="020B0503020204020204" pitchFamily="34" charset="-122"/>
                <a:ea typeface="微软雅黑" panose="020B0503020204020204" pitchFamily="34" charset="-122"/>
              </a:rPr>
              <a:t>标题文字</a:t>
            </a:r>
            <a:endParaRPr lang="zh-CN" altLang="en-US" sz="1400" dirty="0">
              <a:solidFill>
                <a:schemeClr val="accent1"/>
              </a:solidFill>
              <a:latin typeface="微软雅黑" panose="020B0503020204020204" pitchFamily="34" charset="-122"/>
              <a:ea typeface="微软雅黑" panose="020B0503020204020204" pitchFamily="34" charset="-122"/>
            </a:endParaRPr>
          </a:p>
        </p:txBody>
      </p:sp>
      <p:sp>
        <p:nvSpPr>
          <p:cNvPr id="42" name="TextBox 41"/>
          <p:cNvSpPr txBox="1"/>
          <p:nvPr/>
        </p:nvSpPr>
        <p:spPr>
          <a:xfrm>
            <a:off x="4043464" y="2499742"/>
            <a:ext cx="1248616" cy="307777"/>
          </a:xfrm>
          <a:prstGeom prst="rect">
            <a:avLst/>
          </a:prstGeom>
          <a:noFill/>
        </p:spPr>
        <p:txBody>
          <a:bodyPr vert="horz" wrap="square" rtlCol="0">
            <a:spAutoFit/>
          </a:bodyPr>
          <a:lstStyle/>
          <a:p>
            <a:pPr algn="ctr"/>
            <a:r>
              <a:rPr lang="zh-CN" altLang="en-US" sz="1400" dirty="0" smtClean="0">
                <a:solidFill>
                  <a:schemeClr val="accent1"/>
                </a:solidFill>
                <a:latin typeface="微软雅黑" panose="020B0503020204020204" pitchFamily="34" charset="-122"/>
                <a:ea typeface="微软雅黑" panose="020B0503020204020204" pitchFamily="34" charset="-122"/>
              </a:rPr>
              <a:t>标题文字</a:t>
            </a:r>
            <a:endParaRPr lang="zh-CN" altLang="en-US" sz="1400" dirty="0">
              <a:solidFill>
                <a:schemeClr val="accent1"/>
              </a:solidFill>
              <a:latin typeface="微软雅黑" panose="020B0503020204020204" pitchFamily="34" charset="-122"/>
              <a:ea typeface="微软雅黑" panose="020B0503020204020204" pitchFamily="34" charset="-122"/>
            </a:endParaRPr>
          </a:p>
        </p:txBody>
      </p:sp>
      <p:sp>
        <p:nvSpPr>
          <p:cNvPr id="43" name="TextBox 42"/>
          <p:cNvSpPr txBox="1"/>
          <p:nvPr/>
        </p:nvSpPr>
        <p:spPr>
          <a:xfrm>
            <a:off x="5508104" y="2643758"/>
            <a:ext cx="1368152" cy="307777"/>
          </a:xfrm>
          <a:prstGeom prst="rect">
            <a:avLst/>
          </a:prstGeom>
          <a:noFill/>
        </p:spPr>
        <p:txBody>
          <a:bodyPr vert="horz" wrap="square" rtlCol="0">
            <a:spAutoFit/>
          </a:bodyPr>
          <a:lstStyle/>
          <a:p>
            <a:pPr algn="ctr"/>
            <a:r>
              <a:rPr lang="zh-CN" altLang="en-US" sz="1400" dirty="0" smtClean="0">
                <a:solidFill>
                  <a:schemeClr val="accent1"/>
                </a:solidFill>
                <a:latin typeface="微软雅黑" panose="020B0503020204020204" pitchFamily="34" charset="-122"/>
                <a:ea typeface="微软雅黑" panose="020B0503020204020204" pitchFamily="34" charset="-122"/>
              </a:rPr>
              <a:t>标题文字</a:t>
            </a:r>
            <a:endParaRPr lang="zh-CN" altLang="en-US" sz="1400" dirty="0">
              <a:solidFill>
                <a:schemeClr val="accent1"/>
              </a:solidFill>
              <a:latin typeface="微软雅黑" panose="020B0503020204020204" pitchFamily="34" charset="-122"/>
              <a:ea typeface="微软雅黑" panose="020B0503020204020204" pitchFamily="34" charset="-122"/>
            </a:endParaRPr>
          </a:p>
        </p:txBody>
      </p:sp>
      <p:sp>
        <p:nvSpPr>
          <p:cNvPr id="44" name="TextBox 43"/>
          <p:cNvSpPr txBox="1"/>
          <p:nvPr/>
        </p:nvSpPr>
        <p:spPr>
          <a:xfrm>
            <a:off x="6876256" y="3385904"/>
            <a:ext cx="1368152" cy="307777"/>
          </a:xfrm>
          <a:prstGeom prst="rect">
            <a:avLst/>
          </a:prstGeom>
          <a:noFill/>
        </p:spPr>
        <p:txBody>
          <a:bodyPr vert="horz" wrap="square" rtlCol="0">
            <a:spAutoFit/>
          </a:bodyPr>
          <a:lstStyle/>
          <a:p>
            <a:pPr algn="ctr"/>
            <a:r>
              <a:rPr lang="zh-CN" altLang="en-US" sz="1400" dirty="0" smtClean="0">
                <a:solidFill>
                  <a:schemeClr val="accent1"/>
                </a:solidFill>
                <a:latin typeface="微软雅黑" panose="020B0503020204020204" pitchFamily="34" charset="-122"/>
                <a:ea typeface="微软雅黑" panose="020B0503020204020204" pitchFamily="34" charset="-122"/>
              </a:rPr>
              <a:t>标题文字</a:t>
            </a:r>
            <a:endParaRPr lang="zh-CN" altLang="en-US" sz="1400" dirty="0">
              <a:solidFill>
                <a:schemeClr val="accent1"/>
              </a:solidFill>
              <a:latin typeface="微软雅黑" panose="020B0503020204020204" pitchFamily="34" charset="-122"/>
              <a:ea typeface="微软雅黑" panose="020B0503020204020204" pitchFamily="34" charset="-122"/>
            </a:endParaRPr>
          </a:p>
        </p:txBody>
      </p:sp>
      <p:sp>
        <p:nvSpPr>
          <p:cNvPr id="45" name="椭圆 44"/>
          <p:cNvSpPr/>
          <p:nvPr/>
        </p:nvSpPr>
        <p:spPr>
          <a:xfrm>
            <a:off x="1076099" y="2035609"/>
            <a:ext cx="1188000" cy="1188000"/>
          </a:xfrm>
          <a:prstGeom prst="ellipse">
            <a:avLst/>
          </a:prstGeom>
          <a:blipFill>
            <a:blip r:embed="rId5"/>
            <a:stretch>
              <a:fillRect/>
            </a:stretch>
          </a:blipFill>
          <a:ln w="38100">
            <a:solidFill>
              <a:srgbClr val="FFCA1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46" name="椭圆 45"/>
          <p:cNvSpPr/>
          <p:nvPr/>
        </p:nvSpPr>
        <p:spPr>
          <a:xfrm>
            <a:off x="2460419" y="1319795"/>
            <a:ext cx="1188000" cy="1188000"/>
          </a:xfrm>
          <a:prstGeom prst="ellipse">
            <a:avLst/>
          </a:prstGeom>
          <a:blipFill>
            <a:blip r:embed="rId6"/>
            <a:stretch>
              <a:fillRect/>
            </a:stretch>
          </a:blipFill>
          <a:ln w="38100">
            <a:solidFill>
              <a:srgbClr val="FFCA1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47" name="椭圆 46"/>
          <p:cNvSpPr/>
          <p:nvPr/>
        </p:nvSpPr>
        <p:spPr>
          <a:xfrm>
            <a:off x="4044595" y="1121635"/>
            <a:ext cx="1188000" cy="1188000"/>
          </a:xfrm>
          <a:prstGeom prst="ellipse">
            <a:avLst/>
          </a:prstGeom>
          <a:blipFill>
            <a:blip r:embed="rId7"/>
            <a:stretch>
              <a:fillRect/>
            </a:stretch>
          </a:blipFill>
          <a:ln w="38100">
            <a:solidFill>
              <a:srgbClr val="FFCA1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48" name="椭圆 47"/>
          <p:cNvSpPr/>
          <p:nvPr/>
        </p:nvSpPr>
        <p:spPr>
          <a:xfrm>
            <a:off x="5582791" y="1319795"/>
            <a:ext cx="1188000" cy="1188000"/>
          </a:xfrm>
          <a:prstGeom prst="ellipse">
            <a:avLst/>
          </a:prstGeom>
          <a:blipFill dpi="0" rotWithShape="1">
            <a:blip r:embed="rId8"/>
            <a:srcRect/>
            <a:stretch>
              <a:fillRect l="-8000" t="-5000" r="-5000" b="-5000"/>
            </a:stretch>
          </a:blipFill>
          <a:ln w="38100">
            <a:solidFill>
              <a:srgbClr val="FFCA1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49" name="椭圆 48"/>
          <p:cNvSpPr/>
          <p:nvPr/>
        </p:nvSpPr>
        <p:spPr>
          <a:xfrm>
            <a:off x="6978989" y="2039875"/>
            <a:ext cx="1188000" cy="1188000"/>
          </a:xfrm>
          <a:prstGeom prst="ellipse">
            <a:avLst/>
          </a:prstGeom>
          <a:blipFill dpi="0" rotWithShape="1">
            <a:blip r:embed="rId9"/>
            <a:srcRect/>
            <a:stretch>
              <a:fillRect l="-5000" t="-5000" r="-5000" b="-5000"/>
            </a:stretch>
          </a:blipFill>
          <a:ln w="38100">
            <a:solidFill>
              <a:srgbClr val="FFCA1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50" name="组合 49"/>
          <p:cNvGrpSpPr/>
          <p:nvPr/>
        </p:nvGrpSpPr>
        <p:grpSpPr>
          <a:xfrm>
            <a:off x="3181050" y="3356986"/>
            <a:ext cx="2946742" cy="1191234"/>
            <a:chOff x="3181050" y="3356986"/>
            <a:chExt cx="2946742" cy="1191234"/>
          </a:xfrm>
        </p:grpSpPr>
        <p:sp>
          <p:nvSpPr>
            <p:cNvPr id="51" name="矩形 1"/>
            <p:cNvSpPr>
              <a:spLocks noChangeArrowheads="1"/>
            </p:cNvSpPr>
            <p:nvPr/>
          </p:nvSpPr>
          <p:spPr bwMode="auto">
            <a:xfrm>
              <a:off x="3188670" y="3763390"/>
              <a:ext cx="2939122" cy="78483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ctr">
                <a:lnSpc>
                  <a:spcPct val="150000"/>
                </a:lnSpc>
              </a:pPr>
              <a:r>
                <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单击添加文本单击添加文本单击添加文本单击添加文本单击添加文本单击添加文本单击添加文本单击添加文本单击添加文本单击添加文本</a:t>
              </a:r>
              <a:r>
                <a:rPr lang="zh-CN" altLang="en-US" sz="1000" dirty="0" smtClean="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单击加</a:t>
              </a:r>
              <a:endPar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52" name="矩形 1"/>
            <p:cNvSpPr>
              <a:spLocks noChangeArrowheads="1"/>
            </p:cNvSpPr>
            <p:nvPr/>
          </p:nvSpPr>
          <p:spPr bwMode="auto">
            <a:xfrm>
              <a:off x="3181050" y="3356986"/>
              <a:ext cx="2939122" cy="4589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ctr">
                <a:lnSpc>
                  <a:spcPct val="150000"/>
                </a:lnSpc>
              </a:pPr>
              <a:r>
                <a:rPr lang="zh-CN" altLang="en-US" sz="18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标题文字</a:t>
              </a:r>
              <a:endParaRPr lang="zh-CN" altLang="en-US" sz="18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grpSp>
      <p:grpSp>
        <p:nvGrpSpPr>
          <p:cNvPr id="53" name="组合 52"/>
          <p:cNvGrpSpPr/>
          <p:nvPr/>
        </p:nvGrpSpPr>
        <p:grpSpPr>
          <a:xfrm>
            <a:off x="280052" y="242680"/>
            <a:ext cx="2904891" cy="338554"/>
            <a:chOff x="568442" y="319364"/>
            <a:chExt cx="3873190" cy="451406"/>
          </a:xfrm>
        </p:grpSpPr>
        <p:sp>
          <p:nvSpPr>
            <p:cNvPr id="54"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55" name="等腰三角形 54"/>
            <p:cNvSpPr/>
            <p:nvPr/>
          </p:nvSpPr>
          <p:spPr>
            <a:xfrm rot="16200000" flipH="1" flipV="1">
              <a:off x="492508" y="454911"/>
              <a:ext cx="304323" cy="152455"/>
            </a:xfrm>
            <a:prstGeom prst="triangle">
              <a:avLst/>
            </a:prstGeom>
            <a:solidFill>
              <a:schemeClr val="bg1"/>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56"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Tm="5000">
        <p:fade/>
      </p:transition>
    </mc:Choice>
    <mc:Fallback>
      <p:transition spd="med" advTm="500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34"/>
                                            </p:tgtEl>
                                            <p:attrNameLst>
                                              <p:attrName>style.visibility</p:attrName>
                                            </p:attrNameLst>
                                          </p:cBhvr>
                                          <p:to>
                                            <p:strVal val="visible"/>
                                          </p:to>
                                        </p:set>
                                        <p:animEffect transition="in" filter="fade">
                                          <p:cBhvr>
                                            <p:cTn id="7" dur="500"/>
                                            <p:tgtEl>
                                              <p:spTgt spid="34"/>
                                            </p:tgtEl>
                                          </p:cBhvr>
                                        </p:animEffect>
                                      </p:childTnLst>
                                    </p:cTn>
                                  </p:par>
                                  <p:par>
                                    <p:cTn id="8" presetID="63" presetClass="path" presetSubtype="0" accel="50000" decel="50000" fill="hold" nodeType="withEffect">
                                      <p:stCondLst>
                                        <p:cond delay="0"/>
                                      </p:stCondLst>
                                      <p:childTnLst>
                                        <p:animMotion origin="layout" path="M 0 0 L 0.25 0 E" pathEditMode="relative" ptsTypes="">
                                          <p:cBhvr>
                                            <p:cTn id="9" dur="2000" spd="-100000" fill="hold"/>
                                            <p:tgtEl>
                                              <p:spTgt spid="34"/>
                                            </p:tgtEl>
                                            <p:attrNameLst>
                                              <p:attrName>ppt_x</p:attrName>
                                              <p:attrName>ppt_y</p:attrName>
                                            </p:attrNameLst>
                                          </p:cBhvr>
                                        </p:animMotion>
                                      </p:childTnLst>
                                    </p:cTn>
                                  </p:par>
                                  <p:par>
                                    <p:cTn id="10" presetID="10" presetClass="entr" presetSubtype="0" fill="hold" nodeType="withEffect">
                                      <p:stCondLst>
                                        <p:cond delay="0"/>
                                      </p:stCondLst>
                                      <p:childTnLst>
                                        <p:set>
                                          <p:cBhvr>
                                            <p:cTn id="11" dur="1" fill="hold">
                                              <p:stCondLst>
                                                <p:cond delay="0"/>
                                              </p:stCondLst>
                                            </p:cTn>
                                            <p:tgtEl>
                                              <p:spTgt spid="35"/>
                                            </p:tgtEl>
                                            <p:attrNameLst>
                                              <p:attrName>style.visibility</p:attrName>
                                            </p:attrNameLst>
                                          </p:cBhvr>
                                          <p:to>
                                            <p:strVal val="visible"/>
                                          </p:to>
                                        </p:set>
                                        <p:animEffect transition="in" filter="fade">
                                          <p:cBhvr>
                                            <p:cTn id="12" dur="500"/>
                                            <p:tgtEl>
                                              <p:spTgt spid="35"/>
                                            </p:tgtEl>
                                          </p:cBhvr>
                                        </p:animEffect>
                                      </p:childTnLst>
                                    </p:cTn>
                                  </p:par>
                                  <p:par>
                                    <p:cTn id="13" presetID="63" presetClass="path" presetSubtype="0" accel="50000" decel="50000" fill="hold" nodeType="withEffect">
                                      <p:stCondLst>
                                        <p:cond delay="0"/>
                                      </p:stCondLst>
                                      <p:childTnLst>
                                        <p:animMotion origin="layout" path="M 4.41264E-6 3.7037E-6 L -0.2862 -0.00324 " pathEditMode="relative" rAng="0" ptsTypes="AA">
                                          <p:cBhvr>
                                            <p:cTn id="14" dur="2000" spd="-100000" fill="hold"/>
                                            <p:tgtEl>
                                              <p:spTgt spid="35"/>
                                            </p:tgtEl>
                                            <p:attrNameLst>
                                              <p:attrName>ppt_x</p:attrName>
                                              <p:attrName>ppt_y</p:attrName>
                                            </p:attrNameLst>
                                          </p:cBhvr>
                                          <p:rCtr x="-14310" y="-162"/>
                                        </p:animMotion>
                                      </p:childTnLst>
                                    </p:cTn>
                                  </p:par>
                                </p:childTnLst>
                              </p:cTn>
                            </p:par>
                            <p:par>
                              <p:cTn id="15" fill="hold">
                                <p:stCondLst>
                                  <p:cond delay="500"/>
                                </p:stCondLst>
                                <p:childTnLst>
                                  <p:par>
                                    <p:cTn id="16" presetID="1" presetClass="entr" presetSubtype="0" fill="hold" grpId="0" nodeType="afterEffect">
                                      <p:stCondLst>
                                        <p:cond delay="0"/>
                                      </p:stCondLst>
                                      <p:childTnLst>
                                        <p:set>
                                          <p:cBhvr>
                                            <p:cTn id="17" dur="1" fill="hold">
                                              <p:stCondLst>
                                                <p:cond delay="0"/>
                                              </p:stCondLst>
                                            </p:cTn>
                                            <p:tgtEl>
                                              <p:spTgt spid="45"/>
                                            </p:tgtEl>
                                            <p:attrNameLst>
                                              <p:attrName>style.visibility</p:attrName>
                                            </p:attrNameLst>
                                          </p:cBhvr>
                                          <p:to>
                                            <p:strVal val="visible"/>
                                          </p:to>
                                        </p:set>
                                      </p:childTnLst>
                                    </p:cTn>
                                  </p:par>
                                  <p:par>
                                    <p:cTn id="18" presetID="49" presetClass="path" presetSubtype="0" accel="50000" fill="hold" grpId="1" nodeType="withEffect">
                                      <p:stCondLst>
                                        <p:cond delay="0"/>
                                      </p:stCondLst>
                                      <p:childTnLst>
                                        <p:animMotion origin="layout" path="M -1.66667E-6 -1.95619E-6 L 0.31771 0.73033 " pathEditMode="relative" rAng="0" ptsTypes="AA">
                                          <p:cBhvr>
                                            <p:cTn id="19" dur="600" spd="-100000" fill="hold"/>
                                            <p:tgtEl>
                                              <p:spTgt spid="45"/>
                                            </p:tgtEl>
                                            <p:attrNameLst>
                                              <p:attrName>ppt_x</p:attrName>
                                              <p:attrName>ppt_y</p:attrName>
                                            </p:attrNameLst>
                                          </p:cBhvr>
                                          <p:rCtr x="15885" y="36501"/>
                                        </p:animMotion>
                                      </p:childTnLst>
                                    </p:cTn>
                                  </p:par>
                                  <p:par>
                                    <p:cTn id="20" presetID="1" presetClass="entr" presetSubtype="0" fill="hold" grpId="0" nodeType="withEffect">
                                      <p:stCondLst>
                                        <p:cond delay="200"/>
                                      </p:stCondLst>
                                      <p:childTnLst>
                                        <p:set>
                                          <p:cBhvr>
                                            <p:cTn id="21" dur="1" fill="hold">
                                              <p:stCondLst>
                                                <p:cond delay="0"/>
                                              </p:stCondLst>
                                            </p:cTn>
                                            <p:tgtEl>
                                              <p:spTgt spid="46"/>
                                            </p:tgtEl>
                                            <p:attrNameLst>
                                              <p:attrName>style.visibility</p:attrName>
                                            </p:attrNameLst>
                                          </p:cBhvr>
                                          <p:to>
                                            <p:strVal val="visible"/>
                                          </p:to>
                                        </p:set>
                                      </p:childTnLst>
                                    </p:cTn>
                                  </p:par>
                                  <p:par>
                                    <p:cTn id="22" presetID="49" presetClass="path" presetSubtype="0" accel="50000" fill="hold" grpId="1" nodeType="withEffect">
                                      <p:stCondLst>
                                        <p:cond delay="200"/>
                                      </p:stCondLst>
                                      <p:childTnLst>
                                        <p:animMotion origin="layout" path="M 1.38889E-6 3.45679E-6 L 0.17066 0.86913 " pathEditMode="relative" rAng="0" ptsTypes="AA">
                                          <p:cBhvr>
                                            <p:cTn id="23" dur="600" spd="-100000" fill="hold"/>
                                            <p:tgtEl>
                                              <p:spTgt spid="46"/>
                                            </p:tgtEl>
                                            <p:attrNameLst>
                                              <p:attrName>ppt_x</p:attrName>
                                              <p:attrName>ppt_y</p:attrName>
                                            </p:attrNameLst>
                                          </p:cBhvr>
                                          <p:rCtr x="8524" y="43457"/>
                                        </p:animMotion>
                                      </p:childTnLst>
                                    </p:cTn>
                                  </p:par>
                                  <p:par>
                                    <p:cTn id="24" presetID="1" presetClass="entr" presetSubtype="0" fill="hold" grpId="0" nodeType="withEffect">
                                      <p:stCondLst>
                                        <p:cond delay="400"/>
                                      </p:stCondLst>
                                      <p:childTnLst>
                                        <p:set>
                                          <p:cBhvr>
                                            <p:cTn id="25" dur="1" fill="hold">
                                              <p:stCondLst>
                                                <p:cond delay="0"/>
                                              </p:stCondLst>
                                            </p:cTn>
                                            <p:tgtEl>
                                              <p:spTgt spid="47"/>
                                            </p:tgtEl>
                                            <p:attrNameLst>
                                              <p:attrName>style.visibility</p:attrName>
                                            </p:attrNameLst>
                                          </p:cBhvr>
                                          <p:to>
                                            <p:strVal val="visible"/>
                                          </p:to>
                                        </p:set>
                                      </p:childTnLst>
                                    </p:cTn>
                                  </p:par>
                                  <p:par>
                                    <p:cTn id="26" presetID="49" presetClass="path" presetSubtype="0" accel="50000" fill="hold" grpId="1" nodeType="withEffect">
                                      <p:stCondLst>
                                        <p:cond delay="400"/>
                                      </p:stCondLst>
                                      <p:childTnLst>
                                        <p:animMotion origin="layout" path="M 0 2.00555E-6 L 0 0.88121 " pathEditMode="relative" rAng="0" ptsTypes="AA">
                                          <p:cBhvr>
                                            <p:cTn id="27" dur="600" spd="-100000" fill="hold"/>
                                            <p:tgtEl>
                                              <p:spTgt spid="47"/>
                                            </p:tgtEl>
                                            <p:attrNameLst>
                                              <p:attrName>ppt_x</p:attrName>
                                              <p:attrName>ppt_y</p:attrName>
                                            </p:attrNameLst>
                                          </p:cBhvr>
                                          <p:rCtr x="0" y="44060"/>
                                        </p:animMotion>
                                      </p:childTnLst>
                                    </p:cTn>
                                  </p:par>
                                  <p:par>
                                    <p:cTn id="28" presetID="1" presetClass="entr" presetSubtype="0" fill="hold" grpId="0" nodeType="withEffect">
                                      <p:stCondLst>
                                        <p:cond delay="600"/>
                                      </p:stCondLst>
                                      <p:childTnLst>
                                        <p:set>
                                          <p:cBhvr>
                                            <p:cTn id="29" dur="1" fill="hold">
                                              <p:stCondLst>
                                                <p:cond delay="0"/>
                                              </p:stCondLst>
                                            </p:cTn>
                                            <p:tgtEl>
                                              <p:spTgt spid="48"/>
                                            </p:tgtEl>
                                            <p:attrNameLst>
                                              <p:attrName>style.visibility</p:attrName>
                                            </p:attrNameLst>
                                          </p:cBhvr>
                                          <p:to>
                                            <p:strVal val="visible"/>
                                          </p:to>
                                        </p:set>
                                      </p:childTnLst>
                                    </p:cTn>
                                  </p:par>
                                  <p:par>
                                    <p:cTn id="30" presetID="49" presetClass="path" presetSubtype="0" accel="50000" fill="hold" grpId="1" nodeType="withEffect">
                                      <p:stCondLst>
                                        <p:cond delay="600"/>
                                      </p:stCondLst>
                                      <p:childTnLst>
                                        <p:animMotion origin="layout" path="M 3.88889E-6 -4.29497E-6 L -0.17049 0.86671 " pathEditMode="relative" rAng="0" ptsTypes="AA">
                                          <p:cBhvr>
                                            <p:cTn id="31" dur="600" spd="-100000" fill="hold"/>
                                            <p:tgtEl>
                                              <p:spTgt spid="48"/>
                                            </p:tgtEl>
                                            <p:attrNameLst>
                                              <p:attrName>ppt_x</p:attrName>
                                              <p:attrName>ppt_y</p:attrName>
                                            </p:attrNameLst>
                                          </p:cBhvr>
                                          <p:rCtr x="-8524" y="43320"/>
                                        </p:animMotion>
                                      </p:childTnLst>
                                    </p:cTn>
                                  </p:par>
                                  <p:par>
                                    <p:cTn id="32" presetID="1" presetClass="entr" presetSubtype="0" fill="hold" grpId="0" nodeType="withEffect">
                                      <p:stCondLst>
                                        <p:cond delay="800"/>
                                      </p:stCondLst>
                                      <p:childTnLst>
                                        <p:set>
                                          <p:cBhvr>
                                            <p:cTn id="33" dur="1" fill="hold">
                                              <p:stCondLst>
                                                <p:cond delay="0"/>
                                              </p:stCondLst>
                                            </p:cTn>
                                            <p:tgtEl>
                                              <p:spTgt spid="49"/>
                                            </p:tgtEl>
                                            <p:attrNameLst>
                                              <p:attrName>style.visibility</p:attrName>
                                            </p:attrNameLst>
                                          </p:cBhvr>
                                          <p:to>
                                            <p:strVal val="visible"/>
                                          </p:to>
                                        </p:set>
                                      </p:childTnLst>
                                    </p:cTn>
                                  </p:par>
                                  <p:par>
                                    <p:cTn id="34" presetID="49" presetClass="path" presetSubtype="0" accel="50000" fill="hold" grpId="1" nodeType="withEffect">
                                      <p:stCondLst>
                                        <p:cond delay="800"/>
                                      </p:stCondLst>
                                      <p:childTnLst>
                                        <p:animMotion origin="layout" path="M 2.22222E-6 2.89108E-6 L -0.32778 0.75902 " pathEditMode="relative" rAng="0" ptsTypes="AA">
                                          <p:cBhvr>
                                            <p:cTn id="35" dur="600" spd="-100000" fill="hold"/>
                                            <p:tgtEl>
                                              <p:spTgt spid="49"/>
                                            </p:tgtEl>
                                            <p:attrNameLst>
                                              <p:attrName>ppt_x</p:attrName>
                                              <p:attrName>ppt_y</p:attrName>
                                            </p:attrNameLst>
                                          </p:cBhvr>
                                          <p:rCtr x="-16389" y="37951"/>
                                        </p:animMotion>
                                      </p:childTnLst>
                                    </p:cTn>
                                  </p:par>
                                </p:childTnLst>
                              </p:cTn>
                            </p:par>
                            <p:par>
                              <p:cTn id="36" fill="hold">
                                <p:stCondLst>
                                  <p:cond delay="500"/>
                                </p:stCondLst>
                                <p:childTnLst>
                                  <p:par>
                                    <p:cTn id="37" presetID="2" presetClass="entr" presetSubtype="4" fill="hold" grpId="0" nodeType="afterEffect" p14:presetBounceEnd="20000">
                                      <p:stCondLst>
                                        <p:cond delay="0"/>
                                      </p:stCondLst>
                                      <p:childTnLst>
                                        <p:set>
                                          <p:cBhvr>
                                            <p:cTn id="38" dur="1" fill="hold">
                                              <p:stCondLst>
                                                <p:cond delay="0"/>
                                              </p:stCondLst>
                                            </p:cTn>
                                            <p:tgtEl>
                                              <p:spTgt spid="36"/>
                                            </p:tgtEl>
                                            <p:attrNameLst>
                                              <p:attrName>style.visibility</p:attrName>
                                            </p:attrNameLst>
                                          </p:cBhvr>
                                          <p:to>
                                            <p:strVal val="visible"/>
                                          </p:to>
                                        </p:set>
                                        <p:anim calcmode="lin" valueType="num" p14:bounceEnd="20000">
                                          <p:cBhvr additive="base">
                                            <p:cTn id="39" dur="500" fill="hold"/>
                                            <p:tgtEl>
                                              <p:spTgt spid="36"/>
                                            </p:tgtEl>
                                            <p:attrNameLst>
                                              <p:attrName>ppt_x</p:attrName>
                                            </p:attrNameLst>
                                          </p:cBhvr>
                                          <p:tavLst>
                                            <p:tav tm="0">
                                              <p:val>
                                                <p:strVal val="#ppt_x"/>
                                              </p:val>
                                            </p:tav>
                                            <p:tav tm="100000">
                                              <p:val>
                                                <p:strVal val="#ppt_x"/>
                                              </p:val>
                                            </p:tav>
                                          </p:tavLst>
                                        </p:anim>
                                        <p:anim calcmode="lin" valueType="num" p14:bounceEnd="20000">
                                          <p:cBhvr additive="base">
                                            <p:cTn id="40" dur="500" fill="hold"/>
                                            <p:tgtEl>
                                              <p:spTgt spid="36"/>
                                            </p:tgtEl>
                                            <p:attrNameLst>
                                              <p:attrName>ppt_y</p:attrName>
                                            </p:attrNameLst>
                                          </p:cBhvr>
                                          <p:tavLst>
                                            <p:tav tm="0">
                                              <p:val>
                                                <p:strVal val="1+#ppt_h/2"/>
                                              </p:val>
                                            </p:tav>
                                            <p:tav tm="100000">
                                              <p:val>
                                                <p:strVal val="#ppt_y"/>
                                              </p:val>
                                            </p:tav>
                                          </p:tavLst>
                                        </p:anim>
                                      </p:childTnLst>
                                    </p:cTn>
                                  </p:par>
                                </p:childTnLst>
                              </p:cTn>
                            </p:par>
                            <p:par>
                              <p:cTn id="41" fill="hold">
                                <p:stCondLst>
                                  <p:cond delay="1000"/>
                                </p:stCondLst>
                                <p:childTnLst>
                                  <p:par>
                                    <p:cTn id="42" presetID="2" presetClass="entr" presetSubtype="4" fill="hold" grpId="0" nodeType="afterEffect" p14:presetBounceEnd="20000">
                                      <p:stCondLst>
                                        <p:cond delay="0"/>
                                      </p:stCondLst>
                                      <p:childTnLst>
                                        <p:set>
                                          <p:cBhvr>
                                            <p:cTn id="43" dur="1" fill="hold">
                                              <p:stCondLst>
                                                <p:cond delay="0"/>
                                              </p:stCondLst>
                                            </p:cTn>
                                            <p:tgtEl>
                                              <p:spTgt spid="37"/>
                                            </p:tgtEl>
                                            <p:attrNameLst>
                                              <p:attrName>style.visibility</p:attrName>
                                            </p:attrNameLst>
                                          </p:cBhvr>
                                          <p:to>
                                            <p:strVal val="visible"/>
                                          </p:to>
                                        </p:set>
                                        <p:anim calcmode="lin" valueType="num" p14:bounceEnd="20000">
                                          <p:cBhvr additive="base">
                                            <p:cTn id="44" dur="500" fill="hold"/>
                                            <p:tgtEl>
                                              <p:spTgt spid="37"/>
                                            </p:tgtEl>
                                            <p:attrNameLst>
                                              <p:attrName>ppt_x</p:attrName>
                                            </p:attrNameLst>
                                          </p:cBhvr>
                                          <p:tavLst>
                                            <p:tav tm="0">
                                              <p:val>
                                                <p:strVal val="#ppt_x"/>
                                              </p:val>
                                            </p:tav>
                                            <p:tav tm="100000">
                                              <p:val>
                                                <p:strVal val="#ppt_x"/>
                                              </p:val>
                                            </p:tav>
                                          </p:tavLst>
                                        </p:anim>
                                        <p:anim calcmode="lin" valueType="num" p14:bounceEnd="20000">
                                          <p:cBhvr additive="base">
                                            <p:cTn id="45" dur="500" fill="hold"/>
                                            <p:tgtEl>
                                              <p:spTgt spid="37"/>
                                            </p:tgtEl>
                                            <p:attrNameLst>
                                              <p:attrName>ppt_y</p:attrName>
                                            </p:attrNameLst>
                                          </p:cBhvr>
                                          <p:tavLst>
                                            <p:tav tm="0">
                                              <p:val>
                                                <p:strVal val="1+#ppt_h/2"/>
                                              </p:val>
                                            </p:tav>
                                            <p:tav tm="100000">
                                              <p:val>
                                                <p:strVal val="#ppt_y"/>
                                              </p:val>
                                            </p:tav>
                                          </p:tavLst>
                                        </p:anim>
                                      </p:childTnLst>
                                    </p:cTn>
                                  </p:par>
                                </p:childTnLst>
                              </p:cTn>
                            </p:par>
                            <p:par>
                              <p:cTn id="46" fill="hold">
                                <p:stCondLst>
                                  <p:cond delay="1500"/>
                                </p:stCondLst>
                                <p:childTnLst>
                                  <p:par>
                                    <p:cTn id="47" presetID="2" presetClass="entr" presetSubtype="4" fill="hold" grpId="0" nodeType="afterEffect" p14:presetBounceEnd="20000">
                                      <p:stCondLst>
                                        <p:cond delay="0"/>
                                      </p:stCondLst>
                                      <p:childTnLst>
                                        <p:set>
                                          <p:cBhvr>
                                            <p:cTn id="48" dur="1" fill="hold">
                                              <p:stCondLst>
                                                <p:cond delay="0"/>
                                              </p:stCondLst>
                                            </p:cTn>
                                            <p:tgtEl>
                                              <p:spTgt spid="42"/>
                                            </p:tgtEl>
                                            <p:attrNameLst>
                                              <p:attrName>style.visibility</p:attrName>
                                            </p:attrNameLst>
                                          </p:cBhvr>
                                          <p:to>
                                            <p:strVal val="visible"/>
                                          </p:to>
                                        </p:set>
                                        <p:anim calcmode="lin" valueType="num" p14:bounceEnd="20000">
                                          <p:cBhvr additive="base">
                                            <p:cTn id="49" dur="500" fill="hold"/>
                                            <p:tgtEl>
                                              <p:spTgt spid="42"/>
                                            </p:tgtEl>
                                            <p:attrNameLst>
                                              <p:attrName>ppt_x</p:attrName>
                                            </p:attrNameLst>
                                          </p:cBhvr>
                                          <p:tavLst>
                                            <p:tav tm="0">
                                              <p:val>
                                                <p:strVal val="#ppt_x"/>
                                              </p:val>
                                            </p:tav>
                                            <p:tav tm="100000">
                                              <p:val>
                                                <p:strVal val="#ppt_x"/>
                                              </p:val>
                                            </p:tav>
                                          </p:tavLst>
                                        </p:anim>
                                        <p:anim calcmode="lin" valueType="num" p14:bounceEnd="20000">
                                          <p:cBhvr additive="base">
                                            <p:cTn id="50" dur="500" fill="hold"/>
                                            <p:tgtEl>
                                              <p:spTgt spid="42"/>
                                            </p:tgtEl>
                                            <p:attrNameLst>
                                              <p:attrName>ppt_y</p:attrName>
                                            </p:attrNameLst>
                                          </p:cBhvr>
                                          <p:tavLst>
                                            <p:tav tm="0">
                                              <p:val>
                                                <p:strVal val="1+#ppt_h/2"/>
                                              </p:val>
                                            </p:tav>
                                            <p:tav tm="100000">
                                              <p:val>
                                                <p:strVal val="#ppt_y"/>
                                              </p:val>
                                            </p:tav>
                                          </p:tavLst>
                                        </p:anim>
                                      </p:childTnLst>
                                    </p:cTn>
                                  </p:par>
                                </p:childTnLst>
                              </p:cTn>
                            </p:par>
                            <p:par>
                              <p:cTn id="51" fill="hold">
                                <p:stCondLst>
                                  <p:cond delay="2000"/>
                                </p:stCondLst>
                                <p:childTnLst>
                                  <p:par>
                                    <p:cTn id="52" presetID="2" presetClass="entr" presetSubtype="4" fill="hold" grpId="0" nodeType="afterEffect" p14:presetBounceEnd="20000">
                                      <p:stCondLst>
                                        <p:cond delay="0"/>
                                      </p:stCondLst>
                                      <p:childTnLst>
                                        <p:set>
                                          <p:cBhvr>
                                            <p:cTn id="53" dur="1" fill="hold">
                                              <p:stCondLst>
                                                <p:cond delay="0"/>
                                              </p:stCondLst>
                                            </p:cTn>
                                            <p:tgtEl>
                                              <p:spTgt spid="43"/>
                                            </p:tgtEl>
                                            <p:attrNameLst>
                                              <p:attrName>style.visibility</p:attrName>
                                            </p:attrNameLst>
                                          </p:cBhvr>
                                          <p:to>
                                            <p:strVal val="visible"/>
                                          </p:to>
                                        </p:set>
                                        <p:anim calcmode="lin" valueType="num" p14:bounceEnd="20000">
                                          <p:cBhvr additive="base">
                                            <p:cTn id="54" dur="500" fill="hold"/>
                                            <p:tgtEl>
                                              <p:spTgt spid="43"/>
                                            </p:tgtEl>
                                            <p:attrNameLst>
                                              <p:attrName>ppt_x</p:attrName>
                                            </p:attrNameLst>
                                          </p:cBhvr>
                                          <p:tavLst>
                                            <p:tav tm="0">
                                              <p:val>
                                                <p:strVal val="#ppt_x"/>
                                              </p:val>
                                            </p:tav>
                                            <p:tav tm="100000">
                                              <p:val>
                                                <p:strVal val="#ppt_x"/>
                                              </p:val>
                                            </p:tav>
                                          </p:tavLst>
                                        </p:anim>
                                        <p:anim calcmode="lin" valueType="num" p14:bounceEnd="20000">
                                          <p:cBhvr additive="base">
                                            <p:cTn id="55" dur="500" fill="hold"/>
                                            <p:tgtEl>
                                              <p:spTgt spid="43"/>
                                            </p:tgtEl>
                                            <p:attrNameLst>
                                              <p:attrName>ppt_y</p:attrName>
                                            </p:attrNameLst>
                                          </p:cBhvr>
                                          <p:tavLst>
                                            <p:tav tm="0">
                                              <p:val>
                                                <p:strVal val="1+#ppt_h/2"/>
                                              </p:val>
                                            </p:tav>
                                            <p:tav tm="100000">
                                              <p:val>
                                                <p:strVal val="#ppt_y"/>
                                              </p:val>
                                            </p:tav>
                                          </p:tavLst>
                                        </p:anim>
                                      </p:childTnLst>
                                    </p:cTn>
                                  </p:par>
                                </p:childTnLst>
                              </p:cTn>
                            </p:par>
                            <p:par>
                              <p:cTn id="56" fill="hold">
                                <p:stCondLst>
                                  <p:cond delay="2500"/>
                                </p:stCondLst>
                                <p:childTnLst>
                                  <p:par>
                                    <p:cTn id="57" presetID="2" presetClass="entr" presetSubtype="4" fill="hold" grpId="0" nodeType="afterEffect" p14:presetBounceEnd="20000">
                                      <p:stCondLst>
                                        <p:cond delay="0"/>
                                      </p:stCondLst>
                                      <p:childTnLst>
                                        <p:set>
                                          <p:cBhvr>
                                            <p:cTn id="58" dur="1" fill="hold">
                                              <p:stCondLst>
                                                <p:cond delay="0"/>
                                              </p:stCondLst>
                                            </p:cTn>
                                            <p:tgtEl>
                                              <p:spTgt spid="44"/>
                                            </p:tgtEl>
                                            <p:attrNameLst>
                                              <p:attrName>style.visibility</p:attrName>
                                            </p:attrNameLst>
                                          </p:cBhvr>
                                          <p:to>
                                            <p:strVal val="visible"/>
                                          </p:to>
                                        </p:set>
                                        <p:anim calcmode="lin" valueType="num" p14:bounceEnd="20000">
                                          <p:cBhvr additive="base">
                                            <p:cTn id="59" dur="500" fill="hold"/>
                                            <p:tgtEl>
                                              <p:spTgt spid="44"/>
                                            </p:tgtEl>
                                            <p:attrNameLst>
                                              <p:attrName>ppt_x</p:attrName>
                                            </p:attrNameLst>
                                          </p:cBhvr>
                                          <p:tavLst>
                                            <p:tav tm="0">
                                              <p:val>
                                                <p:strVal val="#ppt_x"/>
                                              </p:val>
                                            </p:tav>
                                            <p:tav tm="100000">
                                              <p:val>
                                                <p:strVal val="#ppt_x"/>
                                              </p:val>
                                            </p:tav>
                                          </p:tavLst>
                                        </p:anim>
                                        <p:anim calcmode="lin" valueType="num" p14:bounceEnd="20000">
                                          <p:cBhvr additive="base">
                                            <p:cTn id="60" dur="500" fill="hold"/>
                                            <p:tgtEl>
                                              <p:spTgt spid="44"/>
                                            </p:tgtEl>
                                            <p:attrNameLst>
                                              <p:attrName>ppt_y</p:attrName>
                                            </p:attrNameLst>
                                          </p:cBhvr>
                                          <p:tavLst>
                                            <p:tav tm="0">
                                              <p:val>
                                                <p:strVal val="1+#ppt_h/2"/>
                                              </p:val>
                                            </p:tav>
                                            <p:tav tm="100000">
                                              <p:val>
                                                <p:strVal val="#ppt_y"/>
                                              </p:val>
                                            </p:tav>
                                          </p:tavLst>
                                        </p:anim>
                                      </p:childTnLst>
                                    </p:cTn>
                                  </p:par>
                                </p:childTnLst>
                              </p:cTn>
                            </p:par>
                          </p:childTnLst>
                        </p:cTn>
                      </p:par>
                      <p:par>
                        <p:cTn id="61" fill="hold">
                          <p:stCondLst>
                            <p:cond delay="indefinite"/>
                          </p:stCondLst>
                          <p:childTnLst>
                            <p:par>
                              <p:cTn id="62" fill="hold">
                                <p:stCondLst>
                                  <p:cond delay="0"/>
                                </p:stCondLst>
                                <p:childTnLst>
                                  <p:par>
                                    <p:cTn id="63" presetID="2" presetClass="entr" presetSubtype="4" fill="hold" nodeType="clickEffect">
                                      <p:stCondLst>
                                        <p:cond delay="0"/>
                                      </p:stCondLst>
                                      <p:childTnLst>
                                        <p:set>
                                          <p:cBhvr>
                                            <p:cTn id="64" dur="1" fill="hold">
                                              <p:stCondLst>
                                                <p:cond delay="0"/>
                                              </p:stCondLst>
                                            </p:cTn>
                                            <p:tgtEl>
                                              <p:spTgt spid="50"/>
                                            </p:tgtEl>
                                            <p:attrNameLst>
                                              <p:attrName>style.visibility</p:attrName>
                                            </p:attrNameLst>
                                          </p:cBhvr>
                                          <p:to>
                                            <p:strVal val="visible"/>
                                          </p:to>
                                        </p:set>
                                        <p:anim calcmode="lin" valueType="num">
                                          <p:cBhvr additive="base">
                                            <p:cTn id="65" dur="500" fill="hold"/>
                                            <p:tgtEl>
                                              <p:spTgt spid="50"/>
                                            </p:tgtEl>
                                            <p:attrNameLst>
                                              <p:attrName>ppt_x</p:attrName>
                                            </p:attrNameLst>
                                          </p:cBhvr>
                                          <p:tavLst>
                                            <p:tav tm="0">
                                              <p:val>
                                                <p:strVal val="#ppt_x"/>
                                              </p:val>
                                            </p:tav>
                                            <p:tav tm="100000">
                                              <p:val>
                                                <p:strVal val="#ppt_x"/>
                                              </p:val>
                                            </p:tav>
                                          </p:tavLst>
                                        </p:anim>
                                        <p:anim calcmode="lin" valueType="num">
                                          <p:cBhvr additive="base">
                                            <p:cTn id="66" dur="500" fill="hold"/>
                                            <p:tgtEl>
                                              <p:spTgt spid="50"/>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6" grpId="0"/>
          <p:bldP spid="37" grpId="0"/>
          <p:bldP spid="42" grpId="0"/>
          <p:bldP spid="43" grpId="0"/>
          <p:bldP spid="44" grpId="0"/>
          <p:bldP spid="45" grpId="0" bldLvl="0" animBg="1"/>
          <p:bldP spid="45" grpId="1" bldLvl="0" animBg="1"/>
          <p:bldP spid="46" grpId="0" bldLvl="0" animBg="1"/>
          <p:bldP spid="46" grpId="1" bldLvl="0" animBg="1"/>
          <p:bldP spid="47" grpId="0" bldLvl="0" animBg="1"/>
          <p:bldP spid="47" grpId="1" bldLvl="0" animBg="1"/>
          <p:bldP spid="48" grpId="0" bldLvl="0" animBg="1"/>
          <p:bldP spid="48" grpId="1" bldLvl="0" animBg="1"/>
          <p:bldP spid="49" grpId="0" bldLvl="0" animBg="1"/>
          <p:bldP spid="49" grpId="1" bldLvl="0" animBg="1"/>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34"/>
                                            </p:tgtEl>
                                            <p:attrNameLst>
                                              <p:attrName>style.visibility</p:attrName>
                                            </p:attrNameLst>
                                          </p:cBhvr>
                                          <p:to>
                                            <p:strVal val="visible"/>
                                          </p:to>
                                        </p:set>
                                        <p:animEffect transition="in" filter="fade">
                                          <p:cBhvr>
                                            <p:cTn id="7" dur="500"/>
                                            <p:tgtEl>
                                              <p:spTgt spid="34"/>
                                            </p:tgtEl>
                                          </p:cBhvr>
                                        </p:animEffect>
                                      </p:childTnLst>
                                    </p:cTn>
                                  </p:par>
                                  <p:par>
                                    <p:cTn id="8" presetID="63" presetClass="path" presetSubtype="0" accel="50000" decel="50000" fill="hold" nodeType="withEffect">
                                      <p:stCondLst>
                                        <p:cond delay="0"/>
                                      </p:stCondLst>
                                      <p:childTnLst>
                                        <p:animMotion origin="layout" path="M 0 0 L 0.25 0 E" pathEditMode="relative" ptsTypes="">
                                          <p:cBhvr>
                                            <p:cTn id="9" dur="2000" spd="-100000" fill="hold"/>
                                            <p:tgtEl>
                                              <p:spTgt spid="34"/>
                                            </p:tgtEl>
                                            <p:attrNameLst>
                                              <p:attrName>ppt_x</p:attrName>
                                              <p:attrName>ppt_y</p:attrName>
                                            </p:attrNameLst>
                                          </p:cBhvr>
                                        </p:animMotion>
                                      </p:childTnLst>
                                    </p:cTn>
                                  </p:par>
                                  <p:par>
                                    <p:cTn id="10" presetID="10" presetClass="entr" presetSubtype="0" fill="hold" nodeType="withEffect">
                                      <p:stCondLst>
                                        <p:cond delay="0"/>
                                      </p:stCondLst>
                                      <p:childTnLst>
                                        <p:set>
                                          <p:cBhvr>
                                            <p:cTn id="11" dur="1" fill="hold">
                                              <p:stCondLst>
                                                <p:cond delay="0"/>
                                              </p:stCondLst>
                                            </p:cTn>
                                            <p:tgtEl>
                                              <p:spTgt spid="35"/>
                                            </p:tgtEl>
                                            <p:attrNameLst>
                                              <p:attrName>style.visibility</p:attrName>
                                            </p:attrNameLst>
                                          </p:cBhvr>
                                          <p:to>
                                            <p:strVal val="visible"/>
                                          </p:to>
                                        </p:set>
                                        <p:animEffect transition="in" filter="fade">
                                          <p:cBhvr>
                                            <p:cTn id="12" dur="500"/>
                                            <p:tgtEl>
                                              <p:spTgt spid="35"/>
                                            </p:tgtEl>
                                          </p:cBhvr>
                                        </p:animEffect>
                                      </p:childTnLst>
                                    </p:cTn>
                                  </p:par>
                                  <p:par>
                                    <p:cTn id="13" presetID="63" presetClass="path" presetSubtype="0" accel="50000" decel="50000" fill="hold" nodeType="withEffect">
                                      <p:stCondLst>
                                        <p:cond delay="0"/>
                                      </p:stCondLst>
                                      <p:childTnLst>
                                        <p:animMotion origin="layout" path="M 4.41264E-6 3.7037E-6 L -0.2862 -0.00324 " pathEditMode="relative" rAng="0" ptsTypes="AA">
                                          <p:cBhvr>
                                            <p:cTn id="14" dur="2000" spd="-100000" fill="hold"/>
                                            <p:tgtEl>
                                              <p:spTgt spid="35"/>
                                            </p:tgtEl>
                                            <p:attrNameLst>
                                              <p:attrName>ppt_x</p:attrName>
                                              <p:attrName>ppt_y</p:attrName>
                                            </p:attrNameLst>
                                          </p:cBhvr>
                                          <p:rCtr x="-14310" y="-162"/>
                                        </p:animMotion>
                                      </p:childTnLst>
                                    </p:cTn>
                                  </p:par>
                                </p:childTnLst>
                              </p:cTn>
                            </p:par>
                            <p:par>
                              <p:cTn id="15" fill="hold">
                                <p:stCondLst>
                                  <p:cond delay="500"/>
                                </p:stCondLst>
                                <p:childTnLst>
                                  <p:par>
                                    <p:cTn id="16" presetID="1" presetClass="entr" presetSubtype="0" fill="hold" grpId="0" nodeType="afterEffect">
                                      <p:stCondLst>
                                        <p:cond delay="0"/>
                                      </p:stCondLst>
                                      <p:childTnLst>
                                        <p:set>
                                          <p:cBhvr>
                                            <p:cTn id="17" dur="1" fill="hold">
                                              <p:stCondLst>
                                                <p:cond delay="0"/>
                                              </p:stCondLst>
                                            </p:cTn>
                                            <p:tgtEl>
                                              <p:spTgt spid="45"/>
                                            </p:tgtEl>
                                            <p:attrNameLst>
                                              <p:attrName>style.visibility</p:attrName>
                                            </p:attrNameLst>
                                          </p:cBhvr>
                                          <p:to>
                                            <p:strVal val="visible"/>
                                          </p:to>
                                        </p:set>
                                      </p:childTnLst>
                                    </p:cTn>
                                  </p:par>
                                  <p:par>
                                    <p:cTn id="18" presetID="49" presetClass="path" presetSubtype="0" accel="50000" fill="hold" grpId="1" nodeType="withEffect">
                                      <p:stCondLst>
                                        <p:cond delay="0"/>
                                      </p:stCondLst>
                                      <p:childTnLst>
                                        <p:animMotion origin="layout" path="M -1.66667E-6 -1.95619E-6 L 0.31771 0.73033 " pathEditMode="relative" rAng="0" ptsTypes="AA">
                                          <p:cBhvr>
                                            <p:cTn id="19" dur="600" spd="-100000" fill="hold"/>
                                            <p:tgtEl>
                                              <p:spTgt spid="45"/>
                                            </p:tgtEl>
                                            <p:attrNameLst>
                                              <p:attrName>ppt_x</p:attrName>
                                              <p:attrName>ppt_y</p:attrName>
                                            </p:attrNameLst>
                                          </p:cBhvr>
                                          <p:rCtr x="15885" y="36501"/>
                                        </p:animMotion>
                                      </p:childTnLst>
                                    </p:cTn>
                                  </p:par>
                                  <p:par>
                                    <p:cTn id="20" presetID="1" presetClass="entr" presetSubtype="0" fill="hold" grpId="0" nodeType="withEffect">
                                      <p:stCondLst>
                                        <p:cond delay="200"/>
                                      </p:stCondLst>
                                      <p:childTnLst>
                                        <p:set>
                                          <p:cBhvr>
                                            <p:cTn id="21" dur="1" fill="hold">
                                              <p:stCondLst>
                                                <p:cond delay="0"/>
                                              </p:stCondLst>
                                            </p:cTn>
                                            <p:tgtEl>
                                              <p:spTgt spid="46"/>
                                            </p:tgtEl>
                                            <p:attrNameLst>
                                              <p:attrName>style.visibility</p:attrName>
                                            </p:attrNameLst>
                                          </p:cBhvr>
                                          <p:to>
                                            <p:strVal val="visible"/>
                                          </p:to>
                                        </p:set>
                                      </p:childTnLst>
                                    </p:cTn>
                                  </p:par>
                                  <p:par>
                                    <p:cTn id="22" presetID="49" presetClass="path" presetSubtype="0" accel="50000" fill="hold" grpId="1" nodeType="withEffect">
                                      <p:stCondLst>
                                        <p:cond delay="200"/>
                                      </p:stCondLst>
                                      <p:childTnLst>
                                        <p:animMotion origin="layout" path="M 1.38889E-6 3.45679E-6 L 0.17066 0.86913 " pathEditMode="relative" rAng="0" ptsTypes="AA">
                                          <p:cBhvr>
                                            <p:cTn id="23" dur="600" spd="-100000" fill="hold"/>
                                            <p:tgtEl>
                                              <p:spTgt spid="46"/>
                                            </p:tgtEl>
                                            <p:attrNameLst>
                                              <p:attrName>ppt_x</p:attrName>
                                              <p:attrName>ppt_y</p:attrName>
                                            </p:attrNameLst>
                                          </p:cBhvr>
                                          <p:rCtr x="8524" y="43457"/>
                                        </p:animMotion>
                                      </p:childTnLst>
                                    </p:cTn>
                                  </p:par>
                                  <p:par>
                                    <p:cTn id="24" presetID="1" presetClass="entr" presetSubtype="0" fill="hold" grpId="0" nodeType="withEffect">
                                      <p:stCondLst>
                                        <p:cond delay="400"/>
                                      </p:stCondLst>
                                      <p:childTnLst>
                                        <p:set>
                                          <p:cBhvr>
                                            <p:cTn id="25" dur="1" fill="hold">
                                              <p:stCondLst>
                                                <p:cond delay="0"/>
                                              </p:stCondLst>
                                            </p:cTn>
                                            <p:tgtEl>
                                              <p:spTgt spid="47"/>
                                            </p:tgtEl>
                                            <p:attrNameLst>
                                              <p:attrName>style.visibility</p:attrName>
                                            </p:attrNameLst>
                                          </p:cBhvr>
                                          <p:to>
                                            <p:strVal val="visible"/>
                                          </p:to>
                                        </p:set>
                                      </p:childTnLst>
                                    </p:cTn>
                                  </p:par>
                                  <p:par>
                                    <p:cTn id="26" presetID="49" presetClass="path" presetSubtype="0" accel="50000" fill="hold" grpId="1" nodeType="withEffect">
                                      <p:stCondLst>
                                        <p:cond delay="400"/>
                                      </p:stCondLst>
                                      <p:childTnLst>
                                        <p:animMotion origin="layout" path="M 0 2.00555E-6 L 0 0.88121 " pathEditMode="relative" rAng="0" ptsTypes="AA">
                                          <p:cBhvr>
                                            <p:cTn id="27" dur="600" spd="-100000" fill="hold"/>
                                            <p:tgtEl>
                                              <p:spTgt spid="47"/>
                                            </p:tgtEl>
                                            <p:attrNameLst>
                                              <p:attrName>ppt_x</p:attrName>
                                              <p:attrName>ppt_y</p:attrName>
                                            </p:attrNameLst>
                                          </p:cBhvr>
                                          <p:rCtr x="0" y="44060"/>
                                        </p:animMotion>
                                      </p:childTnLst>
                                    </p:cTn>
                                  </p:par>
                                  <p:par>
                                    <p:cTn id="28" presetID="1" presetClass="entr" presetSubtype="0" fill="hold" grpId="0" nodeType="withEffect">
                                      <p:stCondLst>
                                        <p:cond delay="600"/>
                                      </p:stCondLst>
                                      <p:childTnLst>
                                        <p:set>
                                          <p:cBhvr>
                                            <p:cTn id="29" dur="1" fill="hold">
                                              <p:stCondLst>
                                                <p:cond delay="0"/>
                                              </p:stCondLst>
                                            </p:cTn>
                                            <p:tgtEl>
                                              <p:spTgt spid="48"/>
                                            </p:tgtEl>
                                            <p:attrNameLst>
                                              <p:attrName>style.visibility</p:attrName>
                                            </p:attrNameLst>
                                          </p:cBhvr>
                                          <p:to>
                                            <p:strVal val="visible"/>
                                          </p:to>
                                        </p:set>
                                      </p:childTnLst>
                                    </p:cTn>
                                  </p:par>
                                  <p:par>
                                    <p:cTn id="30" presetID="49" presetClass="path" presetSubtype="0" accel="50000" fill="hold" grpId="1" nodeType="withEffect">
                                      <p:stCondLst>
                                        <p:cond delay="600"/>
                                      </p:stCondLst>
                                      <p:childTnLst>
                                        <p:animMotion origin="layout" path="M 3.88889E-6 -4.29497E-6 L -0.17049 0.86671 " pathEditMode="relative" rAng="0" ptsTypes="AA">
                                          <p:cBhvr>
                                            <p:cTn id="31" dur="600" spd="-100000" fill="hold"/>
                                            <p:tgtEl>
                                              <p:spTgt spid="48"/>
                                            </p:tgtEl>
                                            <p:attrNameLst>
                                              <p:attrName>ppt_x</p:attrName>
                                              <p:attrName>ppt_y</p:attrName>
                                            </p:attrNameLst>
                                          </p:cBhvr>
                                          <p:rCtr x="-8524" y="43320"/>
                                        </p:animMotion>
                                      </p:childTnLst>
                                    </p:cTn>
                                  </p:par>
                                  <p:par>
                                    <p:cTn id="32" presetID="1" presetClass="entr" presetSubtype="0" fill="hold" grpId="0" nodeType="withEffect">
                                      <p:stCondLst>
                                        <p:cond delay="800"/>
                                      </p:stCondLst>
                                      <p:childTnLst>
                                        <p:set>
                                          <p:cBhvr>
                                            <p:cTn id="33" dur="1" fill="hold">
                                              <p:stCondLst>
                                                <p:cond delay="0"/>
                                              </p:stCondLst>
                                            </p:cTn>
                                            <p:tgtEl>
                                              <p:spTgt spid="49"/>
                                            </p:tgtEl>
                                            <p:attrNameLst>
                                              <p:attrName>style.visibility</p:attrName>
                                            </p:attrNameLst>
                                          </p:cBhvr>
                                          <p:to>
                                            <p:strVal val="visible"/>
                                          </p:to>
                                        </p:set>
                                      </p:childTnLst>
                                    </p:cTn>
                                  </p:par>
                                  <p:par>
                                    <p:cTn id="34" presetID="49" presetClass="path" presetSubtype="0" accel="50000" fill="hold" grpId="1" nodeType="withEffect">
                                      <p:stCondLst>
                                        <p:cond delay="800"/>
                                      </p:stCondLst>
                                      <p:childTnLst>
                                        <p:animMotion origin="layout" path="M 2.22222E-6 2.89108E-6 L -0.32778 0.75902 " pathEditMode="relative" rAng="0" ptsTypes="AA">
                                          <p:cBhvr>
                                            <p:cTn id="35" dur="600" spd="-100000" fill="hold"/>
                                            <p:tgtEl>
                                              <p:spTgt spid="49"/>
                                            </p:tgtEl>
                                            <p:attrNameLst>
                                              <p:attrName>ppt_x</p:attrName>
                                              <p:attrName>ppt_y</p:attrName>
                                            </p:attrNameLst>
                                          </p:cBhvr>
                                          <p:rCtr x="-16389" y="37951"/>
                                        </p:animMotion>
                                      </p:childTnLst>
                                    </p:cTn>
                                  </p:par>
                                </p:childTnLst>
                              </p:cTn>
                            </p:par>
                            <p:par>
                              <p:cTn id="36" fill="hold">
                                <p:stCondLst>
                                  <p:cond delay="500"/>
                                </p:stCondLst>
                                <p:childTnLst>
                                  <p:par>
                                    <p:cTn id="37" presetID="2" presetClass="entr" presetSubtype="4" fill="hold" grpId="0" nodeType="afterEffect">
                                      <p:stCondLst>
                                        <p:cond delay="0"/>
                                      </p:stCondLst>
                                      <p:childTnLst>
                                        <p:set>
                                          <p:cBhvr>
                                            <p:cTn id="38" dur="1" fill="hold">
                                              <p:stCondLst>
                                                <p:cond delay="0"/>
                                              </p:stCondLst>
                                            </p:cTn>
                                            <p:tgtEl>
                                              <p:spTgt spid="36"/>
                                            </p:tgtEl>
                                            <p:attrNameLst>
                                              <p:attrName>style.visibility</p:attrName>
                                            </p:attrNameLst>
                                          </p:cBhvr>
                                          <p:to>
                                            <p:strVal val="visible"/>
                                          </p:to>
                                        </p:set>
                                        <p:anim calcmode="lin" valueType="num">
                                          <p:cBhvr additive="base">
                                            <p:cTn id="39" dur="500" fill="hold"/>
                                            <p:tgtEl>
                                              <p:spTgt spid="36"/>
                                            </p:tgtEl>
                                            <p:attrNameLst>
                                              <p:attrName>ppt_x</p:attrName>
                                            </p:attrNameLst>
                                          </p:cBhvr>
                                          <p:tavLst>
                                            <p:tav tm="0">
                                              <p:val>
                                                <p:strVal val="#ppt_x"/>
                                              </p:val>
                                            </p:tav>
                                            <p:tav tm="100000">
                                              <p:val>
                                                <p:strVal val="#ppt_x"/>
                                              </p:val>
                                            </p:tav>
                                          </p:tavLst>
                                        </p:anim>
                                        <p:anim calcmode="lin" valueType="num">
                                          <p:cBhvr additive="base">
                                            <p:cTn id="40" dur="500" fill="hold"/>
                                            <p:tgtEl>
                                              <p:spTgt spid="36"/>
                                            </p:tgtEl>
                                            <p:attrNameLst>
                                              <p:attrName>ppt_y</p:attrName>
                                            </p:attrNameLst>
                                          </p:cBhvr>
                                          <p:tavLst>
                                            <p:tav tm="0">
                                              <p:val>
                                                <p:strVal val="1+#ppt_h/2"/>
                                              </p:val>
                                            </p:tav>
                                            <p:tav tm="100000">
                                              <p:val>
                                                <p:strVal val="#ppt_y"/>
                                              </p:val>
                                            </p:tav>
                                          </p:tavLst>
                                        </p:anim>
                                      </p:childTnLst>
                                    </p:cTn>
                                  </p:par>
                                </p:childTnLst>
                              </p:cTn>
                            </p:par>
                            <p:par>
                              <p:cTn id="41" fill="hold">
                                <p:stCondLst>
                                  <p:cond delay="1000"/>
                                </p:stCondLst>
                                <p:childTnLst>
                                  <p:par>
                                    <p:cTn id="42" presetID="2" presetClass="entr" presetSubtype="4" fill="hold" grpId="0" nodeType="afterEffect">
                                      <p:stCondLst>
                                        <p:cond delay="0"/>
                                      </p:stCondLst>
                                      <p:childTnLst>
                                        <p:set>
                                          <p:cBhvr>
                                            <p:cTn id="43" dur="1" fill="hold">
                                              <p:stCondLst>
                                                <p:cond delay="0"/>
                                              </p:stCondLst>
                                            </p:cTn>
                                            <p:tgtEl>
                                              <p:spTgt spid="37"/>
                                            </p:tgtEl>
                                            <p:attrNameLst>
                                              <p:attrName>style.visibility</p:attrName>
                                            </p:attrNameLst>
                                          </p:cBhvr>
                                          <p:to>
                                            <p:strVal val="visible"/>
                                          </p:to>
                                        </p:set>
                                        <p:anim calcmode="lin" valueType="num">
                                          <p:cBhvr additive="base">
                                            <p:cTn id="44" dur="500" fill="hold"/>
                                            <p:tgtEl>
                                              <p:spTgt spid="37"/>
                                            </p:tgtEl>
                                            <p:attrNameLst>
                                              <p:attrName>ppt_x</p:attrName>
                                            </p:attrNameLst>
                                          </p:cBhvr>
                                          <p:tavLst>
                                            <p:tav tm="0">
                                              <p:val>
                                                <p:strVal val="#ppt_x"/>
                                              </p:val>
                                            </p:tav>
                                            <p:tav tm="100000">
                                              <p:val>
                                                <p:strVal val="#ppt_x"/>
                                              </p:val>
                                            </p:tav>
                                          </p:tavLst>
                                        </p:anim>
                                        <p:anim calcmode="lin" valueType="num">
                                          <p:cBhvr additive="base">
                                            <p:cTn id="45" dur="500" fill="hold"/>
                                            <p:tgtEl>
                                              <p:spTgt spid="37"/>
                                            </p:tgtEl>
                                            <p:attrNameLst>
                                              <p:attrName>ppt_y</p:attrName>
                                            </p:attrNameLst>
                                          </p:cBhvr>
                                          <p:tavLst>
                                            <p:tav tm="0">
                                              <p:val>
                                                <p:strVal val="1+#ppt_h/2"/>
                                              </p:val>
                                            </p:tav>
                                            <p:tav tm="100000">
                                              <p:val>
                                                <p:strVal val="#ppt_y"/>
                                              </p:val>
                                            </p:tav>
                                          </p:tavLst>
                                        </p:anim>
                                      </p:childTnLst>
                                    </p:cTn>
                                  </p:par>
                                </p:childTnLst>
                              </p:cTn>
                            </p:par>
                            <p:par>
                              <p:cTn id="46" fill="hold">
                                <p:stCondLst>
                                  <p:cond delay="1500"/>
                                </p:stCondLst>
                                <p:childTnLst>
                                  <p:par>
                                    <p:cTn id="47" presetID="2" presetClass="entr" presetSubtype="4" fill="hold" grpId="0" nodeType="afterEffect">
                                      <p:stCondLst>
                                        <p:cond delay="0"/>
                                      </p:stCondLst>
                                      <p:childTnLst>
                                        <p:set>
                                          <p:cBhvr>
                                            <p:cTn id="48" dur="1" fill="hold">
                                              <p:stCondLst>
                                                <p:cond delay="0"/>
                                              </p:stCondLst>
                                            </p:cTn>
                                            <p:tgtEl>
                                              <p:spTgt spid="42"/>
                                            </p:tgtEl>
                                            <p:attrNameLst>
                                              <p:attrName>style.visibility</p:attrName>
                                            </p:attrNameLst>
                                          </p:cBhvr>
                                          <p:to>
                                            <p:strVal val="visible"/>
                                          </p:to>
                                        </p:set>
                                        <p:anim calcmode="lin" valueType="num">
                                          <p:cBhvr additive="base">
                                            <p:cTn id="49" dur="500" fill="hold"/>
                                            <p:tgtEl>
                                              <p:spTgt spid="42"/>
                                            </p:tgtEl>
                                            <p:attrNameLst>
                                              <p:attrName>ppt_x</p:attrName>
                                            </p:attrNameLst>
                                          </p:cBhvr>
                                          <p:tavLst>
                                            <p:tav tm="0">
                                              <p:val>
                                                <p:strVal val="#ppt_x"/>
                                              </p:val>
                                            </p:tav>
                                            <p:tav tm="100000">
                                              <p:val>
                                                <p:strVal val="#ppt_x"/>
                                              </p:val>
                                            </p:tav>
                                          </p:tavLst>
                                        </p:anim>
                                        <p:anim calcmode="lin" valueType="num">
                                          <p:cBhvr additive="base">
                                            <p:cTn id="50" dur="500" fill="hold"/>
                                            <p:tgtEl>
                                              <p:spTgt spid="42"/>
                                            </p:tgtEl>
                                            <p:attrNameLst>
                                              <p:attrName>ppt_y</p:attrName>
                                            </p:attrNameLst>
                                          </p:cBhvr>
                                          <p:tavLst>
                                            <p:tav tm="0">
                                              <p:val>
                                                <p:strVal val="1+#ppt_h/2"/>
                                              </p:val>
                                            </p:tav>
                                            <p:tav tm="100000">
                                              <p:val>
                                                <p:strVal val="#ppt_y"/>
                                              </p:val>
                                            </p:tav>
                                          </p:tavLst>
                                        </p:anim>
                                      </p:childTnLst>
                                    </p:cTn>
                                  </p:par>
                                </p:childTnLst>
                              </p:cTn>
                            </p:par>
                            <p:par>
                              <p:cTn id="51" fill="hold">
                                <p:stCondLst>
                                  <p:cond delay="2000"/>
                                </p:stCondLst>
                                <p:childTnLst>
                                  <p:par>
                                    <p:cTn id="52" presetID="2" presetClass="entr" presetSubtype="4" fill="hold" grpId="0" nodeType="afterEffect">
                                      <p:stCondLst>
                                        <p:cond delay="0"/>
                                      </p:stCondLst>
                                      <p:childTnLst>
                                        <p:set>
                                          <p:cBhvr>
                                            <p:cTn id="53" dur="1" fill="hold">
                                              <p:stCondLst>
                                                <p:cond delay="0"/>
                                              </p:stCondLst>
                                            </p:cTn>
                                            <p:tgtEl>
                                              <p:spTgt spid="43"/>
                                            </p:tgtEl>
                                            <p:attrNameLst>
                                              <p:attrName>style.visibility</p:attrName>
                                            </p:attrNameLst>
                                          </p:cBhvr>
                                          <p:to>
                                            <p:strVal val="visible"/>
                                          </p:to>
                                        </p:set>
                                        <p:anim calcmode="lin" valueType="num">
                                          <p:cBhvr additive="base">
                                            <p:cTn id="54" dur="500" fill="hold"/>
                                            <p:tgtEl>
                                              <p:spTgt spid="43"/>
                                            </p:tgtEl>
                                            <p:attrNameLst>
                                              <p:attrName>ppt_x</p:attrName>
                                            </p:attrNameLst>
                                          </p:cBhvr>
                                          <p:tavLst>
                                            <p:tav tm="0">
                                              <p:val>
                                                <p:strVal val="#ppt_x"/>
                                              </p:val>
                                            </p:tav>
                                            <p:tav tm="100000">
                                              <p:val>
                                                <p:strVal val="#ppt_x"/>
                                              </p:val>
                                            </p:tav>
                                          </p:tavLst>
                                        </p:anim>
                                        <p:anim calcmode="lin" valueType="num">
                                          <p:cBhvr additive="base">
                                            <p:cTn id="55" dur="500" fill="hold"/>
                                            <p:tgtEl>
                                              <p:spTgt spid="43"/>
                                            </p:tgtEl>
                                            <p:attrNameLst>
                                              <p:attrName>ppt_y</p:attrName>
                                            </p:attrNameLst>
                                          </p:cBhvr>
                                          <p:tavLst>
                                            <p:tav tm="0">
                                              <p:val>
                                                <p:strVal val="1+#ppt_h/2"/>
                                              </p:val>
                                            </p:tav>
                                            <p:tav tm="100000">
                                              <p:val>
                                                <p:strVal val="#ppt_y"/>
                                              </p:val>
                                            </p:tav>
                                          </p:tavLst>
                                        </p:anim>
                                      </p:childTnLst>
                                    </p:cTn>
                                  </p:par>
                                </p:childTnLst>
                              </p:cTn>
                            </p:par>
                            <p:par>
                              <p:cTn id="56" fill="hold">
                                <p:stCondLst>
                                  <p:cond delay="2500"/>
                                </p:stCondLst>
                                <p:childTnLst>
                                  <p:par>
                                    <p:cTn id="57" presetID="2" presetClass="entr" presetSubtype="4" fill="hold" grpId="0" nodeType="afterEffect">
                                      <p:stCondLst>
                                        <p:cond delay="0"/>
                                      </p:stCondLst>
                                      <p:childTnLst>
                                        <p:set>
                                          <p:cBhvr>
                                            <p:cTn id="58" dur="1" fill="hold">
                                              <p:stCondLst>
                                                <p:cond delay="0"/>
                                              </p:stCondLst>
                                            </p:cTn>
                                            <p:tgtEl>
                                              <p:spTgt spid="44"/>
                                            </p:tgtEl>
                                            <p:attrNameLst>
                                              <p:attrName>style.visibility</p:attrName>
                                            </p:attrNameLst>
                                          </p:cBhvr>
                                          <p:to>
                                            <p:strVal val="visible"/>
                                          </p:to>
                                        </p:set>
                                        <p:anim calcmode="lin" valueType="num">
                                          <p:cBhvr additive="base">
                                            <p:cTn id="59" dur="500" fill="hold"/>
                                            <p:tgtEl>
                                              <p:spTgt spid="44"/>
                                            </p:tgtEl>
                                            <p:attrNameLst>
                                              <p:attrName>ppt_x</p:attrName>
                                            </p:attrNameLst>
                                          </p:cBhvr>
                                          <p:tavLst>
                                            <p:tav tm="0">
                                              <p:val>
                                                <p:strVal val="#ppt_x"/>
                                              </p:val>
                                            </p:tav>
                                            <p:tav tm="100000">
                                              <p:val>
                                                <p:strVal val="#ppt_x"/>
                                              </p:val>
                                            </p:tav>
                                          </p:tavLst>
                                        </p:anim>
                                        <p:anim calcmode="lin" valueType="num">
                                          <p:cBhvr additive="base">
                                            <p:cTn id="60" dur="500" fill="hold"/>
                                            <p:tgtEl>
                                              <p:spTgt spid="44"/>
                                            </p:tgtEl>
                                            <p:attrNameLst>
                                              <p:attrName>ppt_y</p:attrName>
                                            </p:attrNameLst>
                                          </p:cBhvr>
                                          <p:tavLst>
                                            <p:tav tm="0">
                                              <p:val>
                                                <p:strVal val="1+#ppt_h/2"/>
                                              </p:val>
                                            </p:tav>
                                            <p:tav tm="100000">
                                              <p:val>
                                                <p:strVal val="#ppt_y"/>
                                              </p:val>
                                            </p:tav>
                                          </p:tavLst>
                                        </p:anim>
                                      </p:childTnLst>
                                    </p:cTn>
                                  </p:par>
                                </p:childTnLst>
                              </p:cTn>
                            </p:par>
                          </p:childTnLst>
                        </p:cTn>
                      </p:par>
                      <p:par>
                        <p:cTn id="61" fill="hold">
                          <p:stCondLst>
                            <p:cond delay="indefinite"/>
                          </p:stCondLst>
                          <p:childTnLst>
                            <p:par>
                              <p:cTn id="62" fill="hold">
                                <p:stCondLst>
                                  <p:cond delay="0"/>
                                </p:stCondLst>
                                <p:childTnLst>
                                  <p:par>
                                    <p:cTn id="63" presetID="2" presetClass="entr" presetSubtype="4" fill="hold" nodeType="clickEffect">
                                      <p:stCondLst>
                                        <p:cond delay="0"/>
                                      </p:stCondLst>
                                      <p:childTnLst>
                                        <p:set>
                                          <p:cBhvr>
                                            <p:cTn id="64" dur="1" fill="hold">
                                              <p:stCondLst>
                                                <p:cond delay="0"/>
                                              </p:stCondLst>
                                            </p:cTn>
                                            <p:tgtEl>
                                              <p:spTgt spid="50"/>
                                            </p:tgtEl>
                                            <p:attrNameLst>
                                              <p:attrName>style.visibility</p:attrName>
                                            </p:attrNameLst>
                                          </p:cBhvr>
                                          <p:to>
                                            <p:strVal val="visible"/>
                                          </p:to>
                                        </p:set>
                                        <p:anim calcmode="lin" valueType="num">
                                          <p:cBhvr additive="base">
                                            <p:cTn id="65" dur="500" fill="hold"/>
                                            <p:tgtEl>
                                              <p:spTgt spid="50"/>
                                            </p:tgtEl>
                                            <p:attrNameLst>
                                              <p:attrName>ppt_x</p:attrName>
                                            </p:attrNameLst>
                                          </p:cBhvr>
                                          <p:tavLst>
                                            <p:tav tm="0">
                                              <p:val>
                                                <p:strVal val="#ppt_x"/>
                                              </p:val>
                                            </p:tav>
                                            <p:tav tm="100000">
                                              <p:val>
                                                <p:strVal val="#ppt_x"/>
                                              </p:val>
                                            </p:tav>
                                          </p:tavLst>
                                        </p:anim>
                                        <p:anim calcmode="lin" valueType="num">
                                          <p:cBhvr additive="base">
                                            <p:cTn id="66" dur="500" fill="hold"/>
                                            <p:tgtEl>
                                              <p:spTgt spid="50"/>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6" grpId="0"/>
          <p:bldP spid="37" grpId="0"/>
          <p:bldP spid="42" grpId="0"/>
          <p:bldP spid="43" grpId="0"/>
          <p:bldP spid="44" grpId="0"/>
          <p:bldP spid="45" grpId="0" bldLvl="0" animBg="1"/>
          <p:bldP spid="45" grpId="1" bldLvl="0" animBg="1"/>
          <p:bldP spid="46" grpId="0" bldLvl="0" animBg="1"/>
          <p:bldP spid="46" grpId="1" bldLvl="0" animBg="1"/>
          <p:bldP spid="47" grpId="0" bldLvl="0" animBg="1"/>
          <p:bldP spid="47" grpId="1" bldLvl="0" animBg="1"/>
          <p:bldP spid="48" grpId="0" bldLvl="0" animBg="1"/>
          <p:bldP spid="48" grpId="1" bldLvl="0" animBg="1"/>
          <p:bldP spid="49" grpId="0" bldLvl="0" animBg="1"/>
          <p:bldP spid="49" grpId="1" bldLvl="0" animBg="1"/>
        </p:bldLst>
      </p:timing>
    </mc:Fallback>
  </mc:AlternateContent>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椭圆 1"/>
          <p:cNvSpPr/>
          <p:nvPr/>
        </p:nvSpPr>
        <p:spPr>
          <a:xfrm>
            <a:off x="896258" y="1097443"/>
            <a:ext cx="1040482" cy="1026114"/>
          </a:xfrm>
          <a:prstGeom prst="ellipse">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3000" b="1" dirty="0">
                <a:solidFill>
                  <a:schemeClr val="accent3"/>
                </a:solidFill>
                <a:latin typeface="微软雅黑" panose="020B0503020204020204" pitchFamily="34" charset="-122"/>
                <a:ea typeface="微软雅黑" panose="020B0503020204020204" pitchFamily="34" charset="-122"/>
                <a:cs typeface="Arial Unicode MS" pitchFamily="34" charset="-122"/>
              </a:rPr>
              <a:t>01</a:t>
            </a:r>
            <a:endParaRPr lang="en-US" altLang="zh-CN" sz="3000" b="1" dirty="0">
              <a:solidFill>
                <a:schemeClr val="accent3"/>
              </a:solidFill>
              <a:latin typeface="微软雅黑" panose="020B0503020204020204" pitchFamily="34" charset="-122"/>
              <a:ea typeface="微软雅黑" panose="020B0503020204020204" pitchFamily="34" charset="-122"/>
              <a:cs typeface="Arial Unicode MS" pitchFamily="34" charset="-122"/>
            </a:endParaRPr>
          </a:p>
        </p:txBody>
      </p:sp>
      <p:sp>
        <p:nvSpPr>
          <p:cNvPr id="3" name="矩形 2"/>
          <p:cNvSpPr/>
          <p:nvPr/>
        </p:nvSpPr>
        <p:spPr>
          <a:xfrm>
            <a:off x="467544" y="2123557"/>
            <a:ext cx="1007096" cy="196165"/>
          </a:xfrm>
          <a:prstGeom prst="rect">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accent3"/>
              </a:solidFill>
              <a:latin typeface="微软雅黑" panose="020B0503020204020204" pitchFamily="34" charset="-122"/>
              <a:ea typeface="微软雅黑" panose="020B0503020204020204" pitchFamily="34" charset="-122"/>
            </a:endParaRPr>
          </a:p>
        </p:txBody>
      </p:sp>
      <p:sp>
        <p:nvSpPr>
          <p:cNvPr id="4" name="同心圆 3"/>
          <p:cNvSpPr/>
          <p:nvPr/>
        </p:nvSpPr>
        <p:spPr>
          <a:xfrm>
            <a:off x="698893" y="915566"/>
            <a:ext cx="1423818" cy="1404156"/>
          </a:xfrm>
          <a:prstGeom prst="donut">
            <a:avLst>
              <a:gd name="adj" fmla="val 1384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accent3"/>
              </a:solidFill>
              <a:latin typeface="微软雅黑" panose="020B0503020204020204" pitchFamily="34" charset="-122"/>
              <a:ea typeface="微软雅黑" panose="020B0503020204020204" pitchFamily="34" charset="-122"/>
            </a:endParaRPr>
          </a:p>
        </p:txBody>
      </p:sp>
      <p:sp>
        <p:nvSpPr>
          <p:cNvPr id="5" name="TextBox 4"/>
          <p:cNvSpPr txBox="1"/>
          <p:nvPr/>
        </p:nvSpPr>
        <p:spPr>
          <a:xfrm>
            <a:off x="2131273" y="1131590"/>
            <a:ext cx="2364750" cy="830997"/>
          </a:xfrm>
          <a:prstGeom prst="rect">
            <a:avLst/>
          </a:prstGeom>
          <a:noFill/>
        </p:spPr>
        <p:txBody>
          <a:bodyPr wrap="none" rtlCol="0">
            <a:spAutoFit/>
          </a:bodyPr>
          <a:lstStyle/>
          <a:p>
            <a:r>
              <a:rPr lang="zh-CN" altLang="en-US" sz="1600" dirty="0" smtClean="0">
                <a:solidFill>
                  <a:schemeClr val="accent3"/>
                </a:solidFill>
                <a:latin typeface="微软雅黑" panose="020B0503020204020204" pitchFamily="34" charset="-122"/>
                <a:ea typeface="微软雅黑" panose="020B0503020204020204" pitchFamily="34" charset="-122"/>
              </a:rPr>
              <a:t>添加标题</a:t>
            </a:r>
            <a:endParaRPr lang="en-US" altLang="zh-CN" sz="16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smtClean="0">
                <a:solidFill>
                  <a:schemeClr val="accent3"/>
                </a:solidFill>
                <a:latin typeface="微软雅黑" panose="020B0503020204020204" pitchFamily="34" charset="-122"/>
                <a:ea typeface="微软雅黑" panose="020B0503020204020204" pitchFamily="34" charset="-122"/>
              </a:rPr>
              <a:t>单击此处添加</a:t>
            </a:r>
            <a:r>
              <a:rPr lang="zh-CN" altLang="en-US" sz="1000" dirty="0">
                <a:solidFill>
                  <a:schemeClr val="accent3"/>
                </a:solidFill>
                <a:latin typeface="微软雅黑" panose="020B0503020204020204" pitchFamily="34" charset="-122"/>
                <a:ea typeface="微软雅黑" panose="020B0503020204020204" pitchFamily="34" charset="-122"/>
              </a:rPr>
              <a:t>文本，单击此处添加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en-US" altLang="zh-CN" sz="10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a:solidFill>
                  <a:schemeClr val="accent3"/>
                </a:solidFill>
                <a:latin typeface="微软雅黑" panose="020B0503020204020204" pitchFamily="34" charset="-122"/>
                <a:ea typeface="微软雅黑" panose="020B0503020204020204" pitchFamily="34" charset="-122"/>
              </a:rPr>
              <a:t>单击此处添加文本</a:t>
            </a:r>
            <a:r>
              <a:rPr lang="zh-CN" altLang="en-US" sz="1000" dirty="0" smtClean="0">
                <a:solidFill>
                  <a:schemeClr val="accent3"/>
                </a:solidFill>
                <a:latin typeface="微软雅黑" panose="020B0503020204020204" pitchFamily="34" charset="-122"/>
                <a:ea typeface="微软雅黑" panose="020B0503020204020204" pitchFamily="34" charset="-122"/>
              </a:rPr>
              <a:t>，</a:t>
            </a:r>
            <a:r>
              <a:rPr lang="zh-CN" altLang="en-US" sz="1000" dirty="0">
                <a:solidFill>
                  <a:schemeClr val="accent3"/>
                </a:solidFill>
                <a:latin typeface="微软雅黑" panose="020B0503020204020204" pitchFamily="34" charset="-122"/>
                <a:ea typeface="微软雅黑" panose="020B0503020204020204" pitchFamily="34" charset="-122"/>
              </a:rPr>
              <a:t>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en-US" altLang="zh-CN" sz="10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a:solidFill>
                  <a:schemeClr val="accent3"/>
                </a:solidFill>
                <a:latin typeface="微软雅黑" panose="020B0503020204020204" pitchFamily="34" charset="-122"/>
                <a:ea typeface="微软雅黑" panose="020B0503020204020204" pitchFamily="34" charset="-122"/>
              </a:rPr>
              <a:t>单击此处添加文本</a:t>
            </a:r>
            <a:r>
              <a:rPr lang="zh-CN" altLang="en-US" sz="1000" dirty="0" smtClean="0">
                <a:solidFill>
                  <a:schemeClr val="accent3"/>
                </a:solidFill>
                <a:latin typeface="微软雅黑" panose="020B0503020204020204" pitchFamily="34" charset="-122"/>
                <a:ea typeface="微软雅黑" panose="020B0503020204020204" pitchFamily="34" charset="-122"/>
              </a:rPr>
              <a:t>，</a:t>
            </a:r>
            <a:r>
              <a:rPr lang="zh-CN" altLang="en-US" sz="1000" dirty="0">
                <a:solidFill>
                  <a:schemeClr val="accent3"/>
                </a:solidFill>
                <a:latin typeface="微软雅黑" panose="020B0503020204020204" pitchFamily="34" charset="-122"/>
                <a:ea typeface="微软雅黑" panose="020B0503020204020204" pitchFamily="34" charset="-122"/>
              </a:rPr>
              <a:t>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zh-CN" altLang="en-US" sz="1000" dirty="0" smtClean="0">
              <a:solidFill>
                <a:schemeClr val="accent3"/>
              </a:solidFill>
              <a:latin typeface="微软雅黑" panose="020B0503020204020204" pitchFamily="34" charset="-122"/>
              <a:ea typeface="微软雅黑" panose="020B0503020204020204" pitchFamily="34" charset="-122"/>
            </a:endParaRPr>
          </a:p>
        </p:txBody>
      </p:sp>
      <p:sp>
        <p:nvSpPr>
          <p:cNvPr id="6" name="椭圆 5"/>
          <p:cNvSpPr/>
          <p:nvPr/>
        </p:nvSpPr>
        <p:spPr>
          <a:xfrm>
            <a:off x="4979692" y="1678171"/>
            <a:ext cx="1040482" cy="1026114"/>
          </a:xfrm>
          <a:prstGeom prst="ellipse">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3000" b="1" dirty="0" smtClean="0">
                <a:solidFill>
                  <a:schemeClr val="accent3"/>
                </a:solidFill>
                <a:latin typeface="微软雅黑" panose="020B0503020204020204" pitchFamily="34" charset="-122"/>
                <a:ea typeface="微软雅黑" panose="020B0503020204020204" pitchFamily="34" charset="-122"/>
                <a:cs typeface="Arial Unicode MS" pitchFamily="34" charset="-122"/>
              </a:rPr>
              <a:t>02</a:t>
            </a:r>
            <a:endParaRPr lang="en-US" altLang="zh-CN" sz="3000" b="1" dirty="0" smtClean="0">
              <a:solidFill>
                <a:schemeClr val="accent3"/>
              </a:solidFill>
              <a:latin typeface="微软雅黑" panose="020B0503020204020204" pitchFamily="34" charset="-122"/>
              <a:ea typeface="微软雅黑" panose="020B0503020204020204" pitchFamily="34" charset="-122"/>
              <a:cs typeface="Arial Unicode MS" pitchFamily="34" charset="-122"/>
            </a:endParaRPr>
          </a:p>
        </p:txBody>
      </p:sp>
      <p:sp>
        <p:nvSpPr>
          <p:cNvPr id="7" name="矩形 6"/>
          <p:cNvSpPr/>
          <p:nvPr/>
        </p:nvSpPr>
        <p:spPr>
          <a:xfrm>
            <a:off x="467544" y="2704285"/>
            <a:ext cx="5032389" cy="196165"/>
          </a:xfrm>
          <a:prstGeom prst="rect">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accent3"/>
              </a:solidFill>
              <a:latin typeface="微软雅黑" panose="020B0503020204020204" pitchFamily="34" charset="-122"/>
              <a:ea typeface="微软雅黑" panose="020B0503020204020204" pitchFamily="34" charset="-122"/>
            </a:endParaRPr>
          </a:p>
        </p:txBody>
      </p:sp>
      <p:sp>
        <p:nvSpPr>
          <p:cNvPr id="8" name="同心圆 7"/>
          <p:cNvSpPr/>
          <p:nvPr/>
        </p:nvSpPr>
        <p:spPr>
          <a:xfrm>
            <a:off x="4788024" y="1496294"/>
            <a:ext cx="1423818" cy="1404156"/>
          </a:xfrm>
          <a:prstGeom prst="donut">
            <a:avLst>
              <a:gd name="adj" fmla="val 1384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accent3"/>
              </a:solidFill>
              <a:latin typeface="微软雅黑" panose="020B0503020204020204" pitchFamily="34" charset="-122"/>
              <a:ea typeface="微软雅黑" panose="020B0503020204020204" pitchFamily="34" charset="-122"/>
            </a:endParaRPr>
          </a:p>
        </p:txBody>
      </p:sp>
      <p:sp>
        <p:nvSpPr>
          <p:cNvPr id="9" name="椭圆 8"/>
          <p:cNvSpPr/>
          <p:nvPr/>
        </p:nvSpPr>
        <p:spPr>
          <a:xfrm>
            <a:off x="3905269" y="3509711"/>
            <a:ext cx="1040482" cy="1026114"/>
          </a:xfrm>
          <a:prstGeom prst="ellipse">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3000" b="1" dirty="0" smtClean="0">
                <a:solidFill>
                  <a:schemeClr val="accent3"/>
                </a:solidFill>
                <a:latin typeface="微软雅黑" panose="020B0503020204020204" pitchFamily="34" charset="-122"/>
                <a:ea typeface="微软雅黑" panose="020B0503020204020204" pitchFamily="34" charset="-122"/>
                <a:cs typeface="Arial Unicode MS" pitchFamily="34" charset="-122"/>
              </a:rPr>
              <a:t>03</a:t>
            </a:r>
            <a:endParaRPr lang="en-US" altLang="zh-CN" sz="3000" b="1" dirty="0" smtClean="0">
              <a:solidFill>
                <a:schemeClr val="accent3"/>
              </a:solidFill>
              <a:latin typeface="微软雅黑" panose="020B0503020204020204" pitchFamily="34" charset="-122"/>
              <a:ea typeface="微软雅黑" panose="020B0503020204020204" pitchFamily="34" charset="-122"/>
              <a:cs typeface="Arial Unicode MS" pitchFamily="34" charset="-122"/>
            </a:endParaRPr>
          </a:p>
        </p:txBody>
      </p:sp>
      <p:sp>
        <p:nvSpPr>
          <p:cNvPr id="10" name="矩形 9"/>
          <p:cNvSpPr/>
          <p:nvPr/>
        </p:nvSpPr>
        <p:spPr>
          <a:xfrm>
            <a:off x="467544" y="3327834"/>
            <a:ext cx="3960440" cy="196165"/>
          </a:xfrm>
          <a:prstGeom prst="rect">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accent3"/>
              </a:solidFill>
              <a:latin typeface="微软雅黑" panose="020B0503020204020204" pitchFamily="34" charset="-122"/>
              <a:ea typeface="微软雅黑" panose="020B0503020204020204" pitchFamily="34" charset="-122"/>
            </a:endParaRPr>
          </a:p>
        </p:txBody>
      </p:sp>
      <p:sp>
        <p:nvSpPr>
          <p:cNvPr id="11" name="同心圆 10"/>
          <p:cNvSpPr/>
          <p:nvPr/>
        </p:nvSpPr>
        <p:spPr>
          <a:xfrm flipV="1">
            <a:off x="3707904" y="3327834"/>
            <a:ext cx="1423818" cy="1404156"/>
          </a:xfrm>
          <a:prstGeom prst="donut">
            <a:avLst>
              <a:gd name="adj" fmla="val 1384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accent3"/>
              </a:solidFill>
              <a:latin typeface="微软雅黑" panose="020B0503020204020204" pitchFamily="34" charset="-122"/>
              <a:ea typeface="微软雅黑" panose="020B0503020204020204" pitchFamily="34" charset="-122"/>
            </a:endParaRPr>
          </a:p>
        </p:txBody>
      </p:sp>
      <p:sp>
        <p:nvSpPr>
          <p:cNvPr id="12" name="TextBox 11"/>
          <p:cNvSpPr txBox="1"/>
          <p:nvPr/>
        </p:nvSpPr>
        <p:spPr>
          <a:xfrm>
            <a:off x="6300192" y="1775729"/>
            <a:ext cx="2364750" cy="830997"/>
          </a:xfrm>
          <a:prstGeom prst="rect">
            <a:avLst/>
          </a:prstGeom>
          <a:noFill/>
        </p:spPr>
        <p:txBody>
          <a:bodyPr wrap="none" rtlCol="0">
            <a:spAutoFit/>
          </a:bodyPr>
          <a:lstStyle/>
          <a:p>
            <a:r>
              <a:rPr lang="zh-CN" altLang="en-US" sz="1600" dirty="0" smtClean="0">
                <a:solidFill>
                  <a:schemeClr val="accent3"/>
                </a:solidFill>
                <a:latin typeface="微软雅黑" panose="020B0503020204020204" pitchFamily="34" charset="-122"/>
                <a:ea typeface="微软雅黑" panose="020B0503020204020204" pitchFamily="34" charset="-122"/>
              </a:rPr>
              <a:t>添加标题</a:t>
            </a:r>
            <a:endParaRPr lang="en-US" altLang="zh-CN" sz="16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smtClean="0">
                <a:solidFill>
                  <a:schemeClr val="accent3"/>
                </a:solidFill>
                <a:latin typeface="微软雅黑" panose="020B0503020204020204" pitchFamily="34" charset="-122"/>
                <a:ea typeface="微软雅黑" panose="020B0503020204020204" pitchFamily="34" charset="-122"/>
              </a:rPr>
              <a:t>单击此处添加</a:t>
            </a:r>
            <a:r>
              <a:rPr lang="zh-CN" altLang="en-US" sz="1000" dirty="0">
                <a:solidFill>
                  <a:schemeClr val="accent3"/>
                </a:solidFill>
                <a:latin typeface="微软雅黑" panose="020B0503020204020204" pitchFamily="34" charset="-122"/>
                <a:ea typeface="微软雅黑" panose="020B0503020204020204" pitchFamily="34" charset="-122"/>
              </a:rPr>
              <a:t>文本，单击此处添加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en-US" altLang="zh-CN" sz="10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a:solidFill>
                  <a:schemeClr val="accent3"/>
                </a:solidFill>
                <a:latin typeface="微软雅黑" panose="020B0503020204020204" pitchFamily="34" charset="-122"/>
                <a:ea typeface="微软雅黑" panose="020B0503020204020204" pitchFamily="34" charset="-122"/>
              </a:rPr>
              <a:t>单击此处添加文本</a:t>
            </a:r>
            <a:r>
              <a:rPr lang="zh-CN" altLang="en-US" sz="1000" dirty="0" smtClean="0">
                <a:solidFill>
                  <a:schemeClr val="accent3"/>
                </a:solidFill>
                <a:latin typeface="微软雅黑" panose="020B0503020204020204" pitchFamily="34" charset="-122"/>
                <a:ea typeface="微软雅黑" panose="020B0503020204020204" pitchFamily="34" charset="-122"/>
              </a:rPr>
              <a:t>，</a:t>
            </a:r>
            <a:r>
              <a:rPr lang="zh-CN" altLang="en-US" sz="1000" dirty="0">
                <a:solidFill>
                  <a:schemeClr val="accent3"/>
                </a:solidFill>
                <a:latin typeface="微软雅黑" panose="020B0503020204020204" pitchFamily="34" charset="-122"/>
                <a:ea typeface="微软雅黑" panose="020B0503020204020204" pitchFamily="34" charset="-122"/>
              </a:rPr>
              <a:t>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en-US" altLang="zh-CN" sz="10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a:solidFill>
                  <a:schemeClr val="accent3"/>
                </a:solidFill>
                <a:latin typeface="微软雅黑" panose="020B0503020204020204" pitchFamily="34" charset="-122"/>
                <a:ea typeface="微软雅黑" panose="020B0503020204020204" pitchFamily="34" charset="-122"/>
              </a:rPr>
              <a:t>单击此处添加文本</a:t>
            </a:r>
            <a:r>
              <a:rPr lang="zh-CN" altLang="en-US" sz="1000" dirty="0" smtClean="0">
                <a:solidFill>
                  <a:schemeClr val="accent3"/>
                </a:solidFill>
                <a:latin typeface="微软雅黑" panose="020B0503020204020204" pitchFamily="34" charset="-122"/>
                <a:ea typeface="微软雅黑" panose="020B0503020204020204" pitchFamily="34" charset="-122"/>
              </a:rPr>
              <a:t>，</a:t>
            </a:r>
            <a:r>
              <a:rPr lang="zh-CN" altLang="en-US" sz="1000" dirty="0">
                <a:solidFill>
                  <a:schemeClr val="accent3"/>
                </a:solidFill>
                <a:latin typeface="微软雅黑" panose="020B0503020204020204" pitchFamily="34" charset="-122"/>
                <a:ea typeface="微软雅黑" panose="020B0503020204020204" pitchFamily="34" charset="-122"/>
              </a:rPr>
              <a:t>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zh-CN" altLang="en-US" sz="1000" dirty="0" smtClean="0">
              <a:solidFill>
                <a:schemeClr val="accent3"/>
              </a:solidFill>
              <a:latin typeface="微软雅黑" panose="020B0503020204020204" pitchFamily="34" charset="-122"/>
              <a:ea typeface="微软雅黑" panose="020B0503020204020204" pitchFamily="34" charset="-122"/>
            </a:endParaRPr>
          </a:p>
        </p:txBody>
      </p:sp>
      <p:sp>
        <p:nvSpPr>
          <p:cNvPr id="13" name="TextBox 12"/>
          <p:cNvSpPr txBox="1"/>
          <p:nvPr/>
        </p:nvSpPr>
        <p:spPr>
          <a:xfrm>
            <a:off x="5220072" y="3614413"/>
            <a:ext cx="2364750" cy="830997"/>
          </a:xfrm>
          <a:prstGeom prst="rect">
            <a:avLst/>
          </a:prstGeom>
          <a:noFill/>
        </p:spPr>
        <p:txBody>
          <a:bodyPr wrap="none" rtlCol="0">
            <a:spAutoFit/>
          </a:bodyPr>
          <a:lstStyle/>
          <a:p>
            <a:r>
              <a:rPr lang="zh-CN" altLang="en-US" sz="1600" dirty="0" smtClean="0">
                <a:solidFill>
                  <a:schemeClr val="accent3"/>
                </a:solidFill>
                <a:latin typeface="微软雅黑" panose="020B0503020204020204" pitchFamily="34" charset="-122"/>
                <a:ea typeface="微软雅黑" panose="020B0503020204020204" pitchFamily="34" charset="-122"/>
              </a:rPr>
              <a:t>添加标题</a:t>
            </a:r>
            <a:endParaRPr lang="en-US" altLang="zh-CN" sz="16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smtClean="0">
                <a:solidFill>
                  <a:schemeClr val="accent3"/>
                </a:solidFill>
                <a:latin typeface="微软雅黑" panose="020B0503020204020204" pitchFamily="34" charset="-122"/>
                <a:ea typeface="微软雅黑" panose="020B0503020204020204" pitchFamily="34" charset="-122"/>
              </a:rPr>
              <a:t>单击此处添加</a:t>
            </a:r>
            <a:r>
              <a:rPr lang="zh-CN" altLang="en-US" sz="1000" dirty="0">
                <a:solidFill>
                  <a:schemeClr val="accent3"/>
                </a:solidFill>
                <a:latin typeface="微软雅黑" panose="020B0503020204020204" pitchFamily="34" charset="-122"/>
                <a:ea typeface="微软雅黑" panose="020B0503020204020204" pitchFamily="34" charset="-122"/>
              </a:rPr>
              <a:t>文本，单击此处添加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en-US" altLang="zh-CN" sz="10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a:solidFill>
                  <a:schemeClr val="accent3"/>
                </a:solidFill>
                <a:latin typeface="微软雅黑" panose="020B0503020204020204" pitchFamily="34" charset="-122"/>
                <a:ea typeface="微软雅黑" panose="020B0503020204020204" pitchFamily="34" charset="-122"/>
              </a:rPr>
              <a:t>单击此处添加文本</a:t>
            </a:r>
            <a:r>
              <a:rPr lang="zh-CN" altLang="en-US" sz="1000" dirty="0" smtClean="0">
                <a:solidFill>
                  <a:schemeClr val="accent3"/>
                </a:solidFill>
                <a:latin typeface="微软雅黑" panose="020B0503020204020204" pitchFamily="34" charset="-122"/>
                <a:ea typeface="微软雅黑" panose="020B0503020204020204" pitchFamily="34" charset="-122"/>
              </a:rPr>
              <a:t>，</a:t>
            </a:r>
            <a:r>
              <a:rPr lang="zh-CN" altLang="en-US" sz="1000" dirty="0">
                <a:solidFill>
                  <a:schemeClr val="accent3"/>
                </a:solidFill>
                <a:latin typeface="微软雅黑" panose="020B0503020204020204" pitchFamily="34" charset="-122"/>
                <a:ea typeface="微软雅黑" panose="020B0503020204020204" pitchFamily="34" charset="-122"/>
              </a:rPr>
              <a:t>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en-US" altLang="zh-CN" sz="1000" dirty="0" smtClean="0">
              <a:solidFill>
                <a:schemeClr val="accent3"/>
              </a:solidFill>
              <a:latin typeface="微软雅黑" panose="020B0503020204020204" pitchFamily="34" charset="-122"/>
              <a:ea typeface="微软雅黑" panose="020B0503020204020204" pitchFamily="34" charset="-122"/>
            </a:endParaRPr>
          </a:p>
          <a:p>
            <a:r>
              <a:rPr lang="zh-CN" altLang="en-US" sz="1000" dirty="0">
                <a:solidFill>
                  <a:schemeClr val="accent3"/>
                </a:solidFill>
                <a:latin typeface="微软雅黑" panose="020B0503020204020204" pitchFamily="34" charset="-122"/>
                <a:ea typeface="微软雅黑" panose="020B0503020204020204" pitchFamily="34" charset="-122"/>
              </a:rPr>
              <a:t>单击此处添加文本</a:t>
            </a:r>
            <a:r>
              <a:rPr lang="zh-CN" altLang="en-US" sz="1000" dirty="0" smtClean="0">
                <a:solidFill>
                  <a:schemeClr val="accent3"/>
                </a:solidFill>
                <a:latin typeface="微软雅黑" panose="020B0503020204020204" pitchFamily="34" charset="-122"/>
                <a:ea typeface="微软雅黑" panose="020B0503020204020204" pitchFamily="34" charset="-122"/>
              </a:rPr>
              <a:t>，</a:t>
            </a:r>
            <a:r>
              <a:rPr lang="zh-CN" altLang="en-US" sz="1000" dirty="0">
                <a:solidFill>
                  <a:schemeClr val="accent3"/>
                </a:solidFill>
                <a:latin typeface="微软雅黑" panose="020B0503020204020204" pitchFamily="34" charset="-122"/>
                <a:ea typeface="微软雅黑" panose="020B0503020204020204" pitchFamily="34" charset="-122"/>
              </a:rPr>
              <a:t>单击此处添加</a:t>
            </a:r>
            <a:r>
              <a:rPr lang="zh-CN" altLang="en-US" sz="1000" dirty="0" smtClean="0">
                <a:solidFill>
                  <a:schemeClr val="accent3"/>
                </a:solidFill>
                <a:latin typeface="微软雅黑" panose="020B0503020204020204" pitchFamily="34" charset="-122"/>
                <a:ea typeface="微软雅黑" panose="020B0503020204020204" pitchFamily="34" charset="-122"/>
              </a:rPr>
              <a:t>文本</a:t>
            </a:r>
            <a:endParaRPr lang="zh-CN" altLang="en-US" sz="1000" dirty="0" smtClean="0">
              <a:solidFill>
                <a:schemeClr val="accent3"/>
              </a:solidFill>
              <a:latin typeface="微软雅黑" panose="020B0503020204020204" pitchFamily="34" charset="-122"/>
              <a:ea typeface="微软雅黑" panose="020B0503020204020204" pitchFamily="34" charset="-122"/>
            </a:endParaRPr>
          </a:p>
        </p:txBody>
      </p:sp>
      <p:grpSp>
        <p:nvGrpSpPr>
          <p:cNvPr id="14" name="组合 13"/>
          <p:cNvGrpSpPr/>
          <p:nvPr/>
        </p:nvGrpSpPr>
        <p:grpSpPr>
          <a:xfrm>
            <a:off x="280052" y="242680"/>
            <a:ext cx="2904891" cy="338554"/>
            <a:chOff x="568442" y="319364"/>
            <a:chExt cx="3873190" cy="451406"/>
          </a:xfrm>
        </p:grpSpPr>
        <p:sp>
          <p:nvSpPr>
            <p:cNvPr id="15"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16" name="等腰三角形 15"/>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17"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left)">
                                      <p:cBhvr>
                                        <p:cTn id="7" dur="500"/>
                                        <p:tgtEl>
                                          <p:spTgt spid="3"/>
                                        </p:tgtEl>
                                      </p:cBhvr>
                                    </p:animEffect>
                                  </p:childTnLst>
                                </p:cTn>
                              </p:par>
                            </p:childTnLst>
                          </p:cTn>
                        </p:par>
                        <p:par>
                          <p:cTn id="8" fill="hold">
                            <p:stCondLst>
                              <p:cond delay="500"/>
                            </p:stCondLst>
                            <p:childTnLst>
                              <p:par>
                                <p:cTn id="9" presetID="22" presetClass="entr" presetSubtype="4" fill="hold" grpId="0" nodeType="afterEffect">
                                  <p:stCondLst>
                                    <p:cond delay="0"/>
                                  </p:stCondLst>
                                  <p:childTnLst>
                                    <p:set>
                                      <p:cBhvr>
                                        <p:cTn id="10" dur="1" fill="hold">
                                          <p:stCondLst>
                                            <p:cond delay="0"/>
                                          </p:stCondLst>
                                        </p:cTn>
                                        <p:tgtEl>
                                          <p:spTgt spid="4"/>
                                        </p:tgtEl>
                                        <p:attrNameLst>
                                          <p:attrName>style.visibility</p:attrName>
                                        </p:attrNameLst>
                                      </p:cBhvr>
                                      <p:to>
                                        <p:strVal val="visible"/>
                                      </p:to>
                                    </p:set>
                                    <p:animEffect transition="in" filter="wipe(down)">
                                      <p:cBhvr>
                                        <p:cTn id="11" dur="500"/>
                                        <p:tgtEl>
                                          <p:spTgt spid="4"/>
                                        </p:tgtEl>
                                      </p:cBhvr>
                                    </p:animEffect>
                                  </p:childTnLst>
                                </p:cTn>
                              </p:par>
                              <p:par>
                                <p:cTn id="12" presetID="10" presetClass="entr" presetSubtype="0" fill="hold" grpId="0" nodeType="withEffect">
                                  <p:stCondLst>
                                    <p:cond delay="300"/>
                                  </p:stCondLst>
                                  <p:childTnLst>
                                    <p:set>
                                      <p:cBhvr>
                                        <p:cTn id="13" dur="1" fill="hold">
                                          <p:stCondLst>
                                            <p:cond delay="0"/>
                                          </p:stCondLst>
                                        </p:cTn>
                                        <p:tgtEl>
                                          <p:spTgt spid="2"/>
                                        </p:tgtEl>
                                        <p:attrNameLst>
                                          <p:attrName>style.visibility</p:attrName>
                                        </p:attrNameLst>
                                      </p:cBhvr>
                                      <p:to>
                                        <p:strVal val="visible"/>
                                      </p:to>
                                    </p:set>
                                    <p:animEffect transition="in" filter="fade">
                                      <p:cBhvr>
                                        <p:cTn id="14" dur="500"/>
                                        <p:tgtEl>
                                          <p:spTgt spid="2"/>
                                        </p:tgtEl>
                                      </p:cBhvr>
                                    </p:animEffect>
                                  </p:childTnLst>
                                </p:cTn>
                              </p:par>
                            </p:childTnLst>
                          </p:cTn>
                        </p:par>
                        <p:par>
                          <p:cTn id="15" fill="hold">
                            <p:stCondLst>
                              <p:cond delay="1000"/>
                            </p:stCondLst>
                            <p:childTnLst>
                              <p:par>
                                <p:cTn id="16" presetID="22" presetClass="entr" presetSubtype="1"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Effect transition="in" filter="wipe(up)">
                                      <p:cBhvr>
                                        <p:cTn id="18" dur="500"/>
                                        <p:tgtEl>
                                          <p:spTgt spid="5"/>
                                        </p:tgtEl>
                                      </p:cBhvr>
                                    </p:animEffect>
                                  </p:childTnLst>
                                </p:cTn>
                              </p:par>
                              <p:par>
                                <p:cTn id="19" presetID="22" presetClass="entr" presetSubtype="8" fill="hold" grpId="0" nodeType="withEffect">
                                  <p:stCondLst>
                                    <p:cond delay="0"/>
                                  </p:stCondLst>
                                  <p:childTnLst>
                                    <p:set>
                                      <p:cBhvr>
                                        <p:cTn id="20" dur="1" fill="hold">
                                          <p:stCondLst>
                                            <p:cond delay="0"/>
                                          </p:stCondLst>
                                        </p:cTn>
                                        <p:tgtEl>
                                          <p:spTgt spid="7"/>
                                        </p:tgtEl>
                                        <p:attrNameLst>
                                          <p:attrName>style.visibility</p:attrName>
                                        </p:attrNameLst>
                                      </p:cBhvr>
                                      <p:to>
                                        <p:strVal val="visible"/>
                                      </p:to>
                                    </p:set>
                                    <p:animEffect transition="in" filter="wipe(left)">
                                      <p:cBhvr>
                                        <p:cTn id="21" dur="500"/>
                                        <p:tgtEl>
                                          <p:spTgt spid="7"/>
                                        </p:tgtEl>
                                      </p:cBhvr>
                                    </p:animEffect>
                                  </p:childTnLst>
                                </p:cTn>
                              </p:par>
                            </p:childTnLst>
                          </p:cTn>
                        </p:par>
                        <p:par>
                          <p:cTn id="22" fill="hold">
                            <p:stCondLst>
                              <p:cond delay="1500"/>
                            </p:stCondLst>
                            <p:childTnLst>
                              <p:par>
                                <p:cTn id="23" presetID="22" presetClass="entr" presetSubtype="4" fill="hold" grpId="0" nodeType="afterEffect">
                                  <p:stCondLst>
                                    <p:cond delay="0"/>
                                  </p:stCondLst>
                                  <p:childTnLst>
                                    <p:set>
                                      <p:cBhvr>
                                        <p:cTn id="24" dur="1" fill="hold">
                                          <p:stCondLst>
                                            <p:cond delay="0"/>
                                          </p:stCondLst>
                                        </p:cTn>
                                        <p:tgtEl>
                                          <p:spTgt spid="8"/>
                                        </p:tgtEl>
                                        <p:attrNameLst>
                                          <p:attrName>style.visibility</p:attrName>
                                        </p:attrNameLst>
                                      </p:cBhvr>
                                      <p:to>
                                        <p:strVal val="visible"/>
                                      </p:to>
                                    </p:set>
                                    <p:animEffect transition="in" filter="wipe(down)">
                                      <p:cBhvr>
                                        <p:cTn id="25" dur="500"/>
                                        <p:tgtEl>
                                          <p:spTgt spid="8"/>
                                        </p:tgtEl>
                                      </p:cBhvr>
                                    </p:animEffect>
                                  </p:childTnLst>
                                </p:cTn>
                              </p:par>
                              <p:par>
                                <p:cTn id="26" presetID="10" presetClass="entr" presetSubtype="0" fill="hold" grpId="0" nodeType="withEffect">
                                  <p:stCondLst>
                                    <p:cond delay="300"/>
                                  </p:stCondLst>
                                  <p:childTnLst>
                                    <p:set>
                                      <p:cBhvr>
                                        <p:cTn id="27" dur="1" fill="hold">
                                          <p:stCondLst>
                                            <p:cond delay="0"/>
                                          </p:stCondLst>
                                        </p:cTn>
                                        <p:tgtEl>
                                          <p:spTgt spid="6"/>
                                        </p:tgtEl>
                                        <p:attrNameLst>
                                          <p:attrName>style.visibility</p:attrName>
                                        </p:attrNameLst>
                                      </p:cBhvr>
                                      <p:to>
                                        <p:strVal val="visible"/>
                                      </p:to>
                                    </p:set>
                                    <p:animEffect transition="in" filter="fade">
                                      <p:cBhvr>
                                        <p:cTn id="28" dur="500"/>
                                        <p:tgtEl>
                                          <p:spTgt spid="6"/>
                                        </p:tgtEl>
                                      </p:cBhvr>
                                    </p:animEffect>
                                  </p:childTnLst>
                                </p:cTn>
                              </p:par>
                            </p:childTnLst>
                          </p:cTn>
                        </p:par>
                        <p:par>
                          <p:cTn id="29" fill="hold">
                            <p:stCondLst>
                              <p:cond delay="2000"/>
                            </p:stCondLst>
                            <p:childTnLst>
                              <p:par>
                                <p:cTn id="30" presetID="22" presetClass="entr" presetSubtype="1" fill="hold" grpId="0" nodeType="afterEffect">
                                  <p:stCondLst>
                                    <p:cond delay="0"/>
                                  </p:stCondLst>
                                  <p:childTnLst>
                                    <p:set>
                                      <p:cBhvr>
                                        <p:cTn id="31" dur="1" fill="hold">
                                          <p:stCondLst>
                                            <p:cond delay="0"/>
                                          </p:stCondLst>
                                        </p:cTn>
                                        <p:tgtEl>
                                          <p:spTgt spid="12"/>
                                        </p:tgtEl>
                                        <p:attrNameLst>
                                          <p:attrName>style.visibility</p:attrName>
                                        </p:attrNameLst>
                                      </p:cBhvr>
                                      <p:to>
                                        <p:strVal val="visible"/>
                                      </p:to>
                                    </p:set>
                                    <p:animEffect transition="in" filter="wipe(up)">
                                      <p:cBhvr>
                                        <p:cTn id="32" dur="500"/>
                                        <p:tgtEl>
                                          <p:spTgt spid="12"/>
                                        </p:tgtEl>
                                      </p:cBhvr>
                                    </p:animEffect>
                                  </p:childTnLst>
                                </p:cTn>
                              </p:par>
                              <p:par>
                                <p:cTn id="33" presetID="22" presetClass="entr" presetSubtype="8" fill="hold" grpId="0" nodeType="withEffect">
                                  <p:stCondLst>
                                    <p:cond delay="0"/>
                                  </p:stCondLst>
                                  <p:childTnLst>
                                    <p:set>
                                      <p:cBhvr>
                                        <p:cTn id="34" dur="1" fill="hold">
                                          <p:stCondLst>
                                            <p:cond delay="0"/>
                                          </p:stCondLst>
                                        </p:cTn>
                                        <p:tgtEl>
                                          <p:spTgt spid="10"/>
                                        </p:tgtEl>
                                        <p:attrNameLst>
                                          <p:attrName>style.visibility</p:attrName>
                                        </p:attrNameLst>
                                      </p:cBhvr>
                                      <p:to>
                                        <p:strVal val="visible"/>
                                      </p:to>
                                    </p:set>
                                    <p:animEffect transition="in" filter="wipe(left)">
                                      <p:cBhvr>
                                        <p:cTn id="35" dur="500"/>
                                        <p:tgtEl>
                                          <p:spTgt spid="10"/>
                                        </p:tgtEl>
                                      </p:cBhvr>
                                    </p:animEffect>
                                  </p:childTnLst>
                                </p:cTn>
                              </p:par>
                            </p:childTnLst>
                          </p:cTn>
                        </p:par>
                        <p:par>
                          <p:cTn id="36" fill="hold">
                            <p:stCondLst>
                              <p:cond delay="2500"/>
                            </p:stCondLst>
                            <p:childTnLst>
                              <p:par>
                                <p:cTn id="37" presetID="22" presetClass="entr" presetSubtype="1" fill="hold" grpId="0" nodeType="afterEffect">
                                  <p:stCondLst>
                                    <p:cond delay="0"/>
                                  </p:stCondLst>
                                  <p:childTnLst>
                                    <p:set>
                                      <p:cBhvr>
                                        <p:cTn id="38" dur="1" fill="hold">
                                          <p:stCondLst>
                                            <p:cond delay="0"/>
                                          </p:stCondLst>
                                        </p:cTn>
                                        <p:tgtEl>
                                          <p:spTgt spid="11"/>
                                        </p:tgtEl>
                                        <p:attrNameLst>
                                          <p:attrName>style.visibility</p:attrName>
                                        </p:attrNameLst>
                                      </p:cBhvr>
                                      <p:to>
                                        <p:strVal val="visible"/>
                                      </p:to>
                                    </p:set>
                                    <p:animEffect transition="in" filter="wipe(up)">
                                      <p:cBhvr>
                                        <p:cTn id="39" dur="500"/>
                                        <p:tgtEl>
                                          <p:spTgt spid="11"/>
                                        </p:tgtEl>
                                      </p:cBhvr>
                                    </p:animEffect>
                                  </p:childTnLst>
                                </p:cTn>
                              </p:par>
                              <p:par>
                                <p:cTn id="40" presetID="10" presetClass="entr" presetSubtype="0" fill="hold" grpId="0" nodeType="withEffect">
                                  <p:stCondLst>
                                    <p:cond delay="300"/>
                                  </p:stCondLst>
                                  <p:childTnLst>
                                    <p:set>
                                      <p:cBhvr>
                                        <p:cTn id="41" dur="1" fill="hold">
                                          <p:stCondLst>
                                            <p:cond delay="0"/>
                                          </p:stCondLst>
                                        </p:cTn>
                                        <p:tgtEl>
                                          <p:spTgt spid="9"/>
                                        </p:tgtEl>
                                        <p:attrNameLst>
                                          <p:attrName>style.visibility</p:attrName>
                                        </p:attrNameLst>
                                      </p:cBhvr>
                                      <p:to>
                                        <p:strVal val="visible"/>
                                      </p:to>
                                    </p:set>
                                    <p:animEffect transition="in" filter="fade">
                                      <p:cBhvr>
                                        <p:cTn id="42" dur="500"/>
                                        <p:tgtEl>
                                          <p:spTgt spid="9"/>
                                        </p:tgtEl>
                                      </p:cBhvr>
                                    </p:animEffect>
                                  </p:childTnLst>
                                </p:cTn>
                              </p:par>
                            </p:childTnLst>
                          </p:cTn>
                        </p:par>
                        <p:par>
                          <p:cTn id="43" fill="hold">
                            <p:stCondLst>
                              <p:cond delay="3000"/>
                            </p:stCondLst>
                            <p:childTnLst>
                              <p:par>
                                <p:cTn id="44" presetID="22" presetClass="entr" presetSubtype="1" fill="hold" grpId="0" nodeType="afterEffect">
                                  <p:stCondLst>
                                    <p:cond delay="0"/>
                                  </p:stCondLst>
                                  <p:childTnLst>
                                    <p:set>
                                      <p:cBhvr>
                                        <p:cTn id="45" dur="1" fill="hold">
                                          <p:stCondLst>
                                            <p:cond delay="0"/>
                                          </p:stCondLst>
                                        </p:cTn>
                                        <p:tgtEl>
                                          <p:spTgt spid="13"/>
                                        </p:tgtEl>
                                        <p:attrNameLst>
                                          <p:attrName>style.visibility</p:attrName>
                                        </p:attrNameLst>
                                      </p:cBhvr>
                                      <p:to>
                                        <p:strVal val="visible"/>
                                      </p:to>
                                    </p:set>
                                    <p:animEffect transition="in" filter="wipe(up)">
                                      <p:cBhvr>
                                        <p:cTn id="46"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bldLvl="0" animBg="1"/>
      <p:bldP spid="3" grpId="0" bldLvl="0" animBg="1"/>
      <p:bldP spid="4" grpId="0" bldLvl="0" animBg="1"/>
      <p:bldP spid="5" grpId="0"/>
      <p:bldP spid="6" grpId="0" bldLvl="0" animBg="1"/>
      <p:bldP spid="7" grpId="0" bldLvl="0" animBg="1"/>
      <p:bldP spid="8" grpId="0" bldLvl="0" animBg="1"/>
      <p:bldP spid="9" grpId="0" bldLvl="0" animBg="1"/>
      <p:bldP spid="10" grpId="0" bldLvl="0" animBg="1"/>
      <p:bldP spid="11" grpId="0" bldLvl="0" animBg="1"/>
      <p:bldP spid="12" grpId="0"/>
      <p:bldP spid="13" grpId="0"/>
    </p:bldLst>
  </p:timing>
</p:sld>
</file>

<file path=ppt/slides/slide20.xml><?xml version="1.0" encoding="utf-8"?>
<p:sld xmlns:a="http://schemas.openxmlformats.org/drawingml/2006/main" xmlns:r="http://schemas.openxmlformats.org/officeDocument/2006/relationships" xmlns:p="http://schemas.openxmlformats.org/presentationml/2006/main">
  <p:cSld>
    <p:bg>
      <p:bgPr>
        <a:blipFill dpi="0" rotWithShape="1">
          <a:blip r:embed="rId1"/>
          <a:srcRect/>
          <a:stretch>
            <a:fillRect/>
          </a:stretch>
        </a:blipFill>
        <a:effectLst/>
      </p:bgPr>
    </p:bg>
    <p:spTree>
      <p:nvGrpSpPr>
        <p:cNvPr id="1" name=""/>
        <p:cNvGrpSpPr/>
        <p:nvPr/>
      </p:nvGrpSpPr>
      <p:grpSpPr>
        <a:xfrm>
          <a:off x="0" y="0"/>
          <a:ext cx="0" cy="0"/>
          <a:chOff x="0" y="0"/>
          <a:chExt cx="0" cy="0"/>
        </a:xfrm>
      </p:grpSpPr>
      <p:grpSp>
        <p:nvGrpSpPr>
          <p:cNvPr id="2" name="组合 1"/>
          <p:cNvGrpSpPr/>
          <p:nvPr/>
        </p:nvGrpSpPr>
        <p:grpSpPr>
          <a:xfrm>
            <a:off x="0" y="1383665"/>
            <a:ext cx="9144000" cy="2485390"/>
            <a:chOff x="0" y="2790"/>
            <a:chExt cx="19200" cy="5220"/>
          </a:xfrm>
        </p:grpSpPr>
        <p:sp>
          <p:nvSpPr>
            <p:cNvPr id="6" name="矩形 5"/>
            <p:cNvSpPr/>
            <p:nvPr/>
          </p:nvSpPr>
          <p:spPr>
            <a:xfrm>
              <a:off x="0" y="2790"/>
              <a:ext cx="19200" cy="5220"/>
            </a:xfrm>
            <a:prstGeom prst="rect">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sp>
          <p:nvSpPr>
            <p:cNvPr id="10" name="文本框 9"/>
            <p:cNvSpPr txBox="1"/>
            <p:nvPr/>
          </p:nvSpPr>
          <p:spPr>
            <a:xfrm>
              <a:off x="4464" y="6437"/>
              <a:ext cx="10464" cy="483"/>
            </a:xfrm>
            <a:prstGeom prst="rect">
              <a:avLst/>
            </a:prstGeom>
            <a:noFill/>
            <a:ln>
              <a:noFill/>
            </a:ln>
          </p:spPr>
          <p:txBody>
            <a:bodyPr wrap="square" rtlCol="0">
              <a:spAutoFit/>
            </a:bodyPr>
            <a:p>
              <a:pPr algn="dist"/>
              <a:r>
                <a:rPr lang="zh-CN" altLang="en-US" sz="900" dirty="0">
                  <a:solidFill>
                    <a:srgbClr val="FFCA1B"/>
                  </a:solidFill>
                  <a:latin typeface="华文中宋" panose="02010600040101010101" charset="-122"/>
                  <a:ea typeface="华文中宋" panose="02010600040101010101" charset="-122"/>
                  <a:cs typeface="华文中宋" panose="02010600040101010101" charset="-122"/>
                </a:rPr>
                <a:t>这里输入您的介绍内容，尽量概述，文字控制在</a:t>
              </a:r>
              <a:r>
                <a:rPr lang="en-US" altLang="zh-CN" sz="900" dirty="0">
                  <a:solidFill>
                    <a:srgbClr val="FFCA1B"/>
                  </a:solidFill>
                  <a:latin typeface="华文中宋" panose="02010600040101010101" charset="-122"/>
                  <a:ea typeface="华文中宋" panose="02010600040101010101" charset="-122"/>
                  <a:cs typeface="华文中宋" panose="02010600040101010101" charset="-122"/>
                </a:rPr>
                <a:t>50</a:t>
              </a:r>
              <a:r>
                <a:rPr lang="zh-CN" altLang="en-US" sz="900" dirty="0">
                  <a:solidFill>
                    <a:srgbClr val="FFCA1B"/>
                  </a:solidFill>
                  <a:latin typeface="华文中宋" panose="02010600040101010101" charset="-122"/>
                  <a:ea typeface="华文中宋" panose="02010600040101010101" charset="-122"/>
                  <a:cs typeface="华文中宋" panose="02010600040101010101" charset="-122"/>
                </a:rPr>
                <a:t>子左右即可。</a:t>
              </a:r>
              <a:endParaRPr lang="zh-CN" altLang="en-US" sz="900" dirty="0">
                <a:solidFill>
                  <a:srgbClr val="FFCA1B"/>
                </a:solidFill>
                <a:latin typeface="华文中宋" panose="02010600040101010101" charset="-122"/>
                <a:ea typeface="华文中宋" panose="02010600040101010101" charset="-122"/>
                <a:cs typeface="华文中宋" panose="02010600040101010101" charset="-122"/>
              </a:endParaRPr>
            </a:p>
          </p:txBody>
        </p:sp>
        <p:sp>
          <p:nvSpPr>
            <p:cNvPr id="11" name="文本框 10"/>
            <p:cNvSpPr txBox="1"/>
            <p:nvPr/>
          </p:nvSpPr>
          <p:spPr>
            <a:xfrm>
              <a:off x="6790" y="3100"/>
              <a:ext cx="5164" cy="1226"/>
            </a:xfrm>
            <a:prstGeom prst="rect">
              <a:avLst/>
            </a:prstGeom>
            <a:noFill/>
            <a:ln>
              <a:noFill/>
            </a:ln>
          </p:spPr>
          <p:txBody>
            <a:bodyPr wrap="square" rtlCol="0">
              <a:spAutoFit/>
            </a:bodyPr>
            <a:p>
              <a:pPr algn="dist"/>
              <a:r>
                <a:rPr lang="en-US" sz="3200" b="1" dirty="0">
                  <a:solidFill>
                    <a:srgbClr val="FFCA1B"/>
                  </a:solidFill>
                  <a:latin typeface="华文中宋" panose="02010600040101010101" charset="-122"/>
                  <a:ea typeface="华文中宋" panose="02010600040101010101" charset="-122"/>
                </a:rPr>
                <a:t>PART 04</a:t>
              </a:r>
              <a:endParaRPr lang="en-US" sz="3200" b="1" dirty="0">
                <a:solidFill>
                  <a:srgbClr val="FFCA1B"/>
                </a:solidFill>
                <a:latin typeface="华文中宋" panose="02010600040101010101" charset="-122"/>
                <a:ea typeface="华文中宋" panose="02010600040101010101" charset="-122"/>
              </a:endParaRPr>
            </a:p>
          </p:txBody>
        </p:sp>
        <p:sp>
          <p:nvSpPr>
            <p:cNvPr id="12" name="箭头: V 形 11"/>
            <p:cNvSpPr/>
            <p:nvPr/>
          </p:nvSpPr>
          <p:spPr>
            <a:xfrm>
              <a:off x="17343" y="4938"/>
              <a:ext cx="567" cy="925"/>
            </a:xfrm>
            <a:prstGeom prst="chevron">
              <a:avLst>
                <a:gd name="adj" fmla="val 7250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sp>
          <p:nvSpPr>
            <p:cNvPr id="13" name="箭头: V 形 12"/>
            <p:cNvSpPr/>
            <p:nvPr/>
          </p:nvSpPr>
          <p:spPr>
            <a:xfrm flipH="1">
              <a:off x="1290" y="4938"/>
              <a:ext cx="567" cy="925"/>
            </a:xfrm>
            <a:prstGeom prst="chevron">
              <a:avLst>
                <a:gd name="adj" fmla="val 72508"/>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900">
                <a:solidFill>
                  <a:srgbClr val="FFCA1B"/>
                </a:solidFill>
              </a:endParaRPr>
            </a:p>
          </p:txBody>
        </p:sp>
      </p:grpSp>
      <p:sp>
        <p:nvSpPr>
          <p:cNvPr id="3" name="标题 10"/>
          <p:cNvSpPr>
            <a:spLocks noGrp="1"/>
          </p:cNvSpPr>
          <p:nvPr>
            <p:custDataLst>
              <p:tags r:id="rId2"/>
            </p:custDataLst>
          </p:nvPr>
        </p:nvSpPr>
        <p:spPr>
          <a:xfrm>
            <a:off x="1504950" y="2183080"/>
            <a:ext cx="6134100" cy="885600"/>
          </a:xfrm>
          <a:prstGeom prst="rect">
            <a:avLst/>
          </a:prstGeom>
        </p:spPr>
        <p:txBody>
          <a:bodyPr vert="horz" lIns="91440" tIns="46800" rIns="90000" bIns="46800" rtlCol="0" anchor="b">
            <a:noAutofit/>
          </a:bodyPr>
          <a:lstStyle>
            <a:lvl1pPr algn="ctr" defTabSz="685800" rtl="0" eaLnBrk="1" latinLnBrk="0" hangingPunct="1">
              <a:lnSpc>
                <a:spcPct val="90000"/>
              </a:lnSpc>
              <a:spcBef>
                <a:spcPct val="0"/>
              </a:spcBef>
              <a:buNone/>
              <a:defRPr sz="3600" b="1" kern="1200">
                <a:solidFill>
                  <a:schemeClr val="bg1"/>
                </a:solidFill>
                <a:latin typeface="+mj-lt"/>
                <a:ea typeface="+mj-ea"/>
                <a:cs typeface="+mj-cs"/>
              </a:defRPr>
            </a:lvl1pPr>
          </a:lstStyle>
          <a:p>
            <a:pPr marL="0" indent="0" algn="ctr">
              <a:lnSpc>
                <a:spcPct val="90000"/>
              </a:lnSpc>
              <a:spcBef>
                <a:spcPts val="0"/>
              </a:spcBef>
              <a:spcAft>
                <a:spcPts val="0"/>
              </a:spcAft>
              <a:buSzPct val="100000"/>
            </a:pPr>
            <a:r>
              <a:rPr lang="zh-CN" altLang="en-US" sz="4400" dirty="0">
                <a:solidFill>
                  <a:srgbClr val="FFCA1B"/>
                </a:solidFill>
              </a:rPr>
              <a:t>输入标题内容</a:t>
            </a:r>
            <a:endParaRPr lang="zh-CN" altLang="en-US" sz="4400" dirty="0">
              <a:solidFill>
                <a:srgbClr val="FFCA1B"/>
              </a:solidFill>
            </a:endParaRPr>
          </a:p>
        </p:txBody>
      </p:sp>
    </p:spTree>
  </p:cSld>
  <p:clrMapOvr>
    <a:masterClrMapping/>
  </p:clrMapOvr>
  <mc:AlternateContent xmlns:mc="http://schemas.openxmlformats.org/markup-compatibility/2006">
    <mc:Choice xmlns:p14="http://schemas.microsoft.com/office/powerpoint/2010/main" Requires="p14">
      <p:transition spd="med" p14:dur="700" advClick="0" advTm="5000">
        <p:fade/>
      </p:transition>
    </mc:Choice>
    <mc:Fallback>
      <p:transition spd="med" advClick="0" advTm="5000">
        <p:fade/>
      </p:transition>
    </mc:Fallback>
  </mc:AlternateContent>
  <p:timing>
    <p:tnLst>
      <p:par>
        <p:cTn id="1" dur="indefinite" restart="never" nodeType="tmRoot"/>
      </p:par>
    </p:tn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Line 11"/>
          <p:cNvSpPr>
            <a:spLocks noChangeShapeType="1"/>
          </p:cNvSpPr>
          <p:nvPr/>
        </p:nvSpPr>
        <p:spPr bwMode="auto">
          <a:xfrm flipH="1" flipV="1">
            <a:off x="4053581" y="2013314"/>
            <a:ext cx="1105214" cy="565931"/>
          </a:xfrm>
          <a:prstGeom prst="line">
            <a:avLst/>
          </a:prstGeom>
          <a:noFill/>
          <a:ln w="12700" cap="flat">
            <a:solidFill>
              <a:schemeClr val="accent3"/>
            </a:solidFill>
            <a:prstDash val="sysDash"/>
            <a:miter lim="800000"/>
            <a:headEnd type="none" w="med" len="med"/>
            <a:tailEnd type="triangle" w="lg" len="lg"/>
          </a:ln>
          <a:extLst>
            <a:ext uri="{909E8E84-426E-40DD-AFC4-6F175D3DCCD1}">
              <a14:hiddenFill xmlns:a14="http://schemas.microsoft.com/office/drawing/2010/main">
                <a:noFill/>
              </a14:hiddenFill>
            </a:ext>
          </a:extLst>
        </p:spPr>
        <p:txBody>
          <a:bodyPr vert="horz" wrap="square" lIns="91440" tIns="45720" rIns="91440" bIns="45720" numCol="1" anchor="t" anchorCtr="0" compatLnSpc="1"/>
          <a:lstStyle/>
          <a:p>
            <a:endParaRPr lang="zh-CN" altLang="en-US">
              <a:solidFill>
                <a:srgbClr val="080808"/>
              </a:solidFill>
            </a:endParaRPr>
          </a:p>
        </p:txBody>
      </p:sp>
      <p:sp>
        <p:nvSpPr>
          <p:cNvPr id="22" name="Line 12"/>
          <p:cNvSpPr>
            <a:spLocks noChangeShapeType="1"/>
          </p:cNvSpPr>
          <p:nvPr/>
        </p:nvSpPr>
        <p:spPr bwMode="auto">
          <a:xfrm flipH="1">
            <a:off x="4220303" y="3149954"/>
            <a:ext cx="938492" cy="576195"/>
          </a:xfrm>
          <a:prstGeom prst="line">
            <a:avLst/>
          </a:prstGeom>
          <a:noFill/>
          <a:ln w="12700" cap="flat">
            <a:solidFill>
              <a:schemeClr val="accent3"/>
            </a:solidFill>
            <a:prstDash val="sysDash"/>
            <a:miter lim="800000"/>
            <a:headEnd type="none" w="med" len="med"/>
            <a:tailEnd type="triangle" w="lg" len="lg"/>
          </a:ln>
          <a:extLst>
            <a:ext uri="{909E8E84-426E-40DD-AFC4-6F175D3DCCD1}">
              <a14:hiddenFill xmlns:a14="http://schemas.microsoft.com/office/drawing/2010/main">
                <a:noFill/>
              </a14:hiddenFill>
            </a:ext>
          </a:extLst>
        </p:spPr>
        <p:txBody>
          <a:bodyPr vert="horz" wrap="square" lIns="91440" tIns="45720" rIns="91440" bIns="45720" numCol="1" anchor="t" anchorCtr="0" compatLnSpc="1"/>
          <a:lstStyle/>
          <a:p>
            <a:endParaRPr lang="zh-CN" altLang="en-US">
              <a:solidFill>
                <a:srgbClr val="080808"/>
              </a:solidFill>
            </a:endParaRPr>
          </a:p>
        </p:txBody>
      </p:sp>
      <p:sp>
        <p:nvSpPr>
          <p:cNvPr id="23" name="Line 13"/>
          <p:cNvSpPr>
            <a:spLocks noChangeShapeType="1"/>
          </p:cNvSpPr>
          <p:nvPr/>
        </p:nvSpPr>
        <p:spPr bwMode="auto">
          <a:xfrm flipH="1">
            <a:off x="3674365" y="2877410"/>
            <a:ext cx="1484430" cy="0"/>
          </a:xfrm>
          <a:prstGeom prst="line">
            <a:avLst/>
          </a:prstGeom>
          <a:noFill/>
          <a:ln w="12700" cap="flat">
            <a:solidFill>
              <a:schemeClr val="accent3"/>
            </a:solidFill>
            <a:prstDash val="sysDash"/>
            <a:miter lim="800000"/>
            <a:headEnd type="none" w="med" len="med"/>
            <a:tailEnd type="triangle" w="lg" len="lg"/>
          </a:ln>
          <a:extLst>
            <a:ext uri="{909E8E84-426E-40DD-AFC4-6F175D3DCCD1}">
              <a14:hiddenFill xmlns:a14="http://schemas.microsoft.com/office/drawing/2010/main">
                <a:noFill/>
              </a14:hiddenFill>
            </a:ext>
          </a:extLst>
        </p:spPr>
        <p:txBody>
          <a:bodyPr vert="horz" wrap="square" lIns="91440" tIns="45720" rIns="91440" bIns="45720" numCol="1" anchor="t" anchorCtr="0" compatLnSpc="1"/>
          <a:lstStyle/>
          <a:p>
            <a:endParaRPr lang="zh-CN" altLang="en-US">
              <a:solidFill>
                <a:srgbClr val="080808"/>
              </a:solidFill>
            </a:endParaRPr>
          </a:p>
        </p:txBody>
      </p:sp>
      <p:sp>
        <p:nvSpPr>
          <p:cNvPr id="24" name="TextBox 23"/>
          <p:cNvSpPr txBox="1"/>
          <p:nvPr/>
        </p:nvSpPr>
        <p:spPr>
          <a:xfrm>
            <a:off x="6581368" y="1887223"/>
            <a:ext cx="2016224" cy="2400657"/>
          </a:xfrm>
          <a:prstGeom prst="rect">
            <a:avLst/>
          </a:prstGeom>
          <a:noFill/>
          <a:ln>
            <a:noFill/>
          </a:ln>
        </p:spPr>
        <p:txBody>
          <a:bodyPr wrap="square" rtlCol="0">
            <a:spAutoFit/>
          </a:bodyPr>
          <a:lstStyle/>
          <a:p>
            <a:pPr>
              <a:lnSpc>
                <a:spcPct val="150000"/>
              </a:lnSpc>
            </a:pPr>
            <a:r>
              <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单击添加文本单击添加文本单击添加文本单击添加文本单击添加文本单击添加文本单击添加文本单击添加文本单击添加</a:t>
            </a:r>
            <a:r>
              <a:rPr lang="zh-CN" altLang="en-US" sz="1000" dirty="0" smtClean="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文本单击</a:t>
            </a:r>
            <a:r>
              <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添加文本单击添加文本单击添加文本单击添加文本</a:t>
            </a:r>
            <a:r>
              <a:rPr lang="zh-CN" altLang="en-US" sz="1000" dirty="0" smtClean="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rPr>
              <a:t>单击添加文本单击添加文本单击添加文本单击添加文本单击添加文本</a:t>
            </a:r>
            <a:endParaRPr lang="en-US" altLang="zh-CN" sz="1000" dirty="0" smtClean="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endParaRPr>
          </a:p>
          <a:p>
            <a:pPr>
              <a:lnSpc>
                <a:spcPct val="150000"/>
              </a:lnSpc>
            </a:pPr>
            <a:endParaRPr lang="zh-CN" altLang="en-US" sz="1000" dirty="0" smtClean="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endParaRPr>
          </a:p>
          <a:p>
            <a:pPr>
              <a:lnSpc>
                <a:spcPct val="150000"/>
              </a:lnSpc>
            </a:pPr>
            <a:endParaRPr lang="zh-CN" altLang="en-US" sz="1000" dirty="0">
              <a:solidFill>
                <a:schemeClr val="accent1"/>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25" name="TextBox 24"/>
          <p:cNvSpPr txBox="1"/>
          <p:nvPr/>
        </p:nvSpPr>
        <p:spPr>
          <a:xfrm>
            <a:off x="1618702" y="1203598"/>
            <a:ext cx="1036867" cy="246221"/>
          </a:xfrm>
          <a:prstGeom prst="rect">
            <a:avLst/>
          </a:prstGeom>
          <a:noFill/>
        </p:spPr>
        <p:txBody>
          <a:bodyPr wrap="square" lIns="0" tIns="0" rIns="0" bIns="0" rtlCol="0">
            <a:spAutoFit/>
          </a:bodyPr>
          <a:lstStyle/>
          <a:p>
            <a:pPr algn="ctr"/>
            <a:r>
              <a:rPr lang="zh-CN" altLang="en-US" sz="1600" dirty="0" smtClean="0">
                <a:solidFill>
                  <a:schemeClr val="accent3"/>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3"/>
              </a:solidFill>
              <a:latin typeface="微软雅黑" panose="020B0503020204020204" pitchFamily="34" charset="-122"/>
              <a:ea typeface="微软雅黑" panose="020B0503020204020204" pitchFamily="34" charset="-122"/>
            </a:endParaRPr>
          </a:p>
        </p:txBody>
      </p:sp>
      <p:sp>
        <p:nvSpPr>
          <p:cNvPr id="26" name="TextBox 25"/>
          <p:cNvSpPr txBox="1"/>
          <p:nvPr/>
        </p:nvSpPr>
        <p:spPr>
          <a:xfrm>
            <a:off x="1247931" y="1534011"/>
            <a:ext cx="1667885" cy="461665"/>
          </a:xfrm>
          <a:prstGeom prst="rect">
            <a:avLst/>
          </a:prstGeom>
          <a:noFill/>
        </p:spPr>
        <p:txBody>
          <a:bodyPr wrap="square" lIns="0" tIns="0" rIns="0" bIns="0" rtlCol="0">
            <a:spAutoFit/>
          </a:bodyPr>
          <a:lstStyle/>
          <a:p>
            <a:r>
              <a:rPr lang="zh-CN" altLang="en-US" sz="1000" dirty="0">
                <a:solidFill>
                  <a:schemeClr val="accent3"/>
                </a:solidFill>
                <a:latin typeface="微软雅黑" panose="020B0503020204020204" pitchFamily="34" charset="-122"/>
                <a:ea typeface="微软雅黑" panose="020B0503020204020204" pitchFamily="34" charset="-122"/>
              </a:rPr>
              <a:t>点击</a:t>
            </a:r>
            <a:r>
              <a:rPr lang="zh-CN" altLang="en-US" sz="1000" dirty="0" smtClean="0">
                <a:solidFill>
                  <a:schemeClr val="accent3"/>
                </a:solidFill>
                <a:latin typeface="微软雅黑" panose="020B0503020204020204" pitchFamily="34" charset="-122"/>
                <a:ea typeface="微软雅黑" panose="020B0503020204020204" pitchFamily="34" charset="-122"/>
              </a:rPr>
              <a:t>输入</a:t>
            </a:r>
            <a:r>
              <a:rPr lang="zh-CN" altLang="en-US" sz="1000" dirty="0">
                <a:solidFill>
                  <a:schemeClr val="accent3"/>
                </a:solidFill>
                <a:latin typeface="微软雅黑" panose="020B0503020204020204" pitchFamily="34" charset="-122"/>
                <a:ea typeface="微软雅黑" panose="020B0503020204020204" pitchFamily="34" charset="-122"/>
              </a:rPr>
              <a:t>文字内容点击输入文字</a:t>
            </a:r>
            <a:r>
              <a:rPr lang="zh-CN" altLang="en-US" sz="1000" dirty="0" smtClean="0">
                <a:solidFill>
                  <a:schemeClr val="accent3"/>
                </a:solidFill>
                <a:latin typeface="微软雅黑" panose="020B0503020204020204" pitchFamily="34" charset="-122"/>
                <a:ea typeface="微软雅黑" panose="020B0503020204020204" pitchFamily="34" charset="-122"/>
              </a:rPr>
              <a:t>内容</a:t>
            </a:r>
            <a:r>
              <a:rPr lang="zh-CN" altLang="en-US" sz="1000" dirty="0">
                <a:solidFill>
                  <a:schemeClr val="accent3"/>
                </a:solidFill>
                <a:latin typeface="微软雅黑" panose="020B0503020204020204" pitchFamily="34" charset="-122"/>
                <a:ea typeface="微软雅黑" panose="020B0503020204020204" pitchFamily="34" charset="-122"/>
              </a:rPr>
              <a:t>点击输入</a:t>
            </a:r>
            <a:r>
              <a:rPr lang="zh-CN" altLang="en-US" sz="1000" dirty="0" smtClean="0">
                <a:solidFill>
                  <a:schemeClr val="accent3"/>
                </a:solidFill>
                <a:latin typeface="微软雅黑" panose="020B0503020204020204" pitchFamily="34" charset="-122"/>
                <a:ea typeface="微软雅黑" panose="020B0503020204020204" pitchFamily="34" charset="-122"/>
              </a:rPr>
              <a:t>文字</a:t>
            </a:r>
            <a:r>
              <a:rPr lang="zh-CN" altLang="en-US" sz="1000" dirty="0">
                <a:solidFill>
                  <a:schemeClr val="accent3"/>
                </a:solidFill>
                <a:latin typeface="微软雅黑" panose="020B0503020204020204" pitchFamily="34" charset="-122"/>
                <a:ea typeface="微软雅黑" panose="020B0503020204020204" pitchFamily="34" charset="-122"/>
              </a:rPr>
              <a:t>点击</a:t>
            </a:r>
            <a:r>
              <a:rPr lang="zh-CN" altLang="en-US" sz="1000" dirty="0" smtClean="0">
                <a:solidFill>
                  <a:schemeClr val="accent3"/>
                </a:solidFill>
                <a:latin typeface="微软雅黑" panose="020B0503020204020204" pitchFamily="34" charset="-122"/>
                <a:ea typeface="微软雅黑" panose="020B0503020204020204" pitchFamily="34" charset="-122"/>
              </a:rPr>
              <a:t>输入</a:t>
            </a:r>
            <a:endParaRPr lang="zh-CN" altLang="en-US" sz="1000" dirty="0">
              <a:solidFill>
                <a:schemeClr val="accent3"/>
              </a:solidFill>
              <a:latin typeface="微软雅黑" panose="020B0503020204020204" pitchFamily="34" charset="-122"/>
              <a:ea typeface="微软雅黑" panose="020B0503020204020204" pitchFamily="34" charset="-122"/>
            </a:endParaRPr>
          </a:p>
          <a:p>
            <a:endParaRPr lang="zh-CN" altLang="en-US" sz="1000" dirty="0">
              <a:solidFill>
                <a:schemeClr val="accent3"/>
              </a:solidFill>
              <a:latin typeface="微软雅黑" panose="020B0503020204020204" pitchFamily="34" charset="-122"/>
              <a:ea typeface="微软雅黑" panose="020B0503020204020204" pitchFamily="34" charset="-122"/>
            </a:endParaRPr>
          </a:p>
        </p:txBody>
      </p:sp>
      <p:sp>
        <p:nvSpPr>
          <p:cNvPr id="27" name="TextBox 26"/>
          <p:cNvSpPr txBox="1"/>
          <p:nvPr/>
        </p:nvSpPr>
        <p:spPr>
          <a:xfrm>
            <a:off x="6587495" y="1599503"/>
            <a:ext cx="1036867" cy="246221"/>
          </a:xfrm>
          <a:prstGeom prst="rect">
            <a:avLst/>
          </a:prstGeom>
          <a:noFill/>
        </p:spPr>
        <p:txBody>
          <a:bodyPr wrap="square" lIns="0" tIns="0" rIns="0" bIns="0" rtlCol="0">
            <a:spAutoFit/>
          </a:bodyPr>
          <a:lstStyle/>
          <a:p>
            <a:pPr algn="ctr"/>
            <a:r>
              <a:rPr lang="zh-CN" altLang="en-US" sz="1600" dirty="0" smtClean="0">
                <a:latin typeface="微软雅黑" panose="020B0503020204020204" pitchFamily="34" charset="-122"/>
                <a:ea typeface="微软雅黑" panose="020B0503020204020204" pitchFamily="34" charset="-122"/>
              </a:rPr>
              <a:t>标题文字</a:t>
            </a:r>
            <a:endParaRPr lang="zh-CN" altLang="en-US" sz="1600" dirty="0">
              <a:latin typeface="微软雅黑" panose="020B0503020204020204" pitchFamily="34" charset="-122"/>
              <a:ea typeface="微软雅黑" panose="020B0503020204020204" pitchFamily="34" charset="-122"/>
            </a:endParaRPr>
          </a:p>
        </p:txBody>
      </p:sp>
      <p:grpSp>
        <p:nvGrpSpPr>
          <p:cNvPr id="28" name="组合 27"/>
          <p:cNvGrpSpPr/>
          <p:nvPr/>
        </p:nvGrpSpPr>
        <p:grpSpPr>
          <a:xfrm>
            <a:off x="5315348" y="2380989"/>
            <a:ext cx="1056852" cy="1044555"/>
            <a:chOff x="5315348" y="2380989"/>
            <a:chExt cx="1056852" cy="1044555"/>
          </a:xfrm>
        </p:grpSpPr>
        <p:sp>
          <p:nvSpPr>
            <p:cNvPr id="29" name="任意多边形 83"/>
            <p:cNvSpPr/>
            <p:nvPr/>
          </p:nvSpPr>
          <p:spPr bwMode="auto">
            <a:xfrm rot="16377237">
              <a:off x="5314292" y="2382045"/>
              <a:ext cx="1044555" cy="1042444"/>
            </a:xfrm>
            <a:custGeom>
              <a:avLst/>
              <a:gdLst>
                <a:gd name="connsiteX0" fmla="*/ 0 w 1800200"/>
                <a:gd name="connsiteY0" fmla="*/ 900100 h 1800200"/>
                <a:gd name="connsiteX1" fmla="*/ 263634 w 1800200"/>
                <a:gd name="connsiteY1" fmla="*/ 263633 h 1800200"/>
                <a:gd name="connsiteX2" fmla="*/ 900101 w 1800200"/>
                <a:gd name="connsiteY2" fmla="*/ 1 h 1800200"/>
                <a:gd name="connsiteX3" fmla="*/ 1536568 w 1800200"/>
                <a:gd name="connsiteY3" fmla="*/ 263635 h 1800200"/>
                <a:gd name="connsiteX4" fmla="*/ 1800200 w 1800200"/>
                <a:gd name="connsiteY4" fmla="*/ 900102 h 1800200"/>
                <a:gd name="connsiteX5" fmla="*/ 1536567 w 1800200"/>
                <a:gd name="connsiteY5" fmla="*/ 1536569 h 1800200"/>
                <a:gd name="connsiteX6" fmla="*/ 900100 w 1800200"/>
                <a:gd name="connsiteY6" fmla="*/ 1800202 h 1800200"/>
                <a:gd name="connsiteX7" fmla="*/ 263633 w 1800200"/>
                <a:gd name="connsiteY7" fmla="*/ 1536568 h 1800200"/>
                <a:gd name="connsiteX8" fmla="*/ 0 w 1800200"/>
                <a:gd name="connsiteY8" fmla="*/ 900101 h 1800200"/>
                <a:gd name="connsiteX9" fmla="*/ 0 w 1800200"/>
                <a:gd name="connsiteY9" fmla="*/ 900100 h 1800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00200" h="1800200">
                  <a:moveTo>
                    <a:pt x="0" y="900100"/>
                  </a:moveTo>
                  <a:cubicBezTo>
                    <a:pt x="0" y="661379"/>
                    <a:pt x="94832" y="432435"/>
                    <a:pt x="263634" y="263633"/>
                  </a:cubicBezTo>
                  <a:cubicBezTo>
                    <a:pt x="432436" y="94832"/>
                    <a:pt x="661380" y="0"/>
                    <a:pt x="900101" y="1"/>
                  </a:cubicBezTo>
                  <a:cubicBezTo>
                    <a:pt x="1138822" y="1"/>
                    <a:pt x="1367766" y="94833"/>
                    <a:pt x="1536568" y="263635"/>
                  </a:cubicBezTo>
                  <a:cubicBezTo>
                    <a:pt x="1705369" y="432437"/>
                    <a:pt x="1800201" y="661381"/>
                    <a:pt x="1800200" y="900102"/>
                  </a:cubicBezTo>
                  <a:cubicBezTo>
                    <a:pt x="1800200" y="1138823"/>
                    <a:pt x="1705368" y="1367767"/>
                    <a:pt x="1536567" y="1536569"/>
                  </a:cubicBezTo>
                  <a:cubicBezTo>
                    <a:pt x="1367765" y="1705371"/>
                    <a:pt x="1138821" y="1800202"/>
                    <a:pt x="900100" y="1800202"/>
                  </a:cubicBezTo>
                  <a:cubicBezTo>
                    <a:pt x="661379" y="1800202"/>
                    <a:pt x="432435" y="1705370"/>
                    <a:pt x="263633" y="1536568"/>
                  </a:cubicBezTo>
                  <a:cubicBezTo>
                    <a:pt x="94832" y="1367766"/>
                    <a:pt x="0" y="1138822"/>
                    <a:pt x="0" y="900101"/>
                  </a:cubicBezTo>
                  <a:lnTo>
                    <a:pt x="0" y="900100"/>
                  </a:lnTo>
                  <a:close/>
                </a:path>
              </a:pathLst>
            </a:custGeom>
            <a:solidFill>
              <a:srgbClr val="FFCA1B"/>
            </a:solidFill>
            <a:ln w="25400" cap="flat" cmpd="sng" algn="ctr">
              <a:noFill/>
              <a:prstDash val="solid"/>
            </a:ln>
            <a:effectLst>
              <a:softEdge rad="0"/>
            </a:effectLst>
          </p:spPr>
          <p:txBody>
            <a:bodyPr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fontAlgn="base" hangingPunct="1">
                <a:spcBef>
                  <a:spcPct val="0"/>
                </a:spcBef>
                <a:spcAft>
                  <a:spcPct val="0"/>
                </a:spcAft>
                <a:defRPr/>
              </a:pPr>
              <a:endParaRPr lang="zh-CN" altLang="en-US" sz="3300" kern="0">
                <a:solidFill>
                  <a:srgbClr val="080808"/>
                </a:solidFill>
                <a:latin typeface="宋体" panose="02010600030101010101" pitchFamily="2" charset="-122"/>
                <a:ea typeface="宋体" panose="02010600030101010101" pitchFamily="2" charset="-122"/>
              </a:endParaRPr>
            </a:p>
          </p:txBody>
        </p:sp>
        <p:sp>
          <p:nvSpPr>
            <p:cNvPr id="30" name="TextBox 29"/>
            <p:cNvSpPr txBox="1"/>
            <p:nvPr/>
          </p:nvSpPr>
          <p:spPr>
            <a:xfrm>
              <a:off x="5335333" y="2643758"/>
              <a:ext cx="1036867" cy="553998"/>
            </a:xfrm>
            <a:prstGeom prst="rect">
              <a:avLst/>
            </a:prstGeom>
            <a:noFill/>
          </p:spPr>
          <p:txBody>
            <a:bodyPr wrap="square" lIns="0" tIns="0" rIns="0" bIns="0" rtlCol="0">
              <a:spAutoFit/>
            </a:bodyPr>
            <a:lstStyle/>
            <a:p>
              <a:pPr algn="ctr"/>
              <a:r>
                <a:rPr lang="zh-CN" altLang="en-US" dirty="0" smtClean="0">
                  <a:solidFill>
                    <a:schemeClr val="accent2"/>
                  </a:solidFill>
                  <a:latin typeface="微软雅黑" panose="020B0503020204020204" pitchFamily="34" charset="-122"/>
                  <a:ea typeface="微软雅黑" panose="020B0503020204020204" pitchFamily="34" charset="-122"/>
                </a:rPr>
                <a:t>标题</a:t>
              </a:r>
              <a:endParaRPr lang="en-US" altLang="zh-CN" dirty="0" smtClean="0">
                <a:solidFill>
                  <a:schemeClr val="accent2"/>
                </a:solidFill>
                <a:latin typeface="微软雅黑" panose="020B0503020204020204" pitchFamily="34" charset="-122"/>
                <a:ea typeface="微软雅黑" panose="020B0503020204020204" pitchFamily="34" charset="-122"/>
              </a:endParaRPr>
            </a:p>
            <a:p>
              <a:pPr algn="ctr"/>
              <a:r>
                <a:rPr lang="zh-CN" altLang="en-US" dirty="0" smtClean="0">
                  <a:solidFill>
                    <a:schemeClr val="accent2"/>
                  </a:solidFill>
                  <a:latin typeface="微软雅黑" panose="020B0503020204020204" pitchFamily="34" charset="-122"/>
                  <a:ea typeface="微软雅黑" panose="020B0503020204020204" pitchFamily="34" charset="-122"/>
                </a:rPr>
                <a:t>文字</a:t>
              </a:r>
              <a:endParaRPr lang="zh-CN" altLang="en-US" dirty="0">
                <a:solidFill>
                  <a:schemeClr val="accent2"/>
                </a:solidFill>
                <a:latin typeface="微软雅黑" panose="020B0503020204020204" pitchFamily="34" charset="-122"/>
                <a:ea typeface="微软雅黑" panose="020B0503020204020204" pitchFamily="34" charset="-122"/>
              </a:endParaRPr>
            </a:p>
          </p:txBody>
        </p:sp>
      </p:grpSp>
      <p:grpSp>
        <p:nvGrpSpPr>
          <p:cNvPr id="31" name="组合 30"/>
          <p:cNvGrpSpPr/>
          <p:nvPr/>
        </p:nvGrpSpPr>
        <p:grpSpPr>
          <a:xfrm>
            <a:off x="3078882" y="1266632"/>
            <a:ext cx="1036867" cy="665742"/>
            <a:chOff x="3078882" y="1266632"/>
            <a:chExt cx="1036867" cy="665742"/>
          </a:xfrm>
        </p:grpSpPr>
        <p:sp>
          <p:nvSpPr>
            <p:cNvPr id="32" name="椭圆 80"/>
            <p:cNvSpPr/>
            <p:nvPr/>
          </p:nvSpPr>
          <p:spPr bwMode="auto">
            <a:xfrm>
              <a:off x="3255801" y="1266632"/>
              <a:ext cx="664395" cy="665742"/>
            </a:xfrm>
            <a:prstGeom prst="ellipse">
              <a:avLst/>
            </a:prstGeom>
            <a:solidFill>
              <a:srgbClr val="FFCA1B"/>
            </a:solidFill>
            <a:ln w="25400" cap="flat" cmpd="sng" algn="ctr">
              <a:noFill/>
              <a:prstDash val="solid"/>
            </a:ln>
            <a:effectLst/>
          </p:spPr>
          <p:txBody>
            <a:bodyPr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fontAlgn="base" hangingPunct="1">
                <a:spcBef>
                  <a:spcPct val="0"/>
                </a:spcBef>
                <a:spcAft>
                  <a:spcPct val="0"/>
                </a:spcAft>
                <a:defRPr/>
              </a:pPr>
              <a:endParaRPr lang="zh-CN" altLang="en-US" sz="1200" kern="0" dirty="0">
                <a:solidFill>
                  <a:srgbClr val="080808"/>
                </a:solidFill>
                <a:latin typeface="宋体" panose="02010600030101010101" pitchFamily="2" charset="-122"/>
                <a:ea typeface="宋体" panose="02010600030101010101" pitchFamily="2" charset="-122"/>
              </a:endParaRPr>
            </a:p>
          </p:txBody>
        </p:sp>
        <p:sp>
          <p:nvSpPr>
            <p:cNvPr id="33" name="TextBox 32"/>
            <p:cNvSpPr txBox="1"/>
            <p:nvPr/>
          </p:nvSpPr>
          <p:spPr>
            <a:xfrm>
              <a:off x="3078882" y="1461433"/>
              <a:ext cx="1036867" cy="246221"/>
            </a:xfrm>
            <a:prstGeom prst="rect">
              <a:avLst/>
            </a:prstGeom>
            <a:noFill/>
          </p:spPr>
          <p:txBody>
            <a:bodyPr wrap="square" lIns="0" tIns="0" rIns="0" bIns="0" rtlCol="0">
              <a:spAutoFit/>
            </a:bodyPr>
            <a:lstStyle/>
            <a:p>
              <a:pPr algn="ctr"/>
              <a:r>
                <a:rPr lang="zh-CN" altLang="en-US" sz="1600" dirty="0" smtClean="0">
                  <a:solidFill>
                    <a:schemeClr val="accent2"/>
                  </a:solidFill>
                  <a:latin typeface="微软雅黑" panose="020B0503020204020204" pitchFamily="34" charset="-122"/>
                  <a:ea typeface="微软雅黑" panose="020B0503020204020204" pitchFamily="34" charset="-122"/>
                </a:rPr>
                <a:t>标题</a:t>
              </a:r>
              <a:endParaRPr lang="zh-CN" altLang="en-US" sz="1600" dirty="0">
                <a:solidFill>
                  <a:schemeClr val="accent2"/>
                </a:solidFill>
                <a:latin typeface="微软雅黑" panose="020B0503020204020204" pitchFamily="34" charset="-122"/>
                <a:ea typeface="微软雅黑" panose="020B0503020204020204" pitchFamily="34" charset="-122"/>
              </a:endParaRPr>
            </a:p>
          </p:txBody>
        </p:sp>
      </p:grpSp>
      <p:grpSp>
        <p:nvGrpSpPr>
          <p:cNvPr id="38" name="组合 37"/>
          <p:cNvGrpSpPr/>
          <p:nvPr/>
        </p:nvGrpSpPr>
        <p:grpSpPr>
          <a:xfrm>
            <a:off x="2599029" y="2603954"/>
            <a:ext cx="1036867" cy="691758"/>
            <a:chOff x="2599029" y="2603954"/>
            <a:chExt cx="1036867" cy="691758"/>
          </a:xfrm>
        </p:grpSpPr>
        <p:sp>
          <p:nvSpPr>
            <p:cNvPr id="39" name="椭圆 80"/>
            <p:cNvSpPr/>
            <p:nvPr/>
          </p:nvSpPr>
          <p:spPr bwMode="auto">
            <a:xfrm>
              <a:off x="2746251" y="2603954"/>
              <a:ext cx="690358" cy="691758"/>
            </a:xfrm>
            <a:prstGeom prst="ellipse">
              <a:avLst/>
            </a:prstGeom>
            <a:solidFill>
              <a:srgbClr val="FFCA1B"/>
            </a:solidFill>
            <a:ln w="25400" cap="flat" cmpd="sng" algn="ctr">
              <a:noFill/>
              <a:prstDash val="solid"/>
            </a:ln>
            <a:effectLst/>
          </p:spPr>
          <p:txBody>
            <a:bodyPr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fontAlgn="base" hangingPunct="1">
                <a:spcBef>
                  <a:spcPct val="0"/>
                </a:spcBef>
                <a:spcAft>
                  <a:spcPct val="0"/>
                </a:spcAft>
                <a:defRPr/>
              </a:pPr>
              <a:endParaRPr lang="zh-CN" altLang="en-US" sz="1200" kern="0" dirty="0">
                <a:solidFill>
                  <a:schemeClr val="accent3"/>
                </a:solidFill>
                <a:latin typeface="宋体" panose="02010600030101010101" pitchFamily="2" charset="-122"/>
                <a:ea typeface="宋体" panose="02010600030101010101" pitchFamily="2" charset="-122"/>
              </a:endParaRPr>
            </a:p>
          </p:txBody>
        </p:sp>
        <p:sp>
          <p:nvSpPr>
            <p:cNvPr id="40" name="TextBox 39"/>
            <p:cNvSpPr txBox="1"/>
            <p:nvPr/>
          </p:nvSpPr>
          <p:spPr>
            <a:xfrm>
              <a:off x="2599029" y="2826722"/>
              <a:ext cx="1036867" cy="246221"/>
            </a:xfrm>
            <a:prstGeom prst="rect">
              <a:avLst/>
            </a:prstGeom>
            <a:noFill/>
          </p:spPr>
          <p:txBody>
            <a:bodyPr wrap="square" lIns="0" tIns="0" rIns="0" bIns="0" rtlCol="0">
              <a:spAutoFit/>
            </a:bodyPr>
            <a:lstStyle/>
            <a:p>
              <a:pPr algn="ctr"/>
              <a:r>
                <a:rPr lang="zh-CN" altLang="en-US" sz="1600" dirty="0" smtClean="0">
                  <a:solidFill>
                    <a:schemeClr val="accent3"/>
                  </a:solidFill>
                  <a:latin typeface="微软雅黑" panose="020B0503020204020204" pitchFamily="34" charset="-122"/>
                  <a:ea typeface="微软雅黑" panose="020B0503020204020204" pitchFamily="34" charset="-122"/>
                </a:rPr>
                <a:t>标题</a:t>
              </a:r>
              <a:endParaRPr lang="zh-CN" altLang="en-US" sz="1600" dirty="0" smtClean="0">
                <a:solidFill>
                  <a:schemeClr val="accent3"/>
                </a:solidFill>
                <a:latin typeface="微软雅黑" panose="020B0503020204020204" pitchFamily="34" charset="-122"/>
                <a:ea typeface="微软雅黑" panose="020B0503020204020204" pitchFamily="34" charset="-122"/>
              </a:endParaRPr>
            </a:p>
          </p:txBody>
        </p:sp>
      </p:grpSp>
      <p:grpSp>
        <p:nvGrpSpPr>
          <p:cNvPr id="41" name="组合 40"/>
          <p:cNvGrpSpPr/>
          <p:nvPr/>
        </p:nvGrpSpPr>
        <p:grpSpPr>
          <a:xfrm>
            <a:off x="3218526" y="3839142"/>
            <a:ext cx="1036867" cy="665742"/>
            <a:chOff x="3218526" y="3839142"/>
            <a:chExt cx="1036867" cy="665742"/>
          </a:xfrm>
        </p:grpSpPr>
        <p:sp>
          <p:nvSpPr>
            <p:cNvPr id="57" name="椭圆 80"/>
            <p:cNvSpPr/>
            <p:nvPr/>
          </p:nvSpPr>
          <p:spPr bwMode="auto">
            <a:xfrm>
              <a:off x="3403549" y="3839142"/>
              <a:ext cx="664395" cy="665742"/>
            </a:xfrm>
            <a:prstGeom prst="ellipse">
              <a:avLst/>
            </a:prstGeom>
            <a:solidFill>
              <a:srgbClr val="FFCA1B"/>
            </a:solidFill>
            <a:ln w="25400" cap="flat" cmpd="sng" algn="ctr">
              <a:noFill/>
              <a:prstDash val="solid"/>
            </a:ln>
            <a:effectLst/>
          </p:spPr>
          <p:txBody>
            <a:bodyPr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fontAlgn="base" hangingPunct="1">
                <a:spcBef>
                  <a:spcPct val="0"/>
                </a:spcBef>
                <a:spcAft>
                  <a:spcPct val="0"/>
                </a:spcAft>
                <a:defRPr/>
              </a:pPr>
              <a:endParaRPr lang="zh-CN" altLang="en-US" sz="1200" kern="0" dirty="0">
                <a:solidFill>
                  <a:srgbClr val="080808"/>
                </a:solidFill>
                <a:latin typeface="宋体" panose="02010600030101010101" pitchFamily="2" charset="-122"/>
                <a:ea typeface="宋体" panose="02010600030101010101" pitchFamily="2" charset="-122"/>
              </a:endParaRPr>
            </a:p>
          </p:txBody>
        </p:sp>
        <p:sp>
          <p:nvSpPr>
            <p:cNvPr id="58" name="TextBox 57"/>
            <p:cNvSpPr txBox="1"/>
            <p:nvPr/>
          </p:nvSpPr>
          <p:spPr>
            <a:xfrm>
              <a:off x="3218526" y="4057787"/>
              <a:ext cx="1036867" cy="246221"/>
            </a:xfrm>
            <a:prstGeom prst="rect">
              <a:avLst/>
            </a:prstGeom>
            <a:noFill/>
          </p:spPr>
          <p:txBody>
            <a:bodyPr wrap="square" lIns="0" tIns="0" rIns="0" bIns="0" rtlCol="0">
              <a:spAutoFit/>
            </a:bodyPr>
            <a:lstStyle/>
            <a:p>
              <a:pPr algn="ctr"/>
              <a:r>
                <a:rPr lang="zh-CN" altLang="en-US" sz="1600" dirty="0" smtClean="0">
                  <a:solidFill>
                    <a:schemeClr val="accent2"/>
                  </a:solidFill>
                  <a:latin typeface="微软雅黑" panose="020B0503020204020204" pitchFamily="34" charset="-122"/>
                  <a:ea typeface="微软雅黑" panose="020B0503020204020204" pitchFamily="34" charset="-122"/>
                </a:rPr>
                <a:t>标题</a:t>
              </a:r>
              <a:endParaRPr lang="zh-CN" altLang="en-US" sz="1600" dirty="0">
                <a:solidFill>
                  <a:schemeClr val="accent2"/>
                </a:solidFill>
                <a:latin typeface="微软雅黑" panose="020B0503020204020204" pitchFamily="34" charset="-122"/>
                <a:ea typeface="微软雅黑" panose="020B0503020204020204" pitchFamily="34" charset="-122"/>
              </a:endParaRPr>
            </a:p>
          </p:txBody>
        </p:sp>
      </p:grpSp>
      <p:sp>
        <p:nvSpPr>
          <p:cNvPr id="59" name="TextBox 58"/>
          <p:cNvSpPr txBox="1"/>
          <p:nvPr/>
        </p:nvSpPr>
        <p:spPr>
          <a:xfrm>
            <a:off x="1270363" y="2520647"/>
            <a:ext cx="1036867" cy="246221"/>
          </a:xfrm>
          <a:prstGeom prst="rect">
            <a:avLst/>
          </a:prstGeom>
          <a:noFill/>
        </p:spPr>
        <p:txBody>
          <a:bodyPr wrap="square" lIns="0" tIns="0" rIns="0" bIns="0" rtlCol="0">
            <a:spAutoFit/>
          </a:bodyPr>
          <a:lstStyle/>
          <a:p>
            <a:pPr algn="ctr"/>
            <a:r>
              <a:rPr lang="zh-CN" altLang="en-US" sz="1600" dirty="0" smtClean="0">
                <a:solidFill>
                  <a:schemeClr val="accent3"/>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3"/>
              </a:solidFill>
              <a:latin typeface="微软雅黑" panose="020B0503020204020204" pitchFamily="34" charset="-122"/>
              <a:ea typeface="微软雅黑" panose="020B0503020204020204" pitchFamily="34" charset="-122"/>
            </a:endParaRPr>
          </a:p>
        </p:txBody>
      </p:sp>
      <p:sp>
        <p:nvSpPr>
          <p:cNvPr id="60" name="TextBox 59"/>
          <p:cNvSpPr txBox="1"/>
          <p:nvPr/>
        </p:nvSpPr>
        <p:spPr>
          <a:xfrm>
            <a:off x="899592" y="2851060"/>
            <a:ext cx="1667885" cy="461665"/>
          </a:xfrm>
          <a:prstGeom prst="rect">
            <a:avLst/>
          </a:prstGeom>
          <a:noFill/>
        </p:spPr>
        <p:txBody>
          <a:bodyPr wrap="square" lIns="0" tIns="0" rIns="0" bIns="0" rtlCol="0">
            <a:spAutoFit/>
          </a:bodyPr>
          <a:lstStyle/>
          <a:p>
            <a:r>
              <a:rPr lang="zh-CN" altLang="en-US" sz="1000" dirty="0">
                <a:solidFill>
                  <a:schemeClr val="accent3"/>
                </a:solidFill>
                <a:latin typeface="微软雅黑" panose="020B0503020204020204" pitchFamily="34" charset="-122"/>
                <a:ea typeface="微软雅黑" panose="020B0503020204020204" pitchFamily="34" charset="-122"/>
              </a:rPr>
              <a:t>点击</a:t>
            </a:r>
            <a:r>
              <a:rPr lang="zh-CN" altLang="en-US" sz="1000" dirty="0" smtClean="0">
                <a:solidFill>
                  <a:schemeClr val="accent3"/>
                </a:solidFill>
                <a:latin typeface="微软雅黑" panose="020B0503020204020204" pitchFamily="34" charset="-122"/>
                <a:ea typeface="微软雅黑" panose="020B0503020204020204" pitchFamily="34" charset="-122"/>
              </a:rPr>
              <a:t>输入</a:t>
            </a:r>
            <a:r>
              <a:rPr lang="zh-CN" altLang="en-US" sz="1000" dirty="0">
                <a:solidFill>
                  <a:schemeClr val="accent3"/>
                </a:solidFill>
                <a:latin typeface="微软雅黑" panose="020B0503020204020204" pitchFamily="34" charset="-122"/>
                <a:ea typeface="微软雅黑" panose="020B0503020204020204" pitchFamily="34" charset="-122"/>
              </a:rPr>
              <a:t>文字内容点击输入文字</a:t>
            </a:r>
            <a:r>
              <a:rPr lang="zh-CN" altLang="en-US" sz="1000" dirty="0" smtClean="0">
                <a:solidFill>
                  <a:schemeClr val="accent3"/>
                </a:solidFill>
                <a:latin typeface="微软雅黑" panose="020B0503020204020204" pitchFamily="34" charset="-122"/>
                <a:ea typeface="微软雅黑" panose="020B0503020204020204" pitchFamily="34" charset="-122"/>
              </a:rPr>
              <a:t>内容</a:t>
            </a:r>
            <a:r>
              <a:rPr lang="zh-CN" altLang="en-US" sz="1000" dirty="0">
                <a:solidFill>
                  <a:schemeClr val="accent3"/>
                </a:solidFill>
                <a:latin typeface="微软雅黑" panose="020B0503020204020204" pitchFamily="34" charset="-122"/>
                <a:ea typeface="微软雅黑" panose="020B0503020204020204" pitchFamily="34" charset="-122"/>
              </a:rPr>
              <a:t>点击输入</a:t>
            </a:r>
            <a:r>
              <a:rPr lang="zh-CN" altLang="en-US" sz="1000" dirty="0" smtClean="0">
                <a:solidFill>
                  <a:schemeClr val="accent3"/>
                </a:solidFill>
                <a:latin typeface="微软雅黑" panose="020B0503020204020204" pitchFamily="34" charset="-122"/>
                <a:ea typeface="微软雅黑" panose="020B0503020204020204" pitchFamily="34" charset="-122"/>
              </a:rPr>
              <a:t>文字</a:t>
            </a:r>
            <a:r>
              <a:rPr lang="zh-CN" altLang="en-US" sz="1000" dirty="0">
                <a:solidFill>
                  <a:schemeClr val="accent3"/>
                </a:solidFill>
                <a:latin typeface="微软雅黑" panose="020B0503020204020204" pitchFamily="34" charset="-122"/>
                <a:ea typeface="微软雅黑" panose="020B0503020204020204" pitchFamily="34" charset="-122"/>
              </a:rPr>
              <a:t>点击</a:t>
            </a:r>
            <a:r>
              <a:rPr lang="zh-CN" altLang="en-US" sz="1000" dirty="0" smtClean="0">
                <a:solidFill>
                  <a:schemeClr val="accent3"/>
                </a:solidFill>
                <a:latin typeface="微软雅黑" panose="020B0503020204020204" pitchFamily="34" charset="-122"/>
                <a:ea typeface="微软雅黑" panose="020B0503020204020204" pitchFamily="34" charset="-122"/>
              </a:rPr>
              <a:t>输入</a:t>
            </a:r>
            <a:endParaRPr lang="zh-CN" altLang="en-US" sz="1000" dirty="0">
              <a:solidFill>
                <a:schemeClr val="accent3"/>
              </a:solidFill>
              <a:latin typeface="微软雅黑" panose="020B0503020204020204" pitchFamily="34" charset="-122"/>
              <a:ea typeface="微软雅黑" panose="020B0503020204020204" pitchFamily="34" charset="-122"/>
            </a:endParaRPr>
          </a:p>
          <a:p>
            <a:endParaRPr lang="zh-CN" altLang="en-US" sz="1000" dirty="0">
              <a:solidFill>
                <a:schemeClr val="accent3"/>
              </a:solidFill>
              <a:latin typeface="微软雅黑" panose="020B0503020204020204" pitchFamily="34" charset="-122"/>
              <a:ea typeface="微软雅黑" panose="020B0503020204020204" pitchFamily="34" charset="-122"/>
            </a:endParaRPr>
          </a:p>
        </p:txBody>
      </p:sp>
      <p:sp>
        <p:nvSpPr>
          <p:cNvPr id="61" name="TextBox 60"/>
          <p:cNvSpPr txBox="1"/>
          <p:nvPr/>
        </p:nvSpPr>
        <p:spPr>
          <a:xfrm>
            <a:off x="1978742" y="3811566"/>
            <a:ext cx="1036867" cy="246221"/>
          </a:xfrm>
          <a:prstGeom prst="rect">
            <a:avLst/>
          </a:prstGeom>
          <a:noFill/>
        </p:spPr>
        <p:txBody>
          <a:bodyPr wrap="square" lIns="0" tIns="0" rIns="0" bIns="0" rtlCol="0">
            <a:spAutoFit/>
          </a:bodyPr>
          <a:lstStyle/>
          <a:p>
            <a:pPr algn="ctr"/>
            <a:r>
              <a:rPr lang="zh-CN" altLang="en-US" sz="1600" dirty="0" smtClean="0">
                <a:solidFill>
                  <a:schemeClr val="accent3"/>
                </a:solidFill>
                <a:latin typeface="微软雅黑" panose="020B0503020204020204" pitchFamily="34" charset="-122"/>
                <a:ea typeface="微软雅黑" panose="020B0503020204020204" pitchFamily="34" charset="-122"/>
              </a:rPr>
              <a:t>标题文字</a:t>
            </a:r>
            <a:endParaRPr lang="zh-CN" altLang="en-US" sz="1600" dirty="0" smtClean="0">
              <a:solidFill>
                <a:schemeClr val="accent3"/>
              </a:solidFill>
              <a:latin typeface="微软雅黑" panose="020B0503020204020204" pitchFamily="34" charset="-122"/>
              <a:ea typeface="微软雅黑" panose="020B0503020204020204" pitchFamily="34" charset="-122"/>
            </a:endParaRPr>
          </a:p>
        </p:txBody>
      </p:sp>
      <p:sp>
        <p:nvSpPr>
          <p:cNvPr id="62" name="TextBox 61"/>
          <p:cNvSpPr txBox="1"/>
          <p:nvPr/>
        </p:nvSpPr>
        <p:spPr>
          <a:xfrm>
            <a:off x="1607971" y="4141979"/>
            <a:ext cx="1667885" cy="461665"/>
          </a:xfrm>
          <a:prstGeom prst="rect">
            <a:avLst/>
          </a:prstGeom>
          <a:noFill/>
        </p:spPr>
        <p:txBody>
          <a:bodyPr wrap="square" lIns="0" tIns="0" rIns="0" bIns="0" rtlCol="0">
            <a:spAutoFit/>
          </a:bodyPr>
          <a:lstStyle/>
          <a:p>
            <a:r>
              <a:rPr lang="zh-CN" altLang="en-US" sz="1000" dirty="0">
                <a:solidFill>
                  <a:schemeClr val="accent3"/>
                </a:solidFill>
                <a:latin typeface="微软雅黑" panose="020B0503020204020204" pitchFamily="34" charset="-122"/>
                <a:ea typeface="微软雅黑" panose="020B0503020204020204" pitchFamily="34" charset="-122"/>
              </a:rPr>
              <a:t>点击</a:t>
            </a:r>
            <a:r>
              <a:rPr lang="zh-CN" altLang="en-US" sz="1000" dirty="0" smtClean="0">
                <a:solidFill>
                  <a:schemeClr val="accent3"/>
                </a:solidFill>
                <a:latin typeface="微软雅黑" panose="020B0503020204020204" pitchFamily="34" charset="-122"/>
                <a:ea typeface="微软雅黑" panose="020B0503020204020204" pitchFamily="34" charset="-122"/>
              </a:rPr>
              <a:t>输入</a:t>
            </a:r>
            <a:r>
              <a:rPr lang="zh-CN" altLang="en-US" sz="1000" dirty="0">
                <a:solidFill>
                  <a:schemeClr val="accent3"/>
                </a:solidFill>
                <a:latin typeface="微软雅黑" panose="020B0503020204020204" pitchFamily="34" charset="-122"/>
                <a:ea typeface="微软雅黑" panose="020B0503020204020204" pitchFamily="34" charset="-122"/>
              </a:rPr>
              <a:t>文字内容点击输入文字</a:t>
            </a:r>
            <a:r>
              <a:rPr lang="zh-CN" altLang="en-US" sz="1000" dirty="0" smtClean="0">
                <a:solidFill>
                  <a:schemeClr val="accent3"/>
                </a:solidFill>
                <a:latin typeface="微软雅黑" panose="020B0503020204020204" pitchFamily="34" charset="-122"/>
                <a:ea typeface="微软雅黑" panose="020B0503020204020204" pitchFamily="34" charset="-122"/>
              </a:rPr>
              <a:t>内容</a:t>
            </a:r>
            <a:r>
              <a:rPr lang="zh-CN" altLang="en-US" sz="1000" dirty="0">
                <a:solidFill>
                  <a:schemeClr val="accent3"/>
                </a:solidFill>
                <a:latin typeface="微软雅黑" panose="020B0503020204020204" pitchFamily="34" charset="-122"/>
                <a:ea typeface="微软雅黑" panose="020B0503020204020204" pitchFamily="34" charset="-122"/>
              </a:rPr>
              <a:t>点击输入</a:t>
            </a:r>
            <a:r>
              <a:rPr lang="zh-CN" altLang="en-US" sz="1000" dirty="0" smtClean="0">
                <a:solidFill>
                  <a:schemeClr val="accent3"/>
                </a:solidFill>
                <a:latin typeface="微软雅黑" panose="020B0503020204020204" pitchFamily="34" charset="-122"/>
                <a:ea typeface="微软雅黑" panose="020B0503020204020204" pitchFamily="34" charset="-122"/>
              </a:rPr>
              <a:t>文字</a:t>
            </a:r>
            <a:r>
              <a:rPr lang="zh-CN" altLang="en-US" sz="1000" dirty="0">
                <a:solidFill>
                  <a:schemeClr val="accent3"/>
                </a:solidFill>
                <a:latin typeface="微软雅黑" panose="020B0503020204020204" pitchFamily="34" charset="-122"/>
                <a:ea typeface="微软雅黑" panose="020B0503020204020204" pitchFamily="34" charset="-122"/>
              </a:rPr>
              <a:t>点击</a:t>
            </a:r>
            <a:r>
              <a:rPr lang="zh-CN" altLang="en-US" sz="1000" dirty="0" smtClean="0">
                <a:solidFill>
                  <a:schemeClr val="accent3"/>
                </a:solidFill>
                <a:latin typeface="微软雅黑" panose="020B0503020204020204" pitchFamily="34" charset="-122"/>
                <a:ea typeface="微软雅黑" panose="020B0503020204020204" pitchFamily="34" charset="-122"/>
              </a:rPr>
              <a:t>输入</a:t>
            </a:r>
            <a:endParaRPr lang="zh-CN" altLang="en-US" sz="1000" dirty="0">
              <a:solidFill>
                <a:schemeClr val="accent3"/>
              </a:solidFill>
              <a:latin typeface="微软雅黑" panose="020B0503020204020204" pitchFamily="34" charset="-122"/>
              <a:ea typeface="微软雅黑" panose="020B0503020204020204" pitchFamily="34" charset="-122"/>
            </a:endParaRPr>
          </a:p>
          <a:p>
            <a:endParaRPr lang="zh-CN" altLang="en-US" sz="1000" dirty="0">
              <a:solidFill>
                <a:schemeClr val="accent3"/>
              </a:solidFill>
              <a:latin typeface="微软雅黑" panose="020B0503020204020204" pitchFamily="34" charset="-122"/>
              <a:ea typeface="微软雅黑" panose="020B0503020204020204" pitchFamily="34" charset="-122"/>
            </a:endParaRPr>
          </a:p>
        </p:txBody>
      </p:sp>
      <p:grpSp>
        <p:nvGrpSpPr>
          <p:cNvPr id="63" name="组合 62"/>
          <p:cNvGrpSpPr/>
          <p:nvPr/>
        </p:nvGrpSpPr>
        <p:grpSpPr>
          <a:xfrm>
            <a:off x="280052" y="242680"/>
            <a:ext cx="2904891" cy="338554"/>
            <a:chOff x="568442" y="319364"/>
            <a:chExt cx="3873190" cy="451406"/>
          </a:xfrm>
        </p:grpSpPr>
        <p:sp>
          <p:nvSpPr>
            <p:cNvPr id="64"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65" name="等腰三角形 64"/>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66"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Tm="5000">
        <p:fade/>
      </p:transition>
    </mc:Choice>
    <mc:Fallback>
      <p:transition spd="med"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8"/>
                                        </p:tgtEl>
                                        <p:attrNameLst>
                                          <p:attrName>style.visibility</p:attrName>
                                        </p:attrNameLst>
                                      </p:cBhvr>
                                      <p:to>
                                        <p:strVal val="visible"/>
                                      </p:to>
                                    </p:set>
                                    <p:anim calcmode="lin" valueType="num">
                                      <p:cBhvr>
                                        <p:cTn id="7" dur="500" fill="hold"/>
                                        <p:tgtEl>
                                          <p:spTgt spid="28"/>
                                        </p:tgtEl>
                                        <p:attrNameLst>
                                          <p:attrName>ppt_w</p:attrName>
                                        </p:attrNameLst>
                                      </p:cBhvr>
                                      <p:tavLst>
                                        <p:tav tm="0">
                                          <p:val>
                                            <p:fltVal val="0"/>
                                          </p:val>
                                        </p:tav>
                                        <p:tav tm="100000">
                                          <p:val>
                                            <p:strVal val="#ppt_w"/>
                                          </p:val>
                                        </p:tav>
                                      </p:tavLst>
                                    </p:anim>
                                    <p:anim calcmode="lin" valueType="num">
                                      <p:cBhvr>
                                        <p:cTn id="8" dur="500" fill="hold"/>
                                        <p:tgtEl>
                                          <p:spTgt spid="28"/>
                                        </p:tgtEl>
                                        <p:attrNameLst>
                                          <p:attrName>ppt_h</p:attrName>
                                        </p:attrNameLst>
                                      </p:cBhvr>
                                      <p:tavLst>
                                        <p:tav tm="0">
                                          <p:val>
                                            <p:fltVal val="0"/>
                                          </p:val>
                                        </p:tav>
                                        <p:tav tm="100000">
                                          <p:val>
                                            <p:strVal val="#ppt_h"/>
                                          </p:val>
                                        </p:tav>
                                      </p:tavLst>
                                    </p:anim>
                                    <p:animEffect transition="in" filter="fade">
                                      <p:cBhvr>
                                        <p:cTn id="9" dur="500"/>
                                        <p:tgtEl>
                                          <p:spTgt spid="28"/>
                                        </p:tgtEl>
                                      </p:cBhvr>
                                    </p:animEffect>
                                  </p:childTnLst>
                                </p:cTn>
                              </p:par>
                            </p:childTnLst>
                          </p:cTn>
                        </p:par>
                      </p:childTnLst>
                    </p:cTn>
                  </p:par>
                  <p:par>
                    <p:cTn id="10" fill="hold">
                      <p:stCondLst>
                        <p:cond delay="indefinite"/>
                      </p:stCondLst>
                      <p:childTnLst>
                        <p:par>
                          <p:cTn id="11" fill="hold">
                            <p:stCondLst>
                              <p:cond delay="0"/>
                            </p:stCondLst>
                            <p:childTnLst>
                              <p:par>
                                <p:cTn id="12" presetID="22" presetClass="entr" presetSubtype="2" fill="hold" grpId="0" nodeType="clickEffect">
                                  <p:stCondLst>
                                    <p:cond delay="0"/>
                                  </p:stCondLst>
                                  <p:childTnLst>
                                    <p:set>
                                      <p:cBhvr>
                                        <p:cTn id="13" dur="1" fill="hold">
                                          <p:stCondLst>
                                            <p:cond delay="0"/>
                                          </p:stCondLst>
                                        </p:cTn>
                                        <p:tgtEl>
                                          <p:spTgt spid="21"/>
                                        </p:tgtEl>
                                        <p:attrNameLst>
                                          <p:attrName>style.visibility</p:attrName>
                                        </p:attrNameLst>
                                      </p:cBhvr>
                                      <p:to>
                                        <p:strVal val="visible"/>
                                      </p:to>
                                    </p:set>
                                    <p:animEffect transition="in" filter="wipe(right)">
                                      <p:cBhvr>
                                        <p:cTn id="14" dur="500"/>
                                        <p:tgtEl>
                                          <p:spTgt spid="21"/>
                                        </p:tgtEl>
                                      </p:cBhvr>
                                    </p:animEffect>
                                  </p:childTnLst>
                                </p:cTn>
                              </p:par>
                              <p:par>
                                <p:cTn id="15" presetID="22" presetClass="entr" presetSubtype="2" fill="hold" grpId="0" nodeType="withEffect">
                                  <p:stCondLst>
                                    <p:cond delay="0"/>
                                  </p:stCondLst>
                                  <p:childTnLst>
                                    <p:set>
                                      <p:cBhvr>
                                        <p:cTn id="16" dur="1" fill="hold">
                                          <p:stCondLst>
                                            <p:cond delay="0"/>
                                          </p:stCondLst>
                                        </p:cTn>
                                        <p:tgtEl>
                                          <p:spTgt spid="23"/>
                                        </p:tgtEl>
                                        <p:attrNameLst>
                                          <p:attrName>style.visibility</p:attrName>
                                        </p:attrNameLst>
                                      </p:cBhvr>
                                      <p:to>
                                        <p:strVal val="visible"/>
                                      </p:to>
                                    </p:set>
                                    <p:animEffect transition="in" filter="wipe(right)">
                                      <p:cBhvr>
                                        <p:cTn id="17" dur="500"/>
                                        <p:tgtEl>
                                          <p:spTgt spid="23"/>
                                        </p:tgtEl>
                                      </p:cBhvr>
                                    </p:animEffect>
                                  </p:childTnLst>
                                </p:cTn>
                              </p:par>
                              <p:par>
                                <p:cTn id="18" presetID="22" presetClass="entr" presetSubtype="2" fill="hold" grpId="0" nodeType="withEffect">
                                  <p:stCondLst>
                                    <p:cond delay="0"/>
                                  </p:stCondLst>
                                  <p:childTnLst>
                                    <p:set>
                                      <p:cBhvr>
                                        <p:cTn id="19" dur="1" fill="hold">
                                          <p:stCondLst>
                                            <p:cond delay="0"/>
                                          </p:stCondLst>
                                        </p:cTn>
                                        <p:tgtEl>
                                          <p:spTgt spid="22"/>
                                        </p:tgtEl>
                                        <p:attrNameLst>
                                          <p:attrName>style.visibility</p:attrName>
                                        </p:attrNameLst>
                                      </p:cBhvr>
                                      <p:to>
                                        <p:strVal val="visible"/>
                                      </p:to>
                                    </p:set>
                                    <p:animEffect transition="in" filter="wipe(right)">
                                      <p:cBhvr>
                                        <p:cTn id="20" dur="500"/>
                                        <p:tgtEl>
                                          <p:spTgt spid="22"/>
                                        </p:tgtEl>
                                      </p:cBhvr>
                                    </p:animEffect>
                                  </p:childTnLst>
                                </p:cTn>
                              </p:par>
                            </p:childTnLst>
                          </p:cTn>
                        </p:par>
                      </p:childTnLst>
                    </p:cTn>
                  </p:par>
                  <p:par>
                    <p:cTn id="21" fill="hold">
                      <p:stCondLst>
                        <p:cond delay="indefinite"/>
                      </p:stCondLst>
                      <p:childTnLst>
                        <p:par>
                          <p:cTn id="22" fill="hold">
                            <p:stCondLst>
                              <p:cond delay="0"/>
                            </p:stCondLst>
                            <p:childTnLst>
                              <p:par>
                                <p:cTn id="23" presetID="53" presetClass="entr" presetSubtype="16" fill="hold" nodeType="clickEffect">
                                  <p:stCondLst>
                                    <p:cond delay="0"/>
                                  </p:stCondLst>
                                  <p:childTnLst>
                                    <p:set>
                                      <p:cBhvr>
                                        <p:cTn id="24" dur="1" fill="hold">
                                          <p:stCondLst>
                                            <p:cond delay="0"/>
                                          </p:stCondLst>
                                        </p:cTn>
                                        <p:tgtEl>
                                          <p:spTgt spid="31"/>
                                        </p:tgtEl>
                                        <p:attrNameLst>
                                          <p:attrName>style.visibility</p:attrName>
                                        </p:attrNameLst>
                                      </p:cBhvr>
                                      <p:to>
                                        <p:strVal val="visible"/>
                                      </p:to>
                                    </p:set>
                                    <p:anim calcmode="lin" valueType="num">
                                      <p:cBhvr>
                                        <p:cTn id="25" dur="500" fill="hold"/>
                                        <p:tgtEl>
                                          <p:spTgt spid="31"/>
                                        </p:tgtEl>
                                        <p:attrNameLst>
                                          <p:attrName>ppt_w</p:attrName>
                                        </p:attrNameLst>
                                      </p:cBhvr>
                                      <p:tavLst>
                                        <p:tav tm="0">
                                          <p:val>
                                            <p:fltVal val="0"/>
                                          </p:val>
                                        </p:tav>
                                        <p:tav tm="100000">
                                          <p:val>
                                            <p:strVal val="#ppt_w"/>
                                          </p:val>
                                        </p:tav>
                                      </p:tavLst>
                                    </p:anim>
                                    <p:anim calcmode="lin" valueType="num">
                                      <p:cBhvr>
                                        <p:cTn id="26" dur="500" fill="hold"/>
                                        <p:tgtEl>
                                          <p:spTgt spid="31"/>
                                        </p:tgtEl>
                                        <p:attrNameLst>
                                          <p:attrName>ppt_h</p:attrName>
                                        </p:attrNameLst>
                                      </p:cBhvr>
                                      <p:tavLst>
                                        <p:tav tm="0">
                                          <p:val>
                                            <p:fltVal val="0"/>
                                          </p:val>
                                        </p:tav>
                                        <p:tav tm="100000">
                                          <p:val>
                                            <p:strVal val="#ppt_h"/>
                                          </p:val>
                                        </p:tav>
                                      </p:tavLst>
                                    </p:anim>
                                    <p:animEffect transition="in" filter="fade">
                                      <p:cBhvr>
                                        <p:cTn id="27" dur="500"/>
                                        <p:tgtEl>
                                          <p:spTgt spid="31"/>
                                        </p:tgtEl>
                                      </p:cBhvr>
                                    </p:animEffect>
                                  </p:childTnLst>
                                </p:cTn>
                              </p:par>
                            </p:childTnLst>
                          </p:cTn>
                        </p:par>
                      </p:childTnLst>
                    </p:cTn>
                  </p:par>
                  <p:par>
                    <p:cTn id="28" fill="hold">
                      <p:stCondLst>
                        <p:cond delay="indefinite"/>
                      </p:stCondLst>
                      <p:childTnLst>
                        <p:par>
                          <p:cTn id="29" fill="hold">
                            <p:stCondLst>
                              <p:cond delay="0"/>
                            </p:stCondLst>
                            <p:childTnLst>
                              <p:par>
                                <p:cTn id="30" presetID="53" presetClass="entr" presetSubtype="16" fill="hold" nodeType="clickEffect">
                                  <p:stCondLst>
                                    <p:cond delay="0"/>
                                  </p:stCondLst>
                                  <p:childTnLst>
                                    <p:set>
                                      <p:cBhvr>
                                        <p:cTn id="31" dur="1" fill="hold">
                                          <p:stCondLst>
                                            <p:cond delay="0"/>
                                          </p:stCondLst>
                                        </p:cTn>
                                        <p:tgtEl>
                                          <p:spTgt spid="38"/>
                                        </p:tgtEl>
                                        <p:attrNameLst>
                                          <p:attrName>style.visibility</p:attrName>
                                        </p:attrNameLst>
                                      </p:cBhvr>
                                      <p:to>
                                        <p:strVal val="visible"/>
                                      </p:to>
                                    </p:set>
                                    <p:anim calcmode="lin" valueType="num">
                                      <p:cBhvr>
                                        <p:cTn id="32" dur="500" fill="hold"/>
                                        <p:tgtEl>
                                          <p:spTgt spid="38"/>
                                        </p:tgtEl>
                                        <p:attrNameLst>
                                          <p:attrName>ppt_w</p:attrName>
                                        </p:attrNameLst>
                                      </p:cBhvr>
                                      <p:tavLst>
                                        <p:tav tm="0">
                                          <p:val>
                                            <p:fltVal val="0"/>
                                          </p:val>
                                        </p:tav>
                                        <p:tav tm="100000">
                                          <p:val>
                                            <p:strVal val="#ppt_w"/>
                                          </p:val>
                                        </p:tav>
                                      </p:tavLst>
                                    </p:anim>
                                    <p:anim calcmode="lin" valueType="num">
                                      <p:cBhvr>
                                        <p:cTn id="33" dur="500" fill="hold"/>
                                        <p:tgtEl>
                                          <p:spTgt spid="38"/>
                                        </p:tgtEl>
                                        <p:attrNameLst>
                                          <p:attrName>ppt_h</p:attrName>
                                        </p:attrNameLst>
                                      </p:cBhvr>
                                      <p:tavLst>
                                        <p:tav tm="0">
                                          <p:val>
                                            <p:fltVal val="0"/>
                                          </p:val>
                                        </p:tav>
                                        <p:tav tm="100000">
                                          <p:val>
                                            <p:strVal val="#ppt_h"/>
                                          </p:val>
                                        </p:tav>
                                      </p:tavLst>
                                    </p:anim>
                                    <p:animEffect transition="in" filter="fade">
                                      <p:cBhvr>
                                        <p:cTn id="34" dur="500"/>
                                        <p:tgtEl>
                                          <p:spTgt spid="38"/>
                                        </p:tgtEl>
                                      </p:cBhvr>
                                    </p:animEffect>
                                  </p:childTnLst>
                                </p:cTn>
                              </p:par>
                            </p:childTnLst>
                          </p:cTn>
                        </p:par>
                      </p:childTnLst>
                    </p:cTn>
                  </p:par>
                  <p:par>
                    <p:cTn id="35" fill="hold">
                      <p:stCondLst>
                        <p:cond delay="indefinite"/>
                      </p:stCondLst>
                      <p:childTnLst>
                        <p:par>
                          <p:cTn id="36" fill="hold">
                            <p:stCondLst>
                              <p:cond delay="0"/>
                            </p:stCondLst>
                            <p:childTnLst>
                              <p:par>
                                <p:cTn id="37" presetID="53" presetClass="entr" presetSubtype="16" fill="hold" nodeType="clickEffect">
                                  <p:stCondLst>
                                    <p:cond delay="0"/>
                                  </p:stCondLst>
                                  <p:childTnLst>
                                    <p:set>
                                      <p:cBhvr>
                                        <p:cTn id="38" dur="1" fill="hold">
                                          <p:stCondLst>
                                            <p:cond delay="0"/>
                                          </p:stCondLst>
                                        </p:cTn>
                                        <p:tgtEl>
                                          <p:spTgt spid="41"/>
                                        </p:tgtEl>
                                        <p:attrNameLst>
                                          <p:attrName>style.visibility</p:attrName>
                                        </p:attrNameLst>
                                      </p:cBhvr>
                                      <p:to>
                                        <p:strVal val="visible"/>
                                      </p:to>
                                    </p:set>
                                    <p:anim calcmode="lin" valueType="num">
                                      <p:cBhvr>
                                        <p:cTn id="39" dur="500" fill="hold"/>
                                        <p:tgtEl>
                                          <p:spTgt spid="41"/>
                                        </p:tgtEl>
                                        <p:attrNameLst>
                                          <p:attrName>ppt_w</p:attrName>
                                        </p:attrNameLst>
                                      </p:cBhvr>
                                      <p:tavLst>
                                        <p:tav tm="0">
                                          <p:val>
                                            <p:fltVal val="0"/>
                                          </p:val>
                                        </p:tav>
                                        <p:tav tm="100000">
                                          <p:val>
                                            <p:strVal val="#ppt_w"/>
                                          </p:val>
                                        </p:tav>
                                      </p:tavLst>
                                    </p:anim>
                                    <p:anim calcmode="lin" valueType="num">
                                      <p:cBhvr>
                                        <p:cTn id="40" dur="500" fill="hold"/>
                                        <p:tgtEl>
                                          <p:spTgt spid="41"/>
                                        </p:tgtEl>
                                        <p:attrNameLst>
                                          <p:attrName>ppt_h</p:attrName>
                                        </p:attrNameLst>
                                      </p:cBhvr>
                                      <p:tavLst>
                                        <p:tav tm="0">
                                          <p:val>
                                            <p:fltVal val="0"/>
                                          </p:val>
                                        </p:tav>
                                        <p:tav tm="100000">
                                          <p:val>
                                            <p:strVal val="#ppt_h"/>
                                          </p:val>
                                        </p:tav>
                                      </p:tavLst>
                                    </p:anim>
                                    <p:animEffect transition="in" filter="fade">
                                      <p:cBhvr>
                                        <p:cTn id="41" dur="500"/>
                                        <p:tgtEl>
                                          <p:spTgt spid="41"/>
                                        </p:tgtEl>
                                      </p:cBhvr>
                                    </p:animEffect>
                                  </p:childTnLst>
                                </p:cTn>
                              </p:par>
                            </p:childTnLst>
                          </p:cTn>
                        </p:par>
                      </p:childTnLst>
                    </p:cTn>
                  </p:par>
                  <p:par>
                    <p:cTn id="42" fill="hold">
                      <p:stCondLst>
                        <p:cond delay="indefinite"/>
                      </p:stCondLst>
                      <p:childTnLst>
                        <p:par>
                          <p:cTn id="43" fill="hold">
                            <p:stCondLst>
                              <p:cond delay="0"/>
                            </p:stCondLst>
                            <p:childTnLst>
                              <p:par>
                                <p:cTn id="44" presetID="2" presetClass="entr" presetSubtype="8" fill="hold" grpId="0" nodeType="clickEffect">
                                  <p:stCondLst>
                                    <p:cond delay="0"/>
                                  </p:stCondLst>
                                  <p:childTnLst>
                                    <p:set>
                                      <p:cBhvr>
                                        <p:cTn id="45" dur="1" fill="hold">
                                          <p:stCondLst>
                                            <p:cond delay="0"/>
                                          </p:stCondLst>
                                        </p:cTn>
                                        <p:tgtEl>
                                          <p:spTgt spid="25"/>
                                        </p:tgtEl>
                                        <p:attrNameLst>
                                          <p:attrName>style.visibility</p:attrName>
                                        </p:attrNameLst>
                                      </p:cBhvr>
                                      <p:to>
                                        <p:strVal val="visible"/>
                                      </p:to>
                                    </p:set>
                                    <p:anim calcmode="lin" valueType="num">
                                      <p:cBhvr additive="base">
                                        <p:cTn id="46" dur="500" fill="hold"/>
                                        <p:tgtEl>
                                          <p:spTgt spid="25"/>
                                        </p:tgtEl>
                                        <p:attrNameLst>
                                          <p:attrName>ppt_x</p:attrName>
                                        </p:attrNameLst>
                                      </p:cBhvr>
                                      <p:tavLst>
                                        <p:tav tm="0">
                                          <p:val>
                                            <p:strVal val="0-#ppt_w/2"/>
                                          </p:val>
                                        </p:tav>
                                        <p:tav tm="100000">
                                          <p:val>
                                            <p:strVal val="#ppt_x"/>
                                          </p:val>
                                        </p:tav>
                                      </p:tavLst>
                                    </p:anim>
                                    <p:anim calcmode="lin" valueType="num">
                                      <p:cBhvr additive="base">
                                        <p:cTn id="47" dur="500" fill="hold"/>
                                        <p:tgtEl>
                                          <p:spTgt spid="25"/>
                                        </p:tgtEl>
                                        <p:attrNameLst>
                                          <p:attrName>ppt_y</p:attrName>
                                        </p:attrNameLst>
                                      </p:cBhvr>
                                      <p:tavLst>
                                        <p:tav tm="0">
                                          <p:val>
                                            <p:strVal val="#ppt_y"/>
                                          </p:val>
                                        </p:tav>
                                        <p:tav tm="100000">
                                          <p:val>
                                            <p:strVal val="#ppt_y"/>
                                          </p:val>
                                        </p:tav>
                                      </p:tavLst>
                                    </p:anim>
                                  </p:childTnLst>
                                </p:cTn>
                              </p:par>
                              <p:par>
                                <p:cTn id="48" presetID="2" presetClass="entr" presetSubtype="8" fill="hold" grpId="0" nodeType="withEffect">
                                  <p:stCondLst>
                                    <p:cond delay="0"/>
                                  </p:stCondLst>
                                  <p:childTnLst>
                                    <p:set>
                                      <p:cBhvr>
                                        <p:cTn id="49" dur="1" fill="hold">
                                          <p:stCondLst>
                                            <p:cond delay="0"/>
                                          </p:stCondLst>
                                        </p:cTn>
                                        <p:tgtEl>
                                          <p:spTgt spid="26"/>
                                        </p:tgtEl>
                                        <p:attrNameLst>
                                          <p:attrName>style.visibility</p:attrName>
                                        </p:attrNameLst>
                                      </p:cBhvr>
                                      <p:to>
                                        <p:strVal val="visible"/>
                                      </p:to>
                                    </p:set>
                                    <p:anim calcmode="lin" valueType="num">
                                      <p:cBhvr additive="base">
                                        <p:cTn id="50" dur="500" fill="hold"/>
                                        <p:tgtEl>
                                          <p:spTgt spid="26"/>
                                        </p:tgtEl>
                                        <p:attrNameLst>
                                          <p:attrName>ppt_x</p:attrName>
                                        </p:attrNameLst>
                                      </p:cBhvr>
                                      <p:tavLst>
                                        <p:tav tm="0">
                                          <p:val>
                                            <p:strVal val="0-#ppt_w/2"/>
                                          </p:val>
                                        </p:tav>
                                        <p:tav tm="100000">
                                          <p:val>
                                            <p:strVal val="#ppt_x"/>
                                          </p:val>
                                        </p:tav>
                                      </p:tavLst>
                                    </p:anim>
                                    <p:anim calcmode="lin" valueType="num">
                                      <p:cBhvr additive="base">
                                        <p:cTn id="51" dur="500" fill="hold"/>
                                        <p:tgtEl>
                                          <p:spTgt spid="26"/>
                                        </p:tgtEl>
                                        <p:attrNameLst>
                                          <p:attrName>ppt_y</p:attrName>
                                        </p:attrNameLst>
                                      </p:cBhvr>
                                      <p:tavLst>
                                        <p:tav tm="0">
                                          <p:val>
                                            <p:strVal val="#ppt_y"/>
                                          </p:val>
                                        </p:tav>
                                        <p:tav tm="100000">
                                          <p:val>
                                            <p:strVal val="#ppt_y"/>
                                          </p:val>
                                        </p:tav>
                                      </p:tavLst>
                                    </p:anim>
                                  </p:childTnLst>
                                </p:cTn>
                              </p:par>
                              <p:par>
                                <p:cTn id="52" presetID="2" presetClass="entr" presetSubtype="8" fill="hold" grpId="0" nodeType="withEffect">
                                  <p:stCondLst>
                                    <p:cond delay="0"/>
                                  </p:stCondLst>
                                  <p:childTnLst>
                                    <p:set>
                                      <p:cBhvr>
                                        <p:cTn id="53" dur="1" fill="hold">
                                          <p:stCondLst>
                                            <p:cond delay="0"/>
                                          </p:stCondLst>
                                        </p:cTn>
                                        <p:tgtEl>
                                          <p:spTgt spid="59"/>
                                        </p:tgtEl>
                                        <p:attrNameLst>
                                          <p:attrName>style.visibility</p:attrName>
                                        </p:attrNameLst>
                                      </p:cBhvr>
                                      <p:to>
                                        <p:strVal val="visible"/>
                                      </p:to>
                                    </p:set>
                                    <p:anim calcmode="lin" valueType="num">
                                      <p:cBhvr additive="base">
                                        <p:cTn id="54" dur="500" fill="hold"/>
                                        <p:tgtEl>
                                          <p:spTgt spid="59"/>
                                        </p:tgtEl>
                                        <p:attrNameLst>
                                          <p:attrName>ppt_x</p:attrName>
                                        </p:attrNameLst>
                                      </p:cBhvr>
                                      <p:tavLst>
                                        <p:tav tm="0">
                                          <p:val>
                                            <p:strVal val="0-#ppt_w/2"/>
                                          </p:val>
                                        </p:tav>
                                        <p:tav tm="100000">
                                          <p:val>
                                            <p:strVal val="#ppt_x"/>
                                          </p:val>
                                        </p:tav>
                                      </p:tavLst>
                                    </p:anim>
                                    <p:anim calcmode="lin" valueType="num">
                                      <p:cBhvr additive="base">
                                        <p:cTn id="55" dur="500" fill="hold"/>
                                        <p:tgtEl>
                                          <p:spTgt spid="59"/>
                                        </p:tgtEl>
                                        <p:attrNameLst>
                                          <p:attrName>ppt_y</p:attrName>
                                        </p:attrNameLst>
                                      </p:cBhvr>
                                      <p:tavLst>
                                        <p:tav tm="0">
                                          <p:val>
                                            <p:strVal val="#ppt_y"/>
                                          </p:val>
                                        </p:tav>
                                        <p:tav tm="100000">
                                          <p:val>
                                            <p:strVal val="#ppt_y"/>
                                          </p:val>
                                        </p:tav>
                                      </p:tavLst>
                                    </p:anim>
                                  </p:childTnLst>
                                </p:cTn>
                              </p:par>
                              <p:par>
                                <p:cTn id="56" presetID="2" presetClass="entr" presetSubtype="8" fill="hold" grpId="0" nodeType="withEffect">
                                  <p:stCondLst>
                                    <p:cond delay="0"/>
                                  </p:stCondLst>
                                  <p:childTnLst>
                                    <p:set>
                                      <p:cBhvr>
                                        <p:cTn id="57" dur="1" fill="hold">
                                          <p:stCondLst>
                                            <p:cond delay="0"/>
                                          </p:stCondLst>
                                        </p:cTn>
                                        <p:tgtEl>
                                          <p:spTgt spid="60"/>
                                        </p:tgtEl>
                                        <p:attrNameLst>
                                          <p:attrName>style.visibility</p:attrName>
                                        </p:attrNameLst>
                                      </p:cBhvr>
                                      <p:to>
                                        <p:strVal val="visible"/>
                                      </p:to>
                                    </p:set>
                                    <p:anim calcmode="lin" valueType="num">
                                      <p:cBhvr additive="base">
                                        <p:cTn id="58" dur="500" fill="hold"/>
                                        <p:tgtEl>
                                          <p:spTgt spid="60"/>
                                        </p:tgtEl>
                                        <p:attrNameLst>
                                          <p:attrName>ppt_x</p:attrName>
                                        </p:attrNameLst>
                                      </p:cBhvr>
                                      <p:tavLst>
                                        <p:tav tm="0">
                                          <p:val>
                                            <p:strVal val="0-#ppt_w/2"/>
                                          </p:val>
                                        </p:tav>
                                        <p:tav tm="100000">
                                          <p:val>
                                            <p:strVal val="#ppt_x"/>
                                          </p:val>
                                        </p:tav>
                                      </p:tavLst>
                                    </p:anim>
                                    <p:anim calcmode="lin" valueType="num">
                                      <p:cBhvr additive="base">
                                        <p:cTn id="59" dur="500" fill="hold"/>
                                        <p:tgtEl>
                                          <p:spTgt spid="60"/>
                                        </p:tgtEl>
                                        <p:attrNameLst>
                                          <p:attrName>ppt_y</p:attrName>
                                        </p:attrNameLst>
                                      </p:cBhvr>
                                      <p:tavLst>
                                        <p:tav tm="0">
                                          <p:val>
                                            <p:strVal val="#ppt_y"/>
                                          </p:val>
                                        </p:tav>
                                        <p:tav tm="100000">
                                          <p:val>
                                            <p:strVal val="#ppt_y"/>
                                          </p:val>
                                        </p:tav>
                                      </p:tavLst>
                                    </p:anim>
                                  </p:childTnLst>
                                </p:cTn>
                              </p:par>
                              <p:par>
                                <p:cTn id="60" presetID="2" presetClass="entr" presetSubtype="8" fill="hold" grpId="0" nodeType="withEffect">
                                  <p:stCondLst>
                                    <p:cond delay="0"/>
                                  </p:stCondLst>
                                  <p:childTnLst>
                                    <p:set>
                                      <p:cBhvr>
                                        <p:cTn id="61" dur="1" fill="hold">
                                          <p:stCondLst>
                                            <p:cond delay="0"/>
                                          </p:stCondLst>
                                        </p:cTn>
                                        <p:tgtEl>
                                          <p:spTgt spid="61"/>
                                        </p:tgtEl>
                                        <p:attrNameLst>
                                          <p:attrName>style.visibility</p:attrName>
                                        </p:attrNameLst>
                                      </p:cBhvr>
                                      <p:to>
                                        <p:strVal val="visible"/>
                                      </p:to>
                                    </p:set>
                                    <p:anim calcmode="lin" valueType="num">
                                      <p:cBhvr additive="base">
                                        <p:cTn id="62" dur="500" fill="hold"/>
                                        <p:tgtEl>
                                          <p:spTgt spid="61"/>
                                        </p:tgtEl>
                                        <p:attrNameLst>
                                          <p:attrName>ppt_x</p:attrName>
                                        </p:attrNameLst>
                                      </p:cBhvr>
                                      <p:tavLst>
                                        <p:tav tm="0">
                                          <p:val>
                                            <p:strVal val="0-#ppt_w/2"/>
                                          </p:val>
                                        </p:tav>
                                        <p:tav tm="100000">
                                          <p:val>
                                            <p:strVal val="#ppt_x"/>
                                          </p:val>
                                        </p:tav>
                                      </p:tavLst>
                                    </p:anim>
                                    <p:anim calcmode="lin" valueType="num">
                                      <p:cBhvr additive="base">
                                        <p:cTn id="63" dur="500" fill="hold"/>
                                        <p:tgtEl>
                                          <p:spTgt spid="61"/>
                                        </p:tgtEl>
                                        <p:attrNameLst>
                                          <p:attrName>ppt_y</p:attrName>
                                        </p:attrNameLst>
                                      </p:cBhvr>
                                      <p:tavLst>
                                        <p:tav tm="0">
                                          <p:val>
                                            <p:strVal val="#ppt_y"/>
                                          </p:val>
                                        </p:tav>
                                        <p:tav tm="100000">
                                          <p:val>
                                            <p:strVal val="#ppt_y"/>
                                          </p:val>
                                        </p:tav>
                                      </p:tavLst>
                                    </p:anim>
                                  </p:childTnLst>
                                </p:cTn>
                              </p:par>
                              <p:par>
                                <p:cTn id="64" presetID="2" presetClass="entr" presetSubtype="8" fill="hold" grpId="0" nodeType="withEffect">
                                  <p:stCondLst>
                                    <p:cond delay="0"/>
                                  </p:stCondLst>
                                  <p:childTnLst>
                                    <p:set>
                                      <p:cBhvr>
                                        <p:cTn id="65" dur="1" fill="hold">
                                          <p:stCondLst>
                                            <p:cond delay="0"/>
                                          </p:stCondLst>
                                        </p:cTn>
                                        <p:tgtEl>
                                          <p:spTgt spid="62"/>
                                        </p:tgtEl>
                                        <p:attrNameLst>
                                          <p:attrName>style.visibility</p:attrName>
                                        </p:attrNameLst>
                                      </p:cBhvr>
                                      <p:to>
                                        <p:strVal val="visible"/>
                                      </p:to>
                                    </p:set>
                                    <p:anim calcmode="lin" valueType="num">
                                      <p:cBhvr additive="base">
                                        <p:cTn id="66" dur="500" fill="hold"/>
                                        <p:tgtEl>
                                          <p:spTgt spid="62"/>
                                        </p:tgtEl>
                                        <p:attrNameLst>
                                          <p:attrName>ppt_x</p:attrName>
                                        </p:attrNameLst>
                                      </p:cBhvr>
                                      <p:tavLst>
                                        <p:tav tm="0">
                                          <p:val>
                                            <p:strVal val="0-#ppt_w/2"/>
                                          </p:val>
                                        </p:tav>
                                        <p:tav tm="100000">
                                          <p:val>
                                            <p:strVal val="#ppt_x"/>
                                          </p:val>
                                        </p:tav>
                                      </p:tavLst>
                                    </p:anim>
                                    <p:anim calcmode="lin" valueType="num">
                                      <p:cBhvr additive="base">
                                        <p:cTn id="67" dur="500" fill="hold"/>
                                        <p:tgtEl>
                                          <p:spTgt spid="62"/>
                                        </p:tgtEl>
                                        <p:attrNameLst>
                                          <p:attrName>ppt_y</p:attrName>
                                        </p:attrNameLst>
                                      </p:cBhvr>
                                      <p:tavLst>
                                        <p:tav tm="0">
                                          <p:val>
                                            <p:strVal val="#ppt_y"/>
                                          </p:val>
                                        </p:tav>
                                        <p:tav tm="100000">
                                          <p:val>
                                            <p:strVal val="#ppt_y"/>
                                          </p:val>
                                        </p:tav>
                                      </p:tavLst>
                                    </p:anim>
                                  </p:childTnLst>
                                </p:cTn>
                              </p:par>
                            </p:childTnLst>
                          </p:cTn>
                        </p:par>
                      </p:childTnLst>
                    </p:cTn>
                  </p:par>
                  <p:par>
                    <p:cTn id="68" fill="hold">
                      <p:stCondLst>
                        <p:cond delay="indefinite"/>
                      </p:stCondLst>
                      <p:childTnLst>
                        <p:par>
                          <p:cTn id="69" fill="hold">
                            <p:stCondLst>
                              <p:cond delay="0"/>
                            </p:stCondLst>
                            <p:childTnLst>
                              <p:par>
                                <p:cTn id="70" presetID="2" presetClass="entr" presetSubtype="4" fill="hold" grpId="0" nodeType="clickEffect">
                                  <p:stCondLst>
                                    <p:cond delay="0"/>
                                  </p:stCondLst>
                                  <p:childTnLst>
                                    <p:set>
                                      <p:cBhvr>
                                        <p:cTn id="71" dur="1" fill="hold">
                                          <p:stCondLst>
                                            <p:cond delay="0"/>
                                          </p:stCondLst>
                                        </p:cTn>
                                        <p:tgtEl>
                                          <p:spTgt spid="24"/>
                                        </p:tgtEl>
                                        <p:attrNameLst>
                                          <p:attrName>style.visibility</p:attrName>
                                        </p:attrNameLst>
                                      </p:cBhvr>
                                      <p:to>
                                        <p:strVal val="visible"/>
                                      </p:to>
                                    </p:set>
                                    <p:anim calcmode="lin" valueType="num">
                                      <p:cBhvr additive="base">
                                        <p:cTn id="72" dur="500" fill="hold"/>
                                        <p:tgtEl>
                                          <p:spTgt spid="24"/>
                                        </p:tgtEl>
                                        <p:attrNameLst>
                                          <p:attrName>ppt_x</p:attrName>
                                        </p:attrNameLst>
                                      </p:cBhvr>
                                      <p:tavLst>
                                        <p:tav tm="0">
                                          <p:val>
                                            <p:strVal val="#ppt_x"/>
                                          </p:val>
                                        </p:tav>
                                        <p:tav tm="100000">
                                          <p:val>
                                            <p:strVal val="#ppt_x"/>
                                          </p:val>
                                        </p:tav>
                                      </p:tavLst>
                                    </p:anim>
                                    <p:anim calcmode="lin" valueType="num">
                                      <p:cBhvr additive="base">
                                        <p:cTn id="73" dur="500" fill="hold"/>
                                        <p:tgtEl>
                                          <p:spTgt spid="24"/>
                                        </p:tgtEl>
                                        <p:attrNameLst>
                                          <p:attrName>ppt_y</p:attrName>
                                        </p:attrNameLst>
                                      </p:cBhvr>
                                      <p:tavLst>
                                        <p:tav tm="0">
                                          <p:val>
                                            <p:strVal val="1+#ppt_h/2"/>
                                          </p:val>
                                        </p:tav>
                                        <p:tav tm="100000">
                                          <p:val>
                                            <p:strVal val="#ppt_y"/>
                                          </p:val>
                                        </p:tav>
                                      </p:tavLst>
                                    </p:anim>
                                  </p:childTnLst>
                                </p:cTn>
                              </p:par>
                              <p:par>
                                <p:cTn id="74" presetID="2" presetClass="entr" presetSubtype="4" fill="hold" grpId="0" nodeType="withEffect">
                                  <p:stCondLst>
                                    <p:cond delay="0"/>
                                  </p:stCondLst>
                                  <p:childTnLst>
                                    <p:set>
                                      <p:cBhvr>
                                        <p:cTn id="75" dur="1" fill="hold">
                                          <p:stCondLst>
                                            <p:cond delay="0"/>
                                          </p:stCondLst>
                                        </p:cTn>
                                        <p:tgtEl>
                                          <p:spTgt spid="27"/>
                                        </p:tgtEl>
                                        <p:attrNameLst>
                                          <p:attrName>style.visibility</p:attrName>
                                        </p:attrNameLst>
                                      </p:cBhvr>
                                      <p:to>
                                        <p:strVal val="visible"/>
                                      </p:to>
                                    </p:set>
                                    <p:anim calcmode="lin" valueType="num">
                                      <p:cBhvr additive="base">
                                        <p:cTn id="76" dur="500" fill="hold"/>
                                        <p:tgtEl>
                                          <p:spTgt spid="27"/>
                                        </p:tgtEl>
                                        <p:attrNameLst>
                                          <p:attrName>ppt_x</p:attrName>
                                        </p:attrNameLst>
                                      </p:cBhvr>
                                      <p:tavLst>
                                        <p:tav tm="0">
                                          <p:val>
                                            <p:strVal val="#ppt_x"/>
                                          </p:val>
                                        </p:tav>
                                        <p:tav tm="100000">
                                          <p:val>
                                            <p:strVal val="#ppt_x"/>
                                          </p:val>
                                        </p:tav>
                                      </p:tavLst>
                                    </p:anim>
                                    <p:anim calcmode="lin" valueType="num">
                                      <p:cBhvr additive="base">
                                        <p:cTn id="77" dur="500" fill="hold"/>
                                        <p:tgtEl>
                                          <p:spTgt spid="27"/>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1" grpId="0" animBg="1"/>
      <p:bldP spid="22" grpId="0" animBg="1"/>
      <p:bldP spid="23" grpId="0" animBg="1"/>
      <p:bldP spid="24" grpId="0"/>
      <p:bldP spid="25" grpId="0"/>
      <p:bldP spid="26" grpId="0"/>
      <p:bldP spid="27" grpId="0"/>
      <p:bldP spid="59" grpId="0"/>
      <p:bldP spid="60" grpId="0"/>
      <p:bldP spid="61" grpId="0"/>
      <p:bldP spid="62"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0" name="组合 29"/>
          <p:cNvGrpSpPr/>
          <p:nvPr/>
        </p:nvGrpSpPr>
        <p:grpSpPr>
          <a:xfrm>
            <a:off x="280052" y="242680"/>
            <a:ext cx="2904891" cy="338554"/>
            <a:chOff x="568442" y="319364"/>
            <a:chExt cx="3873190" cy="451406"/>
          </a:xfrm>
        </p:grpSpPr>
        <p:sp>
          <p:nvSpPr>
            <p:cNvPr id="31"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32" name="等腰三角形 31"/>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33"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
        <p:nvSpPr>
          <p:cNvPr id="58377" name="右箭头 42"/>
          <p:cNvSpPr>
            <a:spLocks noChangeArrowheads="1"/>
          </p:cNvSpPr>
          <p:nvPr/>
        </p:nvSpPr>
        <p:spPr bwMode="auto">
          <a:xfrm>
            <a:off x="843280" y="1243965"/>
            <a:ext cx="4269740" cy="1085215"/>
          </a:xfrm>
          <a:prstGeom prst="rightArrow">
            <a:avLst>
              <a:gd name="adj1" fmla="val 50000"/>
              <a:gd name="adj2" fmla="val 47795"/>
            </a:avLst>
          </a:prstGeom>
          <a:solidFill>
            <a:srgbClr val="FFCA1B"/>
          </a:solidFill>
          <a:ln w="25400" algn="ctr">
            <a:solidFill>
              <a:srgbClr val="FFCA1B"/>
            </a:solidFill>
            <a:miter lim="800000"/>
          </a:ln>
        </p:spPr>
        <p:txBody>
          <a:bodyPr lIns="123957" tIns="61978" rIns="123957" bIns="61978" anchor="ctr"/>
          <a:p>
            <a:pPr algn="ctr" defTabSz="929640"/>
            <a:endParaRPr lang="zh-CN" altLang="en-US" sz="1400" b="1">
              <a:solidFill>
                <a:srgbClr val="FFFFFF"/>
              </a:solidFill>
              <a:latin typeface="Calibri" panose="020F0502020204030204" pitchFamily="34" charset="0"/>
              <a:ea typeface="微软雅黑" panose="020B0503020204020204" pitchFamily="34" charset="-122"/>
            </a:endParaRPr>
          </a:p>
        </p:txBody>
      </p:sp>
      <p:sp>
        <p:nvSpPr>
          <p:cNvPr id="52237" name="右箭头 43"/>
          <p:cNvSpPr>
            <a:spLocks noChangeArrowheads="1"/>
          </p:cNvSpPr>
          <p:nvPr/>
        </p:nvSpPr>
        <p:spPr bwMode="auto">
          <a:xfrm>
            <a:off x="2444750" y="1771015"/>
            <a:ext cx="4271645" cy="1086485"/>
          </a:xfrm>
          <a:prstGeom prst="rightArrow">
            <a:avLst>
              <a:gd name="adj1" fmla="val 50000"/>
              <a:gd name="adj2" fmla="val 47751"/>
            </a:avLst>
          </a:prstGeom>
          <a:solidFill>
            <a:schemeClr val="accent2"/>
          </a:solidFill>
          <a:ln w="25400" algn="ctr">
            <a:solidFill>
              <a:srgbClr val="FFCA1B"/>
            </a:solidFill>
            <a:miter lim="800000"/>
          </a:ln>
        </p:spPr>
        <p:txBody>
          <a:bodyPr lIns="123957" tIns="61978" rIns="123957" bIns="61978" anchor="ctr"/>
          <a:p>
            <a:pPr algn="ctr" defTabSz="929640"/>
            <a:endParaRPr lang="zh-CN" altLang="en-US" sz="1400" b="1">
              <a:solidFill>
                <a:srgbClr val="FFFFFF"/>
              </a:solidFill>
              <a:latin typeface="Calibri" panose="020F0502020204030204" pitchFamily="34" charset="0"/>
              <a:ea typeface="微软雅黑" panose="020B0503020204020204" pitchFamily="34" charset="-122"/>
            </a:endParaRPr>
          </a:p>
        </p:txBody>
      </p:sp>
      <p:sp>
        <p:nvSpPr>
          <p:cNvPr id="58379" name="右箭头 44"/>
          <p:cNvSpPr>
            <a:spLocks noChangeArrowheads="1"/>
          </p:cNvSpPr>
          <p:nvPr/>
        </p:nvSpPr>
        <p:spPr bwMode="auto">
          <a:xfrm>
            <a:off x="3971290" y="2276475"/>
            <a:ext cx="4269740" cy="1086485"/>
          </a:xfrm>
          <a:prstGeom prst="rightArrow">
            <a:avLst>
              <a:gd name="adj1" fmla="val 50000"/>
              <a:gd name="adj2" fmla="val 47777"/>
            </a:avLst>
          </a:prstGeom>
          <a:solidFill>
            <a:srgbClr val="FFCA1B"/>
          </a:solidFill>
          <a:ln w="25400" algn="ctr">
            <a:solidFill>
              <a:srgbClr val="FFCA1B"/>
            </a:solidFill>
            <a:miter lim="800000"/>
          </a:ln>
        </p:spPr>
        <p:txBody>
          <a:bodyPr lIns="123957" tIns="61978" rIns="123957" bIns="61978" anchor="ctr"/>
          <a:p>
            <a:pPr algn="ctr" defTabSz="929640">
              <a:defRPr/>
            </a:pPr>
            <a:endParaRPr lang="zh-CN" altLang="en-US" sz="1400" b="1">
              <a:solidFill>
                <a:srgbClr val="FFFFFF"/>
              </a:solidFill>
              <a:ea typeface="微软雅黑" panose="020B0503020204020204" pitchFamily="34" charset="-122"/>
            </a:endParaRPr>
          </a:p>
        </p:txBody>
      </p:sp>
      <p:sp>
        <p:nvSpPr>
          <p:cNvPr id="52239" name="矩形 45"/>
          <p:cNvSpPr>
            <a:spLocks noChangeArrowheads="1"/>
          </p:cNvSpPr>
          <p:nvPr/>
        </p:nvSpPr>
        <p:spPr bwMode="auto">
          <a:xfrm>
            <a:off x="904875" y="2176780"/>
            <a:ext cx="1296670" cy="755650"/>
          </a:xfrm>
          <a:prstGeom prst="rect">
            <a:avLst/>
          </a:prstGeom>
        </p:spPr>
        <p:txBody>
          <a:bodyPr wrap="square" lIns="91440" tIns="45720" rIns="91440" bIns="45720">
            <a:spAutoFit/>
          </a:bodyPr>
          <a:p>
            <a:pPr lvl="0" algn="l">
              <a:lnSpc>
                <a:spcPct val="120000"/>
              </a:lnSpc>
              <a:defRPr/>
            </a:pPr>
            <a:r>
              <a:rPr lang="zh-CN" altLang="en-US" sz="9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在此录入本图表的综合描述说明，在此录入本图表的综合描述说明。</a:t>
            </a:r>
            <a:endParaRPr lang="zh-CN" altLang="en-US" sz="9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52240" name="TextBox 46"/>
          <p:cNvSpPr txBox="1">
            <a:spLocks noChangeArrowheads="1"/>
          </p:cNvSpPr>
          <p:nvPr/>
        </p:nvSpPr>
        <p:spPr bwMode="auto">
          <a:xfrm>
            <a:off x="1803400" y="1633855"/>
            <a:ext cx="1464310" cy="338455"/>
          </a:xfrm>
          <a:prstGeom prst="rect">
            <a:avLst/>
          </a:prstGeom>
          <a:noFill/>
          <a:ln w="9525">
            <a:noFill/>
            <a:miter lim="800000"/>
          </a:ln>
        </p:spPr>
        <p:txBody>
          <a:bodyPr lIns="123957" tIns="61978" rIns="123957" bIns="61978">
            <a:spAutoFit/>
          </a:bodyPr>
          <a:p>
            <a:pPr defTabSz="929640"/>
            <a:r>
              <a:rPr lang="zh-CN" altLang="en-US" sz="1400" b="1">
                <a:solidFill>
                  <a:schemeClr val="accent3"/>
                </a:solidFill>
                <a:latin typeface="微软雅黑" panose="020B0503020204020204" pitchFamily="34" charset="-122"/>
                <a:ea typeface="微软雅黑" panose="020B0503020204020204" pitchFamily="34" charset="-122"/>
              </a:rPr>
              <a:t>此处添加标题</a:t>
            </a:r>
            <a:endParaRPr lang="zh-CN" altLang="en-US" sz="1400" b="1">
              <a:solidFill>
                <a:schemeClr val="accent3"/>
              </a:solidFill>
              <a:latin typeface="微软雅黑" panose="020B0503020204020204" pitchFamily="34" charset="-122"/>
              <a:ea typeface="微软雅黑" panose="020B0503020204020204" pitchFamily="34" charset="-122"/>
            </a:endParaRPr>
          </a:p>
        </p:txBody>
      </p:sp>
      <p:sp>
        <p:nvSpPr>
          <p:cNvPr id="52241" name="TextBox 47"/>
          <p:cNvSpPr txBox="1">
            <a:spLocks noChangeArrowheads="1"/>
          </p:cNvSpPr>
          <p:nvPr/>
        </p:nvSpPr>
        <p:spPr bwMode="auto">
          <a:xfrm>
            <a:off x="3390265" y="2155825"/>
            <a:ext cx="1463040" cy="338455"/>
          </a:xfrm>
          <a:prstGeom prst="rect">
            <a:avLst/>
          </a:prstGeom>
          <a:noFill/>
          <a:ln w="9525">
            <a:noFill/>
            <a:miter lim="800000"/>
          </a:ln>
        </p:spPr>
        <p:txBody>
          <a:bodyPr lIns="123957" tIns="61978" rIns="123957" bIns="61978">
            <a:spAutoFit/>
          </a:bodyPr>
          <a:p>
            <a:pPr defTabSz="929640"/>
            <a:r>
              <a:rPr lang="zh-CN" altLang="en-US" sz="1400" b="1">
                <a:solidFill>
                  <a:schemeClr val="accent3"/>
                </a:solidFill>
                <a:latin typeface="微软雅黑" panose="020B0503020204020204" pitchFamily="34" charset="-122"/>
                <a:ea typeface="微软雅黑" panose="020B0503020204020204" pitchFamily="34" charset="-122"/>
              </a:rPr>
              <a:t>此处添加标题</a:t>
            </a:r>
            <a:endParaRPr lang="zh-CN" altLang="en-US" sz="1400" b="1">
              <a:solidFill>
                <a:schemeClr val="accent3"/>
              </a:solidFill>
              <a:latin typeface="微软雅黑" panose="020B0503020204020204" pitchFamily="34" charset="-122"/>
              <a:ea typeface="微软雅黑" panose="020B0503020204020204" pitchFamily="34" charset="-122"/>
            </a:endParaRPr>
          </a:p>
        </p:txBody>
      </p:sp>
      <p:sp>
        <p:nvSpPr>
          <p:cNvPr id="52242" name="矩形 48"/>
          <p:cNvSpPr>
            <a:spLocks noChangeArrowheads="1"/>
          </p:cNvSpPr>
          <p:nvPr/>
        </p:nvSpPr>
        <p:spPr bwMode="auto">
          <a:xfrm>
            <a:off x="2538095" y="2681605"/>
            <a:ext cx="1296670" cy="755650"/>
          </a:xfrm>
          <a:prstGeom prst="rect">
            <a:avLst/>
          </a:prstGeom>
        </p:spPr>
        <p:txBody>
          <a:bodyPr wrap="square" lIns="91440" tIns="45720" rIns="91440" bIns="45720">
            <a:spAutoFit/>
          </a:bodyPr>
          <a:p>
            <a:pPr lvl="0" algn="l">
              <a:lnSpc>
                <a:spcPct val="120000"/>
              </a:lnSpc>
              <a:defRPr/>
            </a:pPr>
            <a:r>
              <a:rPr lang="zh-CN" altLang="en-US" sz="9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在此录入本图表的综合描述说明，在此录入本图表的综合描述说明。</a:t>
            </a:r>
            <a:endParaRPr lang="zh-CN" altLang="en-US" sz="9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52243" name="矩形 49"/>
          <p:cNvSpPr>
            <a:spLocks noChangeArrowheads="1"/>
          </p:cNvSpPr>
          <p:nvPr/>
        </p:nvSpPr>
        <p:spPr bwMode="auto">
          <a:xfrm>
            <a:off x="4107180" y="3155950"/>
            <a:ext cx="1296670" cy="755650"/>
          </a:xfrm>
          <a:prstGeom prst="rect">
            <a:avLst/>
          </a:prstGeom>
        </p:spPr>
        <p:txBody>
          <a:bodyPr wrap="square" lIns="91440" tIns="45720" rIns="91440" bIns="45720">
            <a:spAutoFit/>
          </a:bodyPr>
          <a:p>
            <a:pPr lvl="0" algn="l">
              <a:lnSpc>
                <a:spcPct val="120000"/>
              </a:lnSpc>
              <a:defRPr/>
            </a:pPr>
            <a:r>
              <a:rPr lang="zh-CN" altLang="en-US" sz="9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在此录入本图表的综合描述说明，在此录入本图表的综合描述说明。</a:t>
            </a:r>
            <a:endParaRPr lang="zh-CN" altLang="en-US" sz="9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52244" name="TextBox 50"/>
          <p:cNvSpPr txBox="1">
            <a:spLocks noChangeArrowheads="1"/>
          </p:cNvSpPr>
          <p:nvPr/>
        </p:nvSpPr>
        <p:spPr bwMode="auto">
          <a:xfrm>
            <a:off x="4916805" y="2666365"/>
            <a:ext cx="1461770" cy="338455"/>
          </a:xfrm>
          <a:prstGeom prst="rect">
            <a:avLst/>
          </a:prstGeom>
          <a:noFill/>
          <a:ln w="9525">
            <a:noFill/>
            <a:miter lim="800000"/>
          </a:ln>
        </p:spPr>
        <p:txBody>
          <a:bodyPr lIns="123957" tIns="61978" rIns="123957" bIns="61978">
            <a:spAutoFit/>
          </a:bodyPr>
          <a:p>
            <a:pPr defTabSz="929640"/>
            <a:r>
              <a:rPr lang="zh-CN" altLang="en-US" sz="1400" b="1">
                <a:solidFill>
                  <a:schemeClr val="accent3"/>
                </a:solidFill>
                <a:latin typeface="微软雅黑" panose="020B0503020204020204" pitchFamily="34" charset="-122"/>
                <a:ea typeface="微软雅黑" panose="020B0503020204020204" pitchFamily="34" charset="-122"/>
              </a:rPr>
              <a:t>此处添加标题</a:t>
            </a:r>
            <a:endParaRPr lang="zh-CN" altLang="en-US" sz="1400" b="1">
              <a:solidFill>
                <a:schemeClr val="accent3"/>
              </a:solidFill>
              <a:latin typeface="微软雅黑" panose="020B0503020204020204" pitchFamily="34" charset="-122"/>
              <a:ea typeface="微软雅黑" panose="020B0503020204020204" pitchFamily="34" charset="-122"/>
            </a:endParaRPr>
          </a:p>
        </p:txBody>
      </p:sp>
      <p:sp>
        <p:nvSpPr>
          <p:cNvPr id="52246" name="矩形 52"/>
          <p:cNvSpPr>
            <a:spLocks noChangeArrowheads="1"/>
          </p:cNvSpPr>
          <p:nvPr/>
        </p:nvSpPr>
        <p:spPr bwMode="auto">
          <a:xfrm>
            <a:off x="1583055" y="4299585"/>
            <a:ext cx="5582285" cy="423545"/>
          </a:xfrm>
          <a:prstGeom prst="rect">
            <a:avLst/>
          </a:prstGeom>
        </p:spPr>
        <p:txBody>
          <a:bodyPr wrap="square" lIns="91440" tIns="45720" rIns="91440" bIns="45720">
            <a:spAutoFit/>
          </a:bodyPr>
          <a:p>
            <a:pPr lvl="0" algn="l">
              <a:lnSpc>
                <a:spcPct val="120000"/>
              </a:lnSpc>
              <a:defRPr/>
            </a:pPr>
            <a:r>
              <a:rPr lang="zh-CN" altLang="en-US" sz="9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rPr>
              <a:t>在此录入本图表的综合描述说明，在此录入本图表的综合描述说明。在此录入本图表的综合描述说明，在此录入本图表的综合描述说明。在此录入本图表的综合描述说明，在此录入本图表的综合描述说明。</a:t>
            </a:r>
            <a:endParaRPr lang="zh-CN" altLang="en-US" sz="900" dirty="0" smtClean="0">
              <a:solidFill>
                <a:schemeClr val="accent3"/>
              </a:solidFill>
              <a:latin typeface="微软雅黑" panose="020B0503020204020204" pitchFamily="34" charset="-122"/>
              <a:ea typeface="微软雅黑" panose="020B0503020204020204" pitchFamily="34" charset="-122"/>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med" p14:dur="700" advTm="5000">
        <p:fade/>
      </p:transition>
    </mc:Choice>
    <mc:Fallback>
      <p:transition spd="med" advTm="5000">
        <p:fade/>
      </p:transition>
    </mc:Fallback>
  </mc:AlternateContent>
  <p:timing>
    <p:tnLst>
      <p:par>
        <p:cTn id="1" dur="indefinite" restart="never" nodeType="tmRoot"/>
      </p:par>
    </p:tn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430266" y="3003798"/>
            <a:ext cx="1672990" cy="1222929"/>
            <a:chOff x="1458841" y="2943034"/>
            <a:chExt cx="1887144" cy="1379472"/>
          </a:xfrm>
          <a:solidFill>
            <a:srgbClr val="FFCA1B"/>
          </a:solidFill>
        </p:grpSpPr>
        <p:sp>
          <p:nvSpPr>
            <p:cNvPr id="3" name="矩形 7"/>
            <p:cNvSpPr/>
            <p:nvPr/>
          </p:nvSpPr>
          <p:spPr>
            <a:xfrm flipH="1" flipV="1">
              <a:off x="1458841" y="2943034"/>
              <a:ext cx="1862287" cy="1379472"/>
            </a:xfrm>
            <a:custGeom>
              <a:avLst/>
              <a:gdLst/>
              <a:ahLst/>
              <a:cxnLst/>
              <a:rect l="l" t="t" r="r" b="b"/>
              <a:pathLst>
                <a:path w="4824536" h="2880320">
                  <a:moveTo>
                    <a:pt x="3763347" y="2880320"/>
                  </a:moveTo>
                  <a:lnTo>
                    <a:pt x="2646548" y="2880320"/>
                  </a:lnTo>
                  <a:lnTo>
                    <a:pt x="1529749" y="2880320"/>
                  </a:lnTo>
                  <a:lnTo>
                    <a:pt x="0" y="2880320"/>
                  </a:lnTo>
                  <a:lnTo>
                    <a:pt x="0" y="1584176"/>
                  </a:lnTo>
                  <a:lnTo>
                    <a:pt x="0" y="1296144"/>
                  </a:lnTo>
                  <a:lnTo>
                    <a:pt x="0" y="1061189"/>
                  </a:lnTo>
                  <a:cubicBezTo>
                    <a:pt x="0" y="475110"/>
                    <a:pt x="475110" y="0"/>
                    <a:pt x="1061189" y="0"/>
                  </a:cubicBezTo>
                  <a:lnTo>
                    <a:pt x="2177988" y="0"/>
                  </a:lnTo>
                  <a:lnTo>
                    <a:pt x="3294787" y="0"/>
                  </a:lnTo>
                  <a:lnTo>
                    <a:pt x="4824536" y="0"/>
                  </a:lnTo>
                  <a:lnTo>
                    <a:pt x="4824536" y="1296144"/>
                  </a:lnTo>
                  <a:lnTo>
                    <a:pt x="4824536" y="1584176"/>
                  </a:lnTo>
                  <a:lnTo>
                    <a:pt x="4824536" y="1819131"/>
                  </a:lnTo>
                  <a:cubicBezTo>
                    <a:pt x="4824536" y="2405210"/>
                    <a:pt x="4349426" y="2880320"/>
                    <a:pt x="3763347" y="2880320"/>
                  </a:cubicBezTo>
                  <a:close/>
                </a:path>
              </a:pathLst>
            </a:custGeom>
            <a:grpFill/>
            <a:ln w="28575" cap="flat" cmpd="sng" algn="ctr">
              <a:noFill/>
              <a:prstDash val="solid"/>
            </a:ln>
            <a:effectLst/>
          </p:spPr>
          <p:txBody>
            <a:bodyPr rtlCol="0" anchor="ctr"/>
            <a:lstStyle/>
            <a:p>
              <a:pPr algn="ctr">
                <a:defRPr/>
              </a:pPr>
              <a:endParaRPr lang="en-US" kern="0" smtClean="0">
                <a:solidFill>
                  <a:schemeClr val="accent2"/>
                </a:solidFill>
                <a:latin typeface="微软雅黑" panose="020B0503020204020204" pitchFamily="34" charset="-122"/>
                <a:ea typeface="微软雅黑" panose="020B0503020204020204" pitchFamily="34" charset="-122"/>
              </a:endParaRPr>
            </a:p>
          </p:txBody>
        </p:sp>
        <p:cxnSp>
          <p:nvCxnSpPr>
            <p:cNvPr id="4" name="直接连接符 3"/>
            <p:cNvCxnSpPr/>
            <p:nvPr/>
          </p:nvCxnSpPr>
          <p:spPr>
            <a:xfrm flipH="1">
              <a:off x="1639942" y="4060156"/>
              <a:ext cx="1706043" cy="0"/>
            </a:xfrm>
            <a:prstGeom prst="line">
              <a:avLst/>
            </a:prstGeom>
            <a:grpFill/>
            <a:ln w="19050" cap="flat" cmpd="sng" algn="ctr">
              <a:noFill/>
              <a:prstDash val="sysDash"/>
            </a:ln>
            <a:effectLst/>
          </p:spPr>
        </p:cxnSp>
        <p:sp>
          <p:nvSpPr>
            <p:cNvPr id="5" name="TextBox 4"/>
            <p:cNvSpPr txBox="1"/>
            <p:nvPr/>
          </p:nvSpPr>
          <p:spPr>
            <a:xfrm>
              <a:off x="1780574" y="3240784"/>
              <a:ext cx="1198749" cy="326344"/>
            </a:xfrm>
            <a:prstGeom prst="rect">
              <a:avLst/>
            </a:prstGeom>
            <a:grpFill/>
            <a:ln>
              <a:noFill/>
            </a:ln>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anose="020B0503020204020204" pitchFamily="34" charset="-122"/>
                </a:defRPr>
              </a:lvl1pPr>
            </a:lstStyle>
            <a:p>
              <a:pPr algn="ctr">
                <a:defRPr/>
              </a:pPr>
              <a:r>
                <a:rPr lang="zh-CN" altLang="en-US" sz="1600" b="0" dirty="0" smtClean="0">
                  <a:solidFill>
                    <a:schemeClr val="accent2"/>
                  </a:solidFill>
                  <a:latin typeface="微软雅黑" panose="020B0503020204020204" pitchFamily="34" charset="-122"/>
                  <a:cs typeface="Times New Roman" panose="02020603050405020304" pitchFamily="18" charset="0"/>
                </a:rPr>
                <a:t>标题文字</a:t>
              </a:r>
              <a:endParaRPr lang="zh-CN" altLang="en-US" sz="1600" b="0" dirty="0">
                <a:solidFill>
                  <a:schemeClr val="accent2"/>
                </a:solidFill>
                <a:latin typeface="微软雅黑" panose="020B0503020204020204" pitchFamily="34" charset="-122"/>
                <a:cs typeface="Times New Roman" panose="02020603050405020304" pitchFamily="18" charset="0"/>
              </a:endParaRPr>
            </a:p>
          </p:txBody>
        </p:sp>
        <p:sp>
          <p:nvSpPr>
            <p:cNvPr id="6" name="TextBox 5"/>
            <p:cNvSpPr txBox="1"/>
            <p:nvPr/>
          </p:nvSpPr>
          <p:spPr>
            <a:xfrm>
              <a:off x="1671500" y="3486992"/>
              <a:ext cx="1462734" cy="451327"/>
            </a:xfrm>
            <a:prstGeom prst="rect">
              <a:avLst/>
            </a:prstGeom>
            <a:grpFill/>
            <a:ln>
              <a:noFill/>
            </a:ln>
          </p:spPr>
          <p:txBody>
            <a:bodyPr wrap="square" rtlCol="0">
              <a:spAutoFit/>
            </a:bodyPr>
            <a:lstStyle/>
            <a:p>
              <a:pPr>
                <a:defRPr/>
              </a:pPr>
              <a:r>
                <a:rPr lang="zh-CN" altLang="en-US" sz="1000" kern="0" dirty="0">
                  <a:solidFill>
                    <a:schemeClr val="accent2"/>
                  </a:solidFill>
                  <a:latin typeface="微软雅黑" panose="020B0503020204020204" pitchFamily="34" charset="-122"/>
                  <a:ea typeface="微软雅黑" panose="020B0503020204020204" pitchFamily="34" charset="-122"/>
                </a:rPr>
                <a:t>单击此处添加段落文本单击字</a:t>
              </a:r>
              <a:r>
                <a:rPr lang="zh-CN" altLang="en-US" sz="1000" kern="0" dirty="0" smtClean="0">
                  <a:solidFill>
                    <a:schemeClr val="accent2"/>
                  </a:solidFill>
                  <a:latin typeface="微软雅黑" panose="020B0503020204020204" pitchFamily="34" charset="-122"/>
                  <a:ea typeface="微软雅黑" panose="020B0503020204020204" pitchFamily="34" charset="-122"/>
                </a:rPr>
                <a:t>单击</a:t>
              </a:r>
              <a:endParaRPr lang="zh-CN" altLang="en-US" sz="1000" kern="0" dirty="0">
                <a:solidFill>
                  <a:schemeClr val="accent2"/>
                </a:solidFill>
                <a:latin typeface="微软雅黑" panose="020B0503020204020204" pitchFamily="34" charset="-122"/>
                <a:ea typeface="微软雅黑" panose="020B0503020204020204" pitchFamily="34" charset="-122"/>
              </a:endParaRPr>
            </a:p>
          </p:txBody>
        </p:sp>
      </p:grpSp>
      <p:grpSp>
        <p:nvGrpSpPr>
          <p:cNvPr id="7" name="组合 6"/>
          <p:cNvGrpSpPr/>
          <p:nvPr/>
        </p:nvGrpSpPr>
        <p:grpSpPr>
          <a:xfrm>
            <a:off x="783861" y="1275606"/>
            <a:ext cx="2255694" cy="1627655"/>
            <a:chOff x="685067" y="915566"/>
            <a:chExt cx="2728160" cy="1968576"/>
          </a:xfrm>
          <a:solidFill>
            <a:srgbClr val="FFCA1B"/>
          </a:solidFill>
        </p:grpSpPr>
        <p:sp>
          <p:nvSpPr>
            <p:cNvPr id="8" name="矩形 7"/>
            <p:cNvSpPr/>
            <p:nvPr/>
          </p:nvSpPr>
          <p:spPr>
            <a:xfrm flipH="1">
              <a:off x="685067" y="915566"/>
              <a:ext cx="2728160" cy="1968576"/>
            </a:xfrm>
            <a:custGeom>
              <a:avLst/>
              <a:gdLst/>
              <a:ahLst/>
              <a:cxnLst/>
              <a:rect l="l" t="t" r="r" b="b"/>
              <a:pathLst>
                <a:path w="4824536" h="2880320">
                  <a:moveTo>
                    <a:pt x="3763347" y="2880320"/>
                  </a:moveTo>
                  <a:lnTo>
                    <a:pt x="2646548" y="2880320"/>
                  </a:lnTo>
                  <a:lnTo>
                    <a:pt x="1529749" y="2880320"/>
                  </a:lnTo>
                  <a:lnTo>
                    <a:pt x="0" y="2880320"/>
                  </a:lnTo>
                  <a:lnTo>
                    <a:pt x="0" y="1584176"/>
                  </a:lnTo>
                  <a:lnTo>
                    <a:pt x="0" y="1296144"/>
                  </a:lnTo>
                  <a:lnTo>
                    <a:pt x="0" y="1061189"/>
                  </a:lnTo>
                  <a:cubicBezTo>
                    <a:pt x="0" y="475110"/>
                    <a:pt x="475110" y="0"/>
                    <a:pt x="1061189" y="0"/>
                  </a:cubicBezTo>
                  <a:lnTo>
                    <a:pt x="2177988" y="0"/>
                  </a:lnTo>
                  <a:lnTo>
                    <a:pt x="3294787" y="0"/>
                  </a:lnTo>
                  <a:lnTo>
                    <a:pt x="4824536" y="0"/>
                  </a:lnTo>
                  <a:lnTo>
                    <a:pt x="4824536" y="1296144"/>
                  </a:lnTo>
                  <a:lnTo>
                    <a:pt x="4824536" y="1584176"/>
                  </a:lnTo>
                  <a:lnTo>
                    <a:pt x="4824536" y="1819131"/>
                  </a:lnTo>
                  <a:cubicBezTo>
                    <a:pt x="4824536" y="2405210"/>
                    <a:pt x="4349426" y="2880320"/>
                    <a:pt x="3763347" y="2880320"/>
                  </a:cubicBezTo>
                  <a:close/>
                </a:path>
              </a:pathLst>
            </a:custGeom>
            <a:grpFill/>
            <a:ln w="28575" cap="flat" cmpd="sng" algn="ctr">
              <a:noFill/>
              <a:prstDash val="solid"/>
            </a:ln>
            <a:effectLst/>
          </p:spPr>
          <p:txBody>
            <a:bodyPr rtlCol="0" anchor="ctr"/>
            <a:lstStyle/>
            <a:p>
              <a:pPr algn="ctr">
                <a:defRPr/>
              </a:pPr>
              <a:endParaRPr lang="en-US" kern="0" smtClean="0">
                <a:solidFill>
                  <a:schemeClr val="accent2"/>
                </a:solidFill>
                <a:latin typeface="微软雅黑" panose="020B0503020204020204" pitchFamily="34" charset="-122"/>
                <a:ea typeface="微软雅黑" panose="020B0503020204020204" pitchFamily="34" charset="-122"/>
              </a:endParaRPr>
            </a:p>
          </p:txBody>
        </p:sp>
        <p:sp>
          <p:nvSpPr>
            <p:cNvPr id="9" name="TextBox 8"/>
            <p:cNvSpPr txBox="1"/>
            <p:nvPr/>
          </p:nvSpPr>
          <p:spPr>
            <a:xfrm>
              <a:off x="755576" y="1351018"/>
              <a:ext cx="1825587" cy="349908"/>
            </a:xfrm>
            <a:prstGeom prst="rect">
              <a:avLst/>
            </a:prstGeom>
            <a:grpFill/>
            <a:ln>
              <a:noFill/>
            </a:ln>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anose="020B0503020204020204" pitchFamily="34" charset="-122"/>
                </a:defRPr>
              </a:lvl1pPr>
            </a:lstStyle>
            <a:p>
              <a:pPr algn="ctr">
                <a:defRPr/>
              </a:pPr>
              <a:r>
                <a:rPr lang="zh-CN" altLang="en-US" sz="1600" b="0" dirty="0" smtClean="0">
                  <a:solidFill>
                    <a:schemeClr val="accent2"/>
                  </a:solidFill>
                  <a:latin typeface="微软雅黑" panose="020B0503020204020204" pitchFamily="34" charset="-122"/>
                  <a:cs typeface="Times New Roman" panose="02020603050405020304" pitchFamily="18" charset="0"/>
                </a:rPr>
                <a:t>标题文字</a:t>
              </a:r>
              <a:endParaRPr lang="zh-CN" altLang="en-US" sz="1600" b="0" dirty="0">
                <a:solidFill>
                  <a:schemeClr val="accent2"/>
                </a:solidFill>
                <a:latin typeface="微软雅黑" panose="020B0503020204020204" pitchFamily="34" charset="-122"/>
                <a:cs typeface="Times New Roman" panose="02020603050405020304" pitchFamily="18" charset="0"/>
              </a:endParaRPr>
            </a:p>
          </p:txBody>
        </p:sp>
        <p:sp>
          <p:nvSpPr>
            <p:cNvPr id="10" name="TextBox 9"/>
            <p:cNvSpPr txBox="1"/>
            <p:nvPr/>
          </p:nvSpPr>
          <p:spPr>
            <a:xfrm>
              <a:off x="915027" y="1635645"/>
              <a:ext cx="2062774" cy="856156"/>
            </a:xfrm>
            <a:prstGeom prst="rect">
              <a:avLst/>
            </a:prstGeom>
            <a:grpFill/>
            <a:ln>
              <a:noFill/>
            </a:ln>
          </p:spPr>
          <p:txBody>
            <a:bodyPr wrap="square" rtlCol="0">
              <a:spAutoFit/>
            </a:bodyPr>
            <a:lstStyle/>
            <a:p>
              <a:pPr>
                <a:defRPr/>
              </a:pPr>
              <a:r>
                <a:rPr lang="zh-CN" altLang="en-US" sz="1000" kern="0" dirty="0">
                  <a:solidFill>
                    <a:schemeClr val="accent2"/>
                  </a:solidFill>
                  <a:latin typeface="微软雅黑" panose="020B0503020204020204" pitchFamily="34" charset="-122"/>
                  <a:ea typeface="微软雅黑" panose="020B0503020204020204" pitchFamily="34" charset="-122"/>
                </a:rPr>
                <a:t>单击此处添加段落文本单击字单击此处添加段落文本单击字单击此处此处添加单击此处</a:t>
              </a:r>
              <a:r>
                <a:rPr lang="zh-CN" altLang="en-US" sz="1000" kern="0" dirty="0" smtClean="0">
                  <a:solidFill>
                    <a:schemeClr val="accent2"/>
                  </a:solidFill>
                  <a:latin typeface="微软雅黑" panose="020B0503020204020204" pitchFamily="34" charset="-122"/>
                  <a:ea typeface="微软雅黑" panose="020B0503020204020204" pitchFamily="34" charset="-122"/>
                </a:rPr>
                <a:t>添加</a:t>
              </a:r>
              <a:endParaRPr lang="zh-CN" altLang="en-US" sz="1000" kern="0" dirty="0">
                <a:solidFill>
                  <a:schemeClr val="accent2"/>
                </a:solidFill>
                <a:latin typeface="微软雅黑" panose="020B0503020204020204" pitchFamily="34" charset="-122"/>
                <a:ea typeface="微软雅黑" panose="020B0503020204020204" pitchFamily="34" charset="-122"/>
              </a:endParaRPr>
            </a:p>
          </p:txBody>
        </p:sp>
      </p:grpSp>
      <p:grpSp>
        <p:nvGrpSpPr>
          <p:cNvPr id="11" name="组合 10"/>
          <p:cNvGrpSpPr/>
          <p:nvPr/>
        </p:nvGrpSpPr>
        <p:grpSpPr>
          <a:xfrm>
            <a:off x="3133515" y="2987126"/>
            <a:ext cx="1977211" cy="1479496"/>
            <a:chOff x="3390310" y="2983512"/>
            <a:chExt cx="2333818" cy="1746336"/>
          </a:xfrm>
          <a:solidFill>
            <a:srgbClr val="FFCA1B"/>
          </a:solidFill>
        </p:grpSpPr>
        <p:sp>
          <p:nvSpPr>
            <p:cNvPr id="12" name="矩形 7"/>
            <p:cNvSpPr/>
            <p:nvPr/>
          </p:nvSpPr>
          <p:spPr>
            <a:xfrm flipH="1">
              <a:off x="3390310" y="2983512"/>
              <a:ext cx="2333818" cy="1746336"/>
            </a:xfrm>
            <a:custGeom>
              <a:avLst/>
              <a:gdLst/>
              <a:ahLst/>
              <a:cxnLst/>
              <a:rect l="l" t="t" r="r" b="b"/>
              <a:pathLst>
                <a:path w="4824536" h="2880320">
                  <a:moveTo>
                    <a:pt x="3763347" y="2880320"/>
                  </a:moveTo>
                  <a:lnTo>
                    <a:pt x="2646548" y="2880320"/>
                  </a:lnTo>
                  <a:lnTo>
                    <a:pt x="1529749" y="2880320"/>
                  </a:lnTo>
                  <a:lnTo>
                    <a:pt x="0" y="2880320"/>
                  </a:lnTo>
                  <a:lnTo>
                    <a:pt x="0" y="1584176"/>
                  </a:lnTo>
                  <a:lnTo>
                    <a:pt x="0" y="1296144"/>
                  </a:lnTo>
                  <a:lnTo>
                    <a:pt x="0" y="1061189"/>
                  </a:lnTo>
                  <a:cubicBezTo>
                    <a:pt x="0" y="475110"/>
                    <a:pt x="475110" y="0"/>
                    <a:pt x="1061189" y="0"/>
                  </a:cubicBezTo>
                  <a:lnTo>
                    <a:pt x="2177988" y="0"/>
                  </a:lnTo>
                  <a:lnTo>
                    <a:pt x="3294787" y="0"/>
                  </a:lnTo>
                  <a:lnTo>
                    <a:pt x="4824536" y="0"/>
                  </a:lnTo>
                  <a:lnTo>
                    <a:pt x="4824536" y="1296144"/>
                  </a:lnTo>
                  <a:lnTo>
                    <a:pt x="4824536" y="1584176"/>
                  </a:lnTo>
                  <a:lnTo>
                    <a:pt x="4824536" y="1819131"/>
                  </a:lnTo>
                  <a:cubicBezTo>
                    <a:pt x="4824536" y="2405210"/>
                    <a:pt x="4349426" y="2880320"/>
                    <a:pt x="3763347" y="2880320"/>
                  </a:cubicBezTo>
                  <a:close/>
                </a:path>
              </a:pathLst>
            </a:custGeom>
            <a:grpFill/>
            <a:ln w="28575" cap="flat" cmpd="sng" algn="ctr">
              <a:noFill/>
              <a:prstDash val="solid"/>
            </a:ln>
            <a:effectLst/>
          </p:spPr>
          <p:txBody>
            <a:bodyPr rtlCol="0" anchor="ctr"/>
            <a:lstStyle/>
            <a:p>
              <a:pPr algn="ctr">
                <a:defRPr/>
              </a:pPr>
              <a:endParaRPr lang="en-US" kern="0" smtClean="0">
                <a:solidFill>
                  <a:schemeClr val="accent2"/>
                </a:solidFill>
                <a:latin typeface="微软雅黑" panose="020B0503020204020204" pitchFamily="34" charset="-122"/>
                <a:ea typeface="微软雅黑" panose="020B0503020204020204" pitchFamily="34" charset="-122"/>
              </a:endParaRPr>
            </a:p>
          </p:txBody>
        </p:sp>
        <p:sp>
          <p:nvSpPr>
            <p:cNvPr id="13" name="TextBox 12"/>
            <p:cNvSpPr txBox="1"/>
            <p:nvPr/>
          </p:nvSpPr>
          <p:spPr>
            <a:xfrm>
              <a:off x="3640702" y="3281209"/>
              <a:ext cx="1352006" cy="353354"/>
            </a:xfrm>
            <a:prstGeom prst="rect">
              <a:avLst/>
            </a:prstGeom>
            <a:grpFill/>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anose="020B0503020204020204" pitchFamily="34" charset="-122"/>
                </a:defRPr>
              </a:lvl1pPr>
            </a:lstStyle>
            <a:p>
              <a:pPr algn="ctr">
                <a:defRPr/>
              </a:pPr>
              <a:r>
                <a:rPr lang="zh-CN" altLang="en-US" sz="1600" b="0" dirty="0" smtClean="0">
                  <a:solidFill>
                    <a:schemeClr val="accent2"/>
                  </a:solidFill>
                  <a:latin typeface="微软雅黑" panose="020B0503020204020204" pitchFamily="34" charset="-122"/>
                  <a:cs typeface="Times New Roman" panose="02020603050405020304" pitchFamily="18" charset="0"/>
                </a:rPr>
                <a:t>标题文字</a:t>
              </a:r>
              <a:endParaRPr lang="zh-CN" altLang="en-US" sz="1600" b="0" dirty="0">
                <a:solidFill>
                  <a:schemeClr val="accent2"/>
                </a:solidFill>
                <a:latin typeface="微软雅黑" panose="020B0503020204020204" pitchFamily="34" charset="-122"/>
                <a:cs typeface="Times New Roman" panose="02020603050405020304" pitchFamily="18" charset="0"/>
              </a:endParaRPr>
            </a:p>
          </p:txBody>
        </p:sp>
        <p:sp>
          <p:nvSpPr>
            <p:cNvPr id="14" name="TextBox 13"/>
            <p:cNvSpPr txBox="1"/>
            <p:nvPr/>
          </p:nvSpPr>
          <p:spPr>
            <a:xfrm>
              <a:off x="3540613" y="3598912"/>
              <a:ext cx="2062773" cy="653916"/>
            </a:xfrm>
            <a:prstGeom prst="rect">
              <a:avLst/>
            </a:prstGeom>
            <a:grpFill/>
          </p:spPr>
          <p:txBody>
            <a:bodyPr wrap="square" rtlCol="0">
              <a:spAutoFit/>
            </a:bodyPr>
            <a:lstStyle/>
            <a:p>
              <a:pPr>
                <a:defRPr/>
              </a:pPr>
              <a:r>
                <a:rPr lang="zh-CN" altLang="en-US" sz="1000" kern="0" dirty="0">
                  <a:solidFill>
                    <a:schemeClr val="accent2"/>
                  </a:solidFill>
                  <a:latin typeface="微软雅黑" panose="020B0503020204020204" pitchFamily="34" charset="-122"/>
                  <a:ea typeface="微软雅黑" panose="020B0503020204020204" pitchFamily="34" charset="-122"/>
                </a:rPr>
                <a:t>单击此处添加段落文本单击字单击此处添加段落文本单击字单击</a:t>
              </a:r>
              <a:r>
                <a:rPr lang="zh-CN" altLang="en-US" sz="1000" kern="0" dirty="0" smtClean="0">
                  <a:solidFill>
                    <a:schemeClr val="accent2"/>
                  </a:solidFill>
                  <a:latin typeface="微软雅黑" panose="020B0503020204020204" pitchFamily="34" charset="-122"/>
                  <a:ea typeface="微软雅黑" panose="020B0503020204020204" pitchFamily="34" charset="-122"/>
                </a:rPr>
                <a:t>此处</a:t>
              </a:r>
              <a:endParaRPr lang="zh-CN" altLang="en-US" sz="1000" kern="0" dirty="0">
                <a:solidFill>
                  <a:schemeClr val="accent2"/>
                </a:solidFill>
                <a:latin typeface="微软雅黑" panose="020B0503020204020204" pitchFamily="34" charset="-122"/>
                <a:ea typeface="微软雅黑" panose="020B0503020204020204" pitchFamily="34" charset="-122"/>
              </a:endParaRPr>
            </a:p>
          </p:txBody>
        </p:sp>
      </p:grpSp>
      <p:grpSp>
        <p:nvGrpSpPr>
          <p:cNvPr id="15" name="组合 14"/>
          <p:cNvGrpSpPr/>
          <p:nvPr/>
        </p:nvGrpSpPr>
        <p:grpSpPr>
          <a:xfrm>
            <a:off x="3131840" y="1680798"/>
            <a:ext cx="1650955" cy="1222929"/>
            <a:chOff x="3467029" y="1542643"/>
            <a:chExt cx="1862287" cy="1379472"/>
          </a:xfrm>
          <a:solidFill>
            <a:srgbClr val="FFCA1B"/>
          </a:solidFill>
        </p:grpSpPr>
        <p:sp>
          <p:nvSpPr>
            <p:cNvPr id="16" name="矩形 7"/>
            <p:cNvSpPr/>
            <p:nvPr/>
          </p:nvSpPr>
          <p:spPr>
            <a:xfrm flipH="1" flipV="1">
              <a:off x="3467029" y="1542643"/>
              <a:ext cx="1862287" cy="1379472"/>
            </a:xfrm>
            <a:custGeom>
              <a:avLst/>
              <a:gdLst/>
              <a:ahLst/>
              <a:cxnLst/>
              <a:rect l="l" t="t" r="r" b="b"/>
              <a:pathLst>
                <a:path w="4824536" h="2880320">
                  <a:moveTo>
                    <a:pt x="3763347" y="2880320"/>
                  </a:moveTo>
                  <a:lnTo>
                    <a:pt x="2646548" y="2880320"/>
                  </a:lnTo>
                  <a:lnTo>
                    <a:pt x="1529749" y="2880320"/>
                  </a:lnTo>
                  <a:lnTo>
                    <a:pt x="0" y="2880320"/>
                  </a:lnTo>
                  <a:lnTo>
                    <a:pt x="0" y="1584176"/>
                  </a:lnTo>
                  <a:lnTo>
                    <a:pt x="0" y="1296144"/>
                  </a:lnTo>
                  <a:lnTo>
                    <a:pt x="0" y="1061189"/>
                  </a:lnTo>
                  <a:cubicBezTo>
                    <a:pt x="0" y="475110"/>
                    <a:pt x="475110" y="0"/>
                    <a:pt x="1061189" y="0"/>
                  </a:cubicBezTo>
                  <a:lnTo>
                    <a:pt x="2177988" y="0"/>
                  </a:lnTo>
                  <a:lnTo>
                    <a:pt x="3294787" y="0"/>
                  </a:lnTo>
                  <a:lnTo>
                    <a:pt x="4824536" y="0"/>
                  </a:lnTo>
                  <a:lnTo>
                    <a:pt x="4824536" y="1296144"/>
                  </a:lnTo>
                  <a:lnTo>
                    <a:pt x="4824536" y="1584176"/>
                  </a:lnTo>
                  <a:lnTo>
                    <a:pt x="4824536" y="1819131"/>
                  </a:lnTo>
                  <a:cubicBezTo>
                    <a:pt x="4824536" y="2405210"/>
                    <a:pt x="4349426" y="2880320"/>
                    <a:pt x="3763347" y="2880320"/>
                  </a:cubicBezTo>
                  <a:close/>
                </a:path>
              </a:pathLst>
            </a:custGeom>
            <a:grpFill/>
            <a:ln w="28575" cap="flat" cmpd="sng" algn="ctr">
              <a:noFill/>
              <a:prstDash val="solid"/>
            </a:ln>
            <a:effectLst/>
          </p:spPr>
          <p:txBody>
            <a:bodyPr rtlCol="0" anchor="ctr"/>
            <a:lstStyle/>
            <a:p>
              <a:pPr algn="ctr">
                <a:defRPr/>
              </a:pPr>
              <a:endParaRPr lang="en-US" kern="0" smtClean="0">
                <a:solidFill>
                  <a:schemeClr val="accent2"/>
                </a:solidFill>
                <a:latin typeface="微软雅黑" panose="020B0503020204020204" pitchFamily="34" charset="-122"/>
                <a:ea typeface="微软雅黑" panose="020B0503020204020204" pitchFamily="34" charset="-122"/>
              </a:endParaRPr>
            </a:p>
          </p:txBody>
        </p:sp>
        <p:sp>
          <p:nvSpPr>
            <p:cNvPr id="17" name="TextBox 16"/>
            <p:cNvSpPr txBox="1"/>
            <p:nvPr/>
          </p:nvSpPr>
          <p:spPr>
            <a:xfrm>
              <a:off x="3681730" y="1885058"/>
              <a:ext cx="1395882" cy="337682"/>
            </a:xfrm>
            <a:prstGeom prst="rect">
              <a:avLst/>
            </a:prstGeom>
            <a:grpFill/>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anose="020B0503020204020204" pitchFamily="34" charset="-122"/>
                </a:defRPr>
              </a:lvl1pPr>
            </a:lstStyle>
            <a:p>
              <a:pPr algn="ctr">
                <a:defRPr/>
              </a:pPr>
              <a:r>
                <a:rPr lang="zh-CN" altLang="en-US" sz="1600" b="0" dirty="0" smtClean="0">
                  <a:solidFill>
                    <a:schemeClr val="accent2"/>
                  </a:solidFill>
                  <a:latin typeface="微软雅黑" panose="020B0503020204020204" pitchFamily="34" charset="-122"/>
                  <a:cs typeface="Times New Roman" panose="02020603050405020304" pitchFamily="18" charset="0"/>
                </a:rPr>
                <a:t>标题文字</a:t>
              </a:r>
              <a:endParaRPr lang="zh-CN" altLang="en-US" sz="1600" b="0" dirty="0">
                <a:solidFill>
                  <a:schemeClr val="accent2"/>
                </a:solidFill>
                <a:latin typeface="微软雅黑" panose="020B0503020204020204" pitchFamily="34" charset="-122"/>
                <a:cs typeface="Times New Roman" panose="02020603050405020304" pitchFamily="18" charset="0"/>
              </a:endParaRPr>
            </a:p>
          </p:txBody>
        </p:sp>
        <p:sp>
          <p:nvSpPr>
            <p:cNvPr id="18" name="TextBox 17"/>
            <p:cNvSpPr txBox="1"/>
            <p:nvPr/>
          </p:nvSpPr>
          <p:spPr>
            <a:xfrm>
              <a:off x="3735565" y="2148963"/>
              <a:ext cx="1496959" cy="451327"/>
            </a:xfrm>
            <a:prstGeom prst="rect">
              <a:avLst/>
            </a:prstGeom>
            <a:grpFill/>
          </p:spPr>
          <p:txBody>
            <a:bodyPr wrap="square" rtlCol="0">
              <a:spAutoFit/>
            </a:bodyPr>
            <a:lstStyle/>
            <a:p>
              <a:pPr>
                <a:defRPr/>
              </a:pPr>
              <a:r>
                <a:rPr lang="zh-CN" altLang="en-US" sz="1000" kern="0" dirty="0">
                  <a:solidFill>
                    <a:schemeClr val="accent2"/>
                  </a:solidFill>
                  <a:latin typeface="微软雅黑" panose="020B0503020204020204" pitchFamily="34" charset="-122"/>
                  <a:ea typeface="微软雅黑" panose="020B0503020204020204" pitchFamily="34" charset="-122"/>
                </a:rPr>
                <a:t>单击此处添加段落文本单击字</a:t>
              </a:r>
              <a:r>
                <a:rPr lang="zh-CN" altLang="en-US" sz="1000" kern="0" dirty="0" smtClean="0">
                  <a:solidFill>
                    <a:schemeClr val="accent2"/>
                  </a:solidFill>
                  <a:latin typeface="微软雅黑" panose="020B0503020204020204" pitchFamily="34" charset="-122"/>
                  <a:ea typeface="微软雅黑" panose="020B0503020204020204" pitchFamily="34" charset="-122"/>
                </a:rPr>
                <a:t>单击</a:t>
              </a:r>
              <a:endParaRPr lang="zh-CN" altLang="en-US" sz="1000" kern="0" dirty="0">
                <a:solidFill>
                  <a:schemeClr val="accent2"/>
                </a:solidFill>
                <a:latin typeface="微软雅黑" panose="020B0503020204020204" pitchFamily="34" charset="-122"/>
                <a:ea typeface="微软雅黑" panose="020B0503020204020204" pitchFamily="34" charset="-122"/>
              </a:endParaRPr>
            </a:p>
          </p:txBody>
        </p:sp>
      </p:grpSp>
      <p:grpSp>
        <p:nvGrpSpPr>
          <p:cNvPr id="19" name="组合 18"/>
          <p:cNvGrpSpPr/>
          <p:nvPr/>
        </p:nvGrpSpPr>
        <p:grpSpPr>
          <a:xfrm>
            <a:off x="5588074" y="1230860"/>
            <a:ext cx="2872358" cy="1149226"/>
            <a:chOff x="755576" y="1770370"/>
            <a:chExt cx="2872358" cy="1149226"/>
          </a:xfrm>
        </p:grpSpPr>
        <p:sp>
          <p:nvSpPr>
            <p:cNvPr id="20" name="TextBox 19"/>
            <p:cNvSpPr txBox="1"/>
            <p:nvPr/>
          </p:nvSpPr>
          <p:spPr>
            <a:xfrm>
              <a:off x="755576" y="1770370"/>
              <a:ext cx="2800350" cy="369332"/>
            </a:xfrm>
            <a:prstGeom prst="rect">
              <a:avLst/>
            </a:prstGeom>
            <a:noFill/>
          </p:spPr>
          <p:txBody>
            <a:bodyPr wrap="square" rtlCol="0">
              <a:spAutoFit/>
            </a:bodyPr>
            <a:lstStyle/>
            <a:p>
              <a:pPr algn="ctr"/>
              <a:r>
                <a:rPr lang="zh-CN" altLang="en-US" dirty="0" smtClean="0">
                  <a:solidFill>
                    <a:schemeClr val="accent3"/>
                  </a:solidFill>
                  <a:latin typeface="微软雅黑" panose="020B0503020204020204" pitchFamily="34" charset="-122"/>
                  <a:ea typeface="微软雅黑" panose="020B0503020204020204" pitchFamily="34" charset="-122"/>
                </a:rPr>
                <a:t>标题文字</a:t>
              </a:r>
              <a:endParaRPr lang="zh-CN" altLang="en-US" dirty="0" smtClean="0">
                <a:solidFill>
                  <a:schemeClr val="accent3"/>
                </a:solidFill>
                <a:latin typeface="微软雅黑" panose="020B0503020204020204" pitchFamily="34" charset="-122"/>
                <a:ea typeface="微软雅黑" panose="020B0503020204020204" pitchFamily="34" charset="-122"/>
              </a:endParaRPr>
            </a:p>
          </p:txBody>
        </p:sp>
        <p:sp>
          <p:nvSpPr>
            <p:cNvPr id="21" name="TextBox 20"/>
            <p:cNvSpPr txBox="1"/>
            <p:nvPr/>
          </p:nvSpPr>
          <p:spPr>
            <a:xfrm>
              <a:off x="830317" y="2211710"/>
              <a:ext cx="2797617" cy="707886"/>
            </a:xfrm>
            <a:prstGeom prst="rect">
              <a:avLst/>
            </a:prstGeom>
            <a:noFill/>
          </p:spPr>
          <p:txBody>
            <a:bodyPr wrap="square" rtlCol="0">
              <a:spAutoFit/>
            </a:bodyPr>
            <a:lstStyle/>
            <a:p>
              <a:r>
                <a:rPr lang="zh-CN" altLang="en-US" sz="1000" spc="-10" dirty="0" smtClean="0">
                  <a:solidFill>
                    <a:schemeClr val="accent3"/>
                  </a:solidFill>
                  <a:latin typeface="微软雅黑" panose="020B0503020204020204" pitchFamily="34" charset="-122"/>
                  <a:ea typeface="微软雅黑" panose="020B0503020204020204" pitchFamily="34" charset="-122"/>
                </a:rPr>
                <a:t>请输入内容请输入文字内容请输入内容请输入文字内容请输入内容请输入文字内容请输入内容请输入文字内容请输入内容请输入文字内容请输入内容</a:t>
              </a:r>
              <a:endParaRPr lang="zh-CN" altLang="en-US" sz="1000" spc="-10" dirty="0" smtClean="0">
                <a:solidFill>
                  <a:schemeClr val="accent3"/>
                </a:solidFill>
                <a:latin typeface="微软雅黑" panose="020B0503020204020204" pitchFamily="34" charset="-122"/>
                <a:ea typeface="微软雅黑" panose="020B0503020204020204" pitchFamily="34" charset="-122"/>
              </a:endParaRPr>
            </a:p>
          </p:txBody>
        </p:sp>
      </p:grpSp>
      <p:sp>
        <p:nvSpPr>
          <p:cNvPr id="22" name="TextBox 21"/>
          <p:cNvSpPr txBox="1"/>
          <p:nvPr/>
        </p:nvSpPr>
        <p:spPr>
          <a:xfrm>
            <a:off x="5662815" y="2583944"/>
            <a:ext cx="2797617" cy="707886"/>
          </a:xfrm>
          <a:prstGeom prst="rect">
            <a:avLst/>
          </a:prstGeom>
          <a:noFill/>
        </p:spPr>
        <p:txBody>
          <a:bodyPr wrap="square" rtlCol="0">
            <a:spAutoFit/>
          </a:bodyPr>
          <a:lstStyle/>
          <a:p>
            <a:r>
              <a:rPr lang="zh-CN" altLang="en-US" sz="1000" spc="-10" dirty="0" smtClean="0">
                <a:solidFill>
                  <a:schemeClr val="accent1"/>
                </a:solidFill>
                <a:latin typeface="微软雅黑" panose="020B0503020204020204" pitchFamily="34" charset="-122"/>
                <a:ea typeface="微软雅黑" panose="020B0503020204020204" pitchFamily="34" charset="-122"/>
              </a:rPr>
              <a:t>请输入内容请输入文字内容请输入内容请输入文字内容请输入内容请输入文字内容请输入内容请输入文字内容请输入内容请输入文字内容请输入内容</a:t>
            </a:r>
            <a:endParaRPr lang="zh-CN" altLang="en-US" sz="1000" spc="-10" dirty="0" smtClean="0">
              <a:solidFill>
                <a:schemeClr val="accent1"/>
              </a:solidFill>
              <a:latin typeface="微软雅黑" panose="020B0503020204020204" pitchFamily="34" charset="-122"/>
              <a:ea typeface="微软雅黑" panose="020B0503020204020204" pitchFamily="34" charset="-122"/>
            </a:endParaRPr>
          </a:p>
        </p:txBody>
      </p:sp>
      <p:grpSp>
        <p:nvGrpSpPr>
          <p:cNvPr id="23" name="组合 22"/>
          <p:cNvGrpSpPr/>
          <p:nvPr/>
        </p:nvGrpSpPr>
        <p:grpSpPr>
          <a:xfrm>
            <a:off x="280052" y="242680"/>
            <a:ext cx="2904891" cy="338554"/>
            <a:chOff x="568442" y="319364"/>
            <a:chExt cx="3873190" cy="451406"/>
          </a:xfrm>
        </p:grpSpPr>
        <p:sp>
          <p:nvSpPr>
            <p:cNvPr id="24"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25" name="等腰三角形 24"/>
            <p:cNvSpPr/>
            <p:nvPr/>
          </p:nvSpPr>
          <p:spPr>
            <a:xfrm rot="16200000" flipH="1" flipV="1">
              <a:off x="492508" y="454911"/>
              <a:ext cx="304323" cy="152455"/>
            </a:xfrm>
            <a:prstGeom prst="triangle">
              <a:avLst/>
            </a:prstGeom>
            <a:solidFill>
              <a:srgbClr val="FFCA1B"/>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26"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spTree>
  </p:cSld>
  <p:clrMapOvr>
    <a:masterClrMapping/>
  </p:clrMapOvr>
  <mc:AlternateContent xmlns:mc="http://schemas.openxmlformats.org/markup-compatibility/2006">
    <mc:Choice xmlns:p14="http://schemas.microsoft.com/office/powerpoint/2010/main" Requires="p14">
      <p:transition spd="med" p14:dur="700" advTm="5000">
        <p:fade/>
      </p:transition>
    </mc:Choice>
    <mc:Fallback>
      <p:transition spd="med"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additive="base">
                                        <p:cTn id="7" dur="500" fill="hold"/>
                                        <p:tgtEl>
                                          <p:spTgt spid="7"/>
                                        </p:tgtEl>
                                        <p:attrNameLst>
                                          <p:attrName>ppt_x</p:attrName>
                                        </p:attrNameLst>
                                      </p:cBhvr>
                                      <p:tavLst>
                                        <p:tav tm="0">
                                          <p:val>
                                            <p:strVal val="0-#ppt_w/2"/>
                                          </p:val>
                                        </p:tav>
                                        <p:tav tm="100000">
                                          <p:val>
                                            <p:strVal val="#ppt_x"/>
                                          </p:val>
                                        </p:tav>
                                      </p:tavLst>
                                    </p:anim>
                                    <p:anim calcmode="lin" valueType="num">
                                      <p:cBhvr additive="base">
                                        <p:cTn id="8" dur="500" fill="hold"/>
                                        <p:tgtEl>
                                          <p:spTgt spid="7"/>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2" presetClass="entr" presetSubtype="6" fill="hold" nodeType="afterEffect">
                                  <p:stCondLst>
                                    <p:cond delay="0"/>
                                  </p:stCondLst>
                                  <p:childTnLst>
                                    <p:set>
                                      <p:cBhvr>
                                        <p:cTn id="11" dur="1" fill="hold">
                                          <p:stCondLst>
                                            <p:cond delay="0"/>
                                          </p:stCondLst>
                                        </p:cTn>
                                        <p:tgtEl>
                                          <p:spTgt spid="11"/>
                                        </p:tgtEl>
                                        <p:attrNameLst>
                                          <p:attrName>style.visibility</p:attrName>
                                        </p:attrNameLst>
                                      </p:cBhvr>
                                      <p:to>
                                        <p:strVal val="visible"/>
                                      </p:to>
                                    </p:set>
                                    <p:anim calcmode="lin" valueType="num">
                                      <p:cBhvr additive="base">
                                        <p:cTn id="12" dur="500" fill="hold"/>
                                        <p:tgtEl>
                                          <p:spTgt spid="11"/>
                                        </p:tgtEl>
                                        <p:attrNameLst>
                                          <p:attrName>ppt_x</p:attrName>
                                        </p:attrNameLst>
                                      </p:cBhvr>
                                      <p:tavLst>
                                        <p:tav tm="0">
                                          <p:val>
                                            <p:strVal val="1+#ppt_w/2"/>
                                          </p:val>
                                        </p:tav>
                                        <p:tav tm="100000">
                                          <p:val>
                                            <p:strVal val="#ppt_x"/>
                                          </p:val>
                                        </p:tav>
                                      </p:tavLst>
                                    </p:anim>
                                    <p:anim calcmode="lin" valueType="num">
                                      <p:cBhvr additive="base">
                                        <p:cTn id="13" dur="500" fill="hold"/>
                                        <p:tgtEl>
                                          <p:spTgt spid="11"/>
                                        </p:tgtEl>
                                        <p:attrNameLst>
                                          <p:attrName>ppt_y</p:attrName>
                                        </p:attrNameLst>
                                      </p:cBhvr>
                                      <p:tavLst>
                                        <p:tav tm="0">
                                          <p:val>
                                            <p:strVal val="1+#ppt_h/2"/>
                                          </p:val>
                                        </p:tav>
                                        <p:tav tm="100000">
                                          <p:val>
                                            <p:strVal val="#ppt_y"/>
                                          </p:val>
                                        </p:tav>
                                      </p:tavLst>
                                    </p:anim>
                                  </p:childTnLst>
                                </p:cTn>
                              </p:par>
                            </p:childTnLst>
                          </p:cTn>
                        </p:par>
                        <p:par>
                          <p:cTn id="14" fill="hold">
                            <p:stCondLst>
                              <p:cond delay="1000"/>
                            </p:stCondLst>
                            <p:childTnLst>
                              <p:par>
                                <p:cTn id="15" presetID="2" presetClass="entr" presetSubtype="3" fill="hold" nodeType="afterEffect">
                                  <p:stCondLst>
                                    <p:cond delay="0"/>
                                  </p:stCondLst>
                                  <p:childTnLst>
                                    <p:set>
                                      <p:cBhvr>
                                        <p:cTn id="16" dur="1" fill="hold">
                                          <p:stCondLst>
                                            <p:cond delay="0"/>
                                          </p:stCondLst>
                                        </p:cTn>
                                        <p:tgtEl>
                                          <p:spTgt spid="15"/>
                                        </p:tgtEl>
                                        <p:attrNameLst>
                                          <p:attrName>style.visibility</p:attrName>
                                        </p:attrNameLst>
                                      </p:cBhvr>
                                      <p:to>
                                        <p:strVal val="visible"/>
                                      </p:to>
                                    </p:set>
                                    <p:anim calcmode="lin" valueType="num">
                                      <p:cBhvr additive="base">
                                        <p:cTn id="17" dur="500" fill="hold"/>
                                        <p:tgtEl>
                                          <p:spTgt spid="15"/>
                                        </p:tgtEl>
                                        <p:attrNameLst>
                                          <p:attrName>ppt_x</p:attrName>
                                        </p:attrNameLst>
                                      </p:cBhvr>
                                      <p:tavLst>
                                        <p:tav tm="0">
                                          <p:val>
                                            <p:strVal val="1+#ppt_w/2"/>
                                          </p:val>
                                        </p:tav>
                                        <p:tav tm="100000">
                                          <p:val>
                                            <p:strVal val="#ppt_x"/>
                                          </p:val>
                                        </p:tav>
                                      </p:tavLst>
                                    </p:anim>
                                    <p:anim calcmode="lin" valueType="num">
                                      <p:cBhvr additive="base">
                                        <p:cTn id="18" dur="500" fill="hold"/>
                                        <p:tgtEl>
                                          <p:spTgt spid="15"/>
                                        </p:tgtEl>
                                        <p:attrNameLst>
                                          <p:attrName>ppt_y</p:attrName>
                                        </p:attrNameLst>
                                      </p:cBhvr>
                                      <p:tavLst>
                                        <p:tav tm="0">
                                          <p:val>
                                            <p:strVal val="0-#ppt_h/2"/>
                                          </p:val>
                                        </p:tav>
                                        <p:tav tm="100000">
                                          <p:val>
                                            <p:strVal val="#ppt_y"/>
                                          </p:val>
                                        </p:tav>
                                      </p:tavLst>
                                    </p:anim>
                                  </p:childTnLst>
                                </p:cTn>
                              </p:par>
                            </p:childTnLst>
                          </p:cTn>
                        </p:par>
                        <p:par>
                          <p:cTn id="19" fill="hold">
                            <p:stCondLst>
                              <p:cond delay="1500"/>
                            </p:stCondLst>
                            <p:childTnLst>
                              <p:par>
                                <p:cTn id="20" presetID="2" presetClass="entr" presetSubtype="12" fill="hold" nodeType="afterEffect">
                                  <p:stCondLst>
                                    <p:cond delay="0"/>
                                  </p:stCondLst>
                                  <p:childTnLst>
                                    <p:set>
                                      <p:cBhvr>
                                        <p:cTn id="21" dur="1" fill="hold">
                                          <p:stCondLst>
                                            <p:cond delay="0"/>
                                          </p:stCondLst>
                                        </p:cTn>
                                        <p:tgtEl>
                                          <p:spTgt spid="2"/>
                                        </p:tgtEl>
                                        <p:attrNameLst>
                                          <p:attrName>style.visibility</p:attrName>
                                        </p:attrNameLst>
                                      </p:cBhvr>
                                      <p:to>
                                        <p:strVal val="visible"/>
                                      </p:to>
                                    </p:set>
                                    <p:anim calcmode="lin" valueType="num">
                                      <p:cBhvr additive="base">
                                        <p:cTn id="22" dur="500" fill="hold"/>
                                        <p:tgtEl>
                                          <p:spTgt spid="2"/>
                                        </p:tgtEl>
                                        <p:attrNameLst>
                                          <p:attrName>ppt_x</p:attrName>
                                        </p:attrNameLst>
                                      </p:cBhvr>
                                      <p:tavLst>
                                        <p:tav tm="0">
                                          <p:val>
                                            <p:strVal val="0-#ppt_w/2"/>
                                          </p:val>
                                        </p:tav>
                                        <p:tav tm="100000">
                                          <p:val>
                                            <p:strVal val="#ppt_x"/>
                                          </p:val>
                                        </p:tav>
                                      </p:tavLst>
                                    </p:anim>
                                    <p:anim calcmode="lin" valueType="num">
                                      <p:cBhvr additive="base">
                                        <p:cTn id="23" dur="500" fill="hold"/>
                                        <p:tgtEl>
                                          <p:spTgt spid="2"/>
                                        </p:tgtEl>
                                        <p:attrNameLst>
                                          <p:attrName>ppt_y</p:attrName>
                                        </p:attrNameLst>
                                      </p:cBhvr>
                                      <p:tavLst>
                                        <p:tav tm="0">
                                          <p:val>
                                            <p:strVal val="1+#ppt_h/2"/>
                                          </p:val>
                                        </p:tav>
                                        <p:tav tm="100000">
                                          <p:val>
                                            <p:strVal val="#ppt_y"/>
                                          </p:val>
                                        </p:tav>
                                      </p:tavLst>
                                    </p:anim>
                                  </p:childTnLst>
                                </p:cTn>
                              </p:par>
                            </p:childTnLst>
                          </p:cTn>
                        </p:par>
                        <p:par>
                          <p:cTn id="24" fill="hold">
                            <p:stCondLst>
                              <p:cond delay="2000"/>
                            </p:stCondLst>
                            <p:childTnLst>
                              <p:par>
                                <p:cTn id="25" presetID="47" presetClass="entr" presetSubtype="0" fill="hold" nodeType="afterEffect">
                                  <p:stCondLst>
                                    <p:cond delay="0"/>
                                  </p:stCondLst>
                                  <p:childTnLst>
                                    <p:set>
                                      <p:cBhvr>
                                        <p:cTn id="26" dur="1" fill="hold">
                                          <p:stCondLst>
                                            <p:cond delay="0"/>
                                          </p:stCondLst>
                                        </p:cTn>
                                        <p:tgtEl>
                                          <p:spTgt spid="19"/>
                                        </p:tgtEl>
                                        <p:attrNameLst>
                                          <p:attrName>style.visibility</p:attrName>
                                        </p:attrNameLst>
                                      </p:cBhvr>
                                      <p:to>
                                        <p:strVal val="visible"/>
                                      </p:to>
                                    </p:set>
                                    <p:animEffect transition="in" filter="fade">
                                      <p:cBhvr>
                                        <p:cTn id="27" dur="500"/>
                                        <p:tgtEl>
                                          <p:spTgt spid="19"/>
                                        </p:tgtEl>
                                      </p:cBhvr>
                                    </p:animEffect>
                                    <p:anim calcmode="lin" valueType="num">
                                      <p:cBhvr>
                                        <p:cTn id="28" dur="500" fill="hold"/>
                                        <p:tgtEl>
                                          <p:spTgt spid="19"/>
                                        </p:tgtEl>
                                        <p:attrNameLst>
                                          <p:attrName>ppt_x</p:attrName>
                                        </p:attrNameLst>
                                      </p:cBhvr>
                                      <p:tavLst>
                                        <p:tav tm="0">
                                          <p:val>
                                            <p:strVal val="#ppt_x"/>
                                          </p:val>
                                        </p:tav>
                                        <p:tav tm="100000">
                                          <p:val>
                                            <p:strVal val="#ppt_x"/>
                                          </p:val>
                                        </p:tav>
                                      </p:tavLst>
                                    </p:anim>
                                    <p:anim calcmode="lin" valueType="num">
                                      <p:cBhvr>
                                        <p:cTn id="29" dur="500" fill="hold"/>
                                        <p:tgtEl>
                                          <p:spTgt spid="19"/>
                                        </p:tgtEl>
                                        <p:attrNameLst>
                                          <p:attrName>ppt_y</p:attrName>
                                        </p:attrNameLst>
                                      </p:cBhvr>
                                      <p:tavLst>
                                        <p:tav tm="0">
                                          <p:val>
                                            <p:strVal val="#ppt_y-.1"/>
                                          </p:val>
                                        </p:tav>
                                        <p:tav tm="100000">
                                          <p:val>
                                            <p:strVal val="#ppt_y"/>
                                          </p:val>
                                        </p:tav>
                                      </p:tavLst>
                                    </p:anim>
                                  </p:childTnLst>
                                </p:cTn>
                              </p:par>
                            </p:childTnLst>
                          </p:cTn>
                        </p:par>
                        <p:par>
                          <p:cTn id="30" fill="hold">
                            <p:stCondLst>
                              <p:cond delay="2500"/>
                            </p:stCondLst>
                            <p:childTnLst>
                              <p:par>
                                <p:cTn id="31" presetID="47" presetClass="entr" presetSubtype="0" fill="hold" grpId="0" nodeType="afterEffect">
                                  <p:stCondLst>
                                    <p:cond delay="0"/>
                                  </p:stCondLst>
                                  <p:childTnLst>
                                    <p:set>
                                      <p:cBhvr>
                                        <p:cTn id="32" dur="1" fill="hold">
                                          <p:stCondLst>
                                            <p:cond delay="0"/>
                                          </p:stCondLst>
                                        </p:cTn>
                                        <p:tgtEl>
                                          <p:spTgt spid="22"/>
                                        </p:tgtEl>
                                        <p:attrNameLst>
                                          <p:attrName>style.visibility</p:attrName>
                                        </p:attrNameLst>
                                      </p:cBhvr>
                                      <p:to>
                                        <p:strVal val="visible"/>
                                      </p:to>
                                    </p:set>
                                    <p:animEffect transition="in" filter="fade">
                                      <p:cBhvr>
                                        <p:cTn id="33" dur="500"/>
                                        <p:tgtEl>
                                          <p:spTgt spid="22"/>
                                        </p:tgtEl>
                                      </p:cBhvr>
                                    </p:animEffect>
                                    <p:anim calcmode="lin" valueType="num">
                                      <p:cBhvr>
                                        <p:cTn id="34" dur="500" fill="hold"/>
                                        <p:tgtEl>
                                          <p:spTgt spid="22"/>
                                        </p:tgtEl>
                                        <p:attrNameLst>
                                          <p:attrName>ppt_x</p:attrName>
                                        </p:attrNameLst>
                                      </p:cBhvr>
                                      <p:tavLst>
                                        <p:tav tm="0">
                                          <p:val>
                                            <p:strVal val="#ppt_x"/>
                                          </p:val>
                                        </p:tav>
                                        <p:tav tm="100000">
                                          <p:val>
                                            <p:strVal val="#ppt_x"/>
                                          </p:val>
                                        </p:tav>
                                      </p:tavLst>
                                    </p:anim>
                                    <p:anim calcmode="lin" valueType="num">
                                      <p:cBhvr>
                                        <p:cTn id="35" dur="500" fill="hold"/>
                                        <p:tgtEl>
                                          <p:spTgt spid="2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2" name="组合 31"/>
          <p:cNvGrpSpPr/>
          <p:nvPr/>
        </p:nvGrpSpPr>
        <p:grpSpPr>
          <a:xfrm>
            <a:off x="280052" y="242680"/>
            <a:ext cx="2904891" cy="338554"/>
            <a:chOff x="568442" y="319364"/>
            <a:chExt cx="3873190" cy="451406"/>
          </a:xfrm>
        </p:grpSpPr>
        <p:sp>
          <p:nvSpPr>
            <p:cNvPr id="33" name="文本框 23"/>
            <p:cNvSpPr txBox="1"/>
            <p:nvPr/>
          </p:nvSpPr>
          <p:spPr>
            <a:xfrm>
              <a:off x="665958" y="319364"/>
              <a:ext cx="2024486" cy="451406"/>
            </a:xfrm>
            <a:prstGeom prst="rect">
              <a:avLst/>
            </a:prstGeom>
            <a:noFill/>
          </p:spPr>
          <p:txBody>
            <a:bodyPr wrap="none" rtlCol="0">
              <a:spAutoFit/>
            </a:bodyPr>
            <a:lstStyle/>
            <a:p>
              <a:r>
                <a:rPr lang="zh-CN" altLang="en-US" sz="1600" dirty="0" smtClean="0">
                  <a:solidFill>
                    <a:schemeClr val="accent1"/>
                  </a:solidFill>
                  <a:latin typeface="微软雅黑" panose="020B0503020204020204" pitchFamily="34" charset="-122"/>
                  <a:ea typeface="微软雅黑" panose="020B0503020204020204" pitchFamily="34" charset="-122"/>
                </a:rPr>
                <a:t>标题文字内容 </a:t>
              </a:r>
              <a:endParaRPr lang="zh-CN" altLang="en-US" sz="1600" dirty="0">
                <a:solidFill>
                  <a:schemeClr val="accent1"/>
                </a:solidFill>
                <a:latin typeface="微软雅黑" panose="020B0503020204020204" pitchFamily="34" charset="-122"/>
                <a:ea typeface="微软雅黑" panose="020B0503020204020204" pitchFamily="34" charset="-122"/>
              </a:endParaRPr>
            </a:p>
          </p:txBody>
        </p:sp>
        <p:sp>
          <p:nvSpPr>
            <p:cNvPr id="34" name="等腰三角形 33"/>
            <p:cNvSpPr/>
            <p:nvPr/>
          </p:nvSpPr>
          <p:spPr>
            <a:xfrm rot="16200000" flipH="1" flipV="1">
              <a:off x="492508" y="454911"/>
              <a:ext cx="304323" cy="152455"/>
            </a:xfrm>
            <a:prstGeom prst="triangle">
              <a:avLst/>
            </a:prstGeom>
            <a:solidFill>
              <a:schemeClr val="bg1"/>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080808"/>
                </a:solidFill>
                <a:latin typeface="微软雅黑" panose="020B0503020204020204" pitchFamily="34" charset="-122"/>
                <a:ea typeface="微软雅黑" panose="020B0503020204020204" pitchFamily="34" charset="-122"/>
              </a:endParaRPr>
            </a:p>
          </p:txBody>
        </p:sp>
        <p:sp>
          <p:nvSpPr>
            <p:cNvPr id="35" name="文本框 23"/>
            <p:cNvSpPr txBox="1"/>
            <p:nvPr/>
          </p:nvSpPr>
          <p:spPr>
            <a:xfrm>
              <a:off x="2306003" y="429775"/>
              <a:ext cx="2135629" cy="328295"/>
            </a:xfrm>
            <a:prstGeom prst="rect">
              <a:avLst/>
            </a:prstGeom>
            <a:noFill/>
          </p:spPr>
          <p:txBody>
            <a:bodyPr wrap="none" rtlCol="0">
              <a:spAutoFit/>
            </a:bodyPr>
            <a:lstStyle/>
            <a:p>
              <a:r>
                <a:rPr lang="en-US" altLang="zh-CN" sz="1000" dirty="0" smtClean="0">
                  <a:solidFill>
                    <a:schemeClr val="accent1">
                      <a:lumMod val="25000"/>
                      <a:lumOff val="75000"/>
                    </a:schemeClr>
                  </a:solidFill>
                  <a:latin typeface="微软雅黑" panose="020B0503020204020204" pitchFamily="34" charset="-122"/>
                  <a:ea typeface="微软雅黑" panose="020B0503020204020204" pitchFamily="34" charset="-122"/>
                </a:rPr>
                <a:t>  Click </a:t>
              </a:r>
              <a:r>
                <a:rPr lang="en-US" altLang="zh-CN" sz="1000" dirty="0">
                  <a:solidFill>
                    <a:schemeClr val="accent1">
                      <a:lumMod val="25000"/>
                      <a:lumOff val="75000"/>
                    </a:schemeClr>
                  </a:solidFill>
                  <a:latin typeface="微软雅黑" panose="020B0503020204020204" pitchFamily="34" charset="-122"/>
                  <a:ea typeface="微软雅黑" panose="020B0503020204020204" pitchFamily="34" charset="-122"/>
                </a:rPr>
                <a:t>here to add Title</a:t>
              </a:r>
              <a:endParaRPr lang="zh-CN" altLang="en-US" sz="1000" dirty="0">
                <a:solidFill>
                  <a:schemeClr val="accent1">
                    <a:lumMod val="25000"/>
                    <a:lumOff val="75000"/>
                  </a:schemeClr>
                </a:solidFill>
                <a:latin typeface="微软雅黑" panose="020B0503020204020204" pitchFamily="34" charset="-122"/>
                <a:ea typeface="微软雅黑" panose="020B0503020204020204" pitchFamily="34" charset="-122"/>
              </a:endParaRPr>
            </a:p>
          </p:txBody>
        </p:sp>
      </p:grpSp>
      <p:grpSp>
        <p:nvGrpSpPr>
          <p:cNvPr id="45" name="组合 44"/>
          <p:cNvGrpSpPr/>
          <p:nvPr/>
        </p:nvGrpSpPr>
        <p:grpSpPr>
          <a:xfrm>
            <a:off x="0" y="1423670"/>
            <a:ext cx="9144000" cy="3720385"/>
            <a:chOff x="0" y="3021"/>
            <a:chExt cx="19200" cy="7812"/>
          </a:xfrm>
        </p:grpSpPr>
        <p:sp>
          <p:nvSpPr>
            <p:cNvPr id="36" name="Rectangle 5"/>
            <p:cNvSpPr/>
            <p:nvPr/>
          </p:nvSpPr>
          <p:spPr>
            <a:xfrm>
              <a:off x="0" y="5400"/>
              <a:ext cx="19200" cy="5433"/>
            </a:xfrm>
            <a:prstGeom prst="rect">
              <a:avLst/>
            </a:prstGeom>
            <a:solidFill>
              <a:srgbClr val="FFCA1B"/>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p>
              <a:pPr algn="ctr" eaLnBrk="1" fontAlgn="auto" hangingPunct="1">
                <a:spcBef>
                  <a:spcPts val="0"/>
                </a:spcBef>
                <a:spcAft>
                  <a:spcPts val="0"/>
                </a:spcAft>
                <a:defRPr/>
              </a:pPr>
              <a:endParaRPr lang="en-US" sz="1400"/>
            </a:p>
          </p:txBody>
        </p:sp>
        <p:sp>
          <p:nvSpPr>
            <p:cNvPr id="37" name="任意形状 24"/>
            <p:cNvSpPr/>
            <p:nvPr/>
          </p:nvSpPr>
          <p:spPr>
            <a:xfrm>
              <a:off x="2089" y="3021"/>
              <a:ext cx="4758" cy="4758"/>
            </a:xfrm>
            <a:custGeom>
              <a:avLst/>
              <a:gdLst>
                <a:gd name="connsiteX0" fmla="*/ 1213555 w 2432050"/>
                <a:gd name="connsiteY0" fmla="*/ 1 h 2432050"/>
                <a:gd name="connsiteX1" fmla="*/ 1438348 w 2432050"/>
                <a:gd name="connsiteY1" fmla="*/ 92580 h 2432050"/>
                <a:gd name="connsiteX2" fmla="*/ 2338560 w 2432050"/>
                <a:gd name="connsiteY2" fmla="*/ 989142 h 2432050"/>
                <a:gd name="connsiteX3" fmla="*/ 2339472 w 2432050"/>
                <a:gd name="connsiteY3" fmla="*/ 1438349 h 2432050"/>
                <a:gd name="connsiteX4" fmla="*/ 1442908 w 2432050"/>
                <a:gd name="connsiteY4" fmla="*/ 2338561 h 2432050"/>
                <a:gd name="connsiteX5" fmla="*/ 1279149 w 2432050"/>
                <a:gd name="connsiteY5" fmla="*/ 2426112 h 2432050"/>
                <a:gd name="connsiteX6" fmla="*/ 1218497 w 2432050"/>
                <a:gd name="connsiteY6" fmla="*/ 2432050 h 2432050"/>
                <a:gd name="connsiteX7" fmla="*/ 1218491 w 2432050"/>
                <a:gd name="connsiteY7" fmla="*/ 2432050 h 2432050"/>
                <a:gd name="connsiteX8" fmla="*/ 1157816 w 2432050"/>
                <a:gd name="connsiteY8" fmla="*/ 2426359 h 2432050"/>
                <a:gd name="connsiteX9" fmla="*/ 993702 w 2432050"/>
                <a:gd name="connsiteY9" fmla="*/ 2339473 h 2432050"/>
                <a:gd name="connsiteX10" fmla="*/ 93491 w 2432050"/>
                <a:gd name="connsiteY10" fmla="*/ 1442909 h 2432050"/>
                <a:gd name="connsiteX11" fmla="*/ 92579 w 2432050"/>
                <a:gd name="connsiteY11" fmla="*/ 993703 h 2432050"/>
                <a:gd name="connsiteX12" fmla="*/ 989141 w 2432050"/>
                <a:gd name="connsiteY12" fmla="*/ 93492 h 2432050"/>
                <a:gd name="connsiteX13" fmla="*/ 1213555 w 2432050"/>
                <a:gd name="connsiteY13" fmla="*/ 1 h 24320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2432050" h="2432050">
                  <a:moveTo>
                    <a:pt x="1213555" y="1"/>
                  </a:moveTo>
                  <a:cubicBezTo>
                    <a:pt x="1294846" y="-164"/>
                    <a:pt x="1376199" y="30683"/>
                    <a:pt x="1438348" y="92580"/>
                  </a:cubicBezTo>
                  <a:lnTo>
                    <a:pt x="2338560" y="989142"/>
                  </a:lnTo>
                  <a:cubicBezTo>
                    <a:pt x="2462857" y="1112935"/>
                    <a:pt x="2463265" y="1314052"/>
                    <a:pt x="2339472" y="1438349"/>
                  </a:cubicBezTo>
                  <a:lnTo>
                    <a:pt x="1442908" y="2338561"/>
                  </a:lnTo>
                  <a:cubicBezTo>
                    <a:pt x="1396486" y="2385172"/>
                    <a:pt x="1339191" y="2414361"/>
                    <a:pt x="1279149" y="2426112"/>
                  </a:cubicBezTo>
                  <a:lnTo>
                    <a:pt x="1218497" y="2432050"/>
                  </a:lnTo>
                  <a:lnTo>
                    <a:pt x="1218491" y="2432050"/>
                  </a:lnTo>
                  <a:lnTo>
                    <a:pt x="1157816" y="2426359"/>
                  </a:lnTo>
                  <a:cubicBezTo>
                    <a:pt x="1097727" y="2414852"/>
                    <a:pt x="1040313" y="2385895"/>
                    <a:pt x="993702" y="2339473"/>
                  </a:cubicBezTo>
                  <a:lnTo>
                    <a:pt x="93491" y="1442909"/>
                  </a:lnTo>
                  <a:cubicBezTo>
                    <a:pt x="-30806" y="1319116"/>
                    <a:pt x="-31215" y="1118000"/>
                    <a:pt x="92579" y="993703"/>
                  </a:cubicBezTo>
                  <a:lnTo>
                    <a:pt x="989141" y="93492"/>
                  </a:lnTo>
                  <a:cubicBezTo>
                    <a:pt x="1051038" y="31343"/>
                    <a:pt x="1132265" y="166"/>
                    <a:pt x="1213555" y="1"/>
                  </a:cubicBezTo>
                  <a:close/>
                </a:path>
              </a:pathLst>
            </a:custGeom>
            <a:blipFill>
              <a:blip r:embed="rId1"/>
              <a:stretch>
                <a:fillRect l="-25000" r="-25000"/>
              </a:stretch>
            </a:blipFill>
            <a:ln w="12700" cap="flat" cmpd="sng">
              <a:noFill/>
              <a:prstDash val="solid"/>
              <a:miter lim="800000"/>
              <a:headEnd type="none" w="sm" len="sm"/>
              <a:tailEnd type="none" w="sm" len="sm"/>
            </a:ln>
          </p:spPr>
          <p:txBody>
            <a:bodyPr spcFirstLastPara="1" wrap="square" lIns="91425" tIns="45700" rIns="91425" bIns="45700" anchor="ctr" anchorCtr="0">
              <a:noAutofit/>
            </a:bodyPr>
            <a:p>
              <a:pPr marL="0" marR="0" lvl="0" indent="0" algn="ctr" rtl="0">
                <a:spcBef>
                  <a:spcPts val="0"/>
                </a:spcBef>
                <a:spcAft>
                  <a:spcPts val="0"/>
                </a:spcAft>
                <a:buNone/>
              </a:pPr>
              <a:endParaRPr sz="1400">
                <a:solidFill>
                  <a:schemeClr val="lt1"/>
                </a:solidFill>
                <a:latin typeface="Calibri" panose="020F0502020204030204"/>
                <a:ea typeface="Calibri" panose="020F0502020204030204"/>
                <a:cs typeface="Calibri" panose="020F0502020204030204"/>
                <a:sym typeface="Calibri" panose="020F0502020204030204"/>
              </a:endParaRPr>
            </a:p>
          </p:txBody>
        </p:sp>
        <p:sp>
          <p:nvSpPr>
            <p:cNvPr id="38" name="任意形状 26"/>
            <p:cNvSpPr/>
            <p:nvPr/>
          </p:nvSpPr>
          <p:spPr>
            <a:xfrm>
              <a:off x="12359" y="3021"/>
              <a:ext cx="4758" cy="4758"/>
            </a:xfrm>
            <a:custGeom>
              <a:avLst/>
              <a:gdLst>
                <a:gd name="connsiteX0" fmla="*/ 1213555 w 2432050"/>
                <a:gd name="connsiteY0" fmla="*/ 1 h 2432050"/>
                <a:gd name="connsiteX1" fmla="*/ 1438348 w 2432050"/>
                <a:gd name="connsiteY1" fmla="*/ 92580 h 2432050"/>
                <a:gd name="connsiteX2" fmla="*/ 2338560 w 2432050"/>
                <a:gd name="connsiteY2" fmla="*/ 989142 h 2432050"/>
                <a:gd name="connsiteX3" fmla="*/ 2339472 w 2432050"/>
                <a:gd name="connsiteY3" fmla="*/ 1438349 h 2432050"/>
                <a:gd name="connsiteX4" fmla="*/ 1442908 w 2432050"/>
                <a:gd name="connsiteY4" fmla="*/ 2338561 h 2432050"/>
                <a:gd name="connsiteX5" fmla="*/ 1279149 w 2432050"/>
                <a:gd name="connsiteY5" fmla="*/ 2426112 h 2432050"/>
                <a:gd name="connsiteX6" fmla="*/ 1218497 w 2432050"/>
                <a:gd name="connsiteY6" fmla="*/ 2432050 h 2432050"/>
                <a:gd name="connsiteX7" fmla="*/ 1218491 w 2432050"/>
                <a:gd name="connsiteY7" fmla="*/ 2432050 h 2432050"/>
                <a:gd name="connsiteX8" fmla="*/ 1157816 w 2432050"/>
                <a:gd name="connsiteY8" fmla="*/ 2426359 h 2432050"/>
                <a:gd name="connsiteX9" fmla="*/ 993702 w 2432050"/>
                <a:gd name="connsiteY9" fmla="*/ 2339473 h 2432050"/>
                <a:gd name="connsiteX10" fmla="*/ 93491 w 2432050"/>
                <a:gd name="connsiteY10" fmla="*/ 1442909 h 2432050"/>
                <a:gd name="connsiteX11" fmla="*/ 92579 w 2432050"/>
                <a:gd name="connsiteY11" fmla="*/ 993703 h 2432050"/>
                <a:gd name="connsiteX12" fmla="*/ 989141 w 2432050"/>
                <a:gd name="connsiteY12" fmla="*/ 93492 h 2432050"/>
                <a:gd name="connsiteX13" fmla="*/ 1213555 w 2432050"/>
                <a:gd name="connsiteY13" fmla="*/ 1 h 24320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2432050" h="2432050">
                  <a:moveTo>
                    <a:pt x="1213555" y="1"/>
                  </a:moveTo>
                  <a:cubicBezTo>
                    <a:pt x="1294846" y="-164"/>
                    <a:pt x="1376199" y="30683"/>
                    <a:pt x="1438348" y="92580"/>
                  </a:cubicBezTo>
                  <a:lnTo>
                    <a:pt x="2338560" y="989142"/>
                  </a:lnTo>
                  <a:cubicBezTo>
                    <a:pt x="2462857" y="1112935"/>
                    <a:pt x="2463265" y="1314052"/>
                    <a:pt x="2339472" y="1438349"/>
                  </a:cubicBezTo>
                  <a:lnTo>
                    <a:pt x="1442908" y="2338561"/>
                  </a:lnTo>
                  <a:cubicBezTo>
                    <a:pt x="1396486" y="2385172"/>
                    <a:pt x="1339191" y="2414361"/>
                    <a:pt x="1279149" y="2426112"/>
                  </a:cubicBezTo>
                  <a:lnTo>
                    <a:pt x="1218497" y="2432050"/>
                  </a:lnTo>
                  <a:lnTo>
                    <a:pt x="1218491" y="2432050"/>
                  </a:lnTo>
                  <a:lnTo>
                    <a:pt x="1157816" y="2426359"/>
                  </a:lnTo>
                  <a:cubicBezTo>
                    <a:pt x="1097727" y="2414852"/>
                    <a:pt x="1040313" y="2385895"/>
                    <a:pt x="993702" y="2339473"/>
                  </a:cubicBezTo>
                  <a:lnTo>
                    <a:pt x="93491" y="1442909"/>
                  </a:lnTo>
                  <a:cubicBezTo>
                    <a:pt x="-30806" y="1319116"/>
                    <a:pt x="-31215" y="1118000"/>
                    <a:pt x="92579" y="993703"/>
                  </a:cubicBezTo>
                  <a:lnTo>
                    <a:pt x="989141" y="93492"/>
                  </a:lnTo>
                  <a:cubicBezTo>
                    <a:pt x="1051038" y="31343"/>
                    <a:pt x="1132265" y="166"/>
                    <a:pt x="1213555" y="1"/>
                  </a:cubicBezTo>
                  <a:close/>
                </a:path>
              </a:pathLst>
            </a:custGeom>
            <a:blipFill>
              <a:blip r:embed="rId2"/>
              <a:stretch>
                <a:fillRect l="-20766" r="-20766"/>
              </a:stretch>
            </a:blipFill>
            <a:ln w="12700" cap="flat" cmpd="sng">
              <a:noFill/>
              <a:prstDash val="solid"/>
              <a:miter lim="800000"/>
              <a:headEnd type="none" w="sm" len="sm"/>
              <a:tailEnd type="none" w="sm" len="sm"/>
            </a:ln>
          </p:spPr>
          <p:txBody>
            <a:bodyPr spcFirstLastPara="1" wrap="square" lIns="91425" tIns="45700" rIns="91425" bIns="45700" anchor="ctr" anchorCtr="0">
              <a:noAutofit/>
            </a:bodyPr>
            <a:p>
              <a:pPr marL="0" marR="0" lvl="0" indent="0" algn="ctr" rtl="0">
                <a:spcBef>
                  <a:spcPts val="0"/>
                </a:spcBef>
                <a:spcAft>
                  <a:spcPts val="0"/>
                </a:spcAft>
                <a:buNone/>
              </a:pPr>
              <a:endParaRPr sz="1400">
                <a:solidFill>
                  <a:schemeClr val="lt1"/>
                </a:solidFill>
                <a:latin typeface="Calibri" panose="020F0502020204030204"/>
                <a:ea typeface="Calibri" panose="020F0502020204030204"/>
                <a:cs typeface="Calibri" panose="020F0502020204030204"/>
                <a:sym typeface="Calibri" panose="020F0502020204030204"/>
              </a:endParaRPr>
            </a:p>
          </p:txBody>
        </p:sp>
        <p:sp>
          <p:nvSpPr>
            <p:cNvPr id="39" name="Rectangle 29"/>
            <p:cNvSpPr/>
            <p:nvPr/>
          </p:nvSpPr>
          <p:spPr>
            <a:xfrm>
              <a:off x="2426" y="8686"/>
              <a:ext cx="4186" cy="1807"/>
            </a:xfrm>
            <a:prstGeom prst="rect">
              <a:avLst/>
            </a:prstGeom>
          </p:spPr>
          <p:txBody>
            <a:bodyPr wrap="square">
              <a:spAutoFit/>
            </a:bodyPr>
            <a:p>
              <a:pPr lvl="0" algn="ctr">
                <a:lnSpc>
                  <a:spcPts val="2000"/>
                </a:lnSpc>
                <a:defRPr/>
              </a:pPr>
              <a:r>
                <a:rPr lang="zh-CN" altLang="en-US" sz="900" dirty="0">
                  <a:solidFill>
                    <a:schemeClr val="accent2"/>
                  </a:solidFill>
                  <a:latin typeface="思源黑体 CN Normal" panose="020B0400000000000000" pitchFamily="34" charset="-122"/>
                  <a:ea typeface="思源黑体 CN Normal" panose="020B0400000000000000" pitchFamily="34" charset="-122"/>
                  <a:sym typeface="FZHei-B01S" panose="02010601030101010101" pitchFamily="2" charset="-122"/>
                </a:rPr>
                <a:t>请在此处添加具体内容，文字尽量言简意赅，简单说明即可，不必过于繁琐，注意板面美观度。</a:t>
              </a:r>
              <a:endParaRPr lang="zh-CN" altLang="en-US" sz="900" dirty="0">
                <a:solidFill>
                  <a:schemeClr val="accent2"/>
                </a:solidFill>
                <a:latin typeface="思源黑体 CN Normal" panose="020B0400000000000000" pitchFamily="34" charset="-122"/>
                <a:ea typeface="思源黑体 CN Normal" panose="020B0400000000000000" pitchFamily="34" charset="-122"/>
                <a:sym typeface="FZHei-B01S" panose="02010601030101010101" pitchFamily="2" charset="-122"/>
              </a:endParaRPr>
            </a:p>
          </p:txBody>
        </p:sp>
        <p:sp>
          <p:nvSpPr>
            <p:cNvPr id="40" name="Rectangle 30"/>
            <p:cNvSpPr/>
            <p:nvPr/>
          </p:nvSpPr>
          <p:spPr>
            <a:xfrm>
              <a:off x="3659" y="8167"/>
              <a:ext cx="1720" cy="579"/>
            </a:xfrm>
            <a:prstGeom prst="rect">
              <a:avLst/>
            </a:prstGeom>
          </p:spPr>
          <p:txBody>
            <a:bodyPr wrap="square">
              <a:spAutoFit/>
            </a:bodyPr>
            <a:p>
              <a:pPr marL="0" marR="0" lvl="0" indent="0" algn="l" defTabSz="914400" rtl="0" eaLnBrk="1" fontAlgn="auto" latinLnBrk="0" hangingPunct="1">
                <a:lnSpc>
                  <a:spcPct val="100000"/>
                </a:lnSpc>
                <a:spcBef>
                  <a:spcPts val="0"/>
                </a:spcBef>
                <a:spcAft>
                  <a:spcPts val="0"/>
                </a:spcAft>
                <a:buClrTx/>
                <a:buSzTx/>
                <a:buFontTx/>
                <a:buNone/>
                <a:defRPr/>
              </a:pPr>
              <a:r>
                <a:rPr lang="zh-CN" altLang="en-US" sz="1200" b="1" noProof="0" dirty="0">
                  <a:ln>
                    <a:noFill/>
                  </a:ln>
                  <a:solidFill>
                    <a:schemeClr val="accent2"/>
                  </a:solidFill>
                  <a:effectLst/>
                  <a:uLnTx/>
                  <a:uFillTx/>
                  <a:latin typeface="思源黑体 CN Normal" panose="020B0400000000000000" pitchFamily="34" charset="-122"/>
                  <a:ea typeface="思源黑体 CN Normal" panose="020B0400000000000000" pitchFamily="34" charset="-122"/>
                  <a:cs typeface="Open Sans" pitchFamily="34" charset="0"/>
                  <a:sym typeface="+mn-ea"/>
                </a:rPr>
                <a:t>添加标题</a:t>
              </a:r>
              <a:endParaRPr kumimoji="0" lang="zh-CN" altLang="en-US" sz="1200" b="1" i="0" u="none" strike="noStrike" kern="1200" cap="none" spc="0" normalizeH="0" baseline="0" noProof="0" dirty="0">
                <a:ln>
                  <a:noFill/>
                </a:ln>
                <a:solidFill>
                  <a:schemeClr val="accent2"/>
                </a:solidFill>
                <a:effectLst/>
                <a:uLnTx/>
                <a:uFillTx/>
                <a:latin typeface="思源黑体 CN Normal" panose="020B0400000000000000" pitchFamily="34" charset="-122"/>
                <a:ea typeface="思源黑体 CN Normal" panose="020B0400000000000000" pitchFamily="34" charset="-122"/>
                <a:cs typeface="Open Sans" pitchFamily="34" charset="0"/>
                <a:sym typeface="+mn-ea"/>
              </a:endParaRPr>
            </a:p>
          </p:txBody>
        </p:sp>
        <p:sp>
          <p:nvSpPr>
            <p:cNvPr id="41" name="Rectangle 29"/>
            <p:cNvSpPr/>
            <p:nvPr/>
          </p:nvSpPr>
          <p:spPr>
            <a:xfrm>
              <a:off x="12729" y="8686"/>
              <a:ext cx="4186" cy="1807"/>
            </a:xfrm>
            <a:prstGeom prst="rect">
              <a:avLst/>
            </a:prstGeom>
          </p:spPr>
          <p:txBody>
            <a:bodyPr wrap="square">
              <a:spAutoFit/>
            </a:bodyPr>
            <a:p>
              <a:pPr lvl="0" algn="ctr">
                <a:lnSpc>
                  <a:spcPts val="2000"/>
                </a:lnSpc>
                <a:defRPr/>
              </a:pPr>
              <a:r>
                <a:rPr lang="zh-CN" altLang="en-US" sz="900" dirty="0">
                  <a:solidFill>
                    <a:schemeClr val="accent2"/>
                  </a:solidFill>
                  <a:latin typeface="思源黑体 CN Normal" panose="020B0400000000000000" pitchFamily="34" charset="-122"/>
                  <a:ea typeface="思源黑体 CN Normal" panose="020B0400000000000000" pitchFamily="34" charset="-122"/>
                  <a:sym typeface="FZHei-B01S" panose="02010601030101010101" pitchFamily="2" charset="-122"/>
                </a:rPr>
                <a:t>请在此处添加具体内容，文字尽量言简意赅，简单说明即可，不必过于繁琐，注意板面美观度。</a:t>
              </a:r>
              <a:endParaRPr lang="zh-CN" altLang="en-US" sz="900" dirty="0">
                <a:solidFill>
                  <a:schemeClr val="accent2"/>
                </a:solidFill>
                <a:latin typeface="思源黑体 CN Normal" panose="020B0400000000000000" pitchFamily="34" charset="-122"/>
                <a:ea typeface="思源黑体 CN Normal" panose="020B0400000000000000" pitchFamily="34" charset="-122"/>
                <a:sym typeface="FZHei-B01S" panose="02010601030101010101" pitchFamily="2" charset="-122"/>
              </a:endParaRPr>
            </a:p>
          </p:txBody>
        </p:sp>
        <p:sp>
          <p:nvSpPr>
            <p:cNvPr id="42" name="Rectangle 30"/>
            <p:cNvSpPr/>
            <p:nvPr/>
          </p:nvSpPr>
          <p:spPr>
            <a:xfrm>
              <a:off x="13962" y="8167"/>
              <a:ext cx="1720" cy="579"/>
            </a:xfrm>
            <a:prstGeom prst="rect">
              <a:avLst/>
            </a:prstGeom>
          </p:spPr>
          <p:txBody>
            <a:bodyPr wrap="square">
              <a:spAutoFit/>
            </a:bodyPr>
            <a:p>
              <a:pPr marL="0" marR="0" lvl="0" indent="0" algn="l" defTabSz="914400" rtl="0" eaLnBrk="1" fontAlgn="auto" latinLnBrk="0" hangingPunct="1">
                <a:lnSpc>
                  <a:spcPct val="100000"/>
                </a:lnSpc>
                <a:spcBef>
                  <a:spcPts val="0"/>
                </a:spcBef>
                <a:spcAft>
                  <a:spcPts val="0"/>
                </a:spcAft>
                <a:buClrTx/>
                <a:buSzTx/>
                <a:buFontTx/>
                <a:buNone/>
                <a:defRPr/>
              </a:pPr>
              <a:r>
                <a:rPr lang="zh-CN" altLang="en-US" sz="1200" b="1" noProof="0" dirty="0">
                  <a:ln>
                    <a:noFill/>
                  </a:ln>
                  <a:solidFill>
                    <a:schemeClr val="accent2"/>
                  </a:solidFill>
                  <a:effectLst/>
                  <a:uLnTx/>
                  <a:uFillTx/>
                  <a:latin typeface="思源黑体 CN Normal" panose="020B0400000000000000" pitchFamily="34" charset="-122"/>
                  <a:ea typeface="思源黑体 CN Normal" panose="020B0400000000000000" pitchFamily="34" charset="-122"/>
                  <a:cs typeface="Open Sans" pitchFamily="34" charset="0"/>
                  <a:sym typeface="+mn-ea"/>
                </a:rPr>
                <a:t>添加标题</a:t>
              </a:r>
              <a:endParaRPr kumimoji="0" lang="zh-CN" altLang="en-US" sz="1200" b="1" i="0" u="none" strike="noStrike" kern="1200" cap="none" spc="0" normalizeH="0" baseline="0" noProof="0" dirty="0">
                <a:ln>
                  <a:noFill/>
                </a:ln>
                <a:solidFill>
                  <a:schemeClr val="accent2"/>
                </a:solidFill>
                <a:effectLst/>
                <a:uLnTx/>
                <a:uFillTx/>
                <a:latin typeface="思源黑体 CN Normal" panose="020B0400000000000000" pitchFamily="34" charset="-122"/>
                <a:ea typeface="思源黑体 CN Normal" panose="020B0400000000000000" pitchFamily="34" charset="-122"/>
                <a:cs typeface="Open Sans" pitchFamily="34" charset="0"/>
                <a:sym typeface="+mn-ea"/>
              </a:endParaRPr>
            </a:p>
          </p:txBody>
        </p:sp>
        <p:sp>
          <p:nvSpPr>
            <p:cNvPr id="43" name="TextBox 7"/>
            <p:cNvSpPr txBox="1"/>
            <p:nvPr/>
          </p:nvSpPr>
          <p:spPr>
            <a:xfrm>
              <a:off x="7758" y="5400"/>
              <a:ext cx="3684" cy="1484"/>
            </a:xfrm>
            <a:prstGeom prst="rect">
              <a:avLst/>
            </a:prstGeom>
            <a:noFill/>
          </p:spPr>
          <p:txBody>
            <a:bodyPr wrap="square" rtlCol="0">
              <a:spAutoFit/>
            </a:bodyPr>
            <a:p>
              <a:pPr algn="ctr"/>
              <a:r>
                <a:rPr lang="zh-CN" altLang="en-US" sz="2000" dirty="0">
                  <a:solidFill>
                    <a:schemeClr val="accent2"/>
                  </a:solidFill>
                  <a:latin typeface="思源黑体 CN Normal" panose="020B0400000000000000" pitchFamily="34" charset="-122"/>
                  <a:ea typeface="思源黑体 CN Normal" panose="020B0400000000000000" pitchFamily="34" charset="-122"/>
                </a:rPr>
                <a:t>在这添加</a:t>
              </a:r>
              <a:endParaRPr lang="en-US" altLang="zh-CN" sz="2000" dirty="0">
                <a:solidFill>
                  <a:schemeClr val="accent2"/>
                </a:solidFill>
                <a:latin typeface="思源黑体 CN Normal" panose="020B0400000000000000" pitchFamily="34" charset="-122"/>
                <a:ea typeface="思源黑体 CN Normal" panose="020B0400000000000000" pitchFamily="34" charset="-122"/>
              </a:endParaRPr>
            </a:p>
            <a:p>
              <a:pPr algn="ctr"/>
              <a:r>
                <a:rPr lang="zh-CN" altLang="en-US" sz="2000" dirty="0">
                  <a:solidFill>
                    <a:schemeClr val="accent2"/>
                  </a:solidFill>
                  <a:latin typeface="思源黑体 CN Normal" panose="020B0400000000000000" pitchFamily="34" charset="-122"/>
                  <a:ea typeface="思源黑体 CN Normal" panose="020B0400000000000000" pitchFamily="34" charset="-122"/>
                </a:rPr>
                <a:t>页面标题内容</a:t>
              </a:r>
              <a:endParaRPr lang="zh-CN" altLang="en-US" sz="2000" dirty="0">
                <a:solidFill>
                  <a:schemeClr val="accent2"/>
                </a:solidFill>
                <a:latin typeface="思源黑体 CN Normal" panose="020B0400000000000000" pitchFamily="34" charset="-122"/>
                <a:ea typeface="思源黑体 CN Normal" panose="020B0400000000000000" pitchFamily="34" charset="-122"/>
              </a:endParaRPr>
            </a:p>
          </p:txBody>
        </p:sp>
        <p:sp>
          <p:nvSpPr>
            <p:cNvPr id="44" name="Google Shape;86;p19"/>
            <p:cNvSpPr txBox="1"/>
            <p:nvPr/>
          </p:nvSpPr>
          <p:spPr>
            <a:xfrm>
              <a:off x="7093" y="4578"/>
              <a:ext cx="5014" cy="822"/>
            </a:xfrm>
            <a:prstGeom prst="rect">
              <a:avLst/>
            </a:prstGeom>
            <a:noFill/>
            <a:ln>
              <a:noFill/>
            </a:ln>
          </p:spPr>
          <p:txBody>
            <a:bodyPr spcFirstLastPara="1" wrap="square" lIns="91425" tIns="45700" rIns="91425" bIns="45700" anchor="t" anchorCtr="0">
              <a:noAutofit/>
            </a:bodyPr>
            <a:p>
              <a:pPr marL="0" marR="0" lvl="0" indent="0" algn="ctr" rtl="0">
                <a:spcBef>
                  <a:spcPts val="0"/>
                </a:spcBef>
                <a:spcAft>
                  <a:spcPts val="0"/>
                </a:spcAft>
                <a:buNone/>
              </a:pPr>
              <a:r>
                <a:rPr lang="en-US" b="0" i="0" u="none" strike="noStrike" cap="none">
                  <a:solidFill>
                    <a:schemeClr val="bg1">
                      <a:lumMod val="50000"/>
                    </a:schemeClr>
                  </a:solidFill>
                  <a:latin typeface="Source Han Sans CN" panose="020B0500000000000000" pitchFamily="34" charset="-128"/>
                  <a:ea typeface="Source Han Sans CN" panose="020B0500000000000000" pitchFamily="34" charset="-128"/>
                  <a:cs typeface="Lato"/>
                  <a:sym typeface="Lato"/>
                </a:rPr>
                <a:t>YOUR TITLE HERE</a:t>
              </a:r>
              <a:endParaRPr lang="en-US" b="0" i="0" u="none" strike="noStrike" cap="none">
                <a:solidFill>
                  <a:schemeClr val="bg1">
                    <a:lumMod val="50000"/>
                  </a:schemeClr>
                </a:solidFill>
                <a:latin typeface="Source Han Sans CN" panose="020B0500000000000000" pitchFamily="34" charset="-128"/>
                <a:ea typeface="Source Han Sans CN" panose="020B0500000000000000" pitchFamily="34" charset="-128"/>
                <a:cs typeface="Lato"/>
                <a:sym typeface="Lato"/>
              </a:endParaRPr>
            </a:p>
          </p:txBody>
        </p:sp>
      </p:grpSp>
    </p:spTree>
  </p:cSld>
  <p:clrMapOvr>
    <a:masterClrMapping/>
  </p:clrMapOvr>
  <mc:AlternateContent xmlns:mc="http://schemas.openxmlformats.org/markup-compatibility/2006">
    <mc:Choice xmlns:p14="http://schemas.microsoft.com/office/powerpoint/2010/main" Requires="p14">
      <p:transition spd="med" p14:dur="700" advTm="5000">
        <p:fade/>
      </p:transition>
    </mc:Choice>
    <mc:Fallback>
      <p:transition spd="med" advTm="5000">
        <p:fade/>
      </p:transition>
    </mc:Fallback>
  </mc:AlternateContent>
  <p:timing>
    <p:tnLst>
      <p:par>
        <p:cTn id="1" dur="indefinite" restart="never" nodeType="tmRoot"/>
      </p:par>
    </p:tn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副标题 11"/>
          <p:cNvSpPr>
            <a:spLocks noGrp="1"/>
          </p:cNvSpPr>
          <p:nvPr>
            <p:ph type="subTitle" idx="1"/>
            <p:custDataLst>
              <p:tags r:id="rId1"/>
            </p:custDataLst>
          </p:nvPr>
        </p:nvSpPr>
        <p:spPr/>
        <p:txBody>
          <a:bodyPr>
            <a:normAutofit/>
          </a:bodyPr>
          <a:lstStyle/>
          <a:p>
            <a:pPr marL="0" indent="0" algn="ctr">
              <a:lnSpc>
                <a:spcPct val="90000"/>
              </a:lnSpc>
              <a:spcBef>
                <a:spcPts val="1000"/>
              </a:spcBef>
              <a:spcAft>
                <a:spcPts val="0"/>
              </a:spcAft>
              <a:buSzPct val="100000"/>
            </a:pPr>
            <a:r>
              <a:rPr lang="zh-CN" altLang="en-US" dirty="0"/>
              <a:t>工作总结│商务报告│新年计划│商务展示</a:t>
            </a:r>
            <a:endParaRPr lang="zh-CN" altLang="en-US" dirty="0"/>
          </a:p>
        </p:txBody>
      </p:sp>
      <p:sp>
        <p:nvSpPr>
          <p:cNvPr id="11" name="标题 10"/>
          <p:cNvSpPr>
            <a:spLocks noGrp="1"/>
          </p:cNvSpPr>
          <p:nvPr>
            <p:ph type="title"/>
            <p:custDataLst>
              <p:tags r:id="rId2"/>
            </p:custDataLst>
          </p:nvPr>
        </p:nvSpPr>
        <p:spPr/>
        <p:txBody>
          <a:bodyPr>
            <a:noAutofit/>
          </a:bodyPr>
          <a:lstStyle/>
          <a:p>
            <a:pPr marL="0" indent="0" algn="ctr">
              <a:lnSpc>
                <a:spcPct val="90000"/>
              </a:lnSpc>
              <a:spcBef>
                <a:spcPts val="0"/>
              </a:spcBef>
              <a:spcAft>
                <a:spcPts val="0"/>
              </a:spcAft>
              <a:buSzPct val="100000"/>
            </a:pPr>
            <a:r>
              <a:rPr lang="zh-CN" altLang="en-US" sz="4400" dirty="0"/>
              <a:t>谢谢</a:t>
            </a:r>
            <a:endParaRPr lang="zh-CN" altLang="en-US" sz="4400" dirty="0"/>
          </a:p>
        </p:txBody>
      </p:sp>
      <p:pic>
        <p:nvPicPr>
          <p:cNvPr id="2" name="图片 1" descr="logo"/>
          <p:cNvPicPr>
            <a:picLocks noChangeAspect="1"/>
          </p:cNvPicPr>
          <p:nvPr/>
        </p:nvPicPr>
        <p:blipFill>
          <a:blip r:embed="rId3"/>
          <a:stretch>
            <a:fillRect/>
          </a:stretch>
        </p:blipFill>
        <p:spPr>
          <a:xfrm>
            <a:off x="7172325" y="0"/>
            <a:ext cx="1971675" cy="476250"/>
          </a:xfrm>
          <a:prstGeom prst="rect">
            <a:avLst/>
          </a:prstGeom>
        </p:spPr>
      </p:pic>
    </p:spTree>
    <p:custDataLst>
      <p:tags r:id="rId4"/>
    </p:custDataLst>
  </p:cSld>
  <p:clrMapOvr>
    <a:masterClrMapping/>
  </p:clrMapOvr>
</p:sld>
</file>

<file path=ppt/tags/tag1.xml><?xml version="1.0" encoding="utf-8"?>
<p:tagLst xmlns:p="http://schemas.openxmlformats.org/presentationml/2006/main">
  <p:tag name="KSO_WM_TAG_VERSION" val="1.0"/>
  <p:tag name="KSO_WM_TEMPLATE_CATEGORY" val="custom"/>
  <p:tag name="KSO_WM_TEMPLATE_INDEX" val="20180510"/>
</p:tagLst>
</file>

<file path=ppt/tags/tag2.xml><?xml version="1.0" encoding="utf-8"?>
<p:tagLst xmlns:p="http://schemas.openxmlformats.org/presentationml/2006/main">
  <p:tag name="KSO_WM_TAG_VERSION" val="1.0"/>
  <p:tag name="KSO_WM_TEMPLATE_CATEGORY" val="custom"/>
  <p:tag name="KSO_WM_TEMPLATE_INDEX" val="20180510"/>
</p:tagLst>
</file>

<file path=ppt/tags/tag3.xml><?xml version="1.0" encoding="utf-8"?>
<p:tagLst xmlns:p="http://schemas.openxmlformats.org/presentationml/2006/main">
  <p:tag name="KSO_WM_TAG_VERSION" val="1.0"/>
  <p:tag name="KSO_WM_BEAUTIFY_FLAG" val="#wm#"/>
  <p:tag name="KSO_WM_COMBINE_RELATE_SLIDE_ID" val="background20177251_1"/>
  <p:tag name="KSO_WM_TEMPLATE_CATEGORY" val="custom"/>
  <p:tag name="KSO_WM_TEMPLATE_INDEX" val="20180510"/>
  <p:tag name="KSO_WM_TEMPLATE_SUBCATEGORY" val="combine"/>
  <p:tag name="KSO_WM_TEMPLATE_THUMBS_INDEX" val="1、2、5、6、12、13、16、21、25、28、29"/>
</p:tagLst>
</file>

<file path=ppt/tags/tag4.xml><?xml version="1.0" encoding="utf-8"?>
<p:tagLst xmlns:p="http://schemas.openxmlformats.org/presentationml/2006/main">
  <p:tag name="KSO_WM_TAG_VERSION" val="1.0"/>
  <p:tag name="KSO_WM_BEAUTIFY_FLAG" val="#wm#"/>
  <p:tag name="KSO_WM_UNIT_TYPE" val="b"/>
  <p:tag name="KSO_WM_UNIT_INDEX" val="1"/>
  <p:tag name="KSO_WM_UNIT_LAYERLEVEL" val="1"/>
  <p:tag name="KSO_WM_UNIT_VALUE" val="68"/>
  <p:tag name="KSO_WM_UNIT_ISCONTENTSTITLE" val="0"/>
  <p:tag name="KSO_WM_UNIT_HIGHLIGHT" val="0"/>
  <p:tag name="KSO_WM_UNIT_COMPATIBLE" val="0"/>
  <p:tag name="KSO_WM_UNIT_CLEAR" val="0"/>
  <p:tag name="KSO_WM_UNIT_PRESET_TEXT_INDEX" val="4"/>
  <p:tag name="KSO_WM_UNIT_PRESET_TEXT_LEN" val="109"/>
  <p:tag name="KSO_WM_TEMPLATE_CATEGORY" val="custom"/>
  <p:tag name="KSO_WM_TEMPLATE_INDEX" val="20180510"/>
  <p:tag name="KSO_WM_DIAGRAM_GROUP_CODE" val="_1"/>
  <p:tag name="KSO_WM_UNIT_ID" val="custom20180510_29*b*1"/>
  <p:tag name="KSO_WM_UNIT_TEXT_FILL_FORE_SCHEMECOLOR_INDEX" val="14"/>
  <p:tag name="KSO_WM_UNIT_TEXT_FILL_TYPE" val="1"/>
  <p:tag name="KSO_WM_UNIT_USESOURCEFORMAT_APPLY" val="1"/>
</p:tagLst>
</file>

<file path=ppt/tags/tag5.xml><?xml version="1.0" encoding="utf-8"?>
<p:tagLst xmlns:p="http://schemas.openxmlformats.org/presentationml/2006/main">
  <p:tag name="KSO_WM_TAG_VERSION" val="1.0"/>
  <p:tag name="KSO_WM_BEAUTIFY_FLAG" val="#wm#"/>
  <p:tag name="KSO_WM_UNIT_TYPE" val="a"/>
  <p:tag name="KSO_WM_UNIT_INDEX" val="1"/>
  <p:tag name="KSO_WM_UNIT_LAYERLEVEL" val="1"/>
  <p:tag name="KSO_WM_UNIT_VALUE" val="14"/>
  <p:tag name="KSO_WM_UNIT_ISCONTENTSTITLE" val="0"/>
  <p:tag name="KSO_WM_UNIT_HIGHLIGHT" val="0"/>
  <p:tag name="KSO_WM_UNIT_COMPATIBLE" val="0"/>
  <p:tag name="KSO_WM_UNIT_CLEAR" val="0"/>
  <p:tag name="KSO_WM_UNIT_PRESET_TEXT" val="感谢您的聆听与观看"/>
  <p:tag name="KSO_WM_TEMPLATE_CATEGORY" val="custom"/>
  <p:tag name="KSO_WM_TEMPLATE_INDEX" val="20180510"/>
  <p:tag name="KSO_WM_DIAGRAM_GROUP_CODE" val="_1"/>
  <p:tag name="KSO_WM_UNIT_ID" val="custom20180510_29*a*1"/>
  <p:tag name="KSO_WM_UNIT_TEXT_FILL_FORE_SCHEMECOLOR_INDEX" val="14"/>
  <p:tag name="KSO_WM_UNIT_TEXT_FILL_TYPE" val="1"/>
  <p:tag name="KSO_WM_UNIT_USESOURCEFORMAT_APPLY" val="1"/>
</p:tagLst>
</file>

<file path=ppt/tags/tag6.xml><?xml version="1.0" encoding="utf-8"?>
<p:tagLst xmlns:p="http://schemas.openxmlformats.org/presentationml/2006/main">
  <p:tag name="KSO_WM_TAG_VERSION" val="1.0"/>
  <p:tag name="KSO_WM_SLIDE_ITEM_CNT" val="2"/>
  <p:tag name="KSO_WM_SLIDE_LAYOUT" val="a_b"/>
  <p:tag name="KSO_WM_SLIDE_LAYOUT_CNT" val="1_1"/>
  <p:tag name="KSO_WM_SLIDE_TYPE" val="endPage"/>
  <p:tag name="KSO_WM_BEAUTIFY_FLAG" val="#wm#"/>
  <p:tag name="KSO_WM_COMBINE_RELATE_SLIDE_ID" val="background20177251_11"/>
  <p:tag name="KSO_WM_TEMPLATE_CATEGORY" val="custom"/>
  <p:tag name="KSO_WM_TEMPLATE_INDEX" val="20180510"/>
  <p:tag name="KSO_WM_SLIDE_ID" val="custom20180510_29"/>
  <p:tag name="KSO_WM_SLIDE_INDEX" val="29"/>
  <p:tag name="KSO_WM_TEMPLATE_SUBCATEGORY" val="combine"/>
  <p:tag name="KSO_WM_DIAGRAM_GROUP_CODE" val="-1"/>
</p:tagLst>
</file>

<file path=ppt/tags/tag7.xml><?xml version="1.0" encoding="utf-8"?>
<p:tagLst xmlns:p="http://schemas.openxmlformats.org/presentationml/2006/main">
  <p:tag name="PA" val="v5.1.0"/>
</p:tagLst>
</file>

<file path=ppt/tags/tag8.xml><?xml version="1.0" encoding="utf-8"?>
<p:tagLst xmlns:p="http://schemas.openxmlformats.org/presentationml/2006/main">
  <p:tag name="PA" val="v5.1.0"/>
</p:tagLst>
</file>

<file path=ppt/tags/tag9.xml><?xml version="1.0" encoding="utf-8"?>
<p:tagLst xmlns:p="http://schemas.openxmlformats.org/presentationml/2006/main">
  <p:tag name="PA" val="v5.1.0"/>
</p:tagLst>
</file>

<file path=ppt/tags/tag10.xml><?xml version="1.0" encoding="utf-8"?>
<p:tagLst xmlns:p="http://schemas.openxmlformats.org/presentationml/2006/main">
  <p:tag name="PA" val="v5.1.0"/>
</p:tagLst>
</file>

<file path=ppt/tags/tag11.xml><?xml version="1.0" encoding="utf-8"?>
<p:tagLst xmlns:p="http://schemas.openxmlformats.org/presentationml/2006/main">
  <p:tag name="KSO_WM_TAG_VERSION" val="1.0"/>
  <p:tag name="KSO_WM_BEAUTIFY_FLAG" val="#wm#"/>
  <p:tag name="KSO_WM_UNIT_TYPE" val="a"/>
  <p:tag name="KSO_WM_UNIT_INDEX" val="1"/>
  <p:tag name="KSO_WM_UNIT_LAYERLEVEL" val="1"/>
  <p:tag name="KSO_WM_UNIT_VALUE" val="14"/>
  <p:tag name="KSO_WM_UNIT_ISCONTENTSTITLE" val="0"/>
  <p:tag name="KSO_WM_UNIT_HIGHLIGHT" val="0"/>
  <p:tag name="KSO_WM_UNIT_COMPATIBLE" val="0"/>
  <p:tag name="KSO_WM_UNIT_CLEAR" val="0"/>
  <p:tag name="KSO_WM_UNIT_PRESET_TEXT" val="感谢您的聆听与观看"/>
  <p:tag name="KSO_WM_TEMPLATE_CATEGORY" val="custom"/>
  <p:tag name="KSO_WM_TEMPLATE_INDEX" val="20180510"/>
  <p:tag name="KSO_WM_DIAGRAM_GROUP_CODE" val="_1"/>
  <p:tag name="KSO_WM_UNIT_ID" val="custom20180510_29*a*1"/>
  <p:tag name="KSO_WM_UNIT_TEXT_FILL_FORE_SCHEMECOLOR_INDEX" val="14"/>
  <p:tag name="KSO_WM_UNIT_TEXT_FILL_TYPE" val="1"/>
  <p:tag name="KSO_WM_UNIT_USESOURCEFORMAT_APPLY" val="1"/>
</p:tagLst>
</file>

<file path=ppt/tags/tag12.xml><?xml version="1.0" encoding="utf-8"?>
<p:tagLst xmlns:p="http://schemas.openxmlformats.org/presentationml/2006/main">
  <p:tag name="KSO_WM_TAG_VERSION" val="1.0"/>
  <p:tag name="KSO_WM_BEAUTIFY_FLAG" val="#wm#"/>
  <p:tag name="KSO_WM_UNIT_TYPE" val="a"/>
  <p:tag name="KSO_WM_UNIT_INDEX" val="1"/>
  <p:tag name="KSO_WM_UNIT_LAYERLEVEL" val="1"/>
  <p:tag name="KSO_WM_UNIT_VALUE" val="14"/>
  <p:tag name="KSO_WM_UNIT_ISCONTENTSTITLE" val="0"/>
  <p:tag name="KSO_WM_UNIT_HIGHLIGHT" val="0"/>
  <p:tag name="KSO_WM_UNIT_COMPATIBLE" val="0"/>
  <p:tag name="KSO_WM_UNIT_CLEAR" val="0"/>
  <p:tag name="KSO_WM_UNIT_PRESET_TEXT" val="感谢您的聆听与观看"/>
  <p:tag name="KSO_WM_TEMPLATE_CATEGORY" val="custom"/>
  <p:tag name="KSO_WM_TEMPLATE_INDEX" val="20180510"/>
  <p:tag name="KSO_WM_DIAGRAM_GROUP_CODE" val="_1"/>
  <p:tag name="KSO_WM_UNIT_ID" val="custom20180510_29*a*1"/>
  <p:tag name="KSO_WM_UNIT_TEXT_FILL_FORE_SCHEMECOLOR_INDEX" val="14"/>
  <p:tag name="KSO_WM_UNIT_TEXT_FILL_TYPE" val="1"/>
  <p:tag name="KSO_WM_UNIT_USESOURCEFORMAT_APPLY" val="1"/>
</p:tagLst>
</file>

<file path=ppt/tags/tag13.xml><?xml version="1.0" encoding="utf-8"?>
<p:tagLst xmlns:p="http://schemas.openxmlformats.org/presentationml/2006/main">
  <p:tag name="KSO_WM_TAG_VERSION" val="1.0"/>
  <p:tag name="KSO_WM_BEAUTIFY_FLAG" val="#wm#"/>
  <p:tag name="KSO_WM_UNIT_TYPE" val="a"/>
  <p:tag name="KSO_WM_UNIT_INDEX" val="1"/>
  <p:tag name="KSO_WM_UNIT_LAYERLEVEL" val="1"/>
  <p:tag name="KSO_WM_UNIT_VALUE" val="14"/>
  <p:tag name="KSO_WM_UNIT_ISCONTENTSTITLE" val="0"/>
  <p:tag name="KSO_WM_UNIT_HIGHLIGHT" val="0"/>
  <p:tag name="KSO_WM_UNIT_COMPATIBLE" val="0"/>
  <p:tag name="KSO_WM_UNIT_CLEAR" val="0"/>
  <p:tag name="KSO_WM_UNIT_PRESET_TEXT" val="感谢您的聆听与观看"/>
  <p:tag name="KSO_WM_TEMPLATE_CATEGORY" val="custom"/>
  <p:tag name="KSO_WM_TEMPLATE_INDEX" val="20180510"/>
  <p:tag name="KSO_WM_DIAGRAM_GROUP_CODE" val="_1"/>
  <p:tag name="KSO_WM_UNIT_ID" val="custom20180510_29*a*1"/>
  <p:tag name="KSO_WM_UNIT_TEXT_FILL_FORE_SCHEMECOLOR_INDEX" val="14"/>
  <p:tag name="KSO_WM_UNIT_TEXT_FILL_TYPE" val="1"/>
  <p:tag name="KSO_WM_UNIT_USESOURCEFORMAT_APPLY" val="1"/>
</p:tagLst>
</file>

<file path=ppt/tags/tag14.xml><?xml version="1.0" encoding="utf-8"?>
<p:tagLst xmlns:p="http://schemas.openxmlformats.org/presentationml/2006/main">
  <p:tag name="KSO_WM_TAG_VERSION" val="1.0"/>
  <p:tag name="KSO_WM_BEAUTIFY_FLAG" val="#wm#"/>
  <p:tag name="KSO_WM_UNIT_TYPE" val="a"/>
  <p:tag name="KSO_WM_UNIT_INDEX" val="1"/>
  <p:tag name="KSO_WM_UNIT_LAYERLEVEL" val="1"/>
  <p:tag name="KSO_WM_UNIT_VALUE" val="14"/>
  <p:tag name="KSO_WM_UNIT_ISCONTENTSTITLE" val="0"/>
  <p:tag name="KSO_WM_UNIT_HIGHLIGHT" val="0"/>
  <p:tag name="KSO_WM_UNIT_COMPATIBLE" val="0"/>
  <p:tag name="KSO_WM_UNIT_CLEAR" val="0"/>
  <p:tag name="KSO_WM_UNIT_PRESET_TEXT" val="感谢您的聆听与观看"/>
  <p:tag name="KSO_WM_TEMPLATE_CATEGORY" val="custom"/>
  <p:tag name="KSO_WM_TEMPLATE_INDEX" val="20180510"/>
  <p:tag name="KSO_WM_DIAGRAM_GROUP_CODE" val="_1"/>
  <p:tag name="KSO_WM_UNIT_ID" val="custom20180510_29*a*1"/>
  <p:tag name="KSO_WM_UNIT_TEXT_FILL_FORE_SCHEMECOLOR_INDEX" val="14"/>
  <p:tag name="KSO_WM_UNIT_TEXT_FILL_TYPE" val="1"/>
  <p:tag name="KSO_WM_UNIT_USESOURCEFORMAT_APPLY" val="1"/>
</p:tagLst>
</file>

<file path=ppt/tags/tag15.xml><?xml version="1.0" encoding="utf-8"?>
<p:tagLst xmlns:p="http://schemas.openxmlformats.org/presentationml/2006/main">
  <p:tag name="KSO_WM_TAG_VERSION" val="1.0"/>
  <p:tag name="KSO_WM_BEAUTIFY_FLAG" val="#wm#"/>
  <p:tag name="KSO_WM_UNIT_TYPE" val="b"/>
  <p:tag name="KSO_WM_UNIT_INDEX" val="1"/>
  <p:tag name="KSO_WM_UNIT_LAYERLEVEL" val="1"/>
  <p:tag name="KSO_WM_UNIT_VALUE" val="68"/>
  <p:tag name="KSO_WM_UNIT_ISCONTENTSTITLE" val="0"/>
  <p:tag name="KSO_WM_UNIT_HIGHLIGHT" val="0"/>
  <p:tag name="KSO_WM_UNIT_COMPATIBLE" val="0"/>
  <p:tag name="KSO_WM_UNIT_CLEAR" val="0"/>
  <p:tag name="KSO_WM_UNIT_PRESET_TEXT_INDEX" val="4"/>
  <p:tag name="KSO_WM_UNIT_PRESET_TEXT_LEN" val="109"/>
  <p:tag name="KSO_WM_TEMPLATE_CATEGORY" val="custom"/>
  <p:tag name="KSO_WM_TEMPLATE_INDEX" val="20180510"/>
  <p:tag name="KSO_WM_DIAGRAM_GROUP_CODE" val="_1"/>
  <p:tag name="KSO_WM_UNIT_ID" val="custom20180510_29*b*1"/>
  <p:tag name="KSO_WM_UNIT_TEXT_FILL_FORE_SCHEMECOLOR_INDEX" val="14"/>
  <p:tag name="KSO_WM_UNIT_TEXT_FILL_TYPE" val="1"/>
  <p:tag name="KSO_WM_UNIT_USESOURCEFORMAT_APPLY" val="1"/>
</p:tagLst>
</file>

<file path=ppt/tags/tag16.xml><?xml version="1.0" encoding="utf-8"?>
<p:tagLst xmlns:p="http://schemas.openxmlformats.org/presentationml/2006/main">
  <p:tag name="KSO_WM_TAG_VERSION" val="1.0"/>
  <p:tag name="KSO_WM_BEAUTIFY_FLAG" val="#wm#"/>
  <p:tag name="KSO_WM_UNIT_TYPE" val="a"/>
  <p:tag name="KSO_WM_UNIT_INDEX" val="1"/>
  <p:tag name="KSO_WM_UNIT_LAYERLEVEL" val="1"/>
  <p:tag name="KSO_WM_UNIT_VALUE" val="14"/>
  <p:tag name="KSO_WM_UNIT_ISCONTENTSTITLE" val="0"/>
  <p:tag name="KSO_WM_UNIT_HIGHLIGHT" val="0"/>
  <p:tag name="KSO_WM_UNIT_COMPATIBLE" val="0"/>
  <p:tag name="KSO_WM_UNIT_CLEAR" val="0"/>
  <p:tag name="KSO_WM_UNIT_PRESET_TEXT" val="感谢您的聆听与观看"/>
  <p:tag name="KSO_WM_TEMPLATE_CATEGORY" val="custom"/>
  <p:tag name="KSO_WM_TEMPLATE_INDEX" val="20180510"/>
  <p:tag name="KSO_WM_DIAGRAM_GROUP_CODE" val="_1"/>
  <p:tag name="KSO_WM_UNIT_ID" val="custom20180510_29*a*1"/>
  <p:tag name="KSO_WM_UNIT_TEXT_FILL_FORE_SCHEMECOLOR_INDEX" val="14"/>
  <p:tag name="KSO_WM_UNIT_TEXT_FILL_TYPE" val="1"/>
  <p:tag name="KSO_WM_UNIT_USESOURCEFORMAT_APPLY" val="1"/>
</p:tagLst>
</file>

<file path=ppt/tags/tag17.xml><?xml version="1.0" encoding="utf-8"?>
<p:tagLst xmlns:p="http://schemas.openxmlformats.org/presentationml/2006/main">
  <p:tag name="KSO_WM_TAG_VERSION" val="1.0"/>
  <p:tag name="KSO_WM_SLIDE_ITEM_CNT" val="2"/>
  <p:tag name="KSO_WM_SLIDE_LAYOUT" val="a_b"/>
  <p:tag name="KSO_WM_SLIDE_LAYOUT_CNT" val="1_1"/>
  <p:tag name="KSO_WM_SLIDE_TYPE" val="endPage"/>
  <p:tag name="KSO_WM_BEAUTIFY_FLAG" val="#wm#"/>
  <p:tag name="KSO_WM_COMBINE_RELATE_SLIDE_ID" val="background20177251_11"/>
  <p:tag name="KSO_WM_TEMPLATE_CATEGORY" val="custom"/>
  <p:tag name="KSO_WM_TEMPLATE_INDEX" val="20180510"/>
  <p:tag name="KSO_WM_SLIDE_ID" val="custom20180510_29"/>
  <p:tag name="KSO_WM_SLIDE_INDEX" val="29"/>
  <p:tag name="KSO_WM_TEMPLATE_SUBCATEGORY" val="combine"/>
  <p:tag name="KSO_WM_DIAGRAM_GROUP_CODE" val="-1"/>
</p:tagLst>
</file>

<file path=ppt/theme/theme1.xml><?xml version="1.0" encoding="utf-8"?>
<a:theme xmlns:a="http://schemas.openxmlformats.org/drawingml/2006/main" name="Office 主题​​">
  <a:themeElements>
    <a:clrScheme name="自定义 3209">
      <a:dk1>
        <a:srgbClr val="C8A843"/>
      </a:dk1>
      <a:lt1>
        <a:srgbClr val="00BDC6"/>
      </a:lt1>
      <a:dk2>
        <a:srgbClr val="C276B8"/>
      </a:dk2>
      <a:lt2>
        <a:srgbClr val="8DC21F"/>
      </a:lt2>
      <a:accent1>
        <a:srgbClr val="080808"/>
      </a:accent1>
      <a:accent2>
        <a:srgbClr val="FFFFFF"/>
      </a:accent2>
      <a:accent3>
        <a:srgbClr val="080808"/>
      </a:accent3>
      <a:accent4>
        <a:srgbClr val="080808"/>
      </a:accent4>
      <a:accent5>
        <a:srgbClr val="080808"/>
      </a:accent5>
      <a:accent6>
        <a:srgbClr val="080808"/>
      </a:accent6>
      <a:hlink>
        <a:srgbClr val="080808"/>
      </a:hlink>
      <a:folHlink>
        <a:srgbClr val="080808"/>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1_Office 主题​​">
  <a:themeElements>
    <a:clrScheme name="Office">
      <a:dk1>
        <a:srgbClr val="000000"/>
      </a:dk1>
      <a:lt1>
        <a:srgbClr val="FFDC66"/>
      </a:lt1>
      <a:dk2>
        <a:srgbClr val="44546A"/>
      </a:dk2>
      <a:lt2>
        <a:srgbClr val="F1F1F1"/>
      </a:lt2>
      <a:accent1>
        <a:srgbClr val="D5CB9E"/>
      </a:accent1>
      <a:accent2>
        <a:srgbClr val="FFFFFF"/>
      </a:accent2>
      <a:accent3>
        <a:srgbClr val="8A8983"/>
      </a:accent3>
      <a:accent4>
        <a:srgbClr val="FFCA1B"/>
      </a:accent4>
      <a:accent5>
        <a:srgbClr val="4472C4"/>
      </a:accent5>
      <a:accent6>
        <a:srgbClr val="70AD47"/>
      </a:accent6>
      <a:hlink>
        <a:srgbClr val="0563C1"/>
      </a:hlink>
      <a:folHlink>
        <a:srgbClr val="954F72"/>
      </a:folHlink>
    </a:clrScheme>
    <a:fontScheme name="Arial">
      <a:majorFont>
        <a:latin typeface="Arial"/>
        <a:ea typeface=""/>
        <a:cs typeface=""/>
        <a:font script="Jpan" typeface="ＭＳ Ｐゴシック"/>
        <a:font script="Hang" typeface="굴림"/>
        <a:font script="Hans" typeface="黑体"/>
        <a:font script="Hant" typeface="微軟正黑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ajorFont>
      <a:minorFont>
        <a:latin typeface="Arial"/>
        <a:ea typeface=""/>
        <a:cs typeface=""/>
        <a:font script="Jpan" typeface="ＭＳ Ｐゴシック"/>
        <a:font script="Hang" typeface="굴림"/>
        <a:font script="Hans" typeface="黑体"/>
        <a:font script="Hant" typeface="微軟正黑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Override1.xml><?xml version="1.0" encoding="utf-8"?>
<a:themeOverride xmlns:a="http://schemas.openxmlformats.org/drawingml/2006/main">
  <a:clrScheme name="Office">
    <a:dk1>
      <a:srgbClr val="000000"/>
    </a:dk1>
    <a:lt1>
      <a:srgbClr val="FFDC66"/>
    </a:lt1>
    <a:dk2>
      <a:srgbClr val="44546A"/>
    </a:dk2>
    <a:lt2>
      <a:srgbClr val="F1F1F1"/>
    </a:lt2>
    <a:accent1>
      <a:srgbClr val="D5CB9E"/>
    </a:accent1>
    <a:accent2>
      <a:srgbClr val="FFFFFF"/>
    </a:accent2>
    <a:accent3>
      <a:srgbClr val="8A8983"/>
    </a:accent3>
    <a:accent4>
      <a:srgbClr val="FFCA1B"/>
    </a:accent4>
    <a:accent5>
      <a:srgbClr val="4472C4"/>
    </a:accent5>
    <a:accent6>
      <a:srgbClr val="70AD47"/>
    </a:accent6>
    <a:hlink>
      <a:srgbClr val="0563C1"/>
    </a:hlink>
    <a:folHlink>
      <a:srgbClr val="954F72"/>
    </a:folHlink>
  </a:clrScheme>
</a:themeOverride>
</file>

<file path=ppt/theme/themeOverride2.xml><?xml version="1.0" encoding="utf-8"?>
<a:themeOverride xmlns:a="http://schemas.openxmlformats.org/drawingml/2006/main">
  <a:clrScheme name="Office">
    <a:dk1>
      <a:srgbClr val="000000"/>
    </a:dk1>
    <a:lt1>
      <a:srgbClr val="FFDC66"/>
    </a:lt1>
    <a:dk2>
      <a:srgbClr val="44546A"/>
    </a:dk2>
    <a:lt2>
      <a:srgbClr val="F1F1F1"/>
    </a:lt2>
    <a:accent1>
      <a:srgbClr val="D5CB9E"/>
    </a:accent1>
    <a:accent2>
      <a:srgbClr val="FFFFFF"/>
    </a:accent2>
    <a:accent3>
      <a:srgbClr val="8A8983"/>
    </a:accent3>
    <a:accent4>
      <a:srgbClr val="FFCA1B"/>
    </a:accent4>
    <a:accent5>
      <a:srgbClr val="4472C4"/>
    </a:accent5>
    <a:accent6>
      <a:srgbClr val="70AD47"/>
    </a:accent6>
    <a:hlink>
      <a:srgbClr val="0563C1"/>
    </a:hlink>
    <a:folHlink>
      <a:srgbClr val="954F72"/>
    </a:folHlink>
  </a:clrScheme>
</a:themeOverride>
</file>

<file path=docProps/app.xml><?xml version="1.0" encoding="utf-8"?>
<Properties xmlns="http://schemas.openxmlformats.org/officeDocument/2006/extended-properties" xmlns:vt="http://schemas.openxmlformats.org/officeDocument/2006/docPropsVTypes">
  <TotalTime>0</TotalTime>
  <Words>3726</Words>
  <Application>WPS 演示</Application>
  <PresentationFormat>全屏显示(16:9)</PresentationFormat>
  <Paragraphs>573</Paragraphs>
  <Slides>25</Slides>
  <Notes>42</Notes>
  <HiddenSlides>0</HiddenSlides>
  <MMClips>0</MMClips>
  <ScaleCrop>false</ScaleCrop>
  <HeadingPairs>
    <vt:vector size="6" baseType="variant">
      <vt:variant>
        <vt:lpstr>已用的字体</vt:lpstr>
      </vt:variant>
      <vt:variant>
        <vt:i4>37</vt:i4>
      </vt:variant>
      <vt:variant>
        <vt:lpstr>主题</vt:lpstr>
      </vt:variant>
      <vt:variant>
        <vt:i4>2</vt:i4>
      </vt:variant>
      <vt:variant>
        <vt:lpstr>幻灯片标题</vt:lpstr>
      </vt:variant>
      <vt:variant>
        <vt:i4>25</vt:i4>
      </vt:variant>
    </vt:vector>
  </HeadingPairs>
  <TitlesOfParts>
    <vt:vector size="64" baseType="lpstr">
      <vt:lpstr>Arial</vt:lpstr>
      <vt:lpstr>宋体</vt:lpstr>
      <vt:lpstr>Wingdings</vt:lpstr>
      <vt:lpstr>微软雅黑</vt:lpstr>
      <vt:lpstr>Arial</vt:lpstr>
      <vt:lpstr>Calibri</vt:lpstr>
      <vt:lpstr>站酷高端黑</vt:lpstr>
      <vt:lpstr>黑体</vt:lpstr>
      <vt:lpstr>华文黑体</vt:lpstr>
      <vt:lpstr>Bebas</vt:lpstr>
      <vt:lpstr>方正中等线简体</vt:lpstr>
      <vt:lpstr>Arial Unicode MS</vt:lpstr>
      <vt:lpstr>Gill Sans</vt:lpstr>
      <vt:lpstr>Arial Unicode MS</vt:lpstr>
      <vt:lpstr>Agency FB</vt:lpstr>
      <vt:lpstr>Times New Roman</vt:lpstr>
      <vt:lpstr>Kozuka Mincho Pr6N H</vt:lpstr>
      <vt:lpstr>Impact</vt:lpstr>
      <vt:lpstr>Arial Narrow</vt:lpstr>
      <vt:lpstr>Segoe Print</vt:lpstr>
      <vt:lpstr>Yu Gothic UI Semibold</vt:lpstr>
      <vt:lpstr>字魂59号-创粗黑</vt:lpstr>
      <vt:lpstr>思源黑体 CN Heavy</vt:lpstr>
      <vt:lpstr>思源黑体</vt:lpstr>
      <vt:lpstr>华文中宋</vt:lpstr>
      <vt:lpstr>方正兰亭细黑_GBK_M</vt:lpstr>
      <vt:lpstr>等线</vt:lpstr>
      <vt:lpstr>新宋体</vt:lpstr>
      <vt:lpstr>FontAwesome</vt:lpstr>
      <vt:lpstr>STIXGeneral-Bold</vt:lpstr>
      <vt:lpstr>Calibri</vt:lpstr>
      <vt:lpstr>思源黑体 CN Normal</vt:lpstr>
      <vt:lpstr>FZHei-B01S</vt:lpstr>
      <vt:lpstr>Open Sans</vt:lpstr>
      <vt:lpstr>Source Han Sans CN</vt:lpstr>
      <vt:lpstr>Lato</vt:lpstr>
      <vt:lpstr>Yu Gothic UI</vt:lpstr>
      <vt:lpstr>Office 主题​​</vt:lpstr>
      <vt:lpstr>1_Office 主题​​</vt:lpstr>
      <vt:lpstr>年终总结新年计划PPT</vt:lpstr>
      <vt:lpstr>PowerPoint 演示文稿</vt:lpstr>
      <vt:lpstr>年终总结新年计划PPT</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年终总结新年计划PPT</vt:lpstr>
    </vt:vector>
  </TitlesOfParts>
  <Company>微软中国</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ddd</dc:creator>
  <cp:lastModifiedBy>罗祉璇</cp:lastModifiedBy>
  <cp:revision>1837</cp:revision>
  <dcterms:created xsi:type="dcterms:W3CDTF">2014-06-06T07:22:00Z</dcterms:created>
  <dcterms:modified xsi:type="dcterms:W3CDTF">2020-02-27T07:20:57Z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2052-11.1.0.9513</vt:lpwstr>
  </property>
</Properties>
</file>