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7" r:id="rId3"/>
    <p:sldId id="260" r:id="rId5"/>
    <p:sldId id="259" r:id="rId6"/>
    <p:sldId id="258" r:id="rId7"/>
    <p:sldId id="268" r:id="rId8"/>
    <p:sldId id="288" r:id="rId9"/>
    <p:sldId id="281" r:id="rId10"/>
    <p:sldId id="282" r:id="rId11"/>
    <p:sldId id="283" r:id="rId12"/>
    <p:sldId id="289" r:id="rId13"/>
    <p:sldId id="284" r:id="rId14"/>
    <p:sldId id="285" r:id="rId15"/>
    <p:sldId id="286" r:id="rId16"/>
    <p:sldId id="287" r:id="rId17"/>
    <p:sldId id="261" r:id="rId18"/>
    <p:sldId id="264" r:id="rId19"/>
    <p:sldId id="290" r:id="rId20"/>
    <p:sldId id="295" r:id="rId21"/>
    <p:sldId id="296" r:id="rId22"/>
    <p:sldId id="291" r:id="rId23"/>
    <p:sldId id="292" r:id="rId24"/>
    <p:sldId id="297" r:id="rId25"/>
    <p:sldId id="298" r:id="rId26"/>
    <p:sldId id="299" r:id="rId27"/>
    <p:sldId id="300" r:id="rId28"/>
    <p:sldId id="301" r:id="rId29"/>
    <p:sldId id="302" r:id="rId30"/>
    <p:sldId id="303" r:id="rId31"/>
    <p:sldId id="304" r:id="rId32"/>
    <p:sldId id="262" r:id="rId33"/>
    <p:sldId id="265" r:id="rId34"/>
    <p:sldId id="305" r:id="rId35"/>
    <p:sldId id="306" r:id="rId36"/>
    <p:sldId id="307" r:id="rId37"/>
    <p:sldId id="308" r:id="rId38"/>
    <p:sldId id="309" r:id="rId39"/>
    <p:sldId id="310" r:id="rId40"/>
    <p:sldId id="311" r:id="rId41"/>
    <p:sldId id="312" r:id="rId42"/>
    <p:sldId id="313" r:id="rId43"/>
    <p:sldId id="263" r:id="rId44"/>
    <p:sldId id="266" r:id="rId45"/>
    <p:sldId id="314" r:id="rId46"/>
    <p:sldId id="315" r:id="rId47"/>
    <p:sldId id="267" r:id="rId4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FE9CF"/>
    <a:srgbClr val="015823"/>
    <a:srgbClr val="009128"/>
    <a:srgbClr val="85C792"/>
    <a:srgbClr val="1A5044"/>
    <a:srgbClr val="373737"/>
    <a:srgbClr val="A6D06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1" d="100"/>
          <a:sy n="111" d="100"/>
        </p:scale>
        <p:origin x="45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1" Type="http://schemas.openxmlformats.org/officeDocument/2006/relationships/tableStyles" Target="tableStyles.xml"/><Relationship Id="rId50" Type="http://schemas.openxmlformats.org/officeDocument/2006/relationships/viewProps" Target="viewProps.xml"/><Relationship Id="rId5" Type="http://schemas.openxmlformats.org/officeDocument/2006/relationships/slide" Target="slides/slide2.xml"/><Relationship Id="rId49" Type="http://schemas.openxmlformats.org/officeDocument/2006/relationships/presProps" Target="presProps.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DE3933-7BE6-4960-A952-788CC8F168D8}"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62A92C-C49B-4DAD-A363-CC5D48AC2456}"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更多模板请关注：https://haosc.taobao.com</a:t>
            </a:r>
            <a:endParaRPr lang="zh-CN" altLang="en-US"/>
          </a:p>
        </p:txBody>
      </p:sp>
      <p:sp>
        <p:nvSpPr>
          <p:cNvPr id="4" name="灯片编号占位符 3"/>
          <p:cNvSpPr>
            <a:spLocks noGrp="1"/>
          </p:cNvSpPr>
          <p:nvPr>
            <p:ph type="sldNum" sz="quarter" idx="10"/>
          </p:nvPr>
        </p:nvSpPr>
        <p:spPr/>
        <p:txBody>
          <a:bodyPr/>
          <a:lstStyle/>
          <a:p>
            <a:fld id="{AA62A92C-C49B-4DAD-A363-CC5D48AC2456}"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62A92C-C49B-4DAD-A363-CC5D48AC2456}"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62A92C-C49B-4DAD-A363-CC5D48AC2456}"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62A92C-C49B-4DAD-A363-CC5D48AC2456}"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62A92C-C49B-4DAD-A363-CC5D48AC2456}"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62A92C-C49B-4DAD-A363-CC5D48AC2456}"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62A92C-C49B-4DAD-A363-CC5D48AC2456}"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62A92C-C49B-4DAD-A363-CC5D48AC2456}"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62A92C-C49B-4DAD-A363-CC5D48AC2456}"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62A92C-C49B-4DAD-A363-CC5D48AC2456}"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62A92C-C49B-4DAD-A363-CC5D48AC2456}"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62A92C-C49B-4DAD-A363-CC5D48AC2456}"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62A92C-C49B-4DAD-A363-CC5D48AC2456}"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62A92C-C49B-4DAD-A363-CC5D48AC2456}"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62A92C-C49B-4DAD-A363-CC5D48AC2456}"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62A92C-C49B-4DAD-A363-CC5D48AC2456}"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62A92C-C49B-4DAD-A363-CC5D48AC2456}"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62A92C-C49B-4DAD-A363-CC5D48AC2456}"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62A92C-C49B-4DAD-A363-CC5D48AC2456}"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62A92C-C49B-4DAD-A363-CC5D48AC2456}"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62A92C-C49B-4DAD-A363-CC5D48AC2456}"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62A92C-C49B-4DAD-A363-CC5D48AC2456}"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62A92C-C49B-4DAD-A363-CC5D48AC2456}"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62A92C-C49B-4DAD-A363-CC5D48AC2456}"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62A92C-C49B-4DAD-A363-CC5D48AC2456}"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62A92C-C49B-4DAD-A363-CC5D48AC2456}"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62A92C-C49B-4DAD-A363-CC5D48AC2456}"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62A92C-C49B-4DAD-A363-CC5D48AC2456}"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62A92C-C49B-4DAD-A363-CC5D48AC2456}"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62A92C-C49B-4DAD-A363-CC5D48AC2456}"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62A92C-C49B-4DAD-A363-CC5D48AC2456}"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62A92C-C49B-4DAD-A363-CC5D48AC2456}"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62A92C-C49B-4DAD-A363-CC5D48AC2456}"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62A92C-C49B-4DAD-A363-CC5D48AC2456}" type="slidenum">
              <a:rPr lang="zh-CN" altLang="en-US" smtClean="0"/>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62A92C-C49B-4DAD-A363-CC5D48AC2456}" type="slidenum">
              <a:rPr lang="zh-CN" altLang="en-US" smtClean="0"/>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62A92C-C49B-4DAD-A363-CC5D48AC2456}" type="slidenum">
              <a:rPr lang="zh-CN" altLang="en-US" smtClean="0"/>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62A92C-C49B-4DAD-A363-CC5D48AC2456}" type="slidenum">
              <a:rPr lang="zh-CN" altLang="en-US" smtClean="0"/>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62A92C-C49B-4DAD-A363-CC5D48AC2456}" type="slidenum">
              <a:rPr lang="zh-CN" altLang="en-US" smtClean="0"/>
            </a:fld>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62A92C-C49B-4DAD-A363-CC5D48AC2456}" type="slidenum">
              <a:rPr lang="zh-CN" altLang="en-US" smtClean="0"/>
            </a:fld>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62A92C-C49B-4DAD-A363-CC5D48AC2456}" type="slidenum">
              <a:rPr lang="zh-CN" altLang="en-US" smtClean="0"/>
            </a:fld>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62A92C-C49B-4DAD-A363-CC5D48AC2456}" type="slidenum">
              <a:rPr lang="zh-CN" altLang="en-US" smtClean="0"/>
            </a:fld>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62A92C-C49B-4DAD-A363-CC5D48AC2456}" type="slidenum">
              <a:rPr lang="zh-CN" altLang="en-US" smtClean="0"/>
            </a:fld>
            <a:endParaRPr lang="zh-CN"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62A92C-C49B-4DAD-A363-CC5D48AC2456}" type="slidenum">
              <a:rPr lang="zh-CN" altLang="en-US" smtClean="0"/>
            </a:fld>
            <a:endParaRPr lang="zh-CN"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62A92C-C49B-4DAD-A363-CC5D48AC2456}" type="slidenum">
              <a:rPr lang="zh-CN" altLang="en-US" smtClean="0"/>
            </a:fld>
            <a:endParaRPr lang="zh-CN"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A62A92C-C49B-4DAD-A363-CC5D48AC2456}"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a:p>
        </p:txBody>
      </p:sp>
      <p:sp>
        <p:nvSpPr>
          <p:cNvPr id="4" name="日期占位符 3"/>
          <p:cNvSpPr>
            <a:spLocks noGrp="1"/>
          </p:cNvSpPr>
          <p:nvPr>
            <p:ph type="dt" sz="half" idx="10"/>
          </p:nvPr>
        </p:nvSpPr>
        <p:spPr/>
        <p:txBody>
          <a:bodyPr/>
          <a:lstStyle/>
          <a:p>
            <a:fld id="{E4183485-08C6-401F-AFCA-3691131862D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8170A45-4650-42F5-A5DA-D9C2F1328E76}" type="slidenum">
              <a:rPr lang="zh-CN" altLang="en-US" smtClean="0"/>
            </a:fld>
            <a:endParaRPr lang="zh-CN" altLang="en-US"/>
          </a:p>
        </p:txBody>
      </p:sp>
    </p:spTree>
  </p:cSld>
  <p:clrMapOvr>
    <a:masterClrMapping/>
  </p:clrMapOvr>
  <p:transition spd="med">
    <p:pull/>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E4183485-08C6-401F-AFCA-3691131862D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8170A45-4650-42F5-A5DA-D9C2F1328E76}" type="slidenum">
              <a:rPr lang="zh-CN" altLang="en-US" smtClean="0"/>
            </a:fld>
            <a:endParaRPr lang="zh-CN" altLang="en-US"/>
          </a:p>
        </p:txBody>
      </p:sp>
    </p:spTree>
  </p:cSld>
  <p:clrMapOvr>
    <a:masterClrMapping/>
  </p:clrMapOvr>
  <p:transition spd="med">
    <p:pull/>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E4183485-08C6-401F-AFCA-3691131862D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8170A45-4650-42F5-A5DA-D9C2F1328E76}" type="slidenum">
              <a:rPr lang="zh-CN" altLang="en-US" smtClean="0"/>
            </a:fld>
            <a:endParaRPr lang="zh-CN" altLang="en-US"/>
          </a:p>
        </p:txBody>
      </p:sp>
    </p:spTree>
  </p:cSld>
  <p:clrMapOvr>
    <a:masterClrMapping/>
  </p:clrMapOvr>
  <p:transition spd="med">
    <p:pull/>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E4183485-08C6-401F-AFCA-3691131862D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8170A45-4650-42F5-A5DA-D9C2F1328E76}" type="slidenum">
              <a:rPr lang="zh-CN" altLang="en-US" smtClean="0"/>
            </a:fld>
            <a:endParaRPr lang="zh-CN" altLang="en-US"/>
          </a:p>
        </p:txBody>
      </p:sp>
    </p:spTree>
  </p:cSld>
  <p:clrMapOvr>
    <a:masterClrMapping/>
  </p:clrMapOvr>
  <p:transition spd="med">
    <p:pull/>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E4183485-08C6-401F-AFCA-3691131862D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8170A45-4650-42F5-A5DA-D9C2F1328E76}" type="slidenum">
              <a:rPr lang="zh-CN" altLang="en-US" smtClean="0"/>
            </a:fld>
            <a:endParaRPr lang="zh-CN" altLang="en-US"/>
          </a:p>
        </p:txBody>
      </p:sp>
    </p:spTree>
  </p:cSld>
  <p:clrMapOvr>
    <a:masterClrMapping/>
  </p:clrMapOvr>
  <p:transition spd="med">
    <p:pull/>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E4183485-08C6-401F-AFCA-3691131862D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8170A45-4650-42F5-A5DA-D9C2F1328E76}" type="slidenum">
              <a:rPr lang="zh-CN" altLang="en-US" smtClean="0"/>
            </a:fld>
            <a:endParaRPr lang="zh-CN" altLang="en-US"/>
          </a:p>
        </p:txBody>
      </p:sp>
    </p:spTree>
  </p:cSld>
  <p:clrMapOvr>
    <a:masterClrMapping/>
  </p:clrMapOvr>
  <p:transition spd="med">
    <p:pull/>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4183485-08C6-401F-AFCA-3691131862D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8170A45-4650-42F5-A5DA-D9C2F1328E76}" type="slidenum">
              <a:rPr lang="zh-CN" altLang="en-US" smtClean="0"/>
            </a:fld>
            <a:endParaRPr lang="zh-CN" altLang="en-US"/>
          </a:p>
        </p:txBody>
      </p:sp>
    </p:spTree>
  </p:cSld>
  <p:clrMapOvr>
    <a:masterClrMapping/>
  </p:clrMapOvr>
  <p:transition spd="med">
    <p:pull/>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E4183485-08C6-401F-AFCA-3691131862D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8170A45-4650-42F5-A5DA-D9C2F1328E76}" type="slidenum">
              <a:rPr lang="zh-CN" altLang="en-US" smtClean="0"/>
            </a:fld>
            <a:endParaRPr lang="zh-CN" altLang="en-US"/>
          </a:p>
        </p:txBody>
      </p:sp>
    </p:spTree>
  </p:cSld>
  <p:clrMapOvr>
    <a:masterClrMapping/>
  </p:clrMapOvr>
  <p:transition spd="med">
    <p:pull/>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E4183485-08C6-401F-AFCA-3691131862D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8170A45-4650-42F5-A5DA-D9C2F1328E76}" type="slidenum">
              <a:rPr lang="zh-CN" altLang="en-US" smtClean="0"/>
            </a:fld>
            <a:endParaRPr lang="zh-CN" altLang="en-US"/>
          </a:p>
        </p:txBody>
      </p:sp>
    </p:spTree>
  </p:cSld>
  <p:clrMapOvr>
    <a:masterClrMapping/>
  </p:clrMapOvr>
  <p:transition spd="med">
    <p:pull/>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E4183485-08C6-401F-AFCA-3691131862D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8170A45-4650-42F5-A5DA-D9C2F1328E76}" type="slidenum">
              <a:rPr lang="zh-CN" altLang="en-US" smtClean="0"/>
            </a:fld>
            <a:endParaRPr lang="zh-CN" altLang="en-US"/>
          </a:p>
        </p:txBody>
      </p:sp>
    </p:spTree>
  </p:cSld>
  <p:clrMapOvr>
    <a:masterClrMapping/>
  </p:clrMapOvr>
  <p:transition spd="med">
    <p:pull/>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E4183485-08C6-401F-AFCA-3691131862D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8170A45-4650-42F5-A5DA-D9C2F1328E76}" type="slidenum">
              <a:rPr lang="zh-CN" altLang="en-US" smtClean="0"/>
            </a:fld>
            <a:endParaRPr lang="zh-CN" altLang="en-US"/>
          </a:p>
        </p:txBody>
      </p:sp>
    </p:spTree>
  </p:cSld>
  <p:clrMapOvr>
    <a:masterClrMapping/>
  </p:clrMapOvr>
  <p:transition spd="med">
    <p:pull/>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183485-08C6-401F-AFCA-3691131862D0}"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170A45-4650-42F5-A5DA-D9C2F1328E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pull/>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notesSlide" Target="../notesSlides/notesSlide1.xml"/><Relationship Id="rId8" Type="http://schemas.openxmlformats.org/officeDocument/2006/relationships/slideLayout" Target="../slideLayouts/slideLayout7.xml"/><Relationship Id="rId7" Type="http://schemas.openxmlformats.org/officeDocument/2006/relationships/image" Target="../media/image5.png"/><Relationship Id="rId6" Type="http://schemas.microsoft.com/office/2007/relationships/media" Target="../media/media1.mp3"/><Relationship Id="rId5" Type="http://schemas.openxmlformats.org/officeDocument/2006/relationships/audio" Target="../media/media1.mp3"/><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9" Type="http://schemas.openxmlformats.org/officeDocument/2006/relationships/notesSlide" Target="../notesSlides/notesSlide2.xml"/><Relationship Id="rId8" Type="http://schemas.openxmlformats.org/officeDocument/2006/relationships/slideLayout" Target="../slideLayouts/slideLayout7.xml"/><Relationship Id="rId7" Type="http://schemas.openxmlformats.org/officeDocument/2006/relationships/image" Target="../media/image12.jpeg"/><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png"/><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image" Target="../media/image6.jpeg"/></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7.xml"/><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3.jpe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7.xml"/><Relationship Id="rId2" Type="http://schemas.openxmlformats.org/officeDocument/2006/relationships/image" Target="../media/image16.png"/><Relationship Id="rId1" Type="http://schemas.openxmlformats.org/officeDocument/2006/relationships/image" Target="../media/image6.jpeg"/></Relationships>
</file>

<file path=ppt/slides/_rels/slide5.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slideLayout" Target="../slideLayouts/slideLayout7.xml"/><Relationship Id="rId4" Type="http://schemas.openxmlformats.org/officeDocument/2006/relationships/image" Target="../media/image18.png"/><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6.jpe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7.xml"/><Relationship Id="rId2" Type="http://schemas.openxmlformats.org/officeDocument/2006/relationships/image" Target="../media/image20.png"/><Relationship Id="rId1" Type="http://schemas.openxmlformats.org/officeDocument/2006/relationships/image" Target="../media/image19.jpeg"/></Relationships>
</file>

<file path=ppt/slides/_rels/slide7.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7.xml"/><Relationship Id="rId4" Type="http://schemas.openxmlformats.org/officeDocument/2006/relationships/image" Target="../media/image22.jpeg"/><Relationship Id="rId3" Type="http://schemas.openxmlformats.org/officeDocument/2006/relationships/image" Target="../media/image16.png"/><Relationship Id="rId2" Type="http://schemas.openxmlformats.org/officeDocument/2006/relationships/image" Target="../media/image21.png"/><Relationship Id="rId1" Type="http://schemas.openxmlformats.org/officeDocument/2006/relationships/image" Target="../media/image6.jpeg"/></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7.xml"/><Relationship Id="rId3" Type="http://schemas.openxmlformats.org/officeDocument/2006/relationships/image" Target="../media/image23.png"/><Relationship Id="rId2" Type="http://schemas.openxmlformats.org/officeDocument/2006/relationships/image" Target="../media/image16.png"/><Relationship Id="rId1" Type="http://schemas.openxmlformats.org/officeDocument/2006/relationships/image" Target="../media/image6.jpeg"/></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7.xml"/><Relationship Id="rId3" Type="http://schemas.openxmlformats.org/officeDocument/2006/relationships/image" Target="../media/image24.png"/><Relationship Id="rId2" Type="http://schemas.openxmlformats.org/officeDocument/2006/relationships/image" Target="../media/image16.png"/><Relationship Id="rId1" Type="http://schemas.openxmlformats.org/officeDocument/2006/relationships/image" Target="../media/image6.jpeg"/></Relationships>
</file>

<file path=ppt/slides/_rels/slide10.xml.rels><?xml version="1.0" encoding="UTF-8" standalone="yes"?>
<Relationships xmlns="http://schemas.openxmlformats.org/package/2006/relationships"><Relationship Id="rId7" Type="http://schemas.openxmlformats.org/officeDocument/2006/relationships/notesSlide" Target="../notesSlides/notesSlide10.xml"/><Relationship Id="rId6" Type="http://schemas.openxmlformats.org/officeDocument/2006/relationships/slideLayout" Target="../slideLayouts/slideLayout7.xml"/><Relationship Id="rId5" Type="http://schemas.openxmlformats.org/officeDocument/2006/relationships/image" Target="../media/image29.jpeg"/><Relationship Id="rId4" Type="http://schemas.openxmlformats.org/officeDocument/2006/relationships/image" Target="../media/image28.jpeg"/><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image" Target="../media/image25.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image" Target="../media/image30.jpeg"/></Relationships>
</file>

<file path=ppt/slides/_rels/slide12.xml.rels><?xml version="1.0" encoding="UTF-8" standalone="yes"?>
<Relationships xmlns="http://schemas.openxmlformats.org/package/2006/relationships"><Relationship Id="rId9" Type="http://schemas.openxmlformats.org/officeDocument/2006/relationships/notesSlide" Target="../notesSlides/notesSlide12.xml"/><Relationship Id="rId8" Type="http://schemas.openxmlformats.org/officeDocument/2006/relationships/slideLayout" Target="../slideLayouts/slideLayout7.xml"/><Relationship Id="rId7" Type="http://schemas.openxmlformats.org/officeDocument/2006/relationships/image" Target="../media/image35.png"/><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 Id="rId3" Type="http://schemas.openxmlformats.org/officeDocument/2006/relationships/image" Target="../media/image16.png"/><Relationship Id="rId2" Type="http://schemas.openxmlformats.org/officeDocument/2006/relationships/image" Target="../media/image31.png"/><Relationship Id="rId1" Type="http://schemas.openxmlformats.org/officeDocument/2006/relationships/image" Target="../media/image6.jpeg"/></Relationships>
</file>

<file path=ppt/slides/_rels/slide13.xml.rels><?xml version="1.0" encoding="UTF-8" standalone="yes"?>
<Relationships xmlns="http://schemas.openxmlformats.org/package/2006/relationships"><Relationship Id="rId6" Type="http://schemas.openxmlformats.org/officeDocument/2006/relationships/notesSlide" Target="../notesSlides/notesSlide13.xml"/><Relationship Id="rId5" Type="http://schemas.openxmlformats.org/officeDocument/2006/relationships/slideLayout" Target="../slideLayouts/slideLayout7.xml"/><Relationship Id="rId4" Type="http://schemas.openxmlformats.org/officeDocument/2006/relationships/image" Target="../media/image36.jpeg"/><Relationship Id="rId3" Type="http://schemas.openxmlformats.org/officeDocument/2006/relationships/image" Target="../media/image16.png"/><Relationship Id="rId2" Type="http://schemas.openxmlformats.org/officeDocument/2006/relationships/image" Target="../media/image31.png"/><Relationship Id="rId1" Type="http://schemas.openxmlformats.org/officeDocument/2006/relationships/image" Target="../media/image6.jpeg"/></Relationships>
</file>

<file path=ppt/slides/_rels/slide14.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41.png"/><Relationship Id="rId7" Type="http://schemas.openxmlformats.org/officeDocument/2006/relationships/image" Target="../media/image40.png"/><Relationship Id="rId6" Type="http://schemas.openxmlformats.org/officeDocument/2006/relationships/image" Target="../media/image39.png"/><Relationship Id="rId5" Type="http://schemas.openxmlformats.org/officeDocument/2006/relationships/image" Target="../media/image38.jpeg"/><Relationship Id="rId4" Type="http://schemas.openxmlformats.org/officeDocument/2006/relationships/image" Target="../media/image37.jpeg"/><Relationship Id="rId3" Type="http://schemas.openxmlformats.org/officeDocument/2006/relationships/image" Target="../media/image16.png"/><Relationship Id="rId2" Type="http://schemas.openxmlformats.org/officeDocument/2006/relationships/image" Target="../media/image31.png"/><Relationship Id="rId10" Type="http://schemas.openxmlformats.org/officeDocument/2006/relationships/notesSlide" Target="../notesSlides/notesSlide14.xml"/><Relationship Id="rId1" Type="http://schemas.openxmlformats.org/officeDocument/2006/relationships/image" Target="../media/image6.jpeg"/></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15.xml"/><Relationship Id="rId4" Type="http://schemas.openxmlformats.org/officeDocument/2006/relationships/slideLayout" Target="../slideLayouts/slideLayout7.xml"/><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3.jpeg"/></Relationships>
</file>

<file path=ppt/slides/_rels/slide16.xml.rels><?xml version="1.0" encoding="UTF-8" standalone="yes"?>
<Relationships xmlns="http://schemas.openxmlformats.org/package/2006/relationships"><Relationship Id="rId6" Type="http://schemas.openxmlformats.org/officeDocument/2006/relationships/notesSlide" Target="../notesSlides/notesSlide16.xml"/><Relationship Id="rId5" Type="http://schemas.openxmlformats.org/officeDocument/2006/relationships/slideLayout" Target="../slideLayouts/slideLayout7.xml"/><Relationship Id="rId4" Type="http://schemas.openxmlformats.org/officeDocument/2006/relationships/image" Target="../media/image16.png"/><Relationship Id="rId3" Type="http://schemas.openxmlformats.org/officeDocument/2006/relationships/image" Target="../media/image42.png"/><Relationship Id="rId2" Type="http://schemas.openxmlformats.org/officeDocument/2006/relationships/image" Target="../media/image22.jpeg"/><Relationship Id="rId1" Type="http://schemas.openxmlformats.org/officeDocument/2006/relationships/image" Target="../media/image6.jpeg"/></Relationships>
</file>

<file path=ppt/slides/_rels/slide17.xml.rels><?xml version="1.0" encoding="UTF-8" standalone="yes"?>
<Relationships xmlns="http://schemas.openxmlformats.org/package/2006/relationships"><Relationship Id="rId6" Type="http://schemas.openxmlformats.org/officeDocument/2006/relationships/notesSlide" Target="../notesSlides/notesSlide17.xml"/><Relationship Id="rId5" Type="http://schemas.openxmlformats.org/officeDocument/2006/relationships/slideLayout" Target="../slideLayouts/slideLayout7.xml"/><Relationship Id="rId4" Type="http://schemas.openxmlformats.org/officeDocument/2006/relationships/image" Target="../media/image16.png"/><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image" Target="../media/image6.jpeg"/></Relationships>
</file>

<file path=ppt/slides/_rels/slide18.xml.rels><?xml version="1.0" encoding="UTF-8" standalone="yes"?>
<Relationships xmlns="http://schemas.openxmlformats.org/package/2006/relationships"><Relationship Id="rId9" Type="http://schemas.openxmlformats.org/officeDocument/2006/relationships/notesSlide" Target="../notesSlides/notesSlide18.xml"/><Relationship Id="rId8" Type="http://schemas.openxmlformats.org/officeDocument/2006/relationships/slideLayout" Target="../slideLayouts/slideLayout7.xml"/><Relationship Id="rId7" Type="http://schemas.openxmlformats.org/officeDocument/2006/relationships/image" Target="../media/image48.jpeg"/><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45.jpeg"/><Relationship Id="rId3" Type="http://schemas.openxmlformats.org/officeDocument/2006/relationships/image" Target="../media/image16.png"/><Relationship Id="rId2" Type="http://schemas.openxmlformats.org/officeDocument/2006/relationships/image" Target="../media/image43.jpeg"/><Relationship Id="rId1" Type="http://schemas.openxmlformats.org/officeDocument/2006/relationships/image" Target="../media/image6.jpeg"/></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9.xml"/><Relationship Id="rId7" Type="http://schemas.openxmlformats.org/officeDocument/2006/relationships/slideLayout" Target="../slideLayouts/slideLayout7.xml"/><Relationship Id="rId6" Type="http://schemas.openxmlformats.org/officeDocument/2006/relationships/image" Target="../media/image51.png"/><Relationship Id="rId5" Type="http://schemas.openxmlformats.org/officeDocument/2006/relationships/image" Target="../media/image50.jpeg"/><Relationship Id="rId4" Type="http://schemas.openxmlformats.org/officeDocument/2006/relationships/image" Target="../media/image49.jpeg"/><Relationship Id="rId3" Type="http://schemas.openxmlformats.org/officeDocument/2006/relationships/image" Target="../media/image16.png"/><Relationship Id="rId2" Type="http://schemas.openxmlformats.org/officeDocument/2006/relationships/image" Target="../media/image43.jpeg"/><Relationship Id="rId1" Type="http://schemas.openxmlformats.org/officeDocument/2006/relationships/image" Target="../media/image6.jpeg"/></Relationships>
</file>

<file path=ppt/slides/_rels/slide20.xml.rels><?xml version="1.0" encoding="UTF-8" standalone="yes"?>
<Relationships xmlns="http://schemas.openxmlformats.org/package/2006/relationships"><Relationship Id="rId5" Type="http://schemas.openxmlformats.org/officeDocument/2006/relationships/notesSlide" Target="../notesSlides/notesSlide20.xml"/><Relationship Id="rId4" Type="http://schemas.openxmlformats.org/officeDocument/2006/relationships/slideLayout" Target="../slideLayouts/slideLayout7.xml"/><Relationship Id="rId3" Type="http://schemas.openxmlformats.org/officeDocument/2006/relationships/image" Target="../media/image29.jpeg"/><Relationship Id="rId2" Type="http://schemas.openxmlformats.org/officeDocument/2006/relationships/image" Target="../media/image16.png"/><Relationship Id="rId1" Type="http://schemas.openxmlformats.org/officeDocument/2006/relationships/image" Target="../media/image6.jpeg"/></Relationships>
</file>

<file path=ppt/slides/_rels/slide21.xml.rels><?xml version="1.0" encoding="UTF-8" standalone="yes"?>
<Relationships xmlns="http://schemas.openxmlformats.org/package/2006/relationships"><Relationship Id="rId5" Type="http://schemas.openxmlformats.org/officeDocument/2006/relationships/notesSlide" Target="../notesSlides/notesSlide21.xml"/><Relationship Id="rId4" Type="http://schemas.openxmlformats.org/officeDocument/2006/relationships/slideLayout" Target="../slideLayouts/slideLayout7.xml"/><Relationship Id="rId3" Type="http://schemas.openxmlformats.org/officeDocument/2006/relationships/image" Target="../media/image52.png"/><Relationship Id="rId2" Type="http://schemas.openxmlformats.org/officeDocument/2006/relationships/image" Target="../media/image16.png"/><Relationship Id="rId1" Type="http://schemas.openxmlformats.org/officeDocument/2006/relationships/image" Target="../media/image6.jpeg"/></Relationships>
</file>

<file path=ppt/slides/_rels/slide22.xml.rels><?xml version="1.0" encoding="UTF-8" standalone="yes"?>
<Relationships xmlns="http://schemas.openxmlformats.org/package/2006/relationships"><Relationship Id="rId5" Type="http://schemas.openxmlformats.org/officeDocument/2006/relationships/notesSlide" Target="../notesSlides/notesSlide22.xml"/><Relationship Id="rId4" Type="http://schemas.openxmlformats.org/officeDocument/2006/relationships/slideLayout" Target="../slideLayouts/slideLayout7.xml"/><Relationship Id="rId3" Type="http://schemas.openxmlformats.org/officeDocument/2006/relationships/image" Target="../media/image16.png"/><Relationship Id="rId2" Type="http://schemas.openxmlformats.org/officeDocument/2006/relationships/image" Target="../media/image35.png"/><Relationship Id="rId1" Type="http://schemas.openxmlformats.org/officeDocument/2006/relationships/image" Target="../media/image6.jpeg"/></Relationships>
</file>

<file path=ppt/slides/_rels/slide23.xml.rels><?xml version="1.0" encoding="UTF-8" standalone="yes"?>
<Relationships xmlns="http://schemas.openxmlformats.org/package/2006/relationships"><Relationship Id="rId5" Type="http://schemas.openxmlformats.org/officeDocument/2006/relationships/notesSlide" Target="../notesSlides/notesSlide23.xml"/><Relationship Id="rId4" Type="http://schemas.openxmlformats.org/officeDocument/2006/relationships/slideLayout" Target="../slideLayouts/slideLayout7.xml"/><Relationship Id="rId3" Type="http://schemas.openxmlformats.org/officeDocument/2006/relationships/image" Target="../media/image53.png"/><Relationship Id="rId2" Type="http://schemas.openxmlformats.org/officeDocument/2006/relationships/image" Target="../media/image16.png"/><Relationship Id="rId1" Type="http://schemas.openxmlformats.org/officeDocument/2006/relationships/image" Target="../media/image6.jpeg"/></Relationships>
</file>

<file path=ppt/slides/_rels/slide24.xml.rels><?xml version="1.0" encoding="UTF-8" standalone="yes"?>
<Relationships xmlns="http://schemas.openxmlformats.org/package/2006/relationships"><Relationship Id="rId5" Type="http://schemas.openxmlformats.org/officeDocument/2006/relationships/notesSlide" Target="../notesSlides/notesSlide24.xml"/><Relationship Id="rId4" Type="http://schemas.openxmlformats.org/officeDocument/2006/relationships/slideLayout" Target="../slideLayouts/slideLayout7.xml"/><Relationship Id="rId3" Type="http://schemas.openxmlformats.org/officeDocument/2006/relationships/image" Target="../media/image54.png"/><Relationship Id="rId2" Type="http://schemas.openxmlformats.org/officeDocument/2006/relationships/image" Target="../media/image16.png"/><Relationship Id="rId1" Type="http://schemas.openxmlformats.org/officeDocument/2006/relationships/image" Target="../media/image6.jpeg"/></Relationships>
</file>

<file path=ppt/slides/_rels/slide25.xml.rels><?xml version="1.0" encoding="UTF-8" standalone="yes"?>
<Relationships xmlns="http://schemas.openxmlformats.org/package/2006/relationships"><Relationship Id="rId8" Type="http://schemas.openxmlformats.org/officeDocument/2006/relationships/notesSlide" Target="../notesSlides/notesSlide25.xml"/><Relationship Id="rId7" Type="http://schemas.openxmlformats.org/officeDocument/2006/relationships/slideLayout" Target="../slideLayouts/slideLayout7.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 Id="rId3" Type="http://schemas.openxmlformats.org/officeDocument/2006/relationships/image" Target="../media/image55.png"/><Relationship Id="rId2" Type="http://schemas.openxmlformats.org/officeDocument/2006/relationships/image" Target="../media/image16.png"/><Relationship Id="rId1" Type="http://schemas.openxmlformats.org/officeDocument/2006/relationships/image" Target="../media/image6.jpeg"/></Relationships>
</file>

<file path=ppt/slides/_rels/slide26.xml.rels><?xml version="1.0" encoding="UTF-8" standalone="yes"?>
<Relationships xmlns="http://schemas.openxmlformats.org/package/2006/relationships"><Relationship Id="rId5" Type="http://schemas.openxmlformats.org/officeDocument/2006/relationships/notesSlide" Target="../notesSlides/notesSlide26.xml"/><Relationship Id="rId4" Type="http://schemas.openxmlformats.org/officeDocument/2006/relationships/slideLayout" Target="../slideLayouts/slideLayout7.xml"/><Relationship Id="rId3" Type="http://schemas.openxmlformats.org/officeDocument/2006/relationships/image" Target="../media/image59.png"/><Relationship Id="rId2" Type="http://schemas.openxmlformats.org/officeDocument/2006/relationships/image" Target="../media/image16.png"/><Relationship Id="rId1" Type="http://schemas.openxmlformats.org/officeDocument/2006/relationships/image" Target="../media/image6.jpeg"/></Relationships>
</file>

<file path=ppt/slides/_rels/slide27.xml.rels><?xml version="1.0" encoding="UTF-8" standalone="yes"?>
<Relationships xmlns="http://schemas.openxmlformats.org/package/2006/relationships"><Relationship Id="rId6" Type="http://schemas.openxmlformats.org/officeDocument/2006/relationships/notesSlide" Target="../notesSlides/notesSlide27.xml"/><Relationship Id="rId5" Type="http://schemas.openxmlformats.org/officeDocument/2006/relationships/slideLayout" Target="../slideLayouts/slideLayout7.xml"/><Relationship Id="rId4" Type="http://schemas.openxmlformats.org/officeDocument/2006/relationships/image" Target="../media/image60.png"/><Relationship Id="rId3" Type="http://schemas.openxmlformats.org/officeDocument/2006/relationships/image" Target="../media/image29.jpeg"/><Relationship Id="rId2" Type="http://schemas.openxmlformats.org/officeDocument/2006/relationships/image" Target="../media/image16.png"/><Relationship Id="rId1" Type="http://schemas.openxmlformats.org/officeDocument/2006/relationships/image" Target="../media/image6.jpeg"/></Relationships>
</file>

<file path=ppt/slides/_rels/slide28.xml.rels><?xml version="1.0" encoding="UTF-8" standalone="yes"?>
<Relationships xmlns="http://schemas.openxmlformats.org/package/2006/relationships"><Relationship Id="rId9" Type="http://schemas.openxmlformats.org/officeDocument/2006/relationships/notesSlide" Target="../notesSlides/notesSlide28.xml"/><Relationship Id="rId8" Type="http://schemas.openxmlformats.org/officeDocument/2006/relationships/slideLayout" Target="../slideLayouts/slideLayout7.xml"/><Relationship Id="rId7" Type="http://schemas.openxmlformats.org/officeDocument/2006/relationships/image" Target="../media/image16.png"/><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49.jpeg"/><Relationship Id="rId3" Type="http://schemas.openxmlformats.org/officeDocument/2006/relationships/image" Target="../media/image61.jpeg"/><Relationship Id="rId2" Type="http://schemas.openxmlformats.org/officeDocument/2006/relationships/image" Target="../media/image44.jpeg"/><Relationship Id="rId1" Type="http://schemas.openxmlformats.org/officeDocument/2006/relationships/image" Target="../media/image6.jpeg"/></Relationships>
</file>

<file path=ppt/slides/_rels/slide29.xml.rels><?xml version="1.0" encoding="UTF-8" standalone="yes"?>
<Relationships xmlns="http://schemas.openxmlformats.org/package/2006/relationships"><Relationship Id="rId5" Type="http://schemas.openxmlformats.org/officeDocument/2006/relationships/notesSlide" Target="../notesSlides/notesSlide29.xml"/><Relationship Id="rId4" Type="http://schemas.openxmlformats.org/officeDocument/2006/relationships/slideLayout" Target="../slideLayouts/slideLayout7.xml"/><Relationship Id="rId3" Type="http://schemas.openxmlformats.org/officeDocument/2006/relationships/image" Target="../media/image64.png"/><Relationship Id="rId2" Type="http://schemas.openxmlformats.org/officeDocument/2006/relationships/image" Target="../media/image16.png"/><Relationship Id="rId1" Type="http://schemas.openxmlformats.org/officeDocument/2006/relationships/image" Target="../media/image6.jpeg"/></Relationships>
</file>

<file path=ppt/slides/_rels/slide30.xml.rels><?xml version="1.0" encoding="UTF-8" standalone="yes"?>
<Relationships xmlns="http://schemas.openxmlformats.org/package/2006/relationships"><Relationship Id="rId5" Type="http://schemas.openxmlformats.org/officeDocument/2006/relationships/notesSlide" Target="../notesSlides/notesSlide30.xml"/><Relationship Id="rId4" Type="http://schemas.openxmlformats.org/officeDocument/2006/relationships/slideLayout" Target="../slideLayouts/slideLayout7.xml"/><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3.jpeg"/></Relationships>
</file>

<file path=ppt/slides/_rels/slide31.xml.rels><?xml version="1.0" encoding="UTF-8" standalone="yes"?>
<Relationships xmlns="http://schemas.openxmlformats.org/package/2006/relationships"><Relationship Id="rId5" Type="http://schemas.openxmlformats.org/officeDocument/2006/relationships/notesSlide" Target="../notesSlides/notesSlide31.xml"/><Relationship Id="rId4" Type="http://schemas.openxmlformats.org/officeDocument/2006/relationships/slideLayout" Target="../slideLayouts/slideLayout7.xml"/><Relationship Id="rId3" Type="http://schemas.openxmlformats.org/officeDocument/2006/relationships/image" Target="../media/image65.png"/><Relationship Id="rId2" Type="http://schemas.openxmlformats.org/officeDocument/2006/relationships/image" Target="../media/image16.png"/><Relationship Id="rId1" Type="http://schemas.openxmlformats.org/officeDocument/2006/relationships/image" Target="../media/image6.jpeg"/></Relationships>
</file>

<file path=ppt/slides/_rels/slide32.xml.rels><?xml version="1.0" encoding="UTF-8" standalone="yes"?>
<Relationships xmlns="http://schemas.openxmlformats.org/package/2006/relationships"><Relationship Id="rId6" Type="http://schemas.openxmlformats.org/officeDocument/2006/relationships/notesSlide" Target="../notesSlides/notesSlide32.xml"/><Relationship Id="rId5" Type="http://schemas.openxmlformats.org/officeDocument/2006/relationships/slideLayout" Target="../slideLayouts/slideLayout7.xml"/><Relationship Id="rId4" Type="http://schemas.openxmlformats.org/officeDocument/2006/relationships/image" Target="../media/image67.png"/><Relationship Id="rId3" Type="http://schemas.openxmlformats.org/officeDocument/2006/relationships/image" Target="../media/image16.png"/><Relationship Id="rId2" Type="http://schemas.openxmlformats.org/officeDocument/2006/relationships/image" Target="../media/image66.png"/><Relationship Id="rId1" Type="http://schemas.openxmlformats.org/officeDocument/2006/relationships/image" Target="../media/image6.jpeg"/></Relationships>
</file>

<file path=ppt/slides/_rels/slide33.xml.rels><?xml version="1.0" encoding="UTF-8" standalone="yes"?>
<Relationships xmlns="http://schemas.openxmlformats.org/package/2006/relationships"><Relationship Id="rId5" Type="http://schemas.openxmlformats.org/officeDocument/2006/relationships/notesSlide" Target="../notesSlides/notesSlide33.xml"/><Relationship Id="rId4" Type="http://schemas.openxmlformats.org/officeDocument/2006/relationships/slideLayout" Target="../slideLayouts/slideLayout7.xml"/><Relationship Id="rId3" Type="http://schemas.openxmlformats.org/officeDocument/2006/relationships/image" Target="../media/image68.png"/><Relationship Id="rId2" Type="http://schemas.openxmlformats.org/officeDocument/2006/relationships/image" Target="../media/image16.png"/><Relationship Id="rId1" Type="http://schemas.openxmlformats.org/officeDocument/2006/relationships/image" Target="../media/image6.jpeg"/></Relationships>
</file>

<file path=ppt/slides/_rels/slide34.xml.rels><?xml version="1.0" encoding="UTF-8" standalone="yes"?>
<Relationships xmlns="http://schemas.openxmlformats.org/package/2006/relationships"><Relationship Id="rId5" Type="http://schemas.openxmlformats.org/officeDocument/2006/relationships/notesSlide" Target="../notesSlides/notesSlide34.xml"/><Relationship Id="rId4" Type="http://schemas.openxmlformats.org/officeDocument/2006/relationships/slideLayout" Target="../slideLayouts/slideLayout7.xml"/><Relationship Id="rId3" Type="http://schemas.openxmlformats.org/officeDocument/2006/relationships/image" Target="../media/image16.png"/><Relationship Id="rId2" Type="http://schemas.openxmlformats.org/officeDocument/2006/relationships/image" Target="../media/image69.png"/><Relationship Id="rId1" Type="http://schemas.openxmlformats.org/officeDocument/2006/relationships/image" Target="../media/image6.jpeg"/></Relationships>
</file>

<file path=ppt/slides/_rels/slide35.xml.rels><?xml version="1.0" encoding="UTF-8" standalone="yes"?>
<Relationships xmlns="http://schemas.openxmlformats.org/package/2006/relationships"><Relationship Id="rId7" Type="http://schemas.openxmlformats.org/officeDocument/2006/relationships/notesSlide" Target="../notesSlides/notesSlide35.xml"/><Relationship Id="rId6" Type="http://schemas.openxmlformats.org/officeDocument/2006/relationships/slideLayout" Target="../slideLayouts/slideLayout7.xml"/><Relationship Id="rId5" Type="http://schemas.openxmlformats.org/officeDocument/2006/relationships/image" Target="../media/image72.png"/><Relationship Id="rId4" Type="http://schemas.openxmlformats.org/officeDocument/2006/relationships/image" Target="../media/image71.png"/><Relationship Id="rId3" Type="http://schemas.openxmlformats.org/officeDocument/2006/relationships/image" Target="../media/image70.png"/><Relationship Id="rId2" Type="http://schemas.openxmlformats.org/officeDocument/2006/relationships/image" Target="../media/image16.png"/><Relationship Id="rId1" Type="http://schemas.openxmlformats.org/officeDocument/2006/relationships/image" Target="../media/image6.jpeg"/></Relationships>
</file>

<file path=ppt/slides/_rels/slide36.xml.rels><?xml version="1.0" encoding="UTF-8" standalone="yes"?>
<Relationships xmlns="http://schemas.openxmlformats.org/package/2006/relationships"><Relationship Id="rId8" Type="http://schemas.openxmlformats.org/officeDocument/2006/relationships/notesSlide" Target="../notesSlides/notesSlide36.xml"/><Relationship Id="rId7" Type="http://schemas.openxmlformats.org/officeDocument/2006/relationships/slideLayout" Target="../slideLayouts/slideLayout7.xml"/><Relationship Id="rId6" Type="http://schemas.openxmlformats.org/officeDocument/2006/relationships/image" Target="../media/image74.png"/><Relationship Id="rId5" Type="http://schemas.openxmlformats.org/officeDocument/2006/relationships/image" Target="../media/image71.png"/><Relationship Id="rId4" Type="http://schemas.openxmlformats.org/officeDocument/2006/relationships/image" Target="../media/image70.png"/><Relationship Id="rId3" Type="http://schemas.openxmlformats.org/officeDocument/2006/relationships/image" Target="../media/image73.png"/><Relationship Id="rId2" Type="http://schemas.openxmlformats.org/officeDocument/2006/relationships/image" Target="../media/image16.png"/><Relationship Id="rId1" Type="http://schemas.openxmlformats.org/officeDocument/2006/relationships/image" Target="../media/image6.jpeg"/></Relationships>
</file>

<file path=ppt/slides/_rels/slide37.xml.rels><?xml version="1.0" encoding="UTF-8" standalone="yes"?>
<Relationships xmlns="http://schemas.openxmlformats.org/package/2006/relationships"><Relationship Id="rId7" Type="http://schemas.openxmlformats.org/officeDocument/2006/relationships/notesSlide" Target="../notesSlides/notesSlide37.xml"/><Relationship Id="rId6" Type="http://schemas.openxmlformats.org/officeDocument/2006/relationships/slideLayout" Target="../slideLayouts/slideLayout7.xml"/><Relationship Id="rId5" Type="http://schemas.openxmlformats.org/officeDocument/2006/relationships/image" Target="../media/image70.png"/><Relationship Id="rId4" Type="http://schemas.openxmlformats.org/officeDocument/2006/relationships/image" Target="../media/image71.png"/><Relationship Id="rId3" Type="http://schemas.openxmlformats.org/officeDocument/2006/relationships/image" Target="../media/image73.png"/><Relationship Id="rId2" Type="http://schemas.openxmlformats.org/officeDocument/2006/relationships/image" Target="../media/image16.png"/><Relationship Id="rId1" Type="http://schemas.openxmlformats.org/officeDocument/2006/relationships/image" Target="../media/image6.jpeg"/></Relationships>
</file>

<file path=ppt/slides/_rels/slide38.xml.rels><?xml version="1.0" encoding="UTF-8" standalone="yes"?>
<Relationships xmlns="http://schemas.openxmlformats.org/package/2006/relationships"><Relationship Id="rId8" Type="http://schemas.openxmlformats.org/officeDocument/2006/relationships/notesSlide" Target="../notesSlides/notesSlide38.xml"/><Relationship Id="rId7" Type="http://schemas.openxmlformats.org/officeDocument/2006/relationships/slideLayout" Target="../slideLayouts/slideLayout7.xml"/><Relationship Id="rId6" Type="http://schemas.openxmlformats.org/officeDocument/2006/relationships/image" Target="../media/image75.png"/><Relationship Id="rId5" Type="http://schemas.openxmlformats.org/officeDocument/2006/relationships/image" Target="../media/image70.png"/><Relationship Id="rId4" Type="http://schemas.openxmlformats.org/officeDocument/2006/relationships/image" Target="../media/image71.png"/><Relationship Id="rId3" Type="http://schemas.openxmlformats.org/officeDocument/2006/relationships/image" Target="../media/image73.png"/><Relationship Id="rId2" Type="http://schemas.openxmlformats.org/officeDocument/2006/relationships/image" Target="../media/image16.png"/><Relationship Id="rId1" Type="http://schemas.openxmlformats.org/officeDocument/2006/relationships/image" Target="../media/image6.jpeg"/></Relationships>
</file>

<file path=ppt/slides/_rels/slide39.xml.rels><?xml version="1.0" encoding="UTF-8" standalone="yes"?>
<Relationships xmlns="http://schemas.openxmlformats.org/package/2006/relationships"><Relationship Id="rId8" Type="http://schemas.openxmlformats.org/officeDocument/2006/relationships/notesSlide" Target="../notesSlides/notesSlide39.xml"/><Relationship Id="rId7" Type="http://schemas.openxmlformats.org/officeDocument/2006/relationships/slideLayout" Target="../slideLayouts/slideLayout7.xml"/><Relationship Id="rId6" Type="http://schemas.openxmlformats.org/officeDocument/2006/relationships/image" Target="../media/image76.png"/><Relationship Id="rId5" Type="http://schemas.openxmlformats.org/officeDocument/2006/relationships/image" Target="../media/image70.png"/><Relationship Id="rId4" Type="http://schemas.openxmlformats.org/officeDocument/2006/relationships/image" Target="../media/image71.png"/><Relationship Id="rId3" Type="http://schemas.openxmlformats.org/officeDocument/2006/relationships/image" Target="../media/image73.png"/><Relationship Id="rId2" Type="http://schemas.openxmlformats.org/officeDocument/2006/relationships/image" Target="../media/image16.png"/><Relationship Id="rId1" Type="http://schemas.openxmlformats.org/officeDocument/2006/relationships/image" Target="../media/image6.jpeg"/></Relationships>
</file>

<file path=ppt/slides/_rels/slide40.xml.rels><?xml version="1.0" encoding="UTF-8" standalone="yes"?>
<Relationships xmlns="http://schemas.openxmlformats.org/package/2006/relationships"><Relationship Id="rId9" Type="http://schemas.openxmlformats.org/officeDocument/2006/relationships/notesSlide" Target="../notesSlides/notesSlide40.xml"/><Relationship Id="rId8" Type="http://schemas.openxmlformats.org/officeDocument/2006/relationships/slideLayout" Target="../slideLayouts/slideLayout7.xml"/><Relationship Id="rId7" Type="http://schemas.openxmlformats.org/officeDocument/2006/relationships/image" Target="../media/image78.png"/><Relationship Id="rId6" Type="http://schemas.openxmlformats.org/officeDocument/2006/relationships/image" Target="../media/image77.png"/><Relationship Id="rId5" Type="http://schemas.openxmlformats.org/officeDocument/2006/relationships/image" Target="../media/image70.png"/><Relationship Id="rId4" Type="http://schemas.openxmlformats.org/officeDocument/2006/relationships/image" Target="../media/image71.png"/><Relationship Id="rId3" Type="http://schemas.openxmlformats.org/officeDocument/2006/relationships/image" Target="../media/image73.png"/><Relationship Id="rId2" Type="http://schemas.openxmlformats.org/officeDocument/2006/relationships/image" Target="../media/image16.png"/><Relationship Id="rId1" Type="http://schemas.openxmlformats.org/officeDocument/2006/relationships/image" Target="../media/image6.jpeg"/></Relationships>
</file>

<file path=ppt/slides/_rels/slide41.xml.rels><?xml version="1.0" encoding="UTF-8" standalone="yes"?>
<Relationships xmlns="http://schemas.openxmlformats.org/package/2006/relationships"><Relationship Id="rId5" Type="http://schemas.openxmlformats.org/officeDocument/2006/relationships/notesSlide" Target="../notesSlides/notesSlide41.xml"/><Relationship Id="rId4" Type="http://schemas.openxmlformats.org/officeDocument/2006/relationships/slideLayout" Target="../slideLayouts/slideLayout7.xml"/><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3.jpeg"/></Relationships>
</file>

<file path=ppt/slides/_rels/slide42.xml.rels><?xml version="1.0" encoding="UTF-8" standalone="yes"?>
<Relationships xmlns="http://schemas.openxmlformats.org/package/2006/relationships"><Relationship Id="rId5" Type="http://schemas.openxmlformats.org/officeDocument/2006/relationships/notesSlide" Target="../notesSlides/notesSlide42.xml"/><Relationship Id="rId4" Type="http://schemas.openxmlformats.org/officeDocument/2006/relationships/slideLayout" Target="../slideLayouts/slideLayout7.xml"/><Relationship Id="rId3" Type="http://schemas.openxmlformats.org/officeDocument/2006/relationships/image" Target="../media/image79.png"/><Relationship Id="rId2" Type="http://schemas.openxmlformats.org/officeDocument/2006/relationships/image" Target="../media/image16.png"/><Relationship Id="rId1" Type="http://schemas.openxmlformats.org/officeDocument/2006/relationships/image" Target="../media/image6.jpeg"/></Relationships>
</file>

<file path=ppt/slides/_rels/slide43.xml.rels><?xml version="1.0" encoding="UTF-8" standalone="yes"?>
<Relationships xmlns="http://schemas.openxmlformats.org/package/2006/relationships"><Relationship Id="rId6" Type="http://schemas.openxmlformats.org/officeDocument/2006/relationships/notesSlide" Target="../notesSlides/notesSlide43.xml"/><Relationship Id="rId5" Type="http://schemas.openxmlformats.org/officeDocument/2006/relationships/slideLayout" Target="../slideLayouts/slideLayout7.xml"/><Relationship Id="rId4" Type="http://schemas.openxmlformats.org/officeDocument/2006/relationships/image" Target="../media/image81.png"/><Relationship Id="rId3" Type="http://schemas.openxmlformats.org/officeDocument/2006/relationships/image" Target="../media/image80.png"/><Relationship Id="rId2" Type="http://schemas.openxmlformats.org/officeDocument/2006/relationships/image" Target="../media/image16.png"/><Relationship Id="rId1" Type="http://schemas.openxmlformats.org/officeDocument/2006/relationships/image" Target="../media/image6.jpeg"/></Relationships>
</file>

<file path=ppt/slides/_rels/slide44.xml.rels><?xml version="1.0" encoding="UTF-8" standalone="yes"?>
<Relationships xmlns="http://schemas.openxmlformats.org/package/2006/relationships"><Relationship Id="rId5" Type="http://schemas.openxmlformats.org/officeDocument/2006/relationships/notesSlide" Target="../notesSlides/notesSlide44.xml"/><Relationship Id="rId4" Type="http://schemas.openxmlformats.org/officeDocument/2006/relationships/slideLayout" Target="../slideLayouts/slideLayout7.xml"/><Relationship Id="rId3" Type="http://schemas.openxmlformats.org/officeDocument/2006/relationships/image" Target="../media/image82.png"/><Relationship Id="rId2" Type="http://schemas.openxmlformats.org/officeDocument/2006/relationships/image" Target="../media/image16.png"/><Relationship Id="rId1" Type="http://schemas.openxmlformats.org/officeDocument/2006/relationships/image" Target="../media/image6.jpeg"/></Relationships>
</file>

<file path=ppt/slides/_rels/slide45.xml.rels><?xml version="1.0" encoding="UTF-8" standalone="yes"?>
<Relationships xmlns="http://schemas.openxmlformats.org/package/2006/relationships"><Relationship Id="rId5" Type="http://schemas.openxmlformats.org/officeDocument/2006/relationships/notesSlide" Target="../notesSlides/notesSlide45.xml"/><Relationship Id="rId4" Type="http://schemas.openxmlformats.org/officeDocument/2006/relationships/slideLayout" Target="../slideLayouts/slideLayout7.xml"/><Relationship Id="rId3" Type="http://schemas.openxmlformats.org/officeDocument/2006/relationships/image" Target="../media/image84.png"/><Relationship Id="rId2" Type="http://schemas.openxmlformats.org/officeDocument/2006/relationships/image" Target="../media/image3.png"/><Relationship Id="rId1" Type="http://schemas.openxmlformats.org/officeDocument/2006/relationships/image" Target="../media/image8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0" y="0"/>
            <a:ext cx="12192000" cy="6858000"/>
          </a:xfrm>
          <a:prstGeom prst="rect">
            <a:avLst/>
          </a:prstGeom>
        </p:spPr>
      </p:pic>
      <p:sp>
        <p:nvSpPr>
          <p:cNvPr id="6" name="椭圆 5"/>
          <p:cNvSpPr/>
          <p:nvPr/>
        </p:nvSpPr>
        <p:spPr>
          <a:xfrm>
            <a:off x="2837280" y="1578889"/>
            <a:ext cx="1008000" cy="1008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2924175" y="1569364"/>
            <a:ext cx="628650" cy="923330"/>
          </a:xfrm>
          <a:prstGeom prst="rect">
            <a:avLst/>
          </a:prstGeom>
          <a:noFill/>
        </p:spPr>
        <p:txBody>
          <a:bodyPr wrap="square" rtlCol="0">
            <a:spAutoFit/>
          </a:bodyPr>
          <a:lstStyle/>
          <a:p>
            <a:r>
              <a:rPr lang="zh-CN" altLang="en-US" sz="5400" dirty="0">
                <a:solidFill>
                  <a:schemeClr val="bg1"/>
                </a:solidFill>
                <a:effectLst>
                  <a:outerShdw blurRad="38100" dist="38100" dir="2700000" algn="tl">
                    <a:srgbClr val="000000">
                      <a:alpha val="43137"/>
                    </a:srgbClr>
                  </a:outerShdw>
                </a:effectLst>
                <a:latin typeface="汉仪竹节体简" panose="02010609000101010101" pitchFamily="49" charset="-122"/>
                <a:ea typeface="汉仪竹节体简" panose="02010609000101010101" pitchFamily="49" charset="-122"/>
              </a:rPr>
              <a:t>浓</a:t>
            </a:r>
            <a:endParaRPr lang="zh-CN" altLang="en-US" sz="5400" dirty="0">
              <a:solidFill>
                <a:schemeClr val="bg1"/>
              </a:solidFill>
              <a:effectLst>
                <a:outerShdw blurRad="38100" dist="38100" dir="2700000" algn="tl">
                  <a:srgbClr val="000000">
                    <a:alpha val="43137"/>
                  </a:srgbClr>
                </a:outerShdw>
              </a:effectLst>
              <a:latin typeface="汉仪竹节体简" panose="02010609000101010101" pitchFamily="49" charset="-122"/>
              <a:ea typeface="汉仪竹节体简" panose="02010609000101010101" pitchFamily="49" charset="-122"/>
            </a:endParaRPr>
          </a:p>
        </p:txBody>
      </p:sp>
      <p:sp>
        <p:nvSpPr>
          <p:cNvPr id="14" name="椭圆 13"/>
          <p:cNvSpPr/>
          <p:nvPr/>
        </p:nvSpPr>
        <p:spPr>
          <a:xfrm>
            <a:off x="3862680" y="1578889"/>
            <a:ext cx="1008000" cy="1008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3949575" y="1569364"/>
            <a:ext cx="628650" cy="923330"/>
          </a:xfrm>
          <a:prstGeom prst="rect">
            <a:avLst/>
          </a:prstGeom>
          <a:noFill/>
        </p:spPr>
        <p:txBody>
          <a:bodyPr wrap="square" rtlCol="0">
            <a:spAutoFit/>
          </a:bodyPr>
          <a:lstStyle/>
          <a:p>
            <a:r>
              <a:rPr lang="zh-CN" altLang="en-US" sz="5400" dirty="0">
                <a:solidFill>
                  <a:schemeClr val="bg1"/>
                </a:solidFill>
                <a:effectLst>
                  <a:outerShdw blurRad="38100" dist="38100" dir="2700000" algn="tl">
                    <a:srgbClr val="000000">
                      <a:alpha val="43137"/>
                    </a:srgbClr>
                  </a:outerShdw>
                </a:effectLst>
                <a:latin typeface="汉仪竹节体简" panose="02010609000101010101" pitchFamily="49" charset="-122"/>
                <a:ea typeface="汉仪竹节体简" panose="02010609000101010101" pitchFamily="49" charset="-122"/>
              </a:rPr>
              <a:t>情</a:t>
            </a:r>
            <a:endParaRPr lang="zh-CN" altLang="en-US" sz="5400" dirty="0">
              <a:solidFill>
                <a:schemeClr val="bg1"/>
              </a:solidFill>
              <a:effectLst>
                <a:outerShdw blurRad="38100" dist="38100" dir="2700000" algn="tl">
                  <a:srgbClr val="000000">
                    <a:alpha val="43137"/>
                  </a:srgbClr>
                </a:outerShdw>
              </a:effectLst>
              <a:latin typeface="汉仪竹节体简" panose="02010609000101010101" pitchFamily="49" charset="-122"/>
              <a:ea typeface="汉仪竹节体简" panose="02010609000101010101" pitchFamily="49" charset="-122"/>
            </a:endParaRPr>
          </a:p>
        </p:txBody>
      </p:sp>
      <p:sp>
        <p:nvSpPr>
          <p:cNvPr id="17" name="椭圆 16"/>
          <p:cNvSpPr/>
          <p:nvPr/>
        </p:nvSpPr>
        <p:spPr>
          <a:xfrm>
            <a:off x="4888080" y="1588414"/>
            <a:ext cx="1008000" cy="1008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4974975" y="1578889"/>
            <a:ext cx="628650" cy="923330"/>
          </a:xfrm>
          <a:prstGeom prst="rect">
            <a:avLst/>
          </a:prstGeom>
          <a:noFill/>
        </p:spPr>
        <p:txBody>
          <a:bodyPr wrap="square" rtlCol="0">
            <a:spAutoFit/>
          </a:bodyPr>
          <a:lstStyle/>
          <a:p>
            <a:r>
              <a:rPr lang="zh-CN" altLang="en-US" sz="5400" dirty="0">
                <a:solidFill>
                  <a:schemeClr val="bg1"/>
                </a:solidFill>
                <a:effectLst>
                  <a:outerShdw blurRad="38100" dist="38100" dir="2700000" algn="tl">
                    <a:srgbClr val="000000">
                      <a:alpha val="43137"/>
                    </a:srgbClr>
                  </a:outerShdw>
                </a:effectLst>
                <a:latin typeface="汉仪竹节体简" panose="02010609000101010101" pitchFamily="49" charset="-122"/>
                <a:ea typeface="汉仪竹节体简" panose="02010609000101010101" pitchFamily="49" charset="-122"/>
              </a:rPr>
              <a:t>端</a:t>
            </a:r>
            <a:endParaRPr lang="zh-CN" altLang="en-US" sz="5400" dirty="0">
              <a:solidFill>
                <a:schemeClr val="bg1"/>
              </a:solidFill>
              <a:effectLst>
                <a:outerShdw blurRad="38100" dist="38100" dir="2700000" algn="tl">
                  <a:srgbClr val="000000">
                    <a:alpha val="43137"/>
                  </a:srgbClr>
                </a:outerShdw>
              </a:effectLst>
              <a:latin typeface="汉仪竹节体简" panose="02010609000101010101" pitchFamily="49" charset="-122"/>
              <a:ea typeface="汉仪竹节体简" panose="02010609000101010101" pitchFamily="49" charset="-122"/>
            </a:endParaRPr>
          </a:p>
        </p:txBody>
      </p:sp>
      <p:sp>
        <p:nvSpPr>
          <p:cNvPr id="20" name="椭圆 19"/>
          <p:cNvSpPr/>
          <p:nvPr/>
        </p:nvSpPr>
        <p:spPr>
          <a:xfrm>
            <a:off x="5913480" y="1597939"/>
            <a:ext cx="1008000" cy="1008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6000375" y="1588414"/>
            <a:ext cx="628650" cy="923330"/>
          </a:xfrm>
          <a:prstGeom prst="rect">
            <a:avLst/>
          </a:prstGeom>
          <a:noFill/>
        </p:spPr>
        <p:txBody>
          <a:bodyPr wrap="square" rtlCol="0">
            <a:spAutoFit/>
          </a:bodyPr>
          <a:lstStyle/>
          <a:p>
            <a:r>
              <a:rPr lang="zh-CN" altLang="en-US" sz="5400" dirty="0">
                <a:solidFill>
                  <a:schemeClr val="bg1"/>
                </a:solidFill>
                <a:effectLst>
                  <a:outerShdw blurRad="38100" dist="38100" dir="2700000" algn="tl">
                    <a:srgbClr val="000000">
                      <a:alpha val="43137"/>
                    </a:srgbClr>
                  </a:outerShdw>
                </a:effectLst>
                <a:latin typeface="汉仪竹节体简" panose="02010609000101010101" pitchFamily="49" charset="-122"/>
                <a:ea typeface="汉仪竹节体简" panose="02010609000101010101" pitchFamily="49" charset="-122"/>
              </a:rPr>
              <a:t>午</a:t>
            </a:r>
            <a:endParaRPr lang="zh-CN" altLang="en-US" sz="5400" dirty="0">
              <a:solidFill>
                <a:schemeClr val="bg1"/>
              </a:solidFill>
              <a:effectLst>
                <a:outerShdw blurRad="38100" dist="38100" dir="2700000" algn="tl">
                  <a:srgbClr val="000000">
                    <a:alpha val="43137"/>
                  </a:srgbClr>
                </a:outerShdw>
              </a:effectLst>
              <a:latin typeface="汉仪竹节体简" panose="02010609000101010101" pitchFamily="49" charset="-122"/>
              <a:ea typeface="汉仪竹节体简" panose="02010609000101010101" pitchFamily="49" charset="-122"/>
            </a:endParaRPr>
          </a:p>
        </p:txBody>
      </p:sp>
      <p:sp>
        <p:nvSpPr>
          <p:cNvPr id="23" name="椭圆 22"/>
          <p:cNvSpPr/>
          <p:nvPr/>
        </p:nvSpPr>
        <p:spPr>
          <a:xfrm>
            <a:off x="6938880" y="1588414"/>
            <a:ext cx="1008000" cy="1008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7025775" y="1578889"/>
            <a:ext cx="628650" cy="923330"/>
          </a:xfrm>
          <a:prstGeom prst="rect">
            <a:avLst/>
          </a:prstGeom>
          <a:noFill/>
        </p:spPr>
        <p:txBody>
          <a:bodyPr wrap="square" rtlCol="0">
            <a:spAutoFit/>
          </a:bodyPr>
          <a:lstStyle/>
          <a:p>
            <a:r>
              <a:rPr lang="zh-CN" altLang="en-US" sz="5400" dirty="0">
                <a:solidFill>
                  <a:schemeClr val="bg1"/>
                </a:solidFill>
                <a:effectLst>
                  <a:outerShdw blurRad="38100" dist="38100" dir="2700000" algn="tl">
                    <a:srgbClr val="000000">
                      <a:alpha val="43137"/>
                    </a:srgbClr>
                  </a:outerShdw>
                </a:effectLst>
                <a:latin typeface="汉仪竹节体简" panose="02010609000101010101" pitchFamily="49" charset="-122"/>
                <a:ea typeface="汉仪竹节体简" panose="02010609000101010101" pitchFamily="49" charset="-122"/>
              </a:rPr>
              <a:t>节</a:t>
            </a:r>
            <a:endParaRPr lang="zh-CN" altLang="en-US" sz="5400" dirty="0">
              <a:solidFill>
                <a:schemeClr val="bg1"/>
              </a:solidFill>
              <a:effectLst>
                <a:outerShdw blurRad="38100" dist="38100" dir="2700000" algn="tl">
                  <a:srgbClr val="000000">
                    <a:alpha val="43137"/>
                  </a:srgbClr>
                </a:outerShdw>
              </a:effectLst>
              <a:latin typeface="汉仪竹节体简" panose="02010609000101010101" pitchFamily="49" charset="-122"/>
              <a:ea typeface="汉仪竹节体简" panose="02010609000101010101" pitchFamily="49" charset="-122"/>
            </a:endParaRPr>
          </a:p>
        </p:txBody>
      </p:sp>
      <p:sp>
        <p:nvSpPr>
          <p:cNvPr id="25" name="文本框 24"/>
          <p:cNvSpPr txBox="1"/>
          <p:nvPr/>
        </p:nvSpPr>
        <p:spPr>
          <a:xfrm>
            <a:off x="2913407" y="2722657"/>
            <a:ext cx="4849395" cy="521970"/>
          </a:xfrm>
          <a:prstGeom prst="rect">
            <a:avLst/>
          </a:prstGeom>
          <a:noFill/>
        </p:spPr>
        <p:txBody>
          <a:bodyPr wrap="square" rtlCol="0">
            <a:spAutoFit/>
          </a:bodyPr>
          <a:lstStyle/>
          <a:p>
            <a:r>
              <a:rPr lang="zh-CN" altLang="en-US" sz="2800" b="1" dirty="0">
                <a:latin typeface="方正特雅宋简" panose="02000000000000000000" charset="-122"/>
                <a:ea typeface="方正特雅宋简" panose="02000000000000000000" charset="-122"/>
              </a:rPr>
              <a:t>五月初五端午节活动策划方案</a:t>
            </a:r>
            <a:endParaRPr lang="zh-CN" altLang="en-US" sz="2800" b="1" dirty="0">
              <a:latin typeface="方正特雅宋简" panose="02000000000000000000" charset="-122"/>
              <a:ea typeface="方正特雅宋简" panose="02000000000000000000" charset="-122"/>
            </a:endParaRPr>
          </a:p>
        </p:txBody>
      </p:sp>
      <p:pic>
        <p:nvPicPr>
          <p:cNvPr id="33" name="图片 32"/>
          <p:cNvPicPr>
            <a:picLocks noChangeAspect="1"/>
          </p:cNvPicPr>
          <p:nvPr/>
        </p:nvPicPr>
        <p:blipFill>
          <a:blip r:embed="rId2"/>
          <a:stretch>
            <a:fillRect/>
          </a:stretch>
        </p:blipFill>
        <p:spPr>
          <a:xfrm>
            <a:off x="1344" y="0"/>
            <a:ext cx="1654769" cy="6858000"/>
          </a:xfrm>
          <a:prstGeom prst="rect">
            <a:avLst/>
          </a:prstGeom>
        </p:spPr>
      </p:pic>
      <p:pic>
        <p:nvPicPr>
          <p:cNvPr id="5" name="图片 4"/>
          <p:cNvPicPr>
            <a:picLocks noChangeAspect="1"/>
          </p:cNvPicPr>
          <p:nvPr/>
        </p:nvPicPr>
        <p:blipFill>
          <a:blip r:embed="rId3"/>
          <a:stretch>
            <a:fillRect/>
          </a:stretch>
        </p:blipFill>
        <p:spPr>
          <a:xfrm>
            <a:off x="423752" y="604194"/>
            <a:ext cx="2551135" cy="3262607"/>
          </a:xfrm>
          <a:prstGeom prst="rect">
            <a:avLst/>
          </a:prstGeom>
        </p:spPr>
      </p:pic>
      <p:pic>
        <p:nvPicPr>
          <p:cNvPr id="35" name="图片 34"/>
          <p:cNvPicPr>
            <a:picLocks noChangeAspect="1"/>
          </p:cNvPicPr>
          <p:nvPr/>
        </p:nvPicPr>
        <p:blipFill>
          <a:blip r:embed="rId4"/>
          <a:stretch>
            <a:fillRect/>
          </a:stretch>
        </p:blipFill>
        <p:spPr>
          <a:xfrm>
            <a:off x="1022190" y="4071583"/>
            <a:ext cx="3010320" cy="2581635"/>
          </a:xfrm>
          <a:prstGeom prst="rect">
            <a:avLst/>
          </a:prstGeom>
        </p:spPr>
      </p:pic>
      <p:cxnSp>
        <p:nvCxnSpPr>
          <p:cNvPr id="38" name="直接连接符 37"/>
          <p:cNvCxnSpPr/>
          <p:nvPr/>
        </p:nvCxnSpPr>
        <p:spPr>
          <a:xfrm>
            <a:off x="2837280" y="2711821"/>
            <a:ext cx="497949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2842995" y="3211572"/>
            <a:ext cx="497949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高自成 - 清风弄竹">
            <a:hlinkClick r:id="" action="ppaction://media"/>
          </p:cNvPr>
          <p:cNvPicPr>
            <a:picLocks noChangeAspect="1"/>
          </p:cNvPicPr>
          <p:nvPr>
            <a:audioFile r:link="rId5"/>
            <p:extLst>
              <p:ext uri="{DAA4B4D4-6D71-4841-9C94-3DE7FCFB9230}">
                <p14:media xmlns:p14="http://schemas.microsoft.com/office/powerpoint/2010/main" r:embed="rId6"/>
              </p:ext>
            </p:extLst>
          </p:nvPr>
        </p:nvPicPr>
        <p:blipFill>
          <a:blip r:embed="rId7"/>
          <a:stretch>
            <a:fillRect/>
          </a:stretch>
        </p:blipFill>
        <p:spPr>
          <a:xfrm>
            <a:off x="158967" y="6173921"/>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subTnLst>
                                    <p:set>
                                      <p:cBhvr override="childStyle">
                                        <p:cTn dur="1" fill="hold" display="0" masterRel="sameClick" afterEffect="1">
                                          <p:stCondLst>
                                            <p:cond evt="end" delay="0">
                                              <p:tn val="5"/>
                                            </p:cond>
                                          </p:stCondLst>
                                        </p:cTn>
                                        <p:tgtEl>
                                          <p:spTgt spid="4"/>
                                        </p:tgtEl>
                                        <p:attrNameLst>
                                          <p:attrName>style.visibility</p:attrName>
                                        </p:attrNameLst>
                                      </p:cBhvr>
                                      <p:to>
                                        <p:strVal val="hidden"/>
                                      </p:to>
                                    </p:set>
                                  </p:subTnLst>
                                </p:cTn>
                              </p:par>
                            </p:childTnLst>
                          </p:cTn>
                        </p:par>
                        <p:par>
                          <p:cTn id="7" fill="hold">
                            <p:stCondLst>
                              <p:cond delay="0"/>
                            </p:stCondLst>
                            <p:childTnLst>
                              <p:par>
                                <p:cTn id="8" presetID="10" presetClass="entr" presetSubtype="0" fill="hold" grpId="0" nodeType="after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500"/>
                                        <p:tgtEl>
                                          <p:spTgt spid="23"/>
                                        </p:tgtEl>
                                      </p:cBhvr>
                                    </p:animEffect>
                                  </p:childTnLst>
                                </p:cTn>
                              </p:par>
                            </p:childTnLst>
                          </p:cTn>
                        </p:par>
                        <p:par>
                          <p:cTn id="23" fill="hold">
                            <p:stCondLst>
                              <p:cond delay="500"/>
                            </p:stCondLst>
                            <p:childTnLst>
                              <p:par>
                                <p:cTn id="24" presetID="38" presetClass="entr" presetSubtype="0" accel="50000" fill="hold" grpId="0" nodeType="afterEffect">
                                  <p:stCondLst>
                                    <p:cond delay="0"/>
                                  </p:stCondLst>
                                  <p:iterate type="lt">
                                    <p:tmPct val="50000"/>
                                  </p:iterate>
                                  <p:childTnLst>
                                    <p:set>
                                      <p:cBhvr>
                                        <p:cTn id="25" dur="1" fill="hold">
                                          <p:stCondLst>
                                            <p:cond delay="0"/>
                                          </p:stCondLst>
                                        </p:cTn>
                                        <p:tgtEl>
                                          <p:spTgt spid="11"/>
                                        </p:tgtEl>
                                        <p:attrNameLst>
                                          <p:attrName>style.visibility</p:attrName>
                                        </p:attrNameLst>
                                      </p:cBhvr>
                                      <p:to>
                                        <p:strVal val="visible"/>
                                      </p:to>
                                    </p:set>
                                    <p:set>
                                      <p:cBhvr>
                                        <p:cTn id="26" dur="341" fill="hold">
                                          <p:stCondLst>
                                            <p:cond delay="0"/>
                                          </p:stCondLst>
                                        </p:cTn>
                                        <p:tgtEl>
                                          <p:spTgt spid="11"/>
                                        </p:tgtEl>
                                        <p:attrNameLst>
                                          <p:attrName>style.rotation</p:attrName>
                                        </p:attrNameLst>
                                      </p:cBhvr>
                                      <p:to>
                                        <p:strVal val="-45.0"/>
                                      </p:to>
                                    </p:set>
                                    <p:anim calcmode="lin" valueType="num">
                                      <p:cBhvr>
                                        <p:cTn id="27" dur="341" fill="hold">
                                          <p:stCondLst>
                                            <p:cond delay="341"/>
                                          </p:stCondLst>
                                        </p:cTn>
                                        <p:tgtEl>
                                          <p:spTgt spid="11"/>
                                        </p:tgtEl>
                                        <p:attrNameLst>
                                          <p:attrName>style.rotation</p:attrName>
                                        </p:attrNameLst>
                                      </p:cBhvr>
                                      <p:tavLst>
                                        <p:tav tm="0">
                                          <p:val>
                                            <p:fltVal val="-45"/>
                                          </p:val>
                                        </p:tav>
                                        <p:tav tm="69900">
                                          <p:val>
                                            <p:fltVal val="45"/>
                                          </p:val>
                                        </p:tav>
                                        <p:tav tm="100000">
                                          <p:val>
                                            <p:fltVal val="0"/>
                                          </p:val>
                                        </p:tav>
                                      </p:tavLst>
                                    </p:anim>
                                    <p:anim calcmode="lin" valueType="num">
                                      <p:cBhvr>
                                        <p:cTn id="28" dur="341" fill="hold">
                                          <p:stCondLst>
                                            <p:cond delay="0"/>
                                          </p:stCondLst>
                                        </p:cTn>
                                        <p:tgtEl>
                                          <p:spTgt spid="11"/>
                                        </p:tgtEl>
                                        <p:attrNameLst>
                                          <p:attrName>ppt_y</p:attrName>
                                        </p:attrNameLst>
                                      </p:cBhvr>
                                      <p:tavLst>
                                        <p:tav tm="0">
                                          <p:val>
                                            <p:strVal val="#ppt_y-1"/>
                                          </p:val>
                                        </p:tav>
                                        <p:tav tm="100000">
                                          <p:val>
                                            <p:strVal val="#ppt_y-(0.354*#ppt_w-0.172*#ppt_h)"/>
                                          </p:val>
                                        </p:tav>
                                      </p:tavLst>
                                    </p:anim>
                                    <p:anim calcmode="lin" valueType="num">
                                      <p:cBhvr>
                                        <p:cTn id="29" dur="117" decel="50000" autoRev="1" fill="hold">
                                          <p:stCondLst>
                                            <p:cond delay="341"/>
                                          </p:stCondLst>
                                        </p:cTn>
                                        <p:tgtEl>
                                          <p:spTgt spid="11"/>
                                        </p:tgtEl>
                                        <p:attrNameLst>
                                          <p:attrName>ppt_y</p:attrName>
                                        </p:attrNameLst>
                                      </p:cBhvr>
                                      <p:tavLst>
                                        <p:tav tm="0">
                                          <p:val>
                                            <p:strVal val="#ppt_y-(0.354*#ppt_w-0.172*#ppt_h)"/>
                                          </p:val>
                                        </p:tav>
                                        <p:tav tm="100000">
                                          <p:val>
                                            <p:strVal val="#ppt_y-(0.354*#ppt_w-0.172*#ppt_h)-#ppt_h/2"/>
                                          </p:val>
                                        </p:tav>
                                      </p:tavLst>
                                    </p:anim>
                                    <p:anim calcmode="lin" valueType="num">
                                      <p:cBhvr>
                                        <p:cTn id="30" dur="102" fill="hold">
                                          <p:stCondLst>
                                            <p:cond delay="648"/>
                                          </p:stCondLst>
                                        </p:cTn>
                                        <p:tgtEl>
                                          <p:spTgt spid="11"/>
                                        </p:tgtEl>
                                        <p:attrNameLst>
                                          <p:attrName>ppt_y</p:attrName>
                                        </p:attrNameLst>
                                      </p:cBhvr>
                                      <p:tavLst>
                                        <p:tav tm="0">
                                          <p:val>
                                            <p:strVal val="#ppt_y-(0.354*#ppt_w-0.172*#ppt_h)"/>
                                          </p:val>
                                        </p:tav>
                                        <p:tav tm="100000">
                                          <p:val>
                                            <p:strVal val="#ppt_y"/>
                                          </p:val>
                                        </p:tav>
                                      </p:tavLst>
                                    </p:anim>
                                  </p:childTnLst>
                                </p:cTn>
                              </p:par>
                            </p:childTnLst>
                          </p:cTn>
                        </p:par>
                        <p:par>
                          <p:cTn id="31" fill="hold">
                            <p:stCondLst>
                              <p:cond delay="1251"/>
                            </p:stCondLst>
                            <p:childTnLst>
                              <p:par>
                                <p:cTn id="32" presetID="38" presetClass="entr" presetSubtype="0" accel="50000" fill="hold" grpId="0" nodeType="afterEffect">
                                  <p:stCondLst>
                                    <p:cond delay="0"/>
                                  </p:stCondLst>
                                  <p:iterate type="lt">
                                    <p:tmPct val="50000"/>
                                  </p:iterate>
                                  <p:childTnLst>
                                    <p:set>
                                      <p:cBhvr>
                                        <p:cTn id="33" dur="1" fill="hold">
                                          <p:stCondLst>
                                            <p:cond delay="0"/>
                                          </p:stCondLst>
                                        </p:cTn>
                                        <p:tgtEl>
                                          <p:spTgt spid="15"/>
                                        </p:tgtEl>
                                        <p:attrNameLst>
                                          <p:attrName>style.visibility</p:attrName>
                                        </p:attrNameLst>
                                      </p:cBhvr>
                                      <p:to>
                                        <p:strVal val="visible"/>
                                      </p:to>
                                    </p:set>
                                    <p:set>
                                      <p:cBhvr>
                                        <p:cTn id="34" dur="341" fill="hold">
                                          <p:stCondLst>
                                            <p:cond delay="0"/>
                                          </p:stCondLst>
                                        </p:cTn>
                                        <p:tgtEl>
                                          <p:spTgt spid="15"/>
                                        </p:tgtEl>
                                        <p:attrNameLst>
                                          <p:attrName>style.rotation</p:attrName>
                                        </p:attrNameLst>
                                      </p:cBhvr>
                                      <p:to>
                                        <p:strVal val="-45.0"/>
                                      </p:to>
                                    </p:set>
                                    <p:anim calcmode="lin" valueType="num">
                                      <p:cBhvr>
                                        <p:cTn id="35" dur="341" fill="hold">
                                          <p:stCondLst>
                                            <p:cond delay="341"/>
                                          </p:stCondLst>
                                        </p:cTn>
                                        <p:tgtEl>
                                          <p:spTgt spid="15"/>
                                        </p:tgtEl>
                                        <p:attrNameLst>
                                          <p:attrName>style.rotation</p:attrName>
                                        </p:attrNameLst>
                                      </p:cBhvr>
                                      <p:tavLst>
                                        <p:tav tm="0">
                                          <p:val>
                                            <p:fltVal val="-45"/>
                                          </p:val>
                                        </p:tav>
                                        <p:tav tm="69900">
                                          <p:val>
                                            <p:fltVal val="45"/>
                                          </p:val>
                                        </p:tav>
                                        <p:tav tm="100000">
                                          <p:val>
                                            <p:fltVal val="0"/>
                                          </p:val>
                                        </p:tav>
                                      </p:tavLst>
                                    </p:anim>
                                    <p:anim calcmode="lin" valueType="num">
                                      <p:cBhvr>
                                        <p:cTn id="36" dur="341" fill="hold">
                                          <p:stCondLst>
                                            <p:cond delay="0"/>
                                          </p:stCondLst>
                                        </p:cTn>
                                        <p:tgtEl>
                                          <p:spTgt spid="15"/>
                                        </p:tgtEl>
                                        <p:attrNameLst>
                                          <p:attrName>ppt_y</p:attrName>
                                        </p:attrNameLst>
                                      </p:cBhvr>
                                      <p:tavLst>
                                        <p:tav tm="0">
                                          <p:val>
                                            <p:strVal val="#ppt_y-1"/>
                                          </p:val>
                                        </p:tav>
                                        <p:tav tm="100000">
                                          <p:val>
                                            <p:strVal val="#ppt_y-(0.354*#ppt_w-0.172*#ppt_h)"/>
                                          </p:val>
                                        </p:tav>
                                      </p:tavLst>
                                    </p:anim>
                                    <p:anim calcmode="lin" valueType="num">
                                      <p:cBhvr>
                                        <p:cTn id="37" dur="117" decel="50000" autoRev="1" fill="hold">
                                          <p:stCondLst>
                                            <p:cond delay="341"/>
                                          </p:stCondLst>
                                        </p:cTn>
                                        <p:tgtEl>
                                          <p:spTgt spid="15"/>
                                        </p:tgtEl>
                                        <p:attrNameLst>
                                          <p:attrName>ppt_y</p:attrName>
                                        </p:attrNameLst>
                                      </p:cBhvr>
                                      <p:tavLst>
                                        <p:tav tm="0">
                                          <p:val>
                                            <p:strVal val="#ppt_y-(0.354*#ppt_w-0.172*#ppt_h)"/>
                                          </p:val>
                                        </p:tav>
                                        <p:tav tm="100000">
                                          <p:val>
                                            <p:strVal val="#ppt_y-(0.354*#ppt_w-0.172*#ppt_h)-#ppt_h/2"/>
                                          </p:val>
                                        </p:tav>
                                      </p:tavLst>
                                    </p:anim>
                                    <p:anim calcmode="lin" valueType="num">
                                      <p:cBhvr>
                                        <p:cTn id="38" dur="102" fill="hold">
                                          <p:stCondLst>
                                            <p:cond delay="648"/>
                                          </p:stCondLst>
                                        </p:cTn>
                                        <p:tgtEl>
                                          <p:spTgt spid="15"/>
                                        </p:tgtEl>
                                        <p:attrNameLst>
                                          <p:attrName>ppt_y</p:attrName>
                                        </p:attrNameLst>
                                      </p:cBhvr>
                                      <p:tavLst>
                                        <p:tav tm="0">
                                          <p:val>
                                            <p:strVal val="#ppt_y-(0.354*#ppt_w-0.172*#ppt_h)"/>
                                          </p:val>
                                        </p:tav>
                                        <p:tav tm="100000">
                                          <p:val>
                                            <p:strVal val="#ppt_y"/>
                                          </p:val>
                                        </p:tav>
                                      </p:tavLst>
                                    </p:anim>
                                  </p:childTnLst>
                                </p:cTn>
                              </p:par>
                            </p:childTnLst>
                          </p:cTn>
                        </p:par>
                        <p:par>
                          <p:cTn id="39" fill="hold">
                            <p:stCondLst>
                              <p:cond delay="2000"/>
                            </p:stCondLst>
                            <p:childTnLst>
                              <p:par>
                                <p:cTn id="40" presetID="38" presetClass="entr" presetSubtype="0" accel="50000" fill="hold" grpId="0" nodeType="afterEffect">
                                  <p:stCondLst>
                                    <p:cond delay="0"/>
                                  </p:stCondLst>
                                  <p:iterate type="lt">
                                    <p:tmPct val="50000"/>
                                  </p:iterate>
                                  <p:childTnLst>
                                    <p:set>
                                      <p:cBhvr>
                                        <p:cTn id="41" dur="1" fill="hold">
                                          <p:stCondLst>
                                            <p:cond delay="0"/>
                                          </p:stCondLst>
                                        </p:cTn>
                                        <p:tgtEl>
                                          <p:spTgt spid="18"/>
                                        </p:tgtEl>
                                        <p:attrNameLst>
                                          <p:attrName>style.visibility</p:attrName>
                                        </p:attrNameLst>
                                      </p:cBhvr>
                                      <p:to>
                                        <p:strVal val="visible"/>
                                      </p:to>
                                    </p:set>
                                    <p:set>
                                      <p:cBhvr>
                                        <p:cTn id="42" dur="341" fill="hold">
                                          <p:stCondLst>
                                            <p:cond delay="0"/>
                                          </p:stCondLst>
                                        </p:cTn>
                                        <p:tgtEl>
                                          <p:spTgt spid="18"/>
                                        </p:tgtEl>
                                        <p:attrNameLst>
                                          <p:attrName>style.rotation</p:attrName>
                                        </p:attrNameLst>
                                      </p:cBhvr>
                                      <p:to>
                                        <p:strVal val="-45.0"/>
                                      </p:to>
                                    </p:set>
                                    <p:anim calcmode="lin" valueType="num">
                                      <p:cBhvr>
                                        <p:cTn id="43" dur="341" fill="hold">
                                          <p:stCondLst>
                                            <p:cond delay="341"/>
                                          </p:stCondLst>
                                        </p:cTn>
                                        <p:tgtEl>
                                          <p:spTgt spid="18"/>
                                        </p:tgtEl>
                                        <p:attrNameLst>
                                          <p:attrName>style.rotation</p:attrName>
                                        </p:attrNameLst>
                                      </p:cBhvr>
                                      <p:tavLst>
                                        <p:tav tm="0">
                                          <p:val>
                                            <p:fltVal val="-45"/>
                                          </p:val>
                                        </p:tav>
                                        <p:tav tm="69900">
                                          <p:val>
                                            <p:fltVal val="45"/>
                                          </p:val>
                                        </p:tav>
                                        <p:tav tm="100000">
                                          <p:val>
                                            <p:fltVal val="0"/>
                                          </p:val>
                                        </p:tav>
                                      </p:tavLst>
                                    </p:anim>
                                    <p:anim calcmode="lin" valueType="num">
                                      <p:cBhvr>
                                        <p:cTn id="44" dur="341" fill="hold">
                                          <p:stCondLst>
                                            <p:cond delay="0"/>
                                          </p:stCondLst>
                                        </p:cTn>
                                        <p:tgtEl>
                                          <p:spTgt spid="18"/>
                                        </p:tgtEl>
                                        <p:attrNameLst>
                                          <p:attrName>ppt_y</p:attrName>
                                        </p:attrNameLst>
                                      </p:cBhvr>
                                      <p:tavLst>
                                        <p:tav tm="0">
                                          <p:val>
                                            <p:strVal val="#ppt_y-1"/>
                                          </p:val>
                                        </p:tav>
                                        <p:tav tm="100000">
                                          <p:val>
                                            <p:strVal val="#ppt_y-(0.354*#ppt_w-0.172*#ppt_h)"/>
                                          </p:val>
                                        </p:tav>
                                      </p:tavLst>
                                    </p:anim>
                                    <p:anim calcmode="lin" valueType="num">
                                      <p:cBhvr>
                                        <p:cTn id="45" dur="117" decel="50000" autoRev="1" fill="hold">
                                          <p:stCondLst>
                                            <p:cond delay="341"/>
                                          </p:stCondLst>
                                        </p:cTn>
                                        <p:tgtEl>
                                          <p:spTgt spid="18"/>
                                        </p:tgtEl>
                                        <p:attrNameLst>
                                          <p:attrName>ppt_y</p:attrName>
                                        </p:attrNameLst>
                                      </p:cBhvr>
                                      <p:tavLst>
                                        <p:tav tm="0">
                                          <p:val>
                                            <p:strVal val="#ppt_y-(0.354*#ppt_w-0.172*#ppt_h)"/>
                                          </p:val>
                                        </p:tav>
                                        <p:tav tm="100000">
                                          <p:val>
                                            <p:strVal val="#ppt_y-(0.354*#ppt_w-0.172*#ppt_h)-#ppt_h/2"/>
                                          </p:val>
                                        </p:tav>
                                      </p:tavLst>
                                    </p:anim>
                                    <p:anim calcmode="lin" valueType="num">
                                      <p:cBhvr>
                                        <p:cTn id="46" dur="102" fill="hold">
                                          <p:stCondLst>
                                            <p:cond delay="648"/>
                                          </p:stCondLst>
                                        </p:cTn>
                                        <p:tgtEl>
                                          <p:spTgt spid="18"/>
                                        </p:tgtEl>
                                        <p:attrNameLst>
                                          <p:attrName>ppt_y</p:attrName>
                                        </p:attrNameLst>
                                      </p:cBhvr>
                                      <p:tavLst>
                                        <p:tav tm="0">
                                          <p:val>
                                            <p:strVal val="#ppt_y-(0.354*#ppt_w-0.172*#ppt_h)"/>
                                          </p:val>
                                        </p:tav>
                                        <p:tav tm="100000">
                                          <p:val>
                                            <p:strVal val="#ppt_y"/>
                                          </p:val>
                                        </p:tav>
                                      </p:tavLst>
                                    </p:anim>
                                  </p:childTnLst>
                                </p:cTn>
                              </p:par>
                            </p:childTnLst>
                          </p:cTn>
                        </p:par>
                        <p:par>
                          <p:cTn id="47" fill="hold">
                            <p:stCondLst>
                              <p:cond delay="2750"/>
                            </p:stCondLst>
                            <p:childTnLst>
                              <p:par>
                                <p:cTn id="48" presetID="38" presetClass="entr" presetSubtype="0" accel="50000" fill="hold" grpId="0" nodeType="afterEffect">
                                  <p:stCondLst>
                                    <p:cond delay="0"/>
                                  </p:stCondLst>
                                  <p:iterate type="lt">
                                    <p:tmPct val="50000"/>
                                  </p:iterate>
                                  <p:childTnLst>
                                    <p:set>
                                      <p:cBhvr>
                                        <p:cTn id="49" dur="1" fill="hold">
                                          <p:stCondLst>
                                            <p:cond delay="0"/>
                                          </p:stCondLst>
                                        </p:cTn>
                                        <p:tgtEl>
                                          <p:spTgt spid="21"/>
                                        </p:tgtEl>
                                        <p:attrNameLst>
                                          <p:attrName>style.visibility</p:attrName>
                                        </p:attrNameLst>
                                      </p:cBhvr>
                                      <p:to>
                                        <p:strVal val="visible"/>
                                      </p:to>
                                    </p:set>
                                    <p:set>
                                      <p:cBhvr>
                                        <p:cTn id="50" dur="341" fill="hold">
                                          <p:stCondLst>
                                            <p:cond delay="0"/>
                                          </p:stCondLst>
                                        </p:cTn>
                                        <p:tgtEl>
                                          <p:spTgt spid="21"/>
                                        </p:tgtEl>
                                        <p:attrNameLst>
                                          <p:attrName>style.rotation</p:attrName>
                                        </p:attrNameLst>
                                      </p:cBhvr>
                                      <p:to>
                                        <p:strVal val="-45.0"/>
                                      </p:to>
                                    </p:set>
                                    <p:anim calcmode="lin" valueType="num">
                                      <p:cBhvr>
                                        <p:cTn id="51" dur="341" fill="hold">
                                          <p:stCondLst>
                                            <p:cond delay="341"/>
                                          </p:stCondLst>
                                        </p:cTn>
                                        <p:tgtEl>
                                          <p:spTgt spid="21"/>
                                        </p:tgtEl>
                                        <p:attrNameLst>
                                          <p:attrName>style.rotation</p:attrName>
                                        </p:attrNameLst>
                                      </p:cBhvr>
                                      <p:tavLst>
                                        <p:tav tm="0">
                                          <p:val>
                                            <p:fltVal val="-45"/>
                                          </p:val>
                                        </p:tav>
                                        <p:tav tm="69900">
                                          <p:val>
                                            <p:fltVal val="45"/>
                                          </p:val>
                                        </p:tav>
                                        <p:tav tm="100000">
                                          <p:val>
                                            <p:fltVal val="0"/>
                                          </p:val>
                                        </p:tav>
                                      </p:tavLst>
                                    </p:anim>
                                    <p:anim calcmode="lin" valueType="num">
                                      <p:cBhvr>
                                        <p:cTn id="52" dur="341" fill="hold">
                                          <p:stCondLst>
                                            <p:cond delay="0"/>
                                          </p:stCondLst>
                                        </p:cTn>
                                        <p:tgtEl>
                                          <p:spTgt spid="21"/>
                                        </p:tgtEl>
                                        <p:attrNameLst>
                                          <p:attrName>ppt_y</p:attrName>
                                        </p:attrNameLst>
                                      </p:cBhvr>
                                      <p:tavLst>
                                        <p:tav tm="0">
                                          <p:val>
                                            <p:strVal val="#ppt_y-1"/>
                                          </p:val>
                                        </p:tav>
                                        <p:tav tm="100000">
                                          <p:val>
                                            <p:strVal val="#ppt_y-(0.354*#ppt_w-0.172*#ppt_h)"/>
                                          </p:val>
                                        </p:tav>
                                      </p:tavLst>
                                    </p:anim>
                                    <p:anim calcmode="lin" valueType="num">
                                      <p:cBhvr>
                                        <p:cTn id="53" dur="117" decel="50000" autoRev="1" fill="hold">
                                          <p:stCondLst>
                                            <p:cond delay="341"/>
                                          </p:stCondLst>
                                        </p:cTn>
                                        <p:tgtEl>
                                          <p:spTgt spid="21"/>
                                        </p:tgtEl>
                                        <p:attrNameLst>
                                          <p:attrName>ppt_y</p:attrName>
                                        </p:attrNameLst>
                                      </p:cBhvr>
                                      <p:tavLst>
                                        <p:tav tm="0">
                                          <p:val>
                                            <p:strVal val="#ppt_y-(0.354*#ppt_w-0.172*#ppt_h)"/>
                                          </p:val>
                                        </p:tav>
                                        <p:tav tm="100000">
                                          <p:val>
                                            <p:strVal val="#ppt_y-(0.354*#ppt_w-0.172*#ppt_h)-#ppt_h/2"/>
                                          </p:val>
                                        </p:tav>
                                      </p:tavLst>
                                    </p:anim>
                                    <p:anim calcmode="lin" valueType="num">
                                      <p:cBhvr>
                                        <p:cTn id="54" dur="102" fill="hold">
                                          <p:stCondLst>
                                            <p:cond delay="648"/>
                                          </p:stCondLst>
                                        </p:cTn>
                                        <p:tgtEl>
                                          <p:spTgt spid="21"/>
                                        </p:tgtEl>
                                        <p:attrNameLst>
                                          <p:attrName>ppt_y</p:attrName>
                                        </p:attrNameLst>
                                      </p:cBhvr>
                                      <p:tavLst>
                                        <p:tav tm="0">
                                          <p:val>
                                            <p:strVal val="#ppt_y-(0.354*#ppt_w-0.172*#ppt_h)"/>
                                          </p:val>
                                        </p:tav>
                                        <p:tav tm="100000">
                                          <p:val>
                                            <p:strVal val="#ppt_y"/>
                                          </p:val>
                                        </p:tav>
                                      </p:tavLst>
                                    </p:anim>
                                  </p:childTnLst>
                                </p:cTn>
                              </p:par>
                            </p:childTnLst>
                          </p:cTn>
                        </p:par>
                        <p:par>
                          <p:cTn id="55" fill="hold">
                            <p:stCondLst>
                              <p:cond delay="3500"/>
                            </p:stCondLst>
                            <p:childTnLst>
                              <p:par>
                                <p:cTn id="56" presetID="38" presetClass="entr" presetSubtype="0" accel="50000" fill="hold" grpId="0" nodeType="afterEffect">
                                  <p:stCondLst>
                                    <p:cond delay="0"/>
                                  </p:stCondLst>
                                  <p:iterate type="lt">
                                    <p:tmPct val="50000"/>
                                  </p:iterate>
                                  <p:childTnLst>
                                    <p:set>
                                      <p:cBhvr>
                                        <p:cTn id="57" dur="1" fill="hold">
                                          <p:stCondLst>
                                            <p:cond delay="0"/>
                                          </p:stCondLst>
                                        </p:cTn>
                                        <p:tgtEl>
                                          <p:spTgt spid="24"/>
                                        </p:tgtEl>
                                        <p:attrNameLst>
                                          <p:attrName>style.visibility</p:attrName>
                                        </p:attrNameLst>
                                      </p:cBhvr>
                                      <p:to>
                                        <p:strVal val="visible"/>
                                      </p:to>
                                    </p:set>
                                    <p:set>
                                      <p:cBhvr>
                                        <p:cTn id="58" dur="341" fill="hold">
                                          <p:stCondLst>
                                            <p:cond delay="0"/>
                                          </p:stCondLst>
                                        </p:cTn>
                                        <p:tgtEl>
                                          <p:spTgt spid="24"/>
                                        </p:tgtEl>
                                        <p:attrNameLst>
                                          <p:attrName>style.rotation</p:attrName>
                                        </p:attrNameLst>
                                      </p:cBhvr>
                                      <p:to>
                                        <p:strVal val="-45.0"/>
                                      </p:to>
                                    </p:set>
                                    <p:anim calcmode="lin" valueType="num">
                                      <p:cBhvr>
                                        <p:cTn id="59" dur="341" fill="hold">
                                          <p:stCondLst>
                                            <p:cond delay="341"/>
                                          </p:stCondLst>
                                        </p:cTn>
                                        <p:tgtEl>
                                          <p:spTgt spid="24"/>
                                        </p:tgtEl>
                                        <p:attrNameLst>
                                          <p:attrName>style.rotation</p:attrName>
                                        </p:attrNameLst>
                                      </p:cBhvr>
                                      <p:tavLst>
                                        <p:tav tm="0">
                                          <p:val>
                                            <p:fltVal val="-45"/>
                                          </p:val>
                                        </p:tav>
                                        <p:tav tm="69900">
                                          <p:val>
                                            <p:fltVal val="45"/>
                                          </p:val>
                                        </p:tav>
                                        <p:tav tm="100000">
                                          <p:val>
                                            <p:fltVal val="0"/>
                                          </p:val>
                                        </p:tav>
                                      </p:tavLst>
                                    </p:anim>
                                    <p:anim calcmode="lin" valueType="num">
                                      <p:cBhvr>
                                        <p:cTn id="60" dur="341" fill="hold">
                                          <p:stCondLst>
                                            <p:cond delay="0"/>
                                          </p:stCondLst>
                                        </p:cTn>
                                        <p:tgtEl>
                                          <p:spTgt spid="24"/>
                                        </p:tgtEl>
                                        <p:attrNameLst>
                                          <p:attrName>ppt_y</p:attrName>
                                        </p:attrNameLst>
                                      </p:cBhvr>
                                      <p:tavLst>
                                        <p:tav tm="0">
                                          <p:val>
                                            <p:strVal val="#ppt_y-1"/>
                                          </p:val>
                                        </p:tav>
                                        <p:tav tm="100000">
                                          <p:val>
                                            <p:strVal val="#ppt_y-(0.354*#ppt_w-0.172*#ppt_h)"/>
                                          </p:val>
                                        </p:tav>
                                      </p:tavLst>
                                    </p:anim>
                                    <p:anim calcmode="lin" valueType="num">
                                      <p:cBhvr>
                                        <p:cTn id="61" dur="117" decel="50000" autoRev="1" fill="hold">
                                          <p:stCondLst>
                                            <p:cond delay="341"/>
                                          </p:stCondLst>
                                        </p:cTn>
                                        <p:tgtEl>
                                          <p:spTgt spid="24"/>
                                        </p:tgtEl>
                                        <p:attrNameLst>
                                          <p:attrName>ppt_y</p:attrName>
                                        </p:attrNameLst>
                                      </p:cBhvr>
                                      <p:tavLst>
                                        <p:tav tm="0">
                                          <p:val>
                                            <p:strVal val="#ppt_y-(0.354*#ppt_w-0.172*#ppt_h)"/>
                                          </p:val>
                                        </p:tav>
                                        <p:tav tm="100000">
                                          <p:val>
                                            <p:strVal val="#ppt_y-(0.354*#ppt_w-0.172*#ppt_h)-#ppt_h/2"/>
                                          </p:val>
                                        </p:tav>
                                      </p:tavLst>
                                    </p:anim>
                                    <p:anim calcmode="lin" valueType="num">
                                      <p:cBhvr>
                                        <p:cTn id="62" dur="102" fill="hold">
                                          <p:stCondLst>
                                            <p:cond delay="648"/>
                                          </p:stCondLst>
                                        </p:cTn>
                                        <p:tgtEl>
                                          <p:spTgt spid="24"/>
                                        </p:tgtEl>
                                        <p:attrNameLst>
                                          <p:attrName>ppt_y</p:attrName>
                                        </p:attrNameLst>
                                      </p:cBhvr>
                                      <p:tavLst>
                                        <p:tav tm="0">
                                          <p:val>
                                            <p:strVal val="#ppt_y-(0.354*#ppt_w-0.172*#ppt_h)"/>
                                          </p:val>
                                        </p:tav>
                                        <p:tav tm="100000">
                                          <p:val>
                                            <p:strVal val="#ppt_y"/>
                                          </p:val>
                                        </p:tav>
                                      </p:tavLst>
                                    </p:anim>
                                  </p:childTnLst>
                                </p:cTn>
                              </p:par>
                            </p:childTnLst>
                          </p:cTn>
                        </p:par>
                        <p:par>
                          <p:cTn id="63" fill="hold">
                            <p:stCondLst>
                              <p:cond delay="4250"/>
                            </p:stCondLst>
                            <p:childTnLst>
                              <p:par>
                                <p:cTn id="64" presetID="22" presetClass="entr" presetSubtype="4" fill="hold" grpId="0" nodeType="afterEffect">
                                  <p:stCondLst>
                                    <p:cond delay="0"/>
                                  </p:stCondLst>
                                  <p:iterate type="lt">
                                    <p:tmPct val="30000"/>
                                  </p:iterate>
                                  <p:childTnLst>
                                    <p:set>
                                      <p:cBhvr>
                                        <p:cTn id="65" dur="1" fill="hold">
                                          <p:stCondLst>
                                            <p:cond delay="0"/>
                                          </p:stCondLst>
                                        </p:cTn>
                                        <p:tgtEl>
                                          <p:spTgt spid="25"/>
                                        </p:tgtEl>
                                        <p:attrNameLst>
                                          <p:attrName>style.visibility</p:attrName>
                                        </p:attrNameLst>
                                      </p:cBhvr>
                                      <p:to>
                                        <p:strVal val="visible"/>
                                      </p:to>
                                    </p:set>
                                    <p:animEffect transition="in" filter="wipe(down)">
                                      <p:cBhvr>
                                        <p:cTn id="66" dur="500"/>
                                        <p:tgtEl>
                                          <p:spTgt spid="25"/>
                                        </p:tgtEl>
                                      </p:cBhvr>
                                    </p:animEffect>
                                  </p:childTnLst>
                                </p:cTn>
                              </p:par>
                            </p:childTnLst>
                          </p:cTn>
                        </p:par>
                        <p:par>
                          <p:cTn id="67" fill="hold">
                            <p:stCondLst>
                              <p:cond delay="6551"/>
                            </p:stCondLst>
                            <p:childTnLst>
                              <p:par>
                                <p:cTn id="68" presetID="34" presetClass="emph" presetSubtype="0" fill="hold" grpId="1" nodeType="afterEffect">
                                  <p:stCondLst>
                                    <p:cond delay="0"/>
                                  </p:stCondLst>
                                  <p:iterate type="lt">
                                    <p:tmPct val="30000"/>
                                  </p:iterate>
                                  <p:childTnLst>
                                    <p:animMotion origin="layout" path="M 0.0 0.0 L 0.0 -0.07213" pathEditMode="relative" ptsTypes="">
                                      <p:cBhvr>
                                        <p:cTn id="69" dur="250" accel="50000" decel="50000" autoRev="1" fill="hold">
                                          <p:stCondLst>
                                            <p:cond delay="0"/>
                                          </p:stCondLst>
                                        </p:cTn>
                                        <p:tgtEl>
                                          <p:spTgt spid="25"/>
                                        </p:tgtEl>
                                        <p:attrNameLst>
                                          <p:attrName>ppt_x</p:attrName>
                                          <p:attrName>ppt_y</p:attrName>
                                        </p:attrNameLst>
                                      </p:cBhvr>
                                    </p:animMotion>
                                    <p:animRot by="1500000">
                                      <p:cBhvr>
                                        <p:cTn id="70" dur="125" fill="hold">
                                          <p:stCondLst>
                                            <p:cond delay="0"/>
                                          </p:stCondLst>
                                        </p:cTn>
                                        <p:tgtEl>
                                          <p:spTgt spid="25"/>
                                        </p:tgtEl>
                                        <p:attrNameLst>
                                          <p:attrName>r</p:attrName>
                                        </p:attrNameLst>
                                      </p:cBhvr>
                                    </p:animRot>
                                    <p:animRot by="-1500000">
                                      <p:cBhvr>
                                        <p:cTn id="71" dur="125" fill="hold">
                                          <p:stCondLst>
                                            <p:cond delay="125"/>
                                          </p:stCondLst>
                                        </p:cTn>
                                        <p:tgtEl>
                                          <p:spTgt spid="25"/>
                                        </p:tgtEl>
                                        <p:attrNameLst>
                                          <p:attrName>r</p:attrName>
                                        </p:attrNameLst>
                                      </p:cBhvr>
                                    </p:animRot>
                                    <p:animRot by="-1500000">
                                      <p:cBhvr>
                                        <p:cTn id="72" dur="125" fill="hold">
                                          <p:stCondLst>
                                            <p:cond delay="250"/>
                                          </p:stCondLst>
                                        </p:cTn>
                                        <p:tgtEl>
                                          <p:spTgt spid="25"/>
                                        </p:tgtEl>
                                        <p:attrNameLst>
                                          <p:attrName>r</p:attrName>
                                        </p:attrNameLst>
                                      </p:cBhvr>
                                    </p:animRot>
                                    <p:animRot by="1500000">
                                      <p:cBhvr>
                                        <p:cTn id="73" dur="125" fill="hold">
                                          <p:stCondLst>
                                            <p:cond delay="375"/>
                                          </p:stCondLst>
                                        </p:cTn>
                                        <p:tgtEl>
                                          <p:spTgt spid="25"/>
                                        </p:tgtEl>
                                        <p:attrNameLst>
                                          <p:attrName>r</p:attrName>
                                        </p:attrNameLst>
                                      </p:cBhvr>
                                    </p:animRot>
                                  </p:childTnLst>
                                </p:cTn>
                              </p:par>
                            </p:childTnLst>
                          </p:cTn>
                        </p:par>
                        <p:par>
                          <p:cTn id="74" fill="hold">
                            <p:stCondLst>
                              <p:cond delay="8851"/>
                            </p:stCondLst>
                            <p:childTnLst>
                              <p:par>
                                <p:cTn id="75" presetID="22" presetClass="entr" presetSubtype="8" fill="hold" nodeType="afterEffect">
                                  <p:stCondLst>
                                    <p:cond delay="0"/>
                                  </p:stCondLst>
                                  <p:childTnLst>
                                    <p:set>
                                      <p:cBhvr>
                                        <p:cTn id="76" dur="1" fill="hold">
                                          <p:stCondLst>
                                            <p:cond delay="0"/>
                                          </p:stCondLst>
                                        </p:cTn>
                                        <p:tgtEl>
                                          <p:spTgt spid="38"/>
                                        </p:tgtEl>
                                        <p:attrNameLst>
                                          <p:attrName>style.visibility</p:attrName>
                                        </p:attrNameLst>
                                      </p:cBhvr>
                                      <p:to>
                                        <p:strVal val="visible"/>
                                      </p:to>
                                    </p:set>
                                    <p:animEffect transition="in" filter="wipe(left)">
                                      <p:cBhvr>
                                        <p:cTn id="77" dur="500"/>
                                        <p:tgtEl>
                                          <p:spTgt spid="38"/>
                                        </p:tgtEl>
                                      </p:cBhvr>
                                    </p:animEffect>
                                  </p:childTnLst>
                                </p:cTn>
                              </p:par>
                              <p:par>
                                <p:cTn id="78" presetID="22" presetClass="entr" presetSubtype="2" fill="hold" nodeType="withEffect">
                                  <p:stCondLst>
                                    <p:cond delay="0"/>
                                  </p:stCondLst>
                                  <p:childTnLst>
                                    <p:set>
                                      <p:cBhvr>
                                        <p:cTn id="79" dur="1" fill="hold">
                                          <p:stCondLst>
                                            <p:cond delay="0"/>
                                          </p:stCondLst>
                                        </p:cTn>
                                        <p:tgtEl>
                                          <p:spTgt spid="39"/>
                                        </p:tgtEl>
                                        <p:attrNameLst>
                                          <p:attrName>style.visibility</p:attrName>
                                        </p:attrNameLst>
                                      </p:cBhvr>
                                      <p:to>
                                        <p:strVal val="visible"/>
                                      </p:to>
                                    </p:set>
                                    <p:animEffect transition="in" filter="wipe(right)">
                                      <p:cBhvr>
                                        <p:cTn id="80"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45">
                <p:cTn id="81" repeatCount="indefinite" fill="hold" display="0">
                  <p:stCondLst>
                    <p:cond delay="indefinite"/>
                  </p:stCondLst>
                  <p:endCondLst>
                    <p:cond evt="onStopAudio" delay="0">
                      <p:tgtEl>
                        <p:sldTgt/>
                      </p:tgtEl>
                    </p:cond>
                  </p:endCondLst>
                </p:cTn>
                <p:tgtEl>
                  <p:spTgt spid="4"/>
                </p:tgtEl>
              </p:cMediaNode>
            </p:audio>
          </p:childTnLst>
        </p:cTn>
      </p:par>
    </p:tnLst>
    <p:bldLst>
      <p:bldP spid="6" grpId="0" animBg="1"/>
      <p:bldP spid="11" grpId="0"/>
      <p:bldP spid="14" grpId="0" animBg="1"/>
      <p:bldP spid="15" grpId="0"/>
      <p:bldP spid="17" grpId="0" animBg="1"/>
      <p:bldP spid="18" grpId="0"/>
      <p:bldP spid="20" grpId="0" animBg="1"/>
      <p:bldP spid="21" grpId="0"/>
      <p:bldP spid="23" grpId="0" animBg="1"/>
      <p:bldP spid="24" grpId="0"/>
      <p:bldP spid="25" grpId="0"/>
      <p:bldP spid="25"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0" y="0"/>
            <a:ext cx="12192000" cy="6858000"/>
          </a:xfrm>
          <a:prstGeom prst="rect">
            <a:avLst/>
          </a:prstGeom>
        </p:spPr>
      </p:pic>
      <p:sp>
        <p:nvSpPr>
          <p:cNvPr id="14" name="矩形 13"/>
          <p:cNvSpPr/>
          <p:nvPr/>
        </p:nvSpPr>
        <p:spPr>
          <a:xfrm>
            <a:off x="0" y="379563"/>
            <a:ext cx="12192000" cy="6098876"/>
          </a:xfrm>
          <a:prstGeom prst="rect">
            <a:avLst/>
          </a:prstGeom>
          <a:solidFill>
            <a:srgbClr val="EFE9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8" name="图片 17"/>
          <p:cNvPicPr>
            <a:picLocks noChangeAspect="1"/>
          </p:cNvPicPr>
          <p:nvPr/>
        </p:nvPicPr>
        <p:blipFill>
          <a:blip r:embed="rId2"/>
          <a:stretch>
            <a:fillRect/>
          </a:stretch>
        </p:blipFill>
        <p:spPr>
          <a:xfrm>
            <a:off x="3114675" y="4440292"/>
            <a:ext cx="6153150" cy="2417708"/>
          </a:xfrm>
          <a:prstGeom prst="rect">
            <a:avLst/>
          </a:prstGeom>
        </p:spPr>
      </p:pic>
      <p:sp>
        <p:nvSpPr>
          <p:cNvPr id="22" name="文本框 21"/>
          <p:cNvSpPr txBox="1"/>
          <p:nvPr/>
        </p:nvSpPr>
        <p:spPr>
          <a:xfrm>
            <a:off x="5710507" y="4748481"/>
            <a:ext cx="2199736" cy="1107996"/>
          </a:xfrm>
          <a:prstGeom prst="rect">
            <a:avLst/>
          </a:prstGeom>
          <a:noFill/>
        </p:spPr>
        <p:txBody>
          <a:bodyPr wrap="square" rtlCol="0">
            <a:spAutoFit/>
          </a:bodyPr>
          <a:lstStyle/>
          <a:p>
            <a:r>
              <a:rPr lang="zh-CN" altLang="en-US" sz="6600" dirty="0">
                <a:solidFill>
                  <a:srgbClr val="1A5044"/>
                </a:solidFill>
                <a:latin typeface="造字工房版黑（非商用）常规体" pitchFamily="50" charset="-122"/>
                <a:ea typeface="造字工房版黑（非商用）常规体" pitchFamily="50" charset="-122"/>
              </a:rPr>
              <a:t>目录</a:t>
            </a:r>
            <a:endParaRPr lang="zh-CN" altLang="en-US" sz="6600" dirty="0">
              <a:solidFill>
                <a:srgbClr val="1A5044"/>
              </a:solidFill>
              <a:latin typeface="造字工房版黑（非商用）常规体" pitchFamily="50" charset="-122"/>
              <a:ea typeface="造字工房版黑（非商用）常规体" pitchFamily="50" charset="-122"/>
            </a:endParaRPr>
          </a:p>
        </p:txBody>
      </p:sp>
      <p:grpSp>
        <p:nvGrpSpPr>
          <p:cNvPr id="29" name="组合 28"/>
          <p:cNvGrpSpPr/>
          <p:nvPr/>
        </p:nvGrpSpPr>
        <p:grpSpPr>
          <a:xfrm>
            <a:off x="805402" y="3076575"/>
            <a:ext cx="2286539" cy="1077218"/>
            <a:chOff x="709342" y="3076575"/>
            <a:chExt cx="2286539" cy="1077218"/>
          </a:xfrm>
        </p:grpSpPr>
        <p:sp>
          <p:nvSpPr>
            <p:cNvPr id="26" name="文本框 25"/>
            <p:cNvSpPr txBox="1"/>
            <p:nvPr/>
          </p:nvSpPr>
          <p:spPr>
            <a:xfrm>
              <a:off x="1123950" y="3076575"/>
              <a:ext cx="1419225" cy="368300"/>
            </a:xfrm>
            <a:prstGeom prst="rect">
              <a:avLst/>
            </a:prstGeom>
            <a:noFill/>
          </p:spPr>
          <p:txBody>
            <a:bodyPr wrap="square" rtlCol="0">
              <a:spAutoFit/>
            </a:bodyPr>
            <a:lstStyle/>
            <a:p>
              <a:pPr algn="ctr"/>
              <a:r>
                <a:rPr lang="zh-CN" altLang="en-US" dirty="0">
                  <a:latin typeface="方正特雅宋简" panose="02000000000000000000" charset="-122"/>
                  <a:ea typeface="方正特雅宋简" panose="02000000000000000000" charset="-122"/>
                </a:rPr>
                <a:t>第一部分</a:t>
              </a:r>
              <a:endParaRPr lang="zh-CN" altLang="en-US" dirty="0">
                <a:latin typeface="方正特雅宋简" panose="02000000000000000000" charset="-122"/>
                <a:ea typeface="方正特雅宋简" panose="02000000000000000000" charset="-122"/>
              </a:endParaRPr>
            </a:p>
          </p:txBody>
        </p:sp>
        <p:sp>
          <p:nvSpPr>
            <p:cNvPr id="28" name="文本框 27"/>
            <p:cNvSpPr txBox="1"/>
            <p:nvPr/>
          </p:nvSpPr>
          <p:spPr>
            <a:xfrm>
              <a:off x="709342" y="3445907"/>
              <a:ext cx="2286539" cy="707886"/>
            </a:xfrm>
            <a:prstGeom prst="rect">
              <a:avLst/>
            </a:prstGeom>
            <a:noFill/>
          </p:spPr>
          <p:txBody>
            <a:bodyPr wrap="square" rtlCol="0">
              <a:spAutoFit/>
            </a:bodyPr>
            <a:lstStyle/>
            <a:p>
              <a:r>
                <a:rPr lang="zh-CN" altLang="en-US" sz="4000" dirty="0">
                  <a:solidFill>
                    <a:srgbClr val="373737"/>
                  </a:solidFill>
                  <a:latin typeface="造字工房版黑（非商用）常规体" pitchFamily="50" charset="-122"/>
                  <a:ea typeface="造字工房版黑（非商用）常规体" pitchFamily="50" charset="-122"/>
                </a:rPr>
                <a:t>活动概况</a:t>
              </a:r>
              <a:endParaRPr lang="zh-CN" altLang="en-US" sz="4000" dirty="0">
                <a:solidFill>
                  <a:srgbClr val="373737"/>
                </a:solidFill>
                <a:latin typeface="造字工房版黑（非商用）常规体" pitchFamily="50" charset="-122"/>
                <a:ea typeface="造字工房版黑（非商用）常规体" pitchFamily="50" charset="-122"/>
              </a:endParaRPr>
            </a:p>
          </p:txBody>
        </p:sp>
      </p:grpSp>
      <p:grpSp>
        <p:nvGrpSpPr>
          <p:cNvPr id="68" name="组合 67"/>
          <p:cNvGrpSpPr/>
          <p:nvPr/>
        </p:nvGrpSpPr>
        <p:grpSpPr>
          <a:xfrm>
            <a:off x="665403" y="836762"/>
            <a:ext cx="2400839" cy="2064947"/>
            <a:chOff x="665403" y="836762"/>
            <a:chExt cx="2400839" cy="2064947"/>
          </a:xfrm>
        </p:grpSpPr>
        <p:grpSp>
          <p:nvGrpSpPr>
            <p:cNvPr id="25" name="组合 24"/>
            <p:cNvGrpSpPr/>
            <p:nvPr/>
          </p:nvGrpSpPr>
          <p:grpSpPr>
            <a:xfrm>
              <a:off x="665403" y="836762"/>
              <a:ext cx="2400839" cy="2064947"/>
              <a:chOff x="569343" y="836762"/>
              <a:chExt cx="2400839" cy="2064947"/>
            </a:xfrm>
          </p:grpSpPr>
          <p:sp>
            <p:nvSpPr>
              <p:cNvPr id="23" name="矩形 22"/>
              <p:cNvSpPr/>
              <p:nvPr/>
            </p:nvSpPr>
            <p:spPr>
              <a:xfrm>
                <a:off x="569343" y="836762"/>
                <a:ext cx="2286539" cy="1932317"/>
              </a:xfrm>
              <a:prstGeom prst="rect">
                <a:avLst/>
              </a:prstGeom>
              <a:solidFill>
                <a:srgbClr val="1A50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683643" y="969392"/>
                <a:ext cx="2286539" cy="1932317"/>
              </a:xfrm>
              <a:prstGeom prst="rect">
                <a:avLst/>
              </a:prstGeom>
              <a:blipFill>
                <a:blip r:embed="rId3" cstate="hqprint"/>
                <a:stretch>
                  <a:fillRect/>
                </a:stretch>
              </a:blip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9" name="图片 38"/>
            <p:cNvPicPr>
              <a:picLocks noChangeAspect="1"/>
            </p:cNvPicPr>
            <p:nvPr/>
          </p:nvPicPr>
          <p:blipFill>
            <a:blip r:embed="rId4" cstate="hqprint"/>
            <a:stretch>
              <a:fillRect/>
            </a:stretch>
          </p:blipFill>
          <p:spPr>
            <a:xfrm>
              <a:off x="665403" y="836762"/>
              <a:ext cx="1345297" cy="1039663"/>
            </a:xfrm>
            <a:prstGeom prst="rect">
              <a:avLst/>
            </a:prstGeom>
          </p:spPr>
        </p:pic>
      </p:grpSp>
      <p:grpSp>
        <p:nvGrpSpPr>
          <p:cNvPr id="45" name="组合 44"/>
          <p:cNvGrpSpPr/>
          <p:nvPr/>
        </p:nvGrpSpPr>
        <p:grpSpPr>
          <a:xfrm>
            <a:off x="3632347" y="3069760"/>
            <a:ext cx="2286539" cy="1077218"/>
            <a:chOff x="709342" y="3076575"/>
            <a:chExt cx="2286539" cy="1077218"/>
          </a:xfrm>
        </p:grpSpPr>
        <p:sp>
          <p:nvSpPr>
            <p:cNvPr id="46" name="文本框 45"/>
            <p:cNvSpPr txBox="1"/>
            <p:nvPr/>
          </p:nvSpPr>
          <p:spPr>
            <a:xfrm>
              <a:off x="1123950" y="3076575"/>
              <a:ext cx="1419225" cy="368300"/>
            </a:xfrm>
            <a:prstGeom prst="rect">
              <a:avLst/>
            </a:prstGeom>
            <a:noFill/>
          </p:spPr>
          <p:txBody>
            <a:bodyPr wrap="square" rtlCol="0">
              <a:spAutoFit/>
            </a:bodyPr>
            <a:lstStyle/>
            <a:p>
              <a:pPr algn="ctr"/>
              <a:r>
                <a:rPr lang="zh-CN" altLang="en-US" dirty="0">
                  <a:latin typeface="方正特雅宋简" panose="02000000000000000000" charset="-122"/>
                  <a:ea typeface="方正特雅宋简" panose="02000000000000000000" charset="-122"/>
                </a:rPr>
                <a:t>第二部分</a:t>
              </a:r>
              <a:endParaRPr lang="zh-CN" altLang="en-US" dirty="0">
                <a:latin typeface="方正特雅宋简" panose="02000000000000000000" charset="-122"/>
                <a:ea typeface="方正特雅宋简" panose="02000000000000000000" charset="-122"/>
              </a:endParaRPr>
            </a:p>
          </p:txBody>
        </p:sp>
        <p:sp>
          <p:nvSpPr>
            <p:cNvPr id="47" name="文本框 46"/>
            <p:cNvSpPr txBox="1"/>
            <p:nvPr/>
          </p:nvSpPr>
          <p:spPr>
            <a:xfrm>
              <a:off x="709342" y="3445907"/>
              <a:ext cx="2286539" cy="707886"/>
            </a:xfrm>
            <a:prstGeom prst="rect">
              <a:avLst/>
            </a:prstGeom>
            <a:noFill/>
          </p:spPr>
          <p:txBody>
            <a:bodyPr wrap="square" rtlCol="0">
              <a:spAutoFit/>
            </a:bodyPr>
            <a:lstStyle/>
            <a:p>
              <a:r>
                <a:rPr lang="zh-CN" altLang="en-US" sz="4000" dirty="0">
                  <a:solidFill>
                    <a:srgbClr val="373737"/>
                  </a:solidFill>
                  <a:latin typeface="造字工房版黑（非商用）常规体" pitchFamily="50" charset="-122"/>
                  <a:ea typeface="造字工房版黑（非商用）常规体" pitchFamily="50" charset="-122"/>
                </a:rPr>
                <a:t>活动筹备</a:t>
              </a:r>
              <a:endParaRPr lang="zh-CN" altLang="en-US" sz="4000" dirty="0">
                <a:solidFill>
                  <a:srgbClr val="373737"/>
                </a:solidFill>
                <a:latin typeface="造字工房版黑（非商用）常规体" pitchFamily="50" charset="-122"/>
                <a:ea typeface="造字工房版黑（非商用）常规体" pitchFamily="50" charset="-122"/>
              </a:endParaRPr>
            </a:p>
          </p:txBody>
        </p:sp>
      </p:grpSp>
      <p:grpSp>
        <p:nvGrpSpPr>
          <p:cNvPr id="69" name="组合 68"/>
          <p:cNvGrpSpPr/>
          <p:nvPr/>
        </p:nvGrpSpPr>
        <p:grpSpPr>
          <a:xfrm>
            <a:off x="3492348" y="829947"/>
            <a:ext cx="2400839" cy="2064947"/>
            <a:chOff x="3492348" y="829947"/>
            <a:chExt cx="2400839" cy="2064947"/>
          </a:xfrm>
        </p:grpSpPr>
        <p:grpSp>
          <p:nvGrpSpPr>
            <p:cNvPr id="44" name="组合 43"/>
            <p:cNvGrpSpPr/>
            <p:nvPr/>
          </p:nvGrpSpPr>
          <p:grpSpPr>
            <a:xfrm>
              <a:off x="3492348" y="829947"/>
              <a:ext cx="2400839" cy="2064947"/>
              <a:chOff x="569343" y="836762"/>
              <a:chExt cx="2400839" cy="2064947"/>
            </a:xfrm>
          </p:grpSpPr>
          <p:sp>
            <p:nvSpPr>
              <p:cNvPr id="48" name="矩形 47"/>
              <p:cNvSpPr/>
              <p:nvPr/>
            </p:nvSpPr>
            <p:spPr>
              <a:xfrm>
                <a:off x="569343" y="836762"/>
                <a:ext cx="2286539" cy="1932317"/>
              </a:xfrm>
              <a:prstGeom prst="rect">
                <a:avLst/>
              </a:prstGeom>
              <a:solidFill>
                <a:srgbClr val="1A50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683643" y="969392"/>
                <a:ext cx="2286539" cy="1932317"/>
              </a:xfrm>
              <a:prstGeom prst="rect">
                <a:avLst/>
              </a:prstGeom>
              <a:blipFill>
                <a:blip r:embed="rId5" cstate="hqprint"/>
                <a:stretch>
                  <a:fillRect/>
                </a:stretch>
              </a:blip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43" name="图片 42"/>
            <p:cNvPicPr>
              <a:picLocks noChangeAspect="1"/>
            </p:cNvPicPr>
            <p:nvPr/>
          </p:nvPicPr>
          <p:blipFill>
            <a:blip r:embed="rId4" cstate="hqprint"/>
            <a:stretch>
              <a:fillRect/>
            </a:stretch>
          </p:blipFill>
          <p:spPr>
            <a:xfrm>
              <a:off x="3492348" y="829947"/>
              <a:ext cx="1345297" cy="1039663"/>
            </a:xfrm>
            <a:prstGeom prst="rect">
              <a:avLst/>
            </a:prstGeom>
          </p:spPr>
        </p:pic>
      </p:grpSp>
      <p:grpSp>
        <p:nvGrpSpPr>
          <p:cNvPr id="54" name="组合 53"/>
          <p:cNvGrpSpPr/>
          <p:nvPr/>
        </p:nvGrpSpPr>
        <p:grpSpPr>
          <a:xfrm>
            <a:off x="6453451" y="3076575"/>
            <a:ext cx="2286539" cy="1077218"/>
            <a:chOff x="709342" y="3076575"/>
            <a:chExt cx="2286539" cy="1077218"/>
          </a:xfrm>
        </p:grpSpPr>
        <p:sp>
          <p:nvSpPr>
            <p:cNvPr id="55" name="文本框 54"/>
            <p:cNvSpPr txBox="1"/>
            <p:nvPr/>
          </p:nvSpPr>
          <p:spPr>
            <a:xfrm>
              <a:off x="1123950" y="3076575"/>
              <a:ext cx="1419225" cy="368300"/>
            </a:xfrm>
            <a:prstGeom prst="rect">
              <a:avLst/>
            </a:prstGeom>
            <a:noFill/>
          </p:spPr>
          <p:txBody>
            <a:bodyPr wrap="square" rtlCol="0">
              <a:spAutoFit/>
            </a:bodyPr>
            <a:lstStyle/>
            <a:p>
              <a:pPr algn="ctr"/>
              <a:r>
                <a:rPr lang="zh-CN" altLang="en-US" dirty="0">
                  <a:latin typeface="方正特雅宋简" panose="02000000000000000000" charset="-122"/>
                  <a:ea typeface="方正特雅宋简" panose="02000000000000000000" charset="-122"/>
                </a:rPr>
                <a:t>第三部分</a:t>
              </a:r>
              <a:endParaRPr lang="zh-CN" altLang="en-US" dirty="0">
                <a:latin typeface="方正特雅宋简" panose="02000000000000000000" charset="-122"/>
                <a:ea typeface="方正特雅宋简" panose="02000000000000000000" charset="-122"/>
              </a:endParaRPr>
            </a:p>
          </p:txBody>
        </p:sp>
        <p:sp>
          <p:nvSpPr>
            <p:cNvPr id="56" name="文本框 55"/>
            <p:cNvSpPr txBox="1"/>
            <p:nvPr/>
          </p:nvSpPr>
          <p:spPr>
            <a:xfrm>
              <a:off x="709342" y="3445907"/>
              <a:ext cx="2286539" cy="707886"/>
            </a:xfrm>
            <a:prstGeom prst="rect">
              <a:avLst/>
            </a:prstGeom>
            <a:noFill/>
          </p:spPr>
          <p:txBody>
            <a:bodyPr wrap="square" rtlCol="0">
              <a:spAutoFit/>
            </a:bodyPr>
            <a:lstStyle/>
            <a:p>
              <a:r>
                <a:rPr lang="zh-CN" altLang="en-US" sz="4000" dirty="0">
                  <a:solidFill>
                    <a:srgbClr val="373737"/>
                  </a:solidFill>
                  <a:latin typeface="造字工房版黑（非商用）常规体" pitchFamily="50" charset="-122"/>
                  <a:ea typeface="造字工房版黑（非商用）常规体" pitchFamily="50" charset="-122"/>
                </a:rPr>
                <a:t>活动实施</a:t>
              </a:r>
              <a:endParaRPr lang="zh-CN" altLang="en-US" sz="4000" dirty="0">
                <a:solidFill>
                  <a:srgbClr val="373737"/>
                </a:solidFill>
                <a:latin typeface="造字工房版黑（非商用）常规体" pitchFamily="50" charset="-122"/>
                <a:ea typeface="造字工房版黑（非商用）常规体" pitchFamily="50" charset="-122"/>
              </a:endParaRPr>
            </a:p>
          </p:txBody>
        </p:sp>
      </p:grpSp>
      <p:grpSp>
        <p:nvGrpSpPr>
          <p:cNvPr id="70" name="组合 69"/>
          <p:cNvGrpSpPr/>
          <p:nvPr/>
        </p:nvGrpSpPr>
        <p:grpSpPr>
          <a:xfrm>
            <a:off x="6313452" y="836762"/>
            <a:ext cx="2400839" cy="2064947"/>
            <a:chOff x="6313452" y="836762"/>
            <a:chExt cx="2400839" cy="2064947"/>
          </a:xfrm>
        </p:grpSpPr>
        <p:grpSp>
          <p:nvGrpSpPr>
            <p:cNvPr id="53" name="组合 52"/>
            <p:cNvGrpSpPr/>
            <p:nvPr/>
          </p:nvGrpSpPr>
          <p:grpSpPr>
            <a:xfrm>
              <a:off x="6313452" y="836762"/>
              <a:ext cx="2400839" cy="2064947"/>
              <a:chOff x="569343" y="836762"/>
              <a:chExt cx="2400839" cy="2064947"/>
            </a:xfrm>
          </p:grpSpPr>
          <p:sp>
            <p:nvSpPr>
              <p:cNvPr id="57" name="矩形 56"/>
              <p:cNvSpPr/>
              <p:nvPr/>
            </p:nvSpPr>
            <p:spPr>
              <a:xfrm>
                <a:off x="569343" y="836762"/>
                <a:ext cx="2286539" cy="1932317"/>
              </a:xfrm>
              <a:prstGeom prst="rect">
                <a:avLst/>
              </a:prstGeom>
              <a:solidFill>
                <a:srgbClr val="1A50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57"/>
              <p:cNvSpPr/>
              <p:nvPr/>
            </p:nvSpPr>
            <p:spPr>
              <a:xfrm>
                <a:off x="683643" y="969392"/>
                <a:ext cx="2286539" cy="1932317"/>
              </a:xfrm>
              <a:prstGeom prst="rect">
                <a:avLst/>
              </a:prstGeom>
              <a:blipFill>
                <a:blip r:embed="rId6" cstate="hqprint"/>
                <a:stretch>
                  <a:fillRect/>
                </a:stretch>
              </a:blip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52" name="图片 51"/>
            <p:cNvPicPr>
              <a:picLocks noChangeAspect="1"/>
            </p:cNvPicPr>
            <p:nvPr/>
          </p:nvPicPr>
          <p:blipFill>
            <a:blip r:embed="rId4" cstate="hqprint"/>
            <a:stretch>
              <a:fillRect/>
            </a:stretch>
          </p:blipFill>
          <p:spPr>
            <a:xfrm>
              <a:off x="6313452" y="836762"/>
              <a:ext cx="1345297" cy="1039663"/>
            </a:xfrm>
            <a:prstGeom prst="rect">
              <a:avLst/>
            </a:prstGeom>
          </p:spPr>
        </p:pic>
      </p:grpSp>
      <p:grpSp>
        <p:nvGrpSpPr>
          <p:cNvPr id="63" name="组合 62"/>
          <p:cNvGrpSpPr/>
          <p:nvPr/>
        </p:nvGrpSpPr>
        <p:grpSpPr>
          <a:xfrm>
            <a:off x="9264815" y="3069760"/>
            <a:ext cx="2286539" cy="1077218"/>
            <a:chOff x="709342" y="3076575"/>
            <a:chExt cx="2286539" cy="1077218"/>
          </a:xfrm>
        </p:grpSpPr>
        <p:sp>
          <p:nvSpPr>
            <p:cNvPr id="64" name="文本框 63"/>
            <p:cNvSpPr txBox="1"/>
            <p:nvPr/>
          </p:nvSpPr>
          <p:spPr>
            <a:xfrm>
              <a:off x="1123950" y="3076575"/>
              <a:ext cx="1419225" cy="368300"/>
            </a:xfrm>
            <a:prstGeom prst="rect">
              <a:avLst/>
            </a:prstGeom>
            <a:noFill/>
          </p:spPr>
          <p:txBody>
            <a:bodyPr wrap="square" rtlCol="0">
              <a:spAutoFit/>
            </a:bodyPr>
            <a:lstStyle/>
            <a:p>
              <a:pPr algn="ctr"/>
              <a:r>
                <a:rPr lang="zh-CN" altLang="en-US" dirty="0">
                  <a:latin typeface="方正特雅宋简" panose="02000000000000000000" charset="-122"/>
                  <a:ea typeface="方正特雅宋简" panose="02000000000000000000" charset="-122"/>
                </a:rPr>
                <a:t>第四部分</a:t>
              </a:r>
              <a:endParaRPr lang="zh-CN" altLang="en-US" dirty="0">
                <a:latin typeface="方正特雅宋简" panose="02000000000000000000" charset="-122"/>
                <a:ea typeface="方正特雅宋简" panose="02000000000000000000" charset="-122"/>
              </a:endParaRPr>
            </a:p>
          </p:txBody>
        </p:sp>
        <p:sp>
          <p:nvSpPr>
            <p:cNvPr id="65" name="文本框 64"/>
            <p:cNvSpPr txBox="1"/>
            <p:nvPr/>
          </p:nvSpPr>
          <p:spPr>
            <a:xfrm>
              <a:off x="709342" y="3445907"/>
              <a:ext cx="2286539" cy="707886"/>
            </a:xfrm>
            <a:prstGeom prst="rect">
              <a:avLst/>
            </a:prstGeom>
            <a:noFill/>
          </p:spPr>
          <p:txBody>
            <a:bodyPr wrap="square" rtlCol="0">
              <a:spAutoFit/>
            </a:bodyPr>
            <a:lstStyle/>
            <a:p>
              <a:r>
                <a:rPr lang="zh-CN" altLang="en-US" sz="4000" dirty="0">
                  <a:solidFill>
                    <a:srgbClr val="373737"/>
                  </a:solidFill>
                  <a:latin typeface="造字工房版黑（非商用）常规体" pitchFamily="50" charset="-122"/>
                  <a:ea typeface="造字工房版黑（非商用）常规体" pitchFamily="50" charset="-122"/>
                </a:rPr>
                <a:t>后期工作</a:t>
              </a:r>
              <a:endParaRPr lang="zh-CN" altLang="en-US" sz="4000" dirty="0">
                <a:solidFill>
                  <a:srgbClr val="373737"/>
                </a:solidFill>
                <a:latin typeface="造字工房版黑（非商用）常规体" pitchFamily="50" charset="-122"/>
                <a:ea typeface="造字工房版黑（非商用）常规体" pitchFamily="50" charset="-122"/>
              </a:endParaRPr>
            </a:p>
          </p:txBody>
        </p:sp>
      </p:grpSp>
      <p:grpSp>
        <p:nvGrpSpPr>
          <p:cNvPr id="71" name="组合 70"/>
          <p:cNvGrpSpPr/>
          <p:nvPr/>
        </p:nvGrpSpPr>
        <p:grpSpPr>
          <a:xfrm>
            <a:off x="9124816" y="829947"/>
            <a:ext cx="2400839" cy="2064947"/>
            <a:chOff x="9124816" y="829947"/>
            <a:chExt cx="2400839" cy="2064947"/>
          </a:xfrm>
        </p:grpSpPr>
        <p:grpSp>
          <p:nvGrpSpPr>
            <p:cNvPr id="62" name="组合 61"/>
            <p:cNvGrpSpPr/>
            <p:nvPr/>
          </p:nvGrpSpPr>
          <p:grpSpPr>
            <a:xfrm>
              <a:off x="9124816" y="829947"/>
              <a:ext cx="2400839" cy="2064947"/>
              <a:chOff x="569343" y="836762"/>
              <a:chExt cx="2400839" cy="2064947"/>
            </a:xfrm>
          </p:grpSpPr>
          <p:sp>
            <p:nvSpPr>
              <p:cNvPr id="66" name="矩形 65"/>
              <p:cNvSpPr/>
              <p:nvPr/>
            </p:nvSpPr>
            <p:spPr>
              <a:xfrm>
                <a:off x="569343" y="836762"/>
                <a:ext cx="2286539" cy="1932317"/>
              </a:xfrm>
              <a:prstGeom prst="rect">
                <a:avLst/>
              </a:prstGeom>
              <a:solidFill>
                <a:srgbClr val="1A50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矩形 66"/>
              <p:cNvSpPr/>
              <p:nvPr/>
            </p:nvSpPr>
            <p:spPr>
              <a:xfrm>
                <a:off x="683643" y="969392"/>
                <a:ext cx="2286539" cy="1932317"/>
              </a:xfrm>
              <a:prstGeom prst="rect">
                <a:avLst/>
              </a:prstGeom>
              <a:blipFill>
                <a:blip r:embed="rId7" cstate="hqprint"/>
                <a:stretch>
                  <a:fillRect/>
                </a:stretch>
              </a:blip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61" name="图片 60"/>
            <p:cNvPicPr>
              <a:picLocks noChangeAspect="1"/>
            </p:cNvPicPr>
            <p:nvPr/>
          </p:nvPicPr>
          <p:blipFill>
            <a:blip r:embed="rId4" cstate="hqprint"/>
            <a:stretch>
              <a:fillRect/>
            </a:stretch>
          </p:blipFill>
          <p:spPr>
            <a:xfrm>
              <a:off x="9124816" y="829947"/>
              <a:ext cx="1345297" cy="1039663"/>
            </a:xfrm>
            <a:prstGeom prst="rect">
              <a:avLst/>
            </a:prstGeom>
          </p:spPr>
        </p:pic>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3500">
        <p15:prstTrans prst="curtains"/>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2000" fill="hold"/>
                                        <p:tgtEl>
                                          <p:spTgt spid="18"/>
                                        </p:tgtEl>
                                        <p:attrNameLst>
                                          <p:attrName>ppt_x</p:attrName>
                                        </p:attrNameLst>
                                      </p:cBhvr>
                                      <p:tavLst>
                                        <p:tav tm="0">
                                          <p:val>
                                            <p:strVal val="1+#ppt_w/2"/>
                                          </p:val>
                                        </p:tav>
                                        <p:tav tm="100000">
                                          <p:val>
                                            <p:strVal val="#ppt_x"/>
                                          </p:val>
                                        </p:tav>
                                      </p:tavLst>
                                    </p:anim>
                                    <p:anim calcmode="lin" valueType="num">
                                      <p:cBhvr additive="base">
                                        <p:cTn id="8" dur="20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38" presetClass="entr" presetSubtype="0" accel="50000" fill="hold" grpId="0" nodeType="afterEffect">
                                  <p:stCondLst>
                                    <p:cond delay="0"/>
                                  </p:stCondLst>
                                  <p:iterate type="lt">
                                    <p:tmPct val="50000"/>
                                  </p:iterate>
                                  <p:childTnLst>
                                    <p:set>
                                      <p:cBhvr>
                                        <p:cTn id="11" dur="1" fill="hold">
                                          <p:stCondLst>
                                            <p:cond delay="0"/>
                                          </p:stCondLst>
                                        </p:cTn>
                                        <p:tgtEl>
                                          <p:spTgt spid="22"/>
                                        </p:tgtEl>
                                        <p:attrNameLst>
                                          <p:attrName>style.visibility</p:attrName>
                                        </p:attrNameLst>
                                      </p:cBhvr>
                                      <p:to>
                                        <p:strVal val="visible"/>
                                      </p:to>
                                    </p:set>
                                    <p:set>
                                      <p:cBhvr>
                                        <p:cTn id="12" dur="455" fill="hold">
                                          <p:stCondLst>
                                            <p:cond delay="0"/>
                                          </p:stCondLst>
                                        </p:cTn>
                                        <p:tgtEl>
                                          <p:spTgt spid="22"/>
                                        </p:tgtEl>
                                        <p:attrNameLst>
                                          <p:attrName>style.rotation</p:attrName>
                                        </p:attrNameLst>
                                      </p:cBhvr>
                                      <p:to>
                                        <p:strVal val="-45.0"/>
                                      </p:to>
                                    </p:set>
                                    <p:anim calcmode="lin" valueType="num">
                                      <p:cBhvr>
                                        <p:cTn id="13" dur="455" fill="hold">
                                          <p:stCondLst>
                                            <p:cond delay="455"/>
                                          </p:stCondLst>
                                        </p:cTn>
                                        <p:tgtEl>
                                          <p:spTgt spid="22"/>
                                        </p:tgtEl>
                                        <p:attrNameLst>
                                          <p:attrName>style.rotation</p:attrName>
                                        </p:attrNameLst>
                                      </p:cBhvr>
                                      <p:tavLst>
                                        <p:tav tm="0">
                                          <p:val>
                                            <p:fltVal val="-45"/>
                                          </p:val>
                                        </p:tav>
                                        <p:tav tm="69900">
                                          <p:val>
                                            <p:fltVal val="45"/>
                                          </p:val>
                                        </p:tav>
                                        <p:tav tm="100000">
                                          <p:val>
                                            <p:fltVal val="0"/>
                                          </p:val>
                                        </p:tav>
                                      </p:tavLst>
                                    </p:anim>
                                    <p:anim calcmode="lin" valueType="num">
                                      <p:cBhvr>
                                        <p:cTn id="14" dur="455" fill="hold">
                                          <p:stCondLst>
                                            <p:cond delay="0"/>
                                          </p:stCondLst>
                                        </p:cTn>
                                        <p:tgtEl>
                                          <p:spTgt spid="22"/>
                                        </p:tgtEl>
                                        <p:attrNameLst>
                                          <p:attrName>ppt_y</p:attrName>
                                        </p:attrNameLst>
                                      </p:cBhvr>
                                      <p:tavLst>
                                        <p:tav tm="0">
                                          <p:val>
                                            <p:strVal val="#ppt_y-1"/>
                                          </p:val>
                                        </p:tav>
                                        <p:tav tm="100000">
                                          <p:val>
                                            <p:strVal val="#ppt_y-(0.354*#ppt_w-0.172*#ppt_h)"/>
                                          </p:val>
                                        </p:tav>
                                      </p:tavLst>
                                    </p:anim>
                                    <p:anim calcmode="lin" valueType="num">
                                      <p:cBhvr>
                                        <p:cTn id="15" dur="156" decel="50000" autoRev="1" fill="hold">
                                          <p:stCondLst>
                                            <p:cond delay="455"/>
                                          </p:stCondLst>
                                        </p:cTn>
                                        <p:tgtEl>
                                          <p:spTgt spid="22"/>
                                        </p:tgtEl>
                                        <p:attrNameLst>
                                          <p:attrName>ppt_y</p:attrName>
                                        </p:attrNameLst>
                                      </p:cBhvr>
                                      <p:tavLst>
                                        <p:tav tm="0">
                                          <p:val>
                                            <p:strVal val="#ppt_y-(0.354*#ppt_w-0.172*#ppt_h)"/>
                                          </p:val>
                                        </p:tav>
                                        <p:tav tm="100000">
                                          <p:val>
                                            <p:strVal val="#ppt_y-(0.354*#ppt_w-0.172*#ppt_h)-#ppt_h/2"/>
                                          </p:val>
                                        </p:tav>
                                      </p:tavLst>
                                    </p:anim>
                                    <p:anim calcmode="lin" valueType="num">
                                      <p:cBhvr>
                                        <p:cTn id="16" dur="136" fill="hold">
                                          <p:stCondLst>
                                            <p:cond delay="864"/>
                                          </p:stCondLst>
                                        </p:cTn>
                                        <p:tgtEl>
                                          <p:spTgt spid="22"/>
                                        </p:tgtEl>
                                        <p:attrNameLst>
                                          <p:attrName>ppt_y</p:attrName>
                                        </p:attrNameLst>
                                      </p:cBhvr>
                                      <p:tavLst>
                                        <p:tav tm="0">
                                          <p:val>
                                            <p:strVal val="#ppt_y-(0.354*#ppt_w-0.172*#ppt_h)"/>
                                          </p:val>
                                        </p:tav>
                                        <p:tav tm="100000">
                                          <p:val>
                                            <p:strVal val="#ppt_y"/>
                                          </p:val>
                                        </p:tav>
                                      </p:tavLst>
                                    </p:anim>
                                  </p:childTnLst>
                                </p:cTn>
                              </p:par>
                            </p:childTnLst>
                          </p:cTn>
                        </p:par>
                        <p:par>
                          <p:cTn id="17" fill="hold">
                            <p:stCondLst>
                              <p:cond delay="3500"/>
                            </p:stCondLst>
                            <p:childTnLst>
                              <p:par>
                                <p:cTn id="18" presetID="47" presetClass="entr" presetSubtype="0" fill="hold" nodeType="afterEffect">
                                  <p:stCondLst>
                                    <p:cond delay="0"/>
                                  </p:stCondLst>
                                  <p:childTnLst>
                                    <p:set>
                                      <p:cBhvr>
                                        <p:cTn id="19" dur="1" fill="hold">
                                          <p:stCondLst>
                                            <p:cond delay="0"/>
                                          </p:stCondLst>
                                        </p:cTn>
                                        <p:tgtEl>
                                          <p:spTgt spid="68"/>
                                        </p:tgtEl>
                                        <p:attrNameLst>
                                          <p:attrName>style.visibility</p:attrName>
                                        </p:attrNameLst>
                                      </p:cBhvr>
                                      <p:to>
                                        <p:strVal val="visible"/>
                                      </p:to>
                                    </p:set>
                                    <p:animEffect transition="in" filter="fade">
                                      <p:cBhvr>
                                        <p:cTn id="20" dur="1000"/>
                                        <p:tgtEl>
                                          <p:spTgt spid="68"/>
                                        </p:tgtEl>
                                      </p:cBhvr>
                                    </p:animEffect>
                                    <p:anim calcmode="lin" valueType="num">
                                      <p:cBhvr>
                                        <p:cTn id="21" dur="1000" fill="hold"/>
                                        <p:tgtEl>
                                          <p:spTgt spid="68"/>
                                        </p:tgtEl>
                                        <p:attrNameLst>
                                          <p:attrName>ppt_x</p:attrName>
                                        </p:attrNameLst>
                                      </p:cBhvr>
                                      <p:tavLst>
                                        <p:tav tm="0">
                                          <p:val>
                                            <p:strVal val="#ppt_x"/>
                                          </p:val>
                                        </p:tav>
                                        <p:tav tm="100000">
                                          <p:val>
                                            <p:strVal val="#ppt_x"/>
                                          </p:val>
                                        </p:tav>
                                      </p:tavLst>
                                    </p:anim>
                                    <p:anim calcmode="lin" valueType="num">
                                      <p:cBhvr>
                                        <p:cTn id="22" dur="1000" fill="hold"/>
                                        <p:tgtEl>
                                          <p:spTgt spid="68"/>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1000"/>
                                        <p:tgtEl>
                                          <p:spTgt spid="29"/>
                                        </p:tgtEl>
                                      </p:cBhvr>
                                    </p:animEffect>
                                    <p:anim calcmode="lin" valueType="num">
                                      <p:cBhvr>
                                        <p:cTn id="26" dur="1000" fill="hold"/>
                                        <p:tgtEl>
                                          <p:spTgt spid="29"/>
                                        </p:tgtEl>
                                        <p:attrNameLst>
                                          <p:attrName>ppt_x</p:attrName>
                                        </p:attrNameLst>
                                      </p:cBhvr>
                                      <p:tavLst>
                                        <p:tav tm="0">
                                          <p:val>
                                            <p:strVal val="#ppt_x"/>
                                          </p:val>
                                        </p:tav>
                                        <p:tav tm="100000">
                                          <p:val>
                                            <p:strVal val="#ppt_x"/>
                                          </p:val>
                                        </p:tav>
                                      </p:tavLst>
                                    </p:anim>
                                    <p:anim calcmode="lin" valueType="num">
                                      <p:cBhvr>
                                        <p:cTn id="27" dur="1000" fill="hold"/>
                                        <p:tgtEl>
                                          <p:spTgt spid="29"/>
                                        </p:tgtEl>
                                        <p:attrNameLst>
                                          <p:attrName>ppt_y</p:attrName>
                                        </p:attrNameLst>
                                      </p:cBhvr>
                                      <p:tavLst>
                                        <p:tav tm="0">
                                          <p:val>
                                            <p:strVal val="#ppt_y+.1"/>
                                          </p:val>
                                        </p:tav>
                                        <p:tav tm="100000">
                                          <p:val>
                                            <p:strVal val="#ppt_y"/>
                                          </p:val>
                                        </p:tav>
                                      </p:tavLst>
                                    </p:anim>
                                  </p:childTnLst>
                                </p:cTn>
                              </p:par>
                            </p:childTnLst>
                          </p:cTn>
                        </p:par>
                        <p:par>
                          <p:cTn id="28" fill="hold">
                            <p:stCondLst>
                              <p:cond delay="4500"/>
                            </p:stCondLst>
                            <p:childTnLst>
                              <p:par>
                                <p:cTn id="29" presetID="47" presetClass="entr" presetSubtype="0" fill="hold" nodeType="afterEffect">
                                  <p:stCondLst>
                                    <p:cond delay="0"/>
                                  </p:stCondLst>
                                  <p:childTnLst>
                                    <p:set>
                                      <p:cBhvr>
                                        <p:cTn id="30" dur="1" fill="hold">
                                          <p:stCondLst>
                                            <p:cond delay="0"/>
                                          </p:stCondLst>
                                        </p:cTn>
                                        <p:tgtEl>
                                          <p:spTgt spid="69"/>
                                        </p:tgtEl>
                                        <p:attrNameLst>
                                          <p:attrName>style.visibility</p:attrName>
                                        </p:attrNameLst>
                                      </p:cBhvr>
                                      <p:to>
                                        <p:strVal val="visible"/>
                                      </p:to>
                                    </p:set>
                                    <p:animEffect transition="in" filter="fade">
                                      <p:cBhvr>
                                        <p:cTn id="31" dur="1000"/>
                                        <p:tgtEl>
                                          <p:spTgt spid="69"/>
                                        </p:tgtEl>
                                      </p:cBhvr>
                                    </p:animEffect>
                                    <p:anim calcmode="lin" valueType="num">
                                      <p:cBhvr>
                                        <p:cTn id="32" dur="1000" fill="hold"/>
                                        <p:tgtEl>
                                          <p:spTgt spid="69"/>
                                        </p:tgtEl>
                                        <p:attrNameLst>
                                          <p:attrName>ppt_x</p:attrName>
                                        </p:attrNameLst>
                                      </p:cBhvr>
                                      <p:tavLst>
                                        <p:tav tm="0">
                                          <p:val>
                                            <p:strVal val="#ppt_x"/>
                                          </p:val>
                                        </p:tav>
                                        <p:tav tm="100000">
                                          <p:val>
                                            <p:strVal val="#ppt_x"/>
                                          </p:val>
                                        </p:tav>
                                      </p:tavLst>
                                    </p:anim>
                                    <p:anim calcmode="lin" valueType="num">
                                      <p:cBhvr>
                                        <p:cTn id="33" dur="1000" fill="hold"/>
                                        <p:tgtEl>
                                          <p:spTgt spid="69"/>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45"/>
                                        </p:tgtEl>
                                        <p:attrNameLst>
                                          <p:attrName>style.visibility</p:attrName>
                                        </p:attrNameLst>
                                      </p:cBhvr>
                                      <p:to>
                                        <p:strVal val="visible"/>
                                      </p:to>
                                    </p:set>
                                    <p:animEffect transition="in" filter="fade">
                                      <p:cBhvr>
                                        <p:cTn id="36" dur="1000"/>
                                        <p:tgtEl>
                                          <p:spTgt spid="45"/>
                                        </p:tgtEl>
                                      </p:cBhvr>
                                    </p:animEffect>
                                    <p:anim calcmode="lin" valueType="num">
                                      <p:cBhvr>
                                        <p:cTn id="37" dur="1000" fill="hold"/>
                                        <p:tgtEl>
                                          <p:spTgt spid="45"/>
                                        </p:tgtEl>
                                        <p:attrNameLst>
                                          <p:attrName>ppt_x</p:attrName>
                                        </p:attrNameLst>
                                      </p:cBhvr>
                                      <p:tavLst>
                                        <p:tav tm="0">
                                          <p:val>
                                            <p:strVal val="#ppt_x"/>
                                          </p:val>
                                        </p:tav>
                                        <p:tav tm="100000">
                                          <p:val>
                                            <p:strVal val="#ppt_x"/>
                                          </p:val>
                                        </p:tav>
                                      </p:tavLst>
                                    </p:anim>
                                    <p:anim calcmode="lin" valueType="num">
                                      <p:cBhvr>
                                        <p:cTn id="38" dur="1000" fill="hold"/>
                                        <p:tgtEl>
                                          <p:spTgt spid="45"/>
                                        </p:tgtEl>
                                        <p:attrNameLst>
                                          <p:attrName>ppt_y</p:attrName>
                                        </p:attrNameLst>
                                      </p:cBhvr>
                                      <p:tavLst>
                                        <p:tav tm="0">
                                          <p:val>
                                            <p:strVal val="#ppt_y+.1"/>
                                          </p:val>
                                        </p:tav>
                                        <p:tav tm="100000">
                                          <p:val>
                                            <p:strVal val="#ppt_y"/>
                                          </p:val>
                                        </p:tav>
                                      </p:tavLst>
                                    </p:anim>
                                  </p:childTnLst>
                                </p:cTn>
                              </p:par>
                            </p:childTnLst>
                          </p:cTn>
                        </p:par>
                        <p:par>
                          <p:cTn id="39" fill="hold">
                            <p:stCondLst>
                              <p:cond delay="5500"/>
                            </p:stCondLst>
                            <p:childTnLst>
                              <p:par>
                                <p:cTn id="40" presetID="47" presetClass="entr" presetSubtype="0" fill="hold" nodeType="afterEffect">
                                  <p:stCondLst>
                                    <p:cond delay="0"/>
                                  </p:stCondLst>
                                  <p:childTnLst>
                                    <p:set>
                                      <p:cBhvr>
                                        <p:cTn id="41" dur="1" fill="hold">
                                          <p:stCondLst>
                                            <p:cond delay="0"/>
                                          </p:stCondLst>
                                        </p:cTn>
                                        <p:tgtEl>
                                          <p:spTgt spid="70"/>
                                        </p:tgtEl>
                                        <p:attrNameLst>
                                          <p:attrName>style.visibility</p:attrName>
                                        </p:attrNameLst>
                                      </p:cBhvr>
                                      <p:to>
                                        <p:strVal val="visible"/>
                                      </p:to>
                                    </p:set>
                                    <p:animEffect transition="in" filter="fade">
                                      <p:cBhvr>
                                        <p:cTn id="42" dur="1000"/>
                                        <p:tgtEl>
                                          <p:spTgt spid="70"/>
                                        </p:tgtEl>
                                      </p:cBhvr>
                                    </p:animEffect>
                                    <p:anim calcmode="lin" valueType="num">
                                      <p:cBhvr>
                                        <p:cTn id="43" dur="1000" fill="hold"/>
                                        <p:tgtEl>
                                          <p:spTgt spid="70"/>
                                        </p:tgtEl>
                                        <p:attrNameLst>
                                          <p:attrName>ppt_x</p:attrName>
                                        </p:attrNameLst>
                                      </p:cBhvr>
                                      <p:tavLst>
                                        <p:tav tm="0">
                                          <p:val>
                                            <p:strVal val="#ppt_x"/>
                                          </p:val>
                                        </p:tav>
                                        <p:tav tm="100000">
                                          <p:val>
                                            <p:strVal val="#ppt_x"/>
                                          </p:val>
                                        </p:tav>
                                      </p:tavLst>
                                    </p:anim>
                                    <p:anim calcmode="lin" valueType="num">
                                      <p:cBhvr>
                                        <p:cTn id="44" dur="1000" fill="hold"/>
                                        <p:tgtEl>
                                          <p:spTgt spid="70"/>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54"/>
                                        </p:tgtEl>
                                        <p:attrNameLst>
                                          <p:attrName>style.visibility</p:attrName>
                                        </p:attrNameLst>
                                      </p:cBhvr>
                                      <p:to>
                                        <p:strVal val="visible"/>
                                      </p:to>
                                    </p:set>
                                    <p:animEffect transition="in" filter="fade">
                                      <p:cBhvr>
                                        <p:cTn id="47" dur="1000"/>
                                        <p:tgtEl>
                                          <p:spTgt spid="54"/>
                                        </p:tgtEl>
                                      </p:cBhvr>
                                    </p:animEffect>
                                    <p:anim calcmode="lin" valueType="num">
                                      <p:cBhvr>
                                        <p:cTn id="48" dur="1000" fill="hold"/>
                                        <p:tgtEl>
                                          <p:spTgt spid="54"/>
                                        </p:tgtEl>
                                        <p:attrNameLst>
                                          <p:attrName>ppt_x</p:attrName>
                                        </p:attrNameLst>
                                      </p:cBhvr>
                                      <p:tavLst>
                                        <p:tav tm="0">
                                          <p:val>
                                            <p:strVal val="#ppt_x"/>
                                          </p:val>
                                        </p:tav>
                                        <p:tav tm="100000">
                                          <p:val>
                                            <p:strVal val="#ppt_x"/>
                                          </p:val>
                                        </p:tav>
                                      </p:tavLst>
                                    </p:anim>
                                    <p:anim calcmode="lin" valueType="num">
                                      <p:cBhvr>
                                        <p:cTn id="49" dur="1000" fill="hold"/>
                                        <p:tgtEl>
                                          <p:spTgt spid="54"/>
                                        </p:tgtEl>
                                        <p:attrNameLst>
                                          <p:attrName>ppt_y</p:attrName>
                                        </p:attrNameLst>
                                      </p:cBhvr>
                                      <p:tavLst>
                                        <p:tav tm="0">
                                          <p:val>
                                            <p:strVal val="#ppt_y+.1"/>
                                          </p:val>
                                        </p:tav>
                                        <p:tav tm="100000">
                                          <p:val>
                                            <p:strVal val="#ppt_y"/>
                                          </p:val>
                                        </p:tav>
                                      </p:tavLst>
                                    </p:anim>
                                  </p:childTnLst>
                                </p:cTn>
                              </p:par>
                            </p:childTnLst>
                          </p:cTn>
                        </p:par>
                        <p:par>
                          <p:cTn id="50" fill="hold">
                            <p:stCondLst>
                              <p:cond delay="6500"/>
                            </p:stCondLst>
                            <p:childTnLst>
                              <p:par>
                                <p:cTn id="51" presetID="47" presetClass="entr" presetSubtype="0" fill="hold" nodeType="afterEffect">
                                  <p:stCondLst>
                                    <p:cond delay="0"/>
                                  </p:stCondLst>
                                  <p:childTnLst>
                                    <p:set>
                                      <p:cBhvr>
                                        <p:cTn id="52" dur="1" fill="hold">
                                          <p:stCondLst>
                                            <p:cond delay="0"/>
                                          </p:stCondLst>
                                        </p:cTn>
                                        <p:tgtEl>
                                          <p:spTgt spid="71"/>
                                        </p:tgtEl>
                                        <p:attrNameLst>
                                          <p:attrName>style.visibility</p:attrName>
                                        </p:attrNameLst>
                                      </p:cBhvr>
                                      <p:to>
                                        <p:strVal val="visible"/>
                                      </p:to>
                                    </p:set>
                                    <p:animEffect transition="in" filter="fade">
                                      <p:cBhvr>
                                        <p:cTn id="53" dur="1000"/>
                                        <p:tgtEl>
                                          <p:spTgt spid="71"/>
                                        </p:tgtEl>
                                      </p:cBhvr>
                                    </p:animEffect>
                                    <p:anim calcmode="lin" valueType="num">
                                      <p:cBhvr>
                                        <p:cTn id="54" dur="1000" fill="hold"/>
                                        <p:tgtEl>
                                          <p:spTgt spid="71"/>
                                        </p:tgtEl>
                                        <p:attrNameLst>
                                          <p:attrName>ppt_x</p:attrName>
                                        </p:attrNameLst>
                                      </p:cBhvr>
                                      <p:tavLst>
                                        <p:tav tm="0">
                                          <p:val>
                                            <p:strVal val="#ppt_x"/>
                                          </p:val>
                                        </p:tav>
                                        <p:tav tm="100000">
                                          <p:val>
                                            <p:strVal val="#ppt_x"/>
                                          </p:val>
                                        </p:tav>
                                      </p:tavLst>
                                    </p:anim>
                                    <p:anim calcmode="lin" valueType="num">
                                      <p:cBhvr>
                                        <p:cTn id="55" dur="1000" fill="hold"/>
                                        <p:tgtEl>
                                          <p:spTgt spid="71"/>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63"/>
                                        </p:tgtEl>
                                        <p:attrNameLst>
                                          <p:attrName>style.visibility</p:attrName>
                                        </p:attrNameLst>
                                      </p:cBhvr>
                                      <p:to>
                                        <p:strVal val="visible"/>
                                      </p:to>
                                    </p:set>
                                    <p:animEffect transition="in" filter="fade">
                                      <p:cBhvr>
                                        <p:cTn id="58" dur="1000"/>
                                        <p:tgtEl>
                                          <p:spTgt spid="63"/>
                                        </p:tgtEl>
                                      </p:cBhvr>
                                    </p:animEffect>
                                    <p:anim calcmode="lin" valueType="num">
                                      <p:cBhvr>
                                        <p:cTn id="59" dur="1000" fill="hold"/>
                                        <p:tgtEl>
                                          <p:spTgt spid="63"/>
                                        </p:tgtEl>
                                        <p:attrNameLst>
                                          <p:attrName>ppt_x</p:attrName>
                                        </p:attrNameLst>
                                      </p:cBhvr>
                                      <p:tavLst>
                                        <p:tav tm="0">
                                          <p:val>
                                            <p:strVal val="#ppt_x"/>
                                          </p:val>
                                        </p:tav>
                                        <p:tav tm="100000">
                                          <p:val>
                                            <p:strVal val="#ppt_x"/>
                                          </p:val>
                                        </p:tav>
                                      </p:tavLst>
                                    </p:anim>
                                    <p:anim calcmode="lin" valueType="num">
                                      <p:cBhvr>
                                        <p:cTn id="60" dur="1000" fill="hold"/>
                                        <p:tgtEl>
                                          <p:spTgt spid="6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6858000"/>
          </a:xfrm>
          <a:prstGeom prst="rect">
            <a:avLst/>
          </a:prstGeom>
          <a:solidFill>
            <a:srgbClr val="0158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0" y="1104900"/>
            <a:ext cx="12192000" cy="419100"/>
          </a:xfrm>
          <a:prstGeom prst="rect">
            <a:avLst/>
          </a:prstGeom>
          <a:solidFill>
            <a:srgbClr val="015823"/>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1"/>
          <a:stretch>
            <a:fillRect/>
          </a:stretch>
        </p:blipFill>
        <p:spPr>
          <a:xfrm>
            <a:off x="0" y="1514743"/>
            <a:ext cx="12192000" cy="3810000"/>
          </a:xfrm>
          <a:prstGeom prst="rect">
            <a:avLst/>
          </a:prstGeom>
        </p:spPr>
      </p:pic>
      <p:sp>
        <p:nvSpPr>
          <p:cNvPr id="6" name="矩形 5"/>
          <p:cNvSpPr/>
          <p:nvPr/>
        </p:nvSpPr>
        <p:spPr>
          <a:xfrm>
            <a:off x="0" y="5334000"/>
            <a:ext cx="12192000" cy="419100"/>
          </a:xfrm>
          <a:prstGeom prst="rect">
            <a:avLst/>
          </a:prstGeom>
          <a:solidFill>
            <a:srgbClr val="015823"/>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p:cNvPicPr>
            <a:picLocks noChangeAspect="1"/>
          </p:cNvPicPr>
          <p:nvPr/>
        </p:nvPicPr>
        <p:blipFill>
          <a:blip r:embed="rId2" cstate="hqprint"/>
          <a:stretch>
            <a:fillRect/>
          </a:stretch>
        </p:blipFill>
        <p:spPr>
          <a:xfrm>
            <a:off x="2125186" y="2628900"/>
            <a:ext cx="1553586" cy="1700213"/>
          </a:xfrm>
          <a:prstGeom prst="rect">
            <a:avLst/>
          </a:prstGeom>
        </p:spPr>
      </p:pic>
      <p:sp>
        <p:nvSpPr>
          <p:cNvPr id="13" name="文本框 12"/>
          <p:cNvSpPr txBox="1"/>
          <p:nvPr/>
        </p:nvSpPr>
        <p:spPr>
          <a:xfrm>
            <a:off x="2650998" y="2971174"/>
            <a:ext cx="1123950" cy="1014730"/>
          </a:xfrm>
          <a:prstGeom prst="rect">
            <a:avLst/>
          </a:prstGeom>
          <a:noFill/>
        </p:spPr>
        <p:txBody>
          <a:bodyPr wrap="square" rtlCol="0">
            <a:spAutoFit/>
          </a:bodyPr>
          <a:lstStyle/>
          <a:p>
            <a:r>
              <a:rPr lang="zh-CN" altLang="en-US" sz="6000" b="1" dirty="0">
                <a:solidFill>
                  <a:srgbClr val="373737"/>
                </a:solidFill>
                <a:latin typeface="方正特雅宋简" panose="02000000000000000000" charset="-122"/>
                <a:ea typeface="方正特雅宋简" panose="02000000000000000000" charset="-122"/>
              </a:rPr>
              <a:t>壹</a:t>
            </a:r>
            <a:endParaRPr lang="zh-CN" altLang="en-US" sz="6000" b="1" dirty="0">
              <a:solidFill>
                <a:srgbClr val="373737"/>
              </a:solidFill>
              <a:latin typeface="方正特雅宋简" panose="02000000000000000000" charset="-122"/>
              <a:ea typeface="方正特雅宋简" panose="02000000000000000000" charset="-122"/>
            </a:endParaRPr>
          </a:p>
        </p:txBody>
      </p:sp>
      <p:sp>
        <p:nvSpPr>
          <p:cNvPr id="14" name="文本框 13"/>
          <p:cNvSpPr txBox="1"/>
          <p:nvPr/>
        </p:nvSpPr>
        <p:spPr>
          <a:xfrm>
            <a:off x="4145312" y="3479005"/>
            <a:ext cx="4581308" cy="1323439"/>
          </a:xfrm>
          <a:prstGeom prst="rect">
            <a:avLst/>
          </a:prstGeom>
          <a:noFill/>
        </p:spPr>
        <p:txBody>
          <a:bodyPr wrap="square" rtlCol="0">
            <a:spAutoFit/>
          </a:bodyPr>
          <a:lstStyle/>
          <a:p>
            <a:r>
              <a:rPr lang="zh-CN" altLang="en-US" sz="8000" b="1" dirty="0">
                <a:solidFill>
                  <a:srgbClr val="373737"/>
                </a:solidFill>
                <a:latin typeface="方正特雅宋简" panose="02000000000000000000" charset="-122"/>
                <a:ea typeface="方正特雅宋简" panose="02000000000000000000" charset="-122"/>
              </a:rPr>
              <a:t>活动概况</a:t>
            </a:r>
            <a:endParaRPr lang="zh-CN" altLang="en-US" sz="8000" b="1" dirty="0">
              <a:solidFill>
                <a:srgbClr val="373737"/>
              </a:solidFill>
              <a:latin typeface="方正特雅宋简" panose="02000000000000000000" charset="-122"/>
              <a:ea typeface="方正特雅宋简" panose="02000000000000000000" charset="-122"/>
            </a:endParaRPr>
          </a:p>
        </p:txBody>
      </p:sp>
      <p:pic>
        <p:nvPicPr>
          <p:cNvPr id="10" name="图片 9"/>
          <p:cNvPicPr>
            <a:picLocks noChangeAspect="1"/>
          </p:cNvPicPr>
          <p:nvPr/>
        </p:nvPicPr>
        <p:blipFill>
          <a:blip r:embed="rId3" cstate="hqprint"/>
          <a:stretch>
            <a:fillRect/>
          </a:stretch>
        </p:blipFill>
        <p:spPr>
          <a:xfrm>
            <a:off x="4292462" y="0"/>
            <a:ext cx="3565199" cy="27726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p:tgtEl>
                                          <p:spTgt spid="10"/>
                                        </p:tgtEl>
                                        <p:attrNameLst>
                                          <p:attrName>ppt_y</p:attrName>
                                        </p:attrNameLst>
                                      </p:cBhvr>
                                      <p:tavLst>
                                        <p:tav tm="0">
                                          <p:val>
                                            <p:strVal val="#ppt_y-#ppt_h*1.125000"/>
                                          </p:val>
                                        </p:tav>
                                        <p:tav tm="100000">
                                          <p:val>
                                            <p:strVal val="#ppt_y"/>
                                          </p:val>
                                        </p:tav>
                                      </p:tavLst>
                                    </p:anim>
                                    <p:animEffect transition="in" filter="wipe(down)">
                                      <p:cBhvr>
                                        <p:cTn id="8" dur="500"/>
                                        <p:tgtEl>
                                          <p:spTgt spid="10"/>
                                        </p:tgtEl>
                                      </p:cBhvr>
                                    </p:animEffect>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left)">
                                      <p:cBhvr>
                                        <p:cTn id="16" dur="500"/>
                                        <p:tgtEl>
                                          <p:spTgt spid="12"/>
                                        </p:tgtEl>
                                      </p:cBhvr>
                                    </p:animEffect>
                                  </p:childTnLst>
                                </p:cTn>
                              </p:par>
                            </p:childTnLst>
                          </p:cTn>
                        </p:par>
                        <p:par>
                          <p:cTn id="17" fill="hold">
                            <p:stCondLst>
                              <p:cond delay="1500"/>
                            </p:stCondLst>
                            <p:childTnLst>
                              <p:par>
                                <p:cTn id="18" presetID="53" presetClass="entr" presetSubtype="16" fill="hold" grpId="0" nodeType="afterEffect">
                                  <p:stCondLst>
                                    <p:cond delay="0"/>
                                  </p:stCondLst>
                                  <p:iterate type="lt">
                                    <p:tmPct val="0"/>
                                  </p:iterate>
                                  <p:childTnLst>
                                    <p:set>
                                      <p:cBhvr>
                                        <p:cTn id="19" dur="1" fill="hold">
                                          <p:stCondLst>
                                            <p:cond delay="0"/>
                                          </p:stCondLst>
                                        </p:cTn>
                                        <p:tgtEl>
                                          <p:spTgt spid="14"/>
                                        </p:tgtEl>
                                        <p:attrNameLst>
                                          <p:attrName>style.visibility</p:attrName>
                                        </p:attrNameLst>
                                      </p:cBhvr>
                                      <p:to>
                                        <p:strVal val="visible"/>
                                      </p:to>
                                    </p:set>
                                    <p:anim calcmode="lin" valueType="num">
                                      <p:cBhvr>
                                        <p:cTn id="20" dur="1000" fill="hold"/>
                                        <p:tgtEl>
                                          <p:spTgt spid="14"/>
                                        </p:tgtEl>
                                        <p:attrNameLst>
                                          <p:attrName>ppt_w</p:attrName>
                                        </p:attrNameLst>
                                      </p:cBhvr>
                                      <p:tavLst>
                                        <p:tav tm="0">
                                          <p:val>
                                            <p:fltVal val="0"/>
                                          </p:val>
                                        </p:tav>
                                        <p:tav tm="100000">
                                          <p:val>
                                            <p:strVal val="#ppt_w"/>
                                          </p:val>
                                        </p:tav>
                                      </p:tavLst>
                                    </p:anim>
                                    <p:anim calcmode="lin" valueType="num">
                                      <p:cBhvr>
                                        <p:cTn id="21" dur="1000" fill="hold"/>
                                        <p:tgtEl>
                                          <p:spTgt spid="14"/>
                                        </p:tgtEl>
                                        <p:attrNameLst>
                                          <p:attrName>ppt_h</p:attrName>
                                        </p:attrNameLst>
                                      </p:cBhvr>
                                      <p:tavLst>
                                        <p:tav tm="0">
                                          <p:val>
                                            <p:fltVal val="0"/>
                                          </p:val>
                                        </p:tav>
                                        <p:tav tm="100000">
                                          <p:val>
                                            <p:strVal val="#ppt_h"/>
                                          </p:val>
                                        </p:tav>
                                      </p:tavLst>
                                    </p:anim>
                                    <p:animEffect transition="in" filter="fade">
                                      <p:cBhvr>
                                        <p:cTn id="22" dur="1000"/>
                                        <p:tgtEl>
                                          <p:spTgt spid="14"/>
                                        </p:tgtEl>
                                      </p:cBhvr>
                                    </p:animEffect>
                                  </p:childTnLst>
                                </p:cTn>
                              </p:par>
                              <p:par>
                                <p:cTn id="23" presetID="34" presetClass="emph" presetSubtype="0" fill="hold" grpId="1" nodeType="withEffect">
                                  <p:stCondLst>
                                    <p:cond delay="0"/>
                                  </p:stCondLst>
                                  <p:iterate type="lt">
                                    <p:tmPct val="10000"/>
                                  </p:iterate>
                                  <p:childTnLst>
                                    <p:animMotion origin="layout" path="M -4.58333E-6 -3.7037E-6 L -4.58333E-6 -0.07222 " pathEditMode="relative" rAng="0" ptsTypes="AA">
                                      <p:cBhvr>
                                        <p:cTn id="24" dur="500" accel="50000" decel="50000" autoRev="1" fill="hold">
                                          <p:stCondLst>
                                            <p:cond delay="0"/>
                                          </p:stCondLst>
                                        </p:cTn>
                                        <p:tgtEl>
                                          <p:spTgt spid="14"/>
                                        </p:tgtEl>
                                        <p:attrNameLst>
                                          <p:attrName>ppt_x</p:attrName>
                                          <p:attrName>ppt_y</p:attrName>
                                        </p:attrNameLst>
                                      </p:cBhvr>
                                      <p:rCtr x="0" y="-3611"/>
                                    </p:animMotion>
                                    <p:animRot by="1500000">
                                      <p:cBhvr>
                                        <p:cTn id="25" dur="250" fill="hold">
                                          <p:stCondLst>
                                            <p:cond delay="0"/>
                                          </p:stCondLst>
                                        </p:cTn>
                                        <p:tgtEl>
                                          <p:spTgt spid="14"/>
                                        </p:tgtEl>
                                        <p:attrNameLst>
                                          <p:attrName>r</p:attrName>
                                        </p:attrNameLst>
                                      </p:cBhvr>
                                    </p:animRot>
                                    <p:animRot by="-1500000">
                                      <p:cBhvr>
                                        <p:cTn id="26" dur="250" fill="hold">
                                          <p:stCondLst>
                                            <p:cond delay="250"/>
                                          </p:stCondLst>
                                        </p:cTn>
                                        <p:tgtEl>
                                          <p:spTgt spid="14"/>
                                        </p:tgtEl>
                                        <p:attrNameLst>
                                          <p:attrName>r</p:attrName>
                                        </p:attrNameLst>
                                      </p:cBhvr>
                                    </p:animRot>
                                    <p:animRot by="-1500000">
                                      <p:cBhvr>
                                        <p:cTn id="27" dur="250" fill="hold">
                                          <p:stCondLst>
                                            <p:cond delay="500"/>
                                          </p:stCondLst>
                                        </p:cTn>
                                        <p:tgtEl>
                                          <p:spTgt spid="14"/>
                                        </p:tgtEl>
                                        <p:attrNameLst>
                                          <p:attrName>r</p:attrName>
                                        </p:attrNameLst>
                                      </p:cBhvr>
                                    </p:animRot>
                                    <p:animRot by="1500000">
                                      <p:cBhvr>
                                        <p:cTn id="28" dur="250" fill="hold">
                                          <p:stCondLst>
                                            <p:cond delay="750"/>
                                          </p:stCondLst>
                                        </p:cTn>
                                        <p:tgtEl>
                                          <p:spTgt spid="1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4"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0" y="0"/>
            <a:ext cx="12192000" cy="6858000"/>
          </a:xfrm>
          <a:prstGeom prst="rect">
            <a:avLst/>
          </a:prstGeom>
        </p:spPr>
      </p:pic>
      <p:sp>
        <p:nvSpPr>
          <p:cNvPr id="4" name="矩形 3"/>
          <p:cNvSpPr/>
          <p:nvPr/>
        </p:nvSpPr>
        <p:spPr>
          <a:xfrm>
            <a:off x="0" y="379563"/>
            <a:ext cx="12192000" cy="6098876"/>
          </a:xfrm>
          <a:prstGeom prst="rect">
            <a:avLst/>
          </a:prstGeom>
          <a:solidFill>
            <a:srgbClr val="EFE9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2"/>
          <a:stretch>
            <a:fillRect/>
          </a:stretch>
        </p:blipFill>
        <p:spPr>
          <a:xfrm>
            <a:off x="10194866" y="0"/>
            <a:ext cx="1997134" cy="6858000"/>
          </a:xfrm>
          <a:prstGeom prst="rect">
            <a:avLst/>
          </a:prstGeom>
        </p:spPr>
      </p:pic>
      <p:sp>
        <p:nvSpPr>
          <p:cNvPr id="12" name="文本框 11"/>
          <p:cNvSpPr txBox="1"/>
          <p:nvPr/>
        </p:nvSpPr>
        <p:spPr>
          <a:xfrm>
            <a:off x="118872" y="557784"/>
            <a:ext cx="2148840" cy="400110"/>
          </a:xfrm>
          <a:prstGeom prst="rect">
            <a:avLst/>
          </a:prstGeom>
          <a:noFill/>
        </p:spPr>
        <p:txBody>
          <a:bodyPr wrap="square" rtlCol="0">
            <a:spAutoFit/>
          </a:bodyPr>
          <a:lstStyle/>
          <a:p>
            <a:r>
              <a:rPr lang="zh-CN" altLang="en-US" sz="1400" dirty="0">
                <a:solidFill>
                  <a:srgbClr val="015823"/>
                </a:solidFill>
                <a:latin typeface="微软雅黑" panose="020B0503020204020204" pitchFamily="34" charset="-122"/>
                <a:ea typeface="微软雅黑" panose="020B0503020204020204" pitchFamily="34" charset="-122"/>
              </a:rPr>
              <a:t>第一章  </a:t>
            </a:r>
            <a:r>
              <a:rPr lang="zh-CN" altLang="en-US" sz="2000" b="1" dirty="0">
                <a:solidFill>
                  <a:srgbClr val="015823"/>
                </a:solidFill>
                <a:latin typeface="微软雅黑" panose="020B0503020204020204" pitchFamily="34" charset="-122"/>
                <a:ea typeface="微软雅黑" panose="020B0503020204020204" pitchFamily="34" charset="-122"/>
              </a:rPr>
              <a:t>活动背景</a:t>
            </a:r>
            <a:endParaRPr lang="zh-CN" altLang="en-US" sz="2000" b="1" dirty="0">
              <a:solidFill>
                <a:srgbClr val="015823"/>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0" y="977188"/>
            <a:ext cx="1944000" cy="0"/>
          </a:xfrm>
          <a:prstGeom prst="line">
            <a:avLst/>
          </a:prstGeom>
          <a:ln>
            <a:solidFill>
              <a:srgbClr val="015823"/>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52400" y="1034338"/>
            <a:ext cx="1944000" cy="0"/>
          </a:xfrm>
          <a:prstGeom prst="line">
            <a:avLst/>
          </a:prstGeom>
          <a:ln>
            <a:solidFill>
              <a:srgbClr val="015823"/>
            </a:solidFill>
          </a:ln>
        </p:spPr>
        <p:style>
          <a:lnRef idx="1">
            <a:schemeClr val="accent1"/>
          </a:lnRef>
          <a:fillRef idx="0">
            <a:schemeClr val="accent1"/>
          </a:fillRef>
          <a:effectRef idx="0">
            <a:schemeClr val="accent1"/>
          </a:effectRef>
          <a:fontRef idx="minor">
            <a:schemeClr val="tx1"/>
          </a:fontRef>
        </p:style>
      </p:cxnSp>
      <p:sp>
        <p:nvSpPr>
          <p:cNvPr id="2" name="文本框 1"/>
          <p:cNvSpPr txBox="1"/>
          <p:nvPr/>
        </p:nvSpPr>
        <p:spPr>
          <a:xfrm>
            <a:off x="1017917" y="1870264"/>
            <a:ext cx="8980098" cy="645160"/>
          </a:xfrm>
          <a:prstGeom prst="rect">
            <a:avLst/>
          </a:prstGeom>
          <a:noFill/>
        </p:spPr>
        <p:txBody>
          <a:bodyPr wrap="square" rtlCol="0">
            <a:spAutoFit/>
          </a:bodyPr>
          <a:lstStyle/>
          <a:p>
            <a:pPr>
              <a:lnSpc>
                <a:spcPct val="150000"/>
              </a:lnSpc>
            </a:pPr>
            <a:r>
              <a:rPr lang="zh-CN" altLang="en-US" sz="2400" b="1" dirty="0">
                <a:latin typeface="方正特雅宋简" panose="02000000000000000000" charset="-122"/>
                <a:ea typeface="方正特雅宋简" panose="02000000000000000000" charset="-122"/>
              </a:rPr>
              <a:t>端午节</a:t>
            </a:r>
            <a:r>
              <a:rPr lang="zh-CN" altLang="en-US" sz="1600" dirty="0">
                <a:latin typeface="方正特雅宋简" panose="02000000000000000000" charset="-122"/>
                <a:ea typeface="方正特雅宋简" panose="02000000000000000000" charset="-122"/>
              </a:rPr>
              <a:t>，为每年农历五月初五。</a:t>
            </a:r>
            <a:endParaRPr lang="en-US" altLang="zh-CN" sz="1600" dirty="0">
              <a:latin typeface="方正特雅宋简" panose="02000000000000000000" charset="-122"/>
              <a:ea typeface="方正特雅宋简" panose="02000000000000000000" charset="-122"/>
            </a:endParaRPr>
          </a:p>
        </p:txBody>
      </p:sp>
      <p:sp>
        <p:nvSpPr>
          <p:cNvPr id="10" name="文本框 9"/>
          <p:cNvSpPr txBox="1"/>
          <p:nvPr/>
        </p:nvSpPr>
        <p:spPr>
          <a:xfrm>
            <a:off x="1017917" y="2597968"/>
            <a:ext cx="8980098" cy="829945"/>
          </a:xfrm>
          <a:prstGeom prst="rect">
            <a:avLst/>
          </a:prstGeom>
          <a:noFill/>
        </p:spPr>
        <p:txBody>
          <a:bodyPr wrap="square" rtlCol="0">
            <a:spAutoFit/>
          </a:bodyPr>
          <a:lstStyle/>
          <a:p>
            <a:pPr>
              <a:lnSpc>
                <a:spcPct val="150000"/>
              </a:lnSpc>
            </a:pPr>
            <a:r>
              <a:rPr lang="zh-CN" altLang="en-US" sz="1600" dirty="0">
                <a:latin typeface="微软雅黑" panose="020B0503020204020204" pitchFamily="34" charset="-122"/>
                <a:ea typeface="微软雅黑" panose="020B0503020204020204" pitchFamily="34" charset="-122"/>
              </a:rPr>
              <a:t>据</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荆楚岁时记</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记载，因仲夏登高，顺阳在上，五月是仲夏，它的第一个午日正是登高顺阳好天气之日，故五月初五亦称为“端阳节”。</a:t>
            </a:r>
            <a:endParaRPr lang="en-US" altLang="zh-CN" sz="1600" dirty="0">
              <a:latin typeface="微软雅黑" panose="020B0503020204020204" pitchFamily="34" charset="-122"/>
              <a:ea typeface="微软雅黑" panose="020B0503020204020204" pitchFamily="34" charset="-122"/>
            </a:endParaRPr>
          </a:p>
        </p:txBody>
      </p:sp>
      <p:sp>
        <p:nvSpPr>
          <p:cNvPr id="11" name="文本框 10"/>
          <p:cNvSpPr txBox="1"/>
          <p:nvPr/>
        </p:nvSpPr>
        <p:spPr>
          <a:xfrm>
            <a:off x="1017917" y="3704610"/>
            <a:ext cx="8980098" cy="506730"/>
          </a:xfrm>
          <a:prstGeom prst="rect">
            <a:avLst/>
          </a:prstGeom>
          <a:noFill/>
        </p:spPr>
        <p:txBody>
          <a:bodyPr wrap="square" rtlCol="0">
            <a:spAutoFit/>
          </a:bodyPr>
          <a:lstStyle/>
          <a:p>
            <a:pPr>
              <a:lnSpc>
                <a:spcPct val="150000"/>
              </a:lnSpc>
            </a:pPr>
            <a:r>
              <a:rPr lang="zh-CN" altLang="en-US" sz="1600" dirty="0">
                <a:latin typeface="方正特雅宋简" panose="02000000000000000000" charset="-122"/>
                <a:ea typeface="方正特雅宋简" panose="02000000000000000000" charset="-122"/>
              </a:rPr>
              <a:t>此外端午节还称 </a:t>
            </a:r>
            <a:r>
              <a:rPr lang="zh-CN" altLang="en-US" b="1" dirty="0">
                <a:latin typeface="方正特雅宋简" panose="02000000000000000000" charset="-122"/>
                <a:ea typeface="方正特雅宋简" panose="02000000000000000000" charset="-122"/>
              </a:rPr>
              <a:t>“午日节</a:t>
            </a:r>
            <a:r>
              <a:rPr lang="zh-CN" altLang="en-US" sz="1600" dirty="0">
                <a:latin typeface="方正特雅宋简" panose="02000000000000000000" charset="-122"/>
                <a:ea typeface="方正特雅宋简" panose="02000000000000000000" charset="-122"/>
              </a:rPr>
              <a:t>、</a:t>
            </a:r>
            <a:r>
              <a:rPr lang="zh-CN" altLang="en-US" b="1" dirty="0">
                <a:latin typeface="方正特雅宋简" panose="02000000000000000000" charset="-122"/>
                <a:ea typeface="方正特雅宋简" panose="02000000000000000000" charset="-122"/>
              </a:rPr>
              <a:t>五月节</a:t>
            </a:r>
            <a:r>
              <a:rPr lang="zh-CN" altLang="en-US" sz="1600" dirty="0">
                <a:latin typeface="方正特雅宋简" panose="02000000000000000000" charset="-122"/>
                <a:ea typeface="方正特雅宋简" panose="02000000000000000000" charset="-122"/>
              </a:rPr>
              <a:t>、</a:t>
            </a:r>
            <a:r>
              <a:rPr lang="zh-CN" altLang="en-US" b="1" dirty="0">
                <a:latin typeface="方正特雅宋简" panose="02000000000000000000" charset="-122"/>
                <a:ea typeface="方正特雅宋简" panose="02000000000000000000" charset="-122"/>
              </a:rPr>
              <a:t>龙舟节</a:t>
            </a:r>
            <a:r>
              <a:rPr lang="zh-CN" altLang="en-US" sz="1600" dirty="0">
                <a:latin typeface="方正特雅宋简" panose="02000000000000000000" charset="-122"/>
                <a:ea typeface="方正特雅宋简" panose="02000000000000000000" charset="-122"/>
              </a:rPr>
              <a:t>、</a:t>
            </a:r>
            <a:r>
              <a:rPr lang="zh-CN" altLang="en-US" b="1" dirty="0">
                <a:latin typeface="方正特雅宋简" panose="02000000000000000000" charset="-122"/>
                <a:ea typeface="方正特雅宋简" panose="02000000000000000000" charset="-122"/>
              </a:rPr>
              <a:t>浴兰节” </a:t>
            </a:r>
            <a:r>
              <a:rPr lang="zh-CN" altLang="en-US" sz="1600" dirty="0">
                <a:latin typeface="方正特雅宋简" panose="02000000000000000000" charset="-122"/>
                <a:ea typeface="方正特雅宋简" panose="02000000000000000000" charset="-122"/>
              </a:rPr>
              <a:t>等。</a:t>
            </a:r>
            <a:endParaRPr lang="en-US" altLang="zh-CN" sz="1600" dirty="0">
              <a:latin typeface="方正特雅宋简" panose="02000000000000000000" charset="-122"/>
              <a:ea typeface="方正特雅宋简" panose="02000000000000000000" charset="-122"/>
            </a:endParaRPr>
          </a:p>
        </p:txBody>
      </p:sp>
      <p:sp>
        <p:nvSpPr>
          <p:cNvPr id="5" name="矩形: 圆角 4"/>
          <p:cNvSpPr/>
          <p:nvPr/>
        </p:nvSpPr>
        <p:spPr>
          <a:xfrm>
            <a:off x="762450" y="4592004"/>
            <a:ext cx="9734100" cy="1078302"/>
          </a:xfrm>
          <a:prstGeom prst="roundRect">
            <a:avLst/>
          </a:prstGeom>
          <a:solidFill>
            <a:srgbClr val="015823"/>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901595" y="4712926"/>
            <a:ext cx="9455809" cy="662554"/>
          </a:xfrm>
          <a:prstGeom prst="rect">
            <a:avLst/>
          </a:prstGeom>
          <a:noFill/>
        </p:spPr>
        <p:txBody>
          <a:bodyPr wrap="square" rtlCol="0">
            <a:spAutoFit/>
          </a:bodyPr>
          <a:lstStyle/>
          <a:p>
            <a:pPr algn="ctr">
              <a:lnSpc>
                <a:spcPct val="150000"/>
              </a:lnSpc>
            </a:pPr>
            <a:r>
              <a:rPr lang="zh-CN" altLang="en-US" sz="2800" b="1" dirty="0">
                <a:solidFill>
                  <a:srgbClr val="EFE9C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端午节是流行于中国以及汉字文化圈诸国的传统文化节日 </a:t>
            </a:r>
            <a:endParaRPr lang="zh-CN" altLang="en-US" sz="2800" b="1" dirty="0">
              <a:solidFill>
                <a:srgbClr val="EFE9C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childTnLst>
                          </p:cTn>
                        </p:par>
                        <p:par>
                          <p:cTn id="12" fill="hold">
                            <p:stCondLst>
                              <p:cond delay="1000"/>
                            </p:stCondLst>
                            <p:childTnLst>
                              <p:par>
                                <p:cTn id="13" presetID="2" presetClass="entr" presetSubtype="2"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1+#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2"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500" fill="hold"/>
                                        <p:tgtEl>
                                          <p:spTgt spid="10"/>
                                        </p:tgtEl>
                                        <p:attrNameLst>
                                          <p:attrName>ppt_x</p:attrName>
                                        </p:attrNameLst>
                                      </p:cBhvr>
                                      <p:tavLst>
                                        <p:tav tm="0">
                                          <p:val>
                                            <p:strVal val="1+#ppt_w/2"/>
                                          </p:val>
                                        </p:tav>
                                        <p:tav tm="100000">
                                          <p:val>
                                            <p:strVal val="#ppt_x"/>
                                          </p:val>
                                        </p:tav>
                                      </p:tavLst>
                                    </p:anim>
                                    <p:anim calcmode="lin" valueType="num">
                                      <p:cBhvr additive="base">
                                        <p:cTn id="21" dur="500" fill="hold"/>
                                        <p:tgtEl>
                                          <p:spTgt spid="10"/>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2"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1+#ppt_w/2"/>
                                          </p:val>
                                        </p:tav>
                                        <p:tav tm="100000">
                                          <p:val>
                                            <p:strVal val="#ppt_x"/>
                                          </p:val>
                                        </p:tav>
                                      </p:tavLst>
                                    </p:anim>
                                    <p:anim calcmode="lin" valueType="num">
                                      <p:cBhvr additive="base">
                                        <p:cTn id="26" dur="500" fill="hold"/>
                                        <p:tgtEl>
                                          <p:spTgt spid="11"/>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14" presetClass="entr" presetSubtype="10"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randombar(horizontal)">
                                      <p:cBhvr>
                                        <p:cTn id="30" dur="500"/>
                                        <p:tgtEl>
                                          <p:spTgt spid="5"/>
                                        </p:tgtEl>
                                      </p:cBhvr>
                                    </p:animEffect>
                                  </p:childTnLst>
                                </p:cTn>
                              </p:par>
                            </p:childTnLst>
                          </p:cTn>
                        </p:par>
                        <p:par>
                          <p:cTn id="31" fill="hold">
                            <p:stCondLst>
                              <p:cond delay="3000"/>
                            </p:stCondLst>
                            <p:childTnLst>
                              <p:par>
                                <p:cTn id="32" presetID="41" presetClass="entr" presetSubtype="0" fill="hold" grpId="0" nodeType="afterEffect">
                                  <p:stCondLst>
                                    <p:cond delay="0"/>
                                  </p:stCondLst>
                                  <p:iterate type="lt">
                                    <p:tmPct val="10000"/>
                                  </p:iterate>
                                  <p:childTnLst>
                                    <p:set>
                                      <p:cBhvr>
                                        <p:cTn id="33" dur="1" fill="hold">
                                          <p:stCondLst>
                                            <p:cond delay="0"/>
                                          </p:stCondLst>
                                        </p:cTn>
                                        <p:tgtEl>
                                          <p:spTgt spid="15"/>
                                        </p:tgtEl>
                                        <p:attrNameLst>
                                          <p:attrName>style.visibility</p:attrName>
                                        </p:attrNameLst>
                                      </p:cBhvr>
                                      <p:to>
                                        <p:strVal val="visible"/>
                                      </p:to>
                                    </p:set>
                                    <p:anim calcmode="lin" valueType="num">
                                      <p:cBhvr>
                                        <p:cTn id="34"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15"/>
                                        </p:tgtEl>
                                        <p:attrNameLst>
                                          <p:attrName>ppt_y</p:attrName>
                                        </p:attrNameLst>
                                      </p:cBhvr>
                                      <p:tavLst>
                                        <p:tav tm="0">
                                          <p:val>
                                            <p:strVal val="#ppt_y"/>
                                          </p:val>
                                        </p:tav>
                                        <p:tav tm="100000">
                                          <p:val>
                                            <p:strVal val="#ppt_y"/>
                                          </p:val>
                                        </p:tav>
                                      </p:tavLst>
                                    </p:anim>
                                    <p:anim calcmode="lin" valueType="num">
                                      <p:cBhvr>
                                        <p:cTn id="36"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p:bldP spid="11" grpId="0"/>
      <p:bldP spid="5" grpId="0" animBg="1"/>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0" y="0"/>
            <a:ext cx="12192000" cy="6858000"/>
          </a:xfrm>
          <a:prstGeom prst="rect">
            <a:avLst/>
          </a:prstGeom>
        </p:spPr>
      </p:pic>
      <p:sp>
        <p:nvSpPr>
          <p:cNvPr id="4" name="矩形 3"/>
          <p:cNvSpPr/>
          <p:nvPr/>
        </p:nvSpPr>
        <p:spPr>
          <a:xfrm>
            <a:off x="0" y="379563"/>
            <a:ext cx="12192000" cy="6098876"/>
          </a:xfrm>
          <a:prstGeom prst="rect">
            <a:avLst/>
          </a:prstGeom>
          <a:solidFill>
            <a:srgbClr val="EFE9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2"/>
          <a:stretch>
            <a:fillRect/>
          </a:stretch>
        </p:blipFill>
        <p:spPr>
          <a:xfrm>
            <a:off x="10194866" y="0"/>
            <a:ext cx="1997134" cy="6858000"/>
          </a:xfrm>
          <a:prstGeom prst="rect">
            <a:avLst/>
          </a:prstGeom>
        </p:spPr>
      </p:pic>
      <p:sp>
        <p:nvSpPr>
          <p:cNvPr id="12" name="文本框 11"/>
          <p:cNvSpPr txBox="1"/>
          <p:nvPr/>
        </p:nvSpPr>
        <p:spPr>
          <a:xfrm>
            <a:off x="118872" y="557784"/>
            <a:ext cx="2148840" cy="400110"/>
          </a:xfrm>
          <a:prstGeom prst="rect">
            <a:avLst/>
          </a:prstGeom>
          <a:noFill/>
        </p:spPr>
        <p:txBody>
          <a:bodyPr wrap="square" rtlCol="0">
            <a:spAutoFit/>
          </a:bodyPr>
          <a:lstStyle/>
          <a:p>
            <a:r>
              <a:rPr lang="zh-CN" altLang="en-US" sz="1400" dirty="0">
                <a:solidFill>
                  <a:srgbClr val="015823"/>
                </a:solidFill>
                <a:latin typeface="微软雅黑" panose="020B0503020204020204" pitchFamily="34" charset="-122"/>
                <a:ea typeface="微软雅黑" panose="020B0503020204020204" pitchFamily="34" charset="-122"/>
              </a:rPr>
              <a:t>第二章  </a:t>
            </a:r>
            <a:r>
              <a:rPr lang="zh-CN" altLang="en-US" sz="2000" b="1" dirty="0">
                <a:solidFill>
                  <a:srgbClr val="015823"/>
                </a:solidFill>
                <a:latin typeface="微软雅黑" panose="020B0503020204020204" pitchFamily="34" charset="-122"/>
                <a:ea typeface="微软雅黑" panose="020B0503020204020204" pitchFamily="34" charset="-122"/>
              </a:rPr>
              <a:t>活动目的</a:t>
            </a:r>
            <a:endParaRPr lang="zh-CN" altLang="en-US" sz="2000" b="1" dirty="0">
              <a:solidFill>
                <a:srgbClr val="015823"/>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0" y="977188"/>
            <a:ext cx="1944000" cy="0"/>
          </a:xfrm>
          <a:prstGeom prst="line">
            <a:avLst/>
          </a:prstGeom>
          <a:ln>
            <a:solidFill>
              <a:srgbClr val="015823"/>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52400" y="1034338"/>
            <a:ext cx="1944000" cy="0"/>
          </a:xfrm>
          <a:prstGeom prst="line">
            <a:avLst/>
          </a:prstGeom>
          <a:ln>
            <a:solidFill>
              <a:srgbClr val="015823"/>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0" y="2337230"/>
            <a:ext cx="7772400" cy="1076325"/>
          </a:xfrm>
          <a:prstGeom prst="rect">
            <a:avLst/>
          </a:prstGeom>
          <a:solidFill>
            <a:srgbClr val="0158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279341" y="2522457"/>
            <a:ext cx="7531159" cy="707886"/>
          </a:xfrm>
          <a:prstGeom prst="rect">
            <a:avLst/>
          </a:prstGeom>
          <a:noFill/>
        </p:spPr>
        <p:txBody>
          <a:bodyPr wrap="square" rtlCol="0">
            <a:spAutoFit/>
          </a:bodyPr>
          <a:lstStyle/>
          <a:p>
            <a:r>
              <a:rPr lang="zh-CN" altLang="en-US" sz="4000" b="1" dirty="0">
                <a:solidFill>
                  <a:srgbClr val="EFE9C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端午节是我国二千多年的旧习俗</a:t>
            </a:r>
            <a:endParaRPr lang="en-US" altLang="zh-CN" sz="4000" b="1" dirty="0">
              <a:solidFill>
                <a:srgbClr val="EFE9C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1" name="矩形 10"/>
          <p:cNvSpPr/>
          <p:nvPr/>
        </p:nvSpPr>
        <p:spPr>
          <a:xfrm>
            <a:off x="0" y="3755579"/>
            <a:ext cx="9963150" cy="1076325"/>
          </a:xfrm>
          <a:prstGeom prst="rect">
            <a:avLst/>
          </a:prstGeom>
          <a:solidFill>
            <a:srgbClr val="0158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282546" y="3938791"/>
            <a:ext cx="9553575" cy="707886"/>
          </a:xfrm>
          <a:prstGeom prst="rect">
            <a:avLst/>
          </a:prstGeom>
          <a:noFill/>
        </p:spPr>
        <p:txBody>
          <a:bodyPr wrap="square" rtlCol="0">
            <a:spAutoFit/>
          </a:bodyPr>
          <a:lstStyle/>
          <a:p>
            <a:r>
              <a:rPr lang="zh-CN" altLang="en-US" sz="4000" b="1" dirty="0">
                <a:solidFill>
                  <a:srgbClr val="EFE9C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通过本次活动使同学们进一步了解端午节</a:t>
            </a:r>
            <a:endParaRPr lang="zh-CN" altLang="en-US" sz="4000" b="1" dirty="0">
              <a:solidFill>
                <a:srgbClr val="EFE9C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17" name="图片 16"/>
          <p:cNvPicPr>
            <a:picLocks noChangeAspect="1"/>
          </p:cNvPicPr>
          <p:nvPr/>
        </p:nvPicPr>
        <p:blipFill>
          <a:blip r:embed="rId3"/>
          <a:stretch>
            <a:fillRect/>
          </a:stretch>
        </p:blipFill>
        <p:spPr>
          <a:xfrm>
            <a:off x="8067586" y="379563"/>
            <a:ext cx="2450992" cy="3309734"/>
          </a:xfrm>
          <a:prstGeom prst="rect">
            <a:avLst/>
          </a:prstGeom>
        </p:spPr>
      </p:pic>
      <p:pic>
        <p:nvPicPr>
          <p:cNvPr id="23" name="图片 22"/>
          <p:cNvPicPr>
            <a:picLocks noChangeAspect="1"/>
          </p:cNvPicPr>
          <p:nvPr/>
        </p:nvPicPr>
        <p:blipFill>
          <a:blip r:embed="rId4"/>
          <a:stretch>
            <a:fillRect/>
          </a:stretch>
        </p:blipFill>
        <p:spPr>
          <a:xfrm>
            <a:off x="747522" y="4659654"/>
            <a:ext cx="2081403" cy="2081403"/>
          </a:xfrm>
          <a:prstGeom prst="rect">
            <a:avLst/>
          </a:prstGeom>
        </p:spPr>
      </p:pic>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par>
                          <p:cTn id="20" fill="hold">
                            <p:stCondLst>
                              <p:cond delay="2000"/>
                            </p:stCondLst>
                            <p:childTnLst>
                              <p:par>
                                <p:cTn id="21" presetID="52" presetClass="entr" presetSubtype="0"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Scale>
                                      <p:cBhvr>
                                        <p:cTn id="23"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2"/>
                                        </p:tgtEl>
                                        <p:attrNameLst>
                                          <p:attrName>ppt_x</p:attrName>
                                          <p:attrName>ppt_y</p:attrName>
                                        </p:attrNameLst>
                                      </p:cBhvr>
                                    </p:animMotion>
                                    <p:animEffect transition="in" filter="fade">
                                      <p:cBhvr>
                                        <p:cTn id="25" dur="1000"/>
                                        <p:tgtEl>
                                          <p:spTgt spid="2"/>
                                        </p:tgtEl>
                                      </p:cBhvr>
                                    </p:animEffect>
                                  </p:childTnLst>
                                </p:cTn>
                              </p:par>
                            </p:childTnLst>
                          </p:cTn>
                        </p:par>
                        <p:par>
                          <p:cTn id="26" fill="hold">
                            <p:stCondLst>
                              <p:cond delay="3000"/>
                            </p:stCondLst>
                            <p:childTnLst>
                              <p:par>
                                <p:cTn id="27" presetID="52" presetClass="entr" presetSubtype="0"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Scale>
                                      <p:cBhvr>
                                        <p:cTn id="29"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1000" decel="50000" fill="hold">
                                          <p:stCondLst>
                                            <p:cond delay="0"/>
                                          </p:stCondLst>
                                        </p:cTn>
                                        <p:tgtEl>
                                          <p:spTgt spid="10"/>
                                        </p:tgtEl>
                                        <p:attrNameLst>
                                          <p:attrName>ppt_x</p:attrName>
                                          <p:attrName>ppt_y</p:attrName>
                                        </p:attrNameLst>
                                      </p:cBhvr>
                                    </p:animMotion>
                                    <p:animEffect transition="in" filter="fade">
                                      <p:cBhvr>
                                        <p:cTn id="31" dur="1000"/>
                                        <p:tgtEl>
                                          <p:spTgt spid="10"/>
                                        </p:tgtEl>
                                      </p:cBhvr>
                                    </p:animEffect>
                                  </p:childTnLst>
                                </p:cTn>
                              </p:par>
                            </p:childTnLst>
                          </p:cTn>
                        </p:par>
                        <p:par>
                          <p:cTn id="32" fill="hold">
                            <p:stCondLst>
                              <p:cond delay="4000"/>
                            </p:stCondLst>
                            <p:childTnLst>
                              <p:par>
                                <p:cTn id="33" presetID="42" presetClass="entr" presetSubtype="0" fill="hold"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1000"/>
                                        <p:tgtEl>
                                          <p:spTgt spid="17"/>
                                        </p:tgtEl>
                                      </p:cBhvr>
                                    </p:animEffect>
                                    <p:anim calcmode="lin" valueType="num">
                                      <p:cBhvr>
                                        <p:cTn id="36" dur="1000" fill="hold"/>
                                        <p:tgtEl>
                                          <p:spTgt spid="17"/>
                                        </p:tgtEl>
                                        <p:attrNameLst>
                                          <p:attrName>ppt_x</p:attrName>
                                        </p:attrNameLst>
                                      </p:cBhvr>
                                      <p:tavLst>
                                        <p:tav tm="0">
                                          <p:val>
                                            <p:strVal val="#ppt_x"/>
                                          </p:val>
                                        </p:tav>
                                        <p:tav tm="100000">
                                          <p:val>
                                            <p:strVal val="#ppt_x"/>
                                          </p:val>
                                        </p:tav>
                                      </p:tavLst>
                                    </p:anim>
                                    <p:anim calcmode="lin" valueType="num">
                                      <p:cBhvr>
                                        <p:cTn id="37" dur="1000" fill="hold"/>
                                        <p:tgtEl>
                                          <p:spTgt spid="17"/>
                                        </p:tgtEl>
                                        <p:attrNameLst>
                                          <p:attrName>ppt_y</p:attrName>
                                        </p:attrNameLst>
                                      </p:cBhvr>
                                      <p:tavLst>
                                        <p:tav tm="0">
                                          <p:val>
                                            <p:strVal val="#ppt_y+.1"/>
                                          </p:val>
                                        </p:tav>
                                        <p:tav tm="100000">
                                          <p:val>
                                            <p:strVal val="#ppt_y"/>
                                          </p:val>
                                        </p:tav>
                                      </p:tavLst>
                                    </p:anim>
                                  </p:childTnLst>
                                </p:cTn>
                              </p:par>
                            </p:childTnLst>
                          </p:cTn>
                        </p:par>
                        <p:par>
                          <p:cTn id="38" fill="hold">
                            <p:stCondLst>
                              <p:cond delay="5000"/>
                            </p:stCondLst>
                            <p:childTnLst>
                              <p:par>
                                <p:cTn id="39" presetID="42" presetClass="entr" presetSubtype="0" fill="hold" nodeType="after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fade">
                                      <p:cBhvr>
                                        <p:cTn id="41" dur="1000"/>
                                        <p:tgtEl>
                                          <p:spTgt spid="23"/>
                                        </p:tgtEl>
                                      </p:cBhvr>
                                    </p:animEffect>
                                    <p:anim calcmode="lin" valueType="num">
                                      <p:cBhvr>
                                        <p:cTn id="42" dur="1000" fill="hold"/>
                                        <p:tgtEl>
                                          <p:spTgt spid="23"/>
                                        </p:tgtEl>
                                        <p:attrNameLst>
                                          <p:attrName>ppt_x</p:attrName>
                                        </p:attrNameLst>
                                      </p:cBhvr>
                                      <p:tavLst>
                                        <p:tav tm="0">
                                          <p:val>
                                            <p:strVal val="#ppt_x"/>
                                          </p:val>
                                        </p:tav>
                                        <p:tav tm="100000">
                                          <p:val>
                                            <p:strVal val="#ppt_x"/>
                                          </p:val>
                                        </p:tav>
                                      </p:tavLst>
                                    </p:anim>
                                    <p:anim calcmode="lin" valueType="num">
                                      <p:cBhvr>
                                        <p:cTn id="43"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p:bldP spid="11" grpId="0" animBg="1"/>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stretch>
            <a:fillRect/>
          </a:stretch>
        </p:blipFill>
        <p:spPr>
          <a:xfrm>
            <a:off x="0" y="0"/>
            <a:ext cx="12192000" cy="6858000"/>
          </a:xfrm>
          <a:prstGeom prst="rect">
            <a:avLst/>
          </a:prstGeom>
        </p:spPr>
      </p:pic>
      <p:sp>
        <p:nvSpPr>
          <p:cNvPr id="3" name="文本框 2"/>
          <p:cNvSpPr txBox="1"/>
          <p:nvPr/>
        </p:nvSpPr>
        <p:spPr>
          <a:xfrm>
            <a:off x="5021580" y="678553"/>
            <a:ext cx="2148840" cy="400110"/>
          </a:xfrm>
          <a:prstGeom prst="rect">
            <a:avLst/>
          </a:prstGeom>
          <a:noFill/>
        </p:spPr>
        <p:txBody>
          <a:bodyPr wrap="square" rtlCol="0">
            <a:spAutoFit/>
          </a:bodyPr>
          <a:lstStyle/>
          <a:p>
            <a:r>
              <a:rPr lang="zh-CN" altLang="en-US" sz="1400" dirty="0">
                <a:solidFill>
                  <a:srgbClr val="015823"/>
                </a:solidFill>
                <a:latin typeface="微软雅黑" panose="020B0503020204020204" pitchFamily="34" charset="-122"/>
                <a:ea typeface="微软雅黑" panose="020B0503020204020204" pitchFamily="34" charset="-122"/>
              </a:rPr>
              <a:t>第三章  </a:t>
            </a:r>
            <a:r>
              <a:rPr lang="zh-CN" altLang="en-US" sz="2000" b="1" dirty="0">
                <a:solidFill>
                  <a:srgbClr val="015823"/>
                </a:solidFill>
                <a:latin typeface="微软雅黑" panose="020B0503020204020204" pitchFamily="34" charset="-122"/>
                <a:ea typeface="微软雅黑" panose="020B0503020204020204" pitchFamily="34" charset="-122"/>
              </a:rPr>
              <a:t>活动主旨</a:t>
            </a:r>
            <a:endParaRPr lang="zh-CN" altLang="en-US" sz="2000" b="1" dirty="0">
              <a:solidFill>
                <a:srgbClr val="015823"/>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4819291" y="1078663"/>
            <a:ext cx="1944000" cy="0"/>
          </a:xfrm>
          <a:prstGeom prst="line">
            <a:avLst/>
          </a:prstGeom>
          <a:ln>
            <a:solidFill>
              <a:srgbClr val="015823"/>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5021580" y="1146482"/>
            <a:ext cx="1944000" cy="0"/>
          </a:xfrm>
          <a:prstGeom prst="line">
            <a:avLst/>
          </a:prstGeom>
          <a:ln>
            <a:solidFill>
              <a:srgbClr val="015823"/>
            </a:solidFill>
          </a:ln>
        </p:spPr>
        <p:style>
          <a:lnRef idx="1">
            <a:schemeClr val="accent1"/>
          </a:lnRef>
          <a:fillRef idx="0">
            <a:schemeClr val="accent1"/>
          </a:fillRef>
          <a:effectRef idx="0">
            <a:schemeClr val="accent1"/>
          </a:effectRef>
          <a:fontRef idx="minor">
            <a:schemeClr val="tx1"/>
          </a:fontRef>
        </p:style>
      </p:cxnSp>
      <p:pic>
        <p:nvPicPr>
          <p:cNvPr id="9" name="图片 8"/>
          <p:cNvPicPr>
            <a:picLocks noChangeAspect="1"/>
          </p:cNvPicPr>
          <p:nvPr/>
        </p:nvPicPr>
        <p:blipFill>
          <a:blip r:embed="rId2"/>
          <a:stretch>
            <a:fillRect/>
          </a:stretch>
        </p:blipFill>
        <p:spPr>
          <a:xfrm>
            <a:off x="1847149" y="1546288"/>
            <a:ext cx="1222076" cy="1222076"/>
          </a:xfrm>
          <a:prstGeom prst="rect">
            <a:avLst/>
          </a:prstGeom>
        </p:spPr>
      </p:pic>
      <p:sp>
        <p:nvSpPr>
          <p:cNvPr id="10" name="文本框 9"/>
          <p:cNvSpPr txBox="1"/>
          <p:nvPr/>
        </p:nvSpPr>
        <p:spPr>
          <a:xfrm>
            <a:off x="3129609" y="1856840"/>
            <a:ext cx="7222089" cy="829945"/>
          </a:xfrm>
          <a:prstGeom prst="rect">
            <a:avLst/>
          </a:prstGeom>
          <a:noFill/>
        </p:spPr>
        <p:txBody>
          <a:bodyPr wrap="square" rtlCol="0">
            <a:spAutoFit/>
          </a:bodyPr>
          <a:lstStyle/>
          <a:p>
            <a:pPr>
              <a:lnSpc>
                <a:spcPct val="150000"/>
              </a:lnSpc>
            </a:pPr>
            <a:r>
              <a:rPr lang="zh-CN" altLang="en-US" sz="1600" dirty="0">
                <a:latin typeface="微软雅黑" panose="020B0503020204020204" pitchFamily="34" charset="-122"/>
                <a:ea typeface="微软雅黑" panose="020B0503020204020204" pitchFamily="34" charset="-122"/>
              </a:rPr>
              <a:t>自古以来端午节便有划龙舟及食粽等节日活动。自</a:t>
            </a:r>
            <a:r>
              <a:rPr lang="en-US" altLang="zh-CN" sz="1600" dirty="0">
                <a:latin typeface="微软雅黑" panose="020B0503020204020204" pitchFamily="34" charset="-122"/>
                <a:ea typeface="微软雅黑" panose="020B0503020204020204" pitchFamily="34" charset="-122"/>
              </a:rPr>
              <a:t>2008</a:t>
            </a:r>
            <a:r>
              <a:rPr lang="zh-CN" altLang="en-US" sz="1600" dirty="0">
                <a:latin typeface="微软雅黑" panose="020B0503020204020204" pitchFamily="34" charset="-122"/>
                <a:ea typeface="微软雅黑" panose="020B0503020204020204" pitchFamily="34" charset="-122"/>
              </a:rPr>
              <a:t>年起，端午节被列为国家法定节假日。</a:t>
            </a:r>
            <a:endParaRPr lang="zh-CN" altLang="en-US" sz="1600" dirty="0">
              <a:latin typeface="微软雅黑" panose="020B0503020204020204" pitchFamily="34" charset="-122"/>
              <a:ea typeface="微软雅黑" panose="020B0503020204020204" pitchFamily="34" charset="-122"/>
            </a:endParaRPr>
          </a:p>
        </p:txBody>
      </p:sp>
      <p:pic>
        <p:nvPicPr>
          <p:cNvPr id="13" name="图片 12"/>
          <p:cNvPicPr>
            <a:picLocks noChangeAspect="1"/>
          </p:cNvPicPr>
          <p:nvPr/>
        </p:nvPicPr>
        <p:blipFill>
          <a:blip r:embed="rId2"/>
          <a:stretch>
            <a:fillRect/>
          </a:stretch>
        </p:blipFill>
        <p:spPr>
          <a:xfrm>
            <a:off x="1847149" y="2841117"/>
            <a:ext cx="1222076" cy="1222076"/>
          </a:xfrm>
          <a:prstGeom prst="rect">
            <a:avLst/>
          </a:prstGeom>
        </p:spPr>
      </p:pic>
      <p:sp>
        <p:nvSpPr>
          <p:cNvPr id="14" name="文本框 13"/>
          <p:cNvSpPr txBox="1"/>
          <p:nvPr/>
        </p:nvSpPr>
        <p:spPr>
          <a:xfrm>
            <a:off x="3129608" y="2919002"/>
            <a:ext cx="7222090" cy="1200329"/>
          </a:xfrm>
          <a:prstGeom prst="rect">
            <a:avLst/>
          </a:prstGeom>
          <a:noFill/>
        </p:spPr>
        <p:txBody>
          <a:bodyPr wrap="square" rtlCol="0">
            <a:spAutoFit/>
          </a:bodyPr>
          <a:lstStyle/>
          <a:p>
            <a:pPr>
              <a:lnSpc>
                <a:spcPct val="150000"/>
              </a:lnSpc>
            </a:pPr>
            <a:r>
              <a:rPr lang="en-US" altLang="zh-CN" sz="1600" dirty="0">
                <a:latin typeface="微软雅黑" panose="020B0503020204020204" pitchFamily="34" charset="-122"/>
                <a:ea typeface="微软雅黑" panose="020B0503020204020204" pitchFamily="34" charset="-122"/>
              </a:rPr>
              <a:t>2006</a:t>
            </a:r>
            <a:r>
              <a:rPr lang="zh-CN" altLang="en-US" sz="1600" dirty="0">
                <a:latin typeface="微软雅黑" panose="020B0503020204020204" pitchFamily="34" charset="-122"/>
                <a:ea typeface="微软雅黑" panose="020B0503020204020204" pitchFamily="34" charset="-122"/>
              </a:rPr>
              <a:t>年</a:t>
            </a:r>
            <a:r>
              <a:rPr lang="en-US" altLang="zh-CN" sz="1600" dirty="0">
                <a:latin typeface="微软雅黑" panose="020B0503020204020204" pitchFamily="34" charset="-122"/>
                <a:ea typeface="微软雅黑" panose="020B0503020204020204" pitchFamily="34" charset="-122"/>
              </a:rPr>
              <a:t>5</a:t>
            </a:r>
            <a:r>
              <a:rPr lang="zh-CN" altLang="en-US" sz="1600" dirty="0">
                <a:latin typeface="微软雅黑" panose="020B0503020204020204" pitchFamily="34" charset="-122"/>
                <a:ea typeface="微软雅黑" panose="020B0503020204020204" pitchFamily="34" charset="-122"/>
              </a:rPr>
              <a:t>月，国务院将其列入首批国家级非物质文化遗产名录；</a:t>
            </a:r>
            <a:r>
              <a:rPr lang="en-US" altLang="zh-CN" sz="1600" dirty="0">
                <a:latin typeface="微软雅黑" panose="020B0503020204020204" pitchFamily="34" charset="-122"/>
                <a:ea typeface="微软雅黑" panose="020B0503020204020204" pitchFamily="34" charset="-122"/>
              </a:rPr>
              <a:t>2009</a:t>
            </a:r>
            <a:r>
              <a:rPr lang="zh-CN" altLang="en-US" sz="1600" dirty="0">
                <a:latin typeface="微软雅黑" panose="020B0503020204020204" pitchFamily="34" charset="-122"/>
                <a:ea typeface="微软雅黑" panose="020B0503020204020204" pitchFamily="34" charset="-122"/>
              </a:rPr>
              <a:t>年</a:t>
            </a:r>
            <a:r>
              <a:rPr lang="en-US" altLang="zh-CN" sz="1600" dirty="0">
                <a:latin typeface="微软雅黑" panose="020B0503020204020204" pitchFamily="34" charset="-122"/>
                <a:ea typeface="微软雅黑" panose="020B0503020204020204" pitchFamily="34" charset="-122"/>
              </a:rPr>
              <a:t>9</a:t>
            </a:r>
            <a:r>
              <a:rPr lang="zh-CN" altLang="en-US" sz="1600" dirty="0">
                <a:latin typeface="微软雅黑" panose="020B0503020204020204" pitchFamily="34" charset="-122"/>
                <a:ea typeface="微软雅黑" panose="020B0503020204020204" pitchFamily="34" charset="-122"/>
              </a:rPr>
              <a:t>月，联合国教科文组织正式审议并批准中国端午节列入世界非物质文化遗产，成为中国首个入选世界非遗的节日。</a:t>
            </a:r>
            <a:endParaRPr lang="zh-CN" altLang="en-US" sz="1600" dirty="0">
              <a:latin typeface="微软雅黑" panose="020B0503020204020204" pitchFamily="34" charset="-122"/>
              <a:ea typeface="微软雅黑" panose="020B0503020204020204" pitchFamily="34" charset="-122"/>
            </a:endParaRPr>
          </a:p>
        </p:txBody>
      </p:sp>
      <p:pic>
        <p:nvPicPr>
          <p:cNvPr id="16" name="图片 15"/>
          <p:cNvPicPr>
            <a:picLocks noChangeAspect="1"/>
          </p:cNvPicPr>
          <p:nvPr/>
        </p:nvPicPr>
        <p:blipFill>
          <a:blip r:embed="rId2"/>
          <a:stretch>
            <a:fillRect/>
          </a:stretch>
        </p:blipFill>
        <p:spPr>
          <a:xfrm>
            <a:off x="1847149" y="4102642"/>
            <a:ext cx="1222076" cy="1222076"/>
          </a:xfrm>
          <a:prstGeom prst="rect">
            <a:avLst/>
          </a:prstGeom>
        </p:spPr>
      </p:pic>
      <p:sp>
        <p:nvSpPr>
          <p:cNvPr id="17" name="文本框 16"/>
          <p:cNvSpPr txBox="1"/>
          <p:nvPr/>
        </p:nvSpPr>
        <p:spPr>
          <a:xfrm>
            <a:off x="3129609" y="4413194"/>
            <a:ext cx="7291100" cy="830997"/>
          </a:xfrm>
          <a:prstGeom prst="rect">
            <a:avLst/>
          </a:prstGeom>
          <a:noFill/>
        </p:spPr>
        <p:txBody>
          <a:bodyPr wrap="square" rtlCol="0">
            <a:spAutoFit/>
          </a:bodyPr>
          <a:lstStyle/>
          <a:p>
            <a:pPr>
              <a:lnSpc>
                <a:spcPct val="150000"/>
              </a:lnSpc>
            </a:pPr>
            <a:r>
              <a:rPr lang="zh-CN" altLang="en-US" sz="1600" dirty="0">
                <a:latin typeface="微软雅黑" panose="020B0503020204020204" pitchFamily="34" charset="-122"/>
                <a:ea typeface="微软雅黑" panose="020B0503020204020204" pitchFamily="34" charset="-122"/>
              </a:rPr>
              <a:t>端午节，为每年农历五月初五。它的第一个午日正是登高顺阳好天气之日，故五月初五亦称为“端阳节”。</a:t>
            </a:r>
            <a:endParaRPr lang="zh-CN" altLang="en-US" sz="1600" dirty="0">
              <a:latin typeface="微软雅黑" panose="020B0503020204020204" pitchFamily="34" charset="-122"/>
              <a:ea typeface="微软雅黑" panose="020B0503020204020204" pitchFamily="34" charset="-122"/>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500"/>
                                        <p:tgtEl>
                                          <p:spTgt spid="4"/>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par>
                          <p:cTn id="18" fill="hold">
                            <p:stCondLst>
                              <p:cond delay="1500"/>
                            </p:stCondLst>
                            <p:childTnLst>
                              <p:par>
                                <p:cTn id="19" presetID="2" presetClass="entr" presetSubtype="8"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0-#ppt_w/2"/>
                                          </p:val>
                                        </p:tav>
                                        <p:tav tm="100000">
                                          <p:val>
                                            <p:strVal val="#ppt_x"/>
                                          </p:val>
                                        </p:tav>
                                      </p:tavLst>
                                    </p:anim>
                                    <p:anim calcmode="lin" valueType="num">
                                      <p:cBhvr additive="base">
                                        <p:cTn id="22" dur="500" fill="hold"/>
                                        <p:tgtEl>
                                          <p:spTgt spid="9"/>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1+#ppt_w/2"/>
                                          </p:val>
                                        </p:tav>
                                        <p:tav tm="100000">
                                          <p:val>
                                            <p:strVal val="#ppt_x"/>
                                          </p:val>
                                        </p:tav>
                                      </p:tavLst>
                                    </p:anim>
                                    <p:anim calcmode="lin" valueType="num">
                                      <p:cBhvr additive="base">
                                        <p:cTn id="26" dur="500" fill="hold"/>
                                        <p:tgtEl>
                                          <p:spTgt spid="10"/>
                                        </p:tgtEl>
                                        <p:attrNameLst>
                                          <p:attrName>ppt_y</p:attrName>
                                        </p:attrNameLst>
                                      </p:cBhvr>
                                      <p:tavLst>
                                        <p:tav tm="0">
                                          <p:val>
                                            <p:strVal val="#ppt_y"/>
                                          </p:val>
                                        </p:tav>
                                        <p:tav tm="100000">
                                          <p:val>
                                            <p:strVal val="#ppt_y"/>
                                          </p:val>
                                        </p:tav>
                                      </p:tavLst>
                                    </p:anim>
                                  </p:childTnLst>
                                </p:cTn>
                              </p:par>
                            </p:childTnLst>
                          </p:cTn>
                        </p:par>
                        <p:par>
                          <p:cTn id="27" fill="hold">
                            <p:stCondLst>
                              <p:cond delay="2000"/>
                            </p:stCondLst>
                            <p:childTnLst>
                              <p:par>
                                <p:cTn id="28" presetID="2" presetClass="entr" presetSubtype="8" fill="hold" nodeType="afterEffect">
                                  <p:stCondLst>
                                    <p:cond delay="500"/>
                                  </p:stCondLst>
                                  <p:childTnLst>
                                    <p:set>
                                      <p:cBhvr>
                                        <p:cTn id="29" dur="1" fill="hold">
                                          <p:stCondLst>
                                            <p:cond delay="0"/>
                                          </p:stCondLst>
                                        </p:cTn>
                                        <p:tgtEl>
                                          <p:spTgt spid="13"/>
                                        </p:tgtEl>
                                        <p:attrNameLst>
                                          <p:attrName>style.visibility</p:attrName>
                                        </p:attrNameLst>
                                      </p:cBhvr>
                                      <p:to>
                                        <p:strVal val="visible"/>
                                      </p:to>
                                    </p:set>
                                    <p:anim calcmode="lin" valueType="num">
                                      <p:cBhvr additive="base">
                                        <p:cTn id="30" dur="500" fill="hold"/>
                                        <p:tgtEl>
                                          <p:spTgt spid="13"/>
                                        </p:tgtEl>
                                        <p:attrNameLst>
                                          <p:attrName>ppt_x</p:attrName>
                                        </p:attrNameLst>
                                      </p:cBhvr>
                                      <p:tavLst>
                                        <p:tav tm="0">
                                          <p:val>
                                            <p:strVal val="0-#ppt_w/2"/>
                                          </p:val>
                                        </p:tav>
                                        <p:tav tm="100000">
                                          <p:val>
                                            <p:strVal val="#ppt_x"/>
                                          </p:val>
                                        </p:tav>
                                      </p:tavLst>
                                    </p:anim>
                                    <p:anim calcmode="lin" valueType="num">
                                      <p:cBhvr additive="base">
                                        <p:cTn id="31" dur="500" fill="hold"/>
                                        <p:tgtEl>
                                          <p:spTgt spid="13"/>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500"/>
                                  </p:stCondLst>
                                  <p:childTnLst>
                                    <p:set>
                                      <p:cBhvr>
                                        <p:cTn id="33" dur="1" fill="hold">
                                          <p:stCondLst>
                                            <p:cond delay="0"/>
                                          </p:stCondLst>
                                        </p:cTn>
                                        <p:tgtEl>
                                          <p:spTgt spid="14"/>
                                        </p:tgtEl>
                                        <p:attrNameLst>
                                          <p:attrName>style.visibility</p:attrName>
                                        </p:attrNameLst>
                                      </p:cBhvr>
                                      <p:to>
                                        <p:strVal val="visible"/>
                                      </p:to>
                                    </p:set>
                                    <p:anim calcmode="lin" valueType="num">
                                      <p:cBhvr additive="base">
                                        <p:cTn id="34" dur="500" fill="hold"/>
                                        <p:tgtEl>
                                          <p:spTgt spid="14"/>
                                        </p:tgtEl>
                                        <p:attrNameLst>
                                          <p:attrName>ppt_x</p:attrName>
                                        </p:attrNameLst>
                                      </p:cBhvr>
                                      <p:tavLst>
                                        <p:tav tm="0">
                                          <p:val>
                                            <p:strVal val="1+#ppt_w/2"/>
                                          </p:val>
                                        </p:tav>
                                        <p:tav tm="100000">
                                          <p:val>
                                            <p:strVal val="#ppt_x"/>
                                          </p:val>
                                        </p:tav>
                                      </p:tavLst>
                                    </p:anim>
                                    <p:anim calcmode="lin" valueType="num">
                                      <p:cBhvr additive="base">
                                        <p:cTn id="35" dur="500" fill="hold"/>
                                        <p:tgtEl>
                                          <p:spTgt spid="14"/>
                                        </p:tgtEl>
                                        <p:attrNameLst>
                                          <p:attrName>ppt_y</p:attrName>
                                        </p:attrNameLst>
                                      </p:cBhvr>
                                      <p:tavLst>
                                        <p:tav tm="0">
                                          <p:val>
                                            <p:strVal val="#ppt_y"/>
                                          </p:val>
                                        </p:tav>
                                        <p:tav tm="100000">
                                          <p:val>
                                            <p:strVal val="#ppt_y"/>
                                          </p:val>
                                        </p:tav>
                                      </p:tavLst>
                                    </p:anim>
                                  </p:childTnLst>
                                </p:cTn>
                              </p:par>
                            </p:childTnLst>
                          </p:cTn>
                        </p:par>
                        <p:par>
                          <p:cTn id="36" fill="hold">
                            <p:stCondLst>
                              <p:cond delay="3000"/>
                            </p:stCondLst>
                            <p:childTnLst>
                              <p:par>
                                <p:cTn id="37" presetID="2" presetClass="entr" presetSubtype="8" fill="hold" nodeType="afterEffect">
                                  <p:stCondLst>
                                    <p:cond delay="500"/>
                                  </p:stCondLst>
                                  <p:childTnLst>
                                    <p:set>
                                      <p:cBhvr>
                                        <p:cTn id="38" dur="1" fill="hold">
                                          <p:stCondLst>
                                            <p:cond delay="0"/>
                                          </p:stCondLst>
                                        </p:cTn>
                                        <p:tgtEl>
                                          <p:spTgt spid="16"/>
                                        </p:tgtEl>
                                        <p:attrNameLst>
                                          <p:attrName>style.visibility</p:attrName>
                                        </p:attrNameLst>
                                      </p:cBhvr>
                                      <p:to>
                                        <p:strVal val="visible"/>
                                      </p:to>
                                    </p:set>
                                    <p:anim calcmode="lin" valueType="num">
                                      <p:cBhvr additive="base">
                                        <p:cTn id="39" dur="500" fill="hold"/>
                                        <p:tgtEl>
                                          <p:spTgt spid="16"/>
                                        </p:tgtEl>
                                        <p:attrNameLst>
                                          <p:attrName>ppt_x</p:attrName>
                                        </p:attrNameLst>
                                      </p:cBhvr>
                                      <p:tavLst>
                                        <p:tav tm="0">
                                          <p:val>
                                            <p:strVal val="0-#ppt_w/2"/>
                                          </p:val>
                                        </p:tav>
                                        <p:tav tm="100000">
                                          <p:val>
                                            <p:strVal val="#ppt_x"/>
                                          </p:val>
                                        </p:tav>
                                      </p:tavLst>
                                    </p:anim>
                                    <p:anim calcmode="lin" valueType="num">
                                      <p:cBhvr additive="base">
                                        <p:cTn id="40" dur="500" fill="hold"/>
                                        <p:tgtEl>
                                          <p:spTgt spid="16"/>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500"/>
                                  </p:stCondLst>
                                  <p:childTnLst>
                                    <p:set>
                                      <p:cBhvr>
                                        <p:cTn id="42" dur="1" fill="hold">
                                          <p:stCondLst>
                                            <p:cond delay="0"/>
                                          </p:stCondLst>
                                        </p:cTn>
                                        <p:tgtEl>
                                          <p:spTgt spid="17"/>
                                        </p:tgtEl>
                                        <p:attrNameLst>
                                          <p:attrName>style.visibility</p:attrName>
                                        </p:attrNameLst>
                                      </p:cBhvr>
                                      <p:to>
                                        <p:strVal val="visible"/>
                                      </p:to>
                                    </p:set>
                                    <p:anim calcmode="lin" valueType="num">
                                      <p:cBhvr additive="base">
                                        <p:cTn id="43" dur="500" fill="hold"/>
                                        <p:tgtEl>
                                          <p:spTgt spid="17"/>
                                        </p:tgtEl>
                                        <p:attrNameLst>
                                          <p:attrName>ppt_x</p:attrName>
                                        </p:attrNameLst>
                                      </p:cBhvr>
                                      <p:tavLst>
                                        <p:tav tm="0">
                                          <p:val>
                                            <p:strVal val="1+#ppt_w/2"/>
                                          </p:val>
                                        </p:tav>
                                        <p:tav tm="100000">
                                          <p:val>
                                            <p:strVal val="#ppt_x"/>
                                          </p:val>
                                        </p:tav>
                                      </p:tavLst>
                                    </p:anim>
                                    <p:anim calcmode="lin" valueType="num">
                                      <p:cBhvr additive="base">
                                        <p:cTn id="44"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0" grpId="0"/>
      <p:bldP spid="14" grpId="0"/>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0" y="0"/>
            <a:ext cx="12192000" cy="6858000"/>
          </a:xfrm>
          <a:prstGeom prst="rect">
            <a:avLst/>
          </a:prstGeom>
        </p:spPr>
      </p:pic>
      <p:sp>
        <p:nvSpPr>
          <p:cNvPr id="4" name="矩形 3"/>
          <p:cNvSpPr/>
          <p:nvPr/>
        </p:nvSpPr>
        <p:spPr>
          <a:xfrm>
            <a:off x="0" y="379563"/>
            <a:ext cx="12192000" cy="6098876"/>
          </a:xfrm>
          <a:prstGeom prst="rect">
            <a:avLst/>
          </a:prstGeom>
          <a:solidFill>
            <a:srgbClr val="EFE9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p:nvPicPr>
        <p:blipFill>
          <a:blip r:embed="rId2"/>
          <a:stretch>
            <a:fillRect/>
          </a:stretch>
        </p:blipFill>
        <p:spPr>
          <a:xfrm>
            <a:off x="1640428" y="2413004"/>
            <a:ext cx="8666581" cy="5145782"/>
          </a:xfrm>
          <a:prstGeom prst="rect">
            <a:avLst/>
          </a:prstGeom>
        </p:spPr>
      </p:pic>
      <p:pic>
        <p:nvPicPr>
          <p:cNvPr id="9" name="图片 8"/>
          <p:cNvPicPr>
            <a:picLocks noChangeAspect="1"/>
          </p:cNvPicPr>
          <p:nvPr/>
        </p:nvPicPr>
        <p:blipFill>
          <a:blip r:embed="rId3"/>
          <a:stretch>
            <a:fillRect/>
          </a:stretch>
        </p:blipFill>
        <p:spPr>
          <a:xfrm>
            <a:off x="10194866" y="0"/>
            <a:ext cx="1997134" cy="6858000"/>
          </a:xfrm>
          <a:prstGeom prst="rect">
            <a:avLst/>
          </a:prstGeom>
        </p:spPr>
      </p:pic>
      <p:sp>
        <p:nvSpPr>
          <p:cNvPr id="12" name="文本框 11"/>
          <p:cNvSpPr txBox="1"/>
          <p:nvPr/>
        </p:nvSpPr>
        <p:spPr>
          <a:xfrm>
            <a:off x="118872" y="557784"/>
            <a:ext cx="2148840" cy="400110"/>
          </a:xfrm>
          <a:prstGeom prst="rect">
            <a:avLst/>
          </a:prstGeom>
          <a:noFill/>
        </p:spPr>
        <p:txBody>
          <a:bodyPr wrap="square" rtlCol="0">
            <a:spAutoFit/>
          </a:bodyPr>
          <a:lstStyle/>
          <a:p>
            <a:r>
              <a:rPr lang="zh-CN" altLang="en-US" sz="1400" dirty="0">
                <a:solidFill>
                  <a:srgbClr val="015823"/>
                </a:solidFill>
                <a:latin typeface="微软雅黑" panose="020B0503020204020204" pitchFamily="34" charset="-122"/>
                <a:ea typeface="微软雅黑" panose="020B0503020204020204" pitchFamily="34" charset="-122"/>
              </a:rPr>
              <a:t>第四章  </a:t>
            </a:r>
            <a:r>
              <a:rPr lang="zh-CN" altLang="en-US" sz="2000" b="1" dirty="0">
                <a:solidFill>
                  <a:srgbClr val="015823"/>
                </a:solidFill>
                <a:latin typeface="微软雅黑" panose="020B0503020204020204" pitchFamily="34" charset="-122"/>
                <a:ea typeface="微软雅黑" panose="020B0503020204020204" pitchFamily="34" charset="-122"/>
              </a:rPr>
              <a:t>活动主题</a:t>
            </a:r>
            <a:endParaRPr lang="zh-CN" altLang="en-US" sz="2000" b="1" dirty="0">
              <a:solidFill>
                <a:srgbClr val="015823"/>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0" y="977188"/>
            <a:ext cx="1944000" cy="0"/>
          </a:xfrm>
          <a:prstGeom prst="line">
            <a:avLst/>
          </a:prstGeom>
          <a:ln>
            <a:solidFill>
              <a:srgbClr val="015823"/>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52400" y="1034338"/>
            <a:ext cx="1944000" cy="0"/>
          </a:xfrm>
          <a:prstGeom prst="line">
            <a:avLst/>
          </a:prstGeom>
          <a:ln>
            <a:solidFill>
              <a:srgbClr val="015823"/>
            </a:solidFill>
          </a:ln>
        </p:spPr>
        <p:style>
          <a:lnRef idx="1">
            <a:schemeClr val="accent1"/>
          </a:lnRef>
          <a:fillRef idx="0">
            <a:schemeClr val="accent1"/>
          </a:fillRef>
          <a:effectRef idx="0">
            <a:schemeClr val="accent1"/>
          </a:effectRef>
          <a:fontRef idx="minor">
            <a:schemeClr val="tx1"/>
          </a:fontRef>
        </p:style>
      </p:cxnSp>
      <p:sp>
        <p:nvSpPr>
          <p:cNvPr id="2" name="文本框 1"/>
          <p:cNvSpPr txBox="1"/>
          <p:nvPr/>
        </p:nvSpPr>
        <p:spPr>
          <a:xfrm>
            <a:off x="2180145" y="1923691"/>
            <a:ext cx="6989733" cy="1569660"/>
          </a:xfrm>
          <a:prstGeom prst="rect">
            <a:avLst/>
          </a:prstGeom>
          <a:noFill/>
        </p:spPr>
        <p:txBody>
          <a:bodyPr wrap="square" rtlCol="0">
            <a:spAutoFit/>
          </a:bodyPr>
          <a:lstStyle/>
          <a:p>
            <a:pPr algn="ctr"/>
            <a:r>
              <a:rPr lang="zh-CN" altLang="en-US" sz="9600" dirty="0">
                <a:blipFill>
                  <a:blip r:embed="rId4"/>
                  <a:stretch>
                    <a:fillRect/>
                  </a:stretch>
                </a:blipFill>
                <a:latin typeface="汉仪竹节体简" panose="02010609000101010101" pitchFamily="49" charset="-122"/>
                <a:ea typeface="汉仪竹节体简" panose="02010609000101010101" pitchFamily="49" charset="-122"/>
              </a:rPr>
              <a:t>情浓端午节</a:t>
            </a:r>
            <a:endParaRPr lang="zh-CN" altLang="en-US" sz="9600" dirty="0">
              <a:blipFill>
                <a:blip r:embed="rId4"/>
                <a:stretch>
                  <a:fillRect/>
                </a:stretch>
              </a:blipFill>
              <a:latin typeface="汉仪竹节体简" panose="02010609000101010101" pitchFamily="49" charset="-122"/>
              <a:ea typeface="汉仪竹节体简" panose="02010609000101010101" pitchFamily="49" charset="-122"/>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1000"/>
                                        <p:tgtEl>
                                          <p:spTgt spid="8"/>
                                        </p:tgtEl>
                                      </p:cBhvr>
                                    </p:animEffect>
                                    <p:anim calcmode="lin" valueType="num">
                                      <p:cBhvr>
                                        <p:cTn id="16" dur="1000" fill="hold"/>
                                        <p:tgtEl>
                                          <p:spTgt spid="8"/>
                                        </p:tgtEl>
                                        <p:attrNameLst>
                                          <p:attrName>ppt_x</p:attrName>
                                        </p:attrNameLst>
                                      </p:cBhvr>
                                      <p:tavLst>
                                        <p:tav tm="0">
                                          <p:val>
                                            <p:strVal val="#ppt_x"/>
                                          </p:val>
                                        </p:tav>
                                        <p:tav tm="100000">
                                          <p:val>
                                            <p:strVal val="#ppt_x"/>
                                          </p:val>
                                        </p:tav>
                                      </p:tavLst>
                                    </p:anim>
                                    <p:anim calcmode="lin" valueType="num">
                                      <p:cBhvr>
                                        <p:cTn id="17" dur="1000" fill="hold"/>
                                        <p:tgtEl>
                                          <p:spTgt spid="8"/>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56" presetClass="entr" presetSubtype="0" fill="hold" grpId="0" nodeType="afterEffect">
                                  <p:stCondLst>
                                    <p:cond delay="0"/>
                                  </p:stCondLst>
                                  <p:iterate type="lt">
                                    <p:tmPct val="10000"/>
                                  </p:iterate>
                                  <p:childTnLst>
                                    <p:set>
                                      <p:cBhvr>
                                        <p:cTn id="20" dur="1" fill="hold">
                                          <p:stCondLst>
                                            <p:cond delay="0"/>
                                          </p:stCondLst>
                                        </p:cTn>
                                        <p:tgtEl>
                                          <p:spTgt spid="2"/>
                                        </p:tgtEl>
                                        <p:attrNameLst>
                                          <p:attrName>style.visibility</p:attrName>
                                        </p:attrNameLst>
                                      </p:cBhvr>
                                      <p:to>
                                        <p:strVal val="visible"/>
                                      </p:to>
                                    </p:set>
                                    <p:anim by="(-#ppt_w*2)" calcmode="lin" valueType="num">
                                      <p:cBhvr rctx="PPT">
                                        <p:cTn id="21" dur="500" autoRev="1" fill="hold">
                                          <p:stCondLst>
                                            <p:cond delay="0"/>
                                          </p:stCondLst>
                                        </p:cTn>
                                        <p:tgtEl>
                                          <p:spTgt spid="2"/>
                                        </p:tgtEl>
                                        <p:attrNameLst>
                                          <p:attrName>ppt_w</p:attrName>
                                        </p:attrNameLst>
                                      </p:cBhvr>
                                    </p:anim>
                                    <p:anim by="(#ppt_w*0.50)" calcmode="lin" valueType="num">
                                      <p:cBhvr>
                                        <p:cTn id="22" dur="500" decel="50000" autoRev="1" fill="hold">
                                          <p:stCondLst>
                                            <p:cond delay="0"/>
                                          </p:stCondLst>
                                        </p:cTn>
                                        <p:tgtEl>
                                          <p:spTgt spid="2"/>
                                        </p:tgtEl>
                                        <p:attrNameLst>
                                          <p:attrName>ppt_x</p:attrName>
                                        </p:attrNameLst>
                                      </p:cBhvr>
                                    </p:anim>
                                    <p:anim from="(-#ppt_h/2)" to="(#ppt_y)" calcmode="lin" valueType="num">
                                      <p:cBhvr>
                                        <p:cTn id="23" dur="1000" fill="hold">
                                          <p:stCondLst>
                                            <p:cond delay="0"/>
                                          </p:stCondLst>
                                        </p:cTn>
                                        <p:tgtEl>
                                          <p:spTgt spid="2"/>
                                        </p:tgtEl>
                                        <p:attrNameLst>
                                          <p:attrName>ppt_y</p:attrName>
                                        </p:attrNameLst>
                                      </p:cBhvr>
                                    </p:anim>
                                    <p:animRot by="21600000">
                                      <p:cBhvr>
                                        <p:cTn id="24" dur="1000" fill="hold">
                                          <p:stCondLst>
                                            <p:cond delay="0"/>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0" y="0"/>
            <a:ext cx="12192000" cy="6858000"/>
          </a:xfrm>
          <a:prstGeom prst="rect">
            <a:avLst/>
          </a:prstGeom>
        </p:spPr>
      </p:pic>
      <p:sp>
        <p:nvSpPr>
          <p:cNvPr id="4" name="矩形 3"/>
          <p:cNvSpPr/>
          <p:nvPr/>
        </p:nvSpPr>
        <p:spPr>
          <a:xfrm>
            <a:off x="0" y="379563"/>
            <a:ext cx="12192000" cy="6098876"/>
          </a:xfrm>
          <a:prstGeom prst="rect">
            <a:avLst/>
          </a:prstGeom>
          <a:solidFill>
            <a:srgbClr val="EFE9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2"/>
          <a:stretch>
            <a:fillRect/>
          </a:stretch>
        </p:blipFill>
        <p:spPr>
          <a:xfrm>
            <a:off x="10194866" y="0"/>
            <a:ext cx="1997134" cy="6858000"/>
          </a:xfrm>
          <a:prstGeom prst="rect">
            <a:avLst/>
          </a:prstGeom>
        </p:spPr>
      </p:pic>
      <p:sp>
        <p:nvSpPr>
          <p:cNvPr id="12" name="文本框 11"/>
          <p:cNvSpPr txBox="1"/>
          <p:nvPr/>
        </p:nvSpPr>
        <p:spPr>
          <a:xfrm>
            <a:off x="118872" y="557784"/>
            <a:ext cx="2148840" cy="400110"/>
          </a:xfrm>
          <a:prstGeom prst="rect">
            <a:avLst/>
          </a:prstGeom>
          <a:noFill/>
        </p:spPr>
        <p:txBody>
          <a:bodyPr wrap="square" rtlCol="0">
            <a:spAutoFit/>
          </a:bodyPr>
          <a:lstStyle/>
          <a:p>
            <a:r>
              <a:rPr lang="zh-CN" altLang="en-US" sz="1400" dirty="0">
                <a:solidFill>
                  <a:srgbClr val="015823"/>
                </a:solidFill>
                <a:latin typeface="微软雅黑" panose="020B0503020204020204" pitchFamily="34" charset="-122"/>
                <a:ea typeface="微软雅黑" panose="020B0503020204020204" pitchFamily="34" charset="-122"/>
              </a:rPr>
              <a:t>第五章  </a:t>
            </a:r>
            <a:r>
              <a:rPr lang="zh-CN" altLang="en-US" sz="2000" b="1" dirty="0">
                <a:solidFill>
                  <a:srgbClr val="015823"/>
                </a:solidFill>
                <a:latin typeface="微软雅黑" panose="020B0503020204020204" pitchFamily="34" charset="-122"/>
                <a:ea typeface="微软雅黑" panose="020B0503020204020204" pitchFamily="34" charset="-122"/>
              </a:rPr>
              <a:t>活动时间</a:t>
            </a:r>
            <a:endParaRPr lang="zh-CN" altLang="en-US" sz="2000" b="1" dirty="0">
              <a:solidFill>
                <a:srgbClr val="015823"/>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0" y="977188"/>
            <a:ext cx="1944000" cy="0"/>
          </a:xfrm>
          <a:prstGeom prst="line">
            <a:avLst/>
          </a:prstGeom>
          <a:ln>
            <a:solidFill>
              <a:srgbClr val="015823"/>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52400" y="1034338"/>
            <a:ext cx="1944000" cy="0"/>
          </a:xfrm>
          <a:prstGeom prst="line">
            <a:avLst/>
          </a:prstGeom>
          <a:ln>
            <a:solidFill>
              <a:srgbClr val="015823"/>
            </a:solidFill>
          </a:ln>
        </p:spPr>
        <p:style>
          <a:lnRef idx="1">
            <a:schemeClr val="accent1"/>
          </a:lnRef>
          <a:fillRef idx="0">
            <a:schemeClr val="accent1"/>
          </a:fillRef>
          <a:effectRef idx="0">
            <a:schemeClr val="accent1"/>
          </a:effectRef>
          <a:fontRef idx="minor">
            <a:schemeClr val="tx1"/>
          </a:fontRef>
        </p:style>
      </p:cxnSp>
      <p:pic>
        <p:nvPicPr>
          <p:cNvPr id="7" name="图片 6"/>
          <p:cNvPicPr>
            <a:picLocks noChangeAspect="1"/>
          </p:cNvPicPr>
          <p:nvPr/>
        </p:nvPicPr>
        <p:blipFill>
          <a:blip r:embed="rId3"/>
          <a:stretch>
            <a:fillRect/>
          </a:stretch>
        </p:blipFill>
        <p:spPr>
          <a:xfrm>
            <a:off x="152400" y="4433168"/>
            <a:ext cx="6038850" cy="1743075"/>
          </a:xfrm>
          <a:prstGeom prst="rect">
            <a:avLst/>
          </a:prstGeom>
        </p:spPr>
      </p:pic>
      <p:sp>
        <p:nvSpPr>
          <p:cNvPr id="10" name="矩形: 圆角 9"/>
          <p:cNvSpPr/>
          <p:nvPr/>
        </p:nvSpPr>
        <p:spPr>
          <a:xfrm>
            <a:off x="3146934" y="2762250"/>
            <a:ext cx="4962525" cy="826339"/>
          </a:xfrm>
          <a:prstGeom prst="roundRect">
            <a:avLst>
              <a:gd name="adj" fmla="val 0"/>
            </a:avLst>
          </a:prstGeom>
          <a:solidFill>
            <a:srgbClr val="01582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1809307" y="1746813"/>
            <a:ext cx="7639050" cy="1014730"/>
          </a:xfrm>
          <a:prstGeom prst="rect">
            <a:avLst/>
          </a:prstGeom>
          <a:noFill/>
        </p:spPr>
        <p:txBody>
          <a:bodyPr wrap="square" rtlCol="0">
            <a:spAutoFit/>
          </a:bodyPr>
          <a:lstStyle/>
          <a:p>
            <a:pPr algn="ctr"/>
            <a:r>
              <a:rPr lang="en-US" altLang="zh-CN" sz="6000" dirty="0">
                <a:latin typeface="方正特雅宋简" panose="02000000000000000000" charset="-122"/>
                <a:ea typeface="方正特雅宋简" panose="02000000000000000000" charset="-122"/>
              </a:rPr>
              <a:t>2017</a:t>
            </a:r>
            <a:r>
              <a:rPr lang="zh-CN" altLang="en-US" sz="6000" dirty="0">
                <a:latin typeface="方正特雅宋简" panose="02000000000000000000" charset="-122"/>
                <a:ea typeface="方正特雅宋简" panose="02000000000000000000" charset="-122"/>
              </a:rPr>
              <a:t>年</a:t>
            </a:r>
            <a:r>
              <a:rPr lang="en-US" altLang="zh-CN" sz="6000" dirty="0">
                <a:latin typeface="方正特雅宋简" panose="02000000000000000000" charset="-122"/>
                <a:ea typeface="方正特雅宋简" panose="02000000000000000000" charset="-122"/>
              </a:rPr>
              <a:t>5</a:t>
            </a:r>
            <a:r>
              <a:rPr lang="zh-CN" altLang="en-US" sz="6000" dirty="0">
                <a:latin typeface="方正特雅宋简" panose="02000000000000000000" charset="-122"/>
                <a:ea typeface="方正特雅宋简" panose="02000000000000000000" charset="-122"/>
              </a:rPr>
              <a:t>月</a:t>
            </a:r>
            <a:r>
              <a:rPr lang="en-US" altLang="zh-CN" sz="6000" dirty="0">
                <a:latin typeface="方正特雅宋简" panose="02000000000000000000" charset="-122"/>
                <a:ea typeface="方正特雅宋简" panose="02000000000000000000" charset="-122"/>
              </a:rPr>
              <a:t>30</a:t>
            </a:r>
            <a:r>
              <a:rPr lang="zh-CN" altLang="en-US" sz="6000" dirty="0">
                <a:latin typeface="方正特雅宋简" panose="02000000000000000000" charset="-122"/>
                <a:ea typeface="方正特雅宋简" panose="02000000000000000000" charset="-122"/>
              </a:rPr>
              <a:t>日</a:t>
            </a:r>
            <a:endParaRPr lang="zh-CN" altLang="en-US" sz="6000" dirty="0">
              <a:latin typeface="方正特雅宋简" panose="02000000000000000000" charset="-122"/>
              <a:ea typeface="方正特雅宋简" panose="02000000000000000000" charset="-122"/>
            </a:endParaRPr>
          </a:p>
        </p:txBody>
      </p:sp>
      <p:sp>
        <p:nvSpPr>
          <p:cNvPr id="11" name="文本框 10"/>
          <p:cNvSpPr txBox="1"/>
          <p:nvPr/>
        </p:nvSpPr>
        <p:spPr>
          <a:xfrm>
            <a:off x="3680460" y="2944495"/>
            <a:ext cx="3895725" cy="460375"/>
          </a:xfrm>
          <a:prstGeom prst="rect">
            <a:avLst/>
          </a:prstGeom>
          <a:noFill/>
        </p:spPr>
        <p:txBody>
          <a:bodyPr wrap="square" rtlCol="0">
            <a:spAutoFit/>
          </a:bodyPr>
          <a:lstStyle/>
          <a:p>
            <a:pPr algn="ctr"/>
            <a:r>
              <a:rPr lang="en-US" altLang="zh-CN" sz="2400" dirty="0">
                <a:solidFill>
                  <a:schemeClr val="bg1"/>
                </a:solidFill>
                <a:latin typeface="方正特雅宋简" panose="02000000000000000000" charset="-122"/>
                <a:ea typeface="方正特雅宋简" panose="02000000000000000000" charset="-122"/>
              </a:rPr>
              <a:t>17</a:t>
            </a:r>
            <a:r>
              <a:rPr lang="zh-CN" altLang="en-US" sz="2400" dirty="0">
                <a:solidFill>
                  <a:schemeClr val="bg1"/>
                </a:solidFill>
                <a:latin typeface="方正特雅宋简" panose="02000000000000000000" charset="-122"/>
                <a:ea typeface="方正特雅宋简" panose="02000000000000000000" charset="-122"/>
              </a:rPr>
              <a:t>：</a:t>
            </a:r>
            <a:r>
              <a:rPr lang="en-US" altLang="zh-CN" sz="2400" dirty="0">
                <a:solidFill>
                  <a:schemeClr val="bg1"/>
                </a:solidFill>
                <a:latin typeface="方正特雅宋简" panose="02000000000000000000" charset="-122"/>
                <a:ea typeface="方正特雅宋简" panose="02000000000000000000" charset="-122"/>
              </a:rPr>
              <a:t>30 - 20</a:t>
            </a:r>
            <a:r>
              <a:rPr lang="zh-CN" altLang="en-US" sz="2400" dirty="0">
                <a:solidFill>
                  <a:schemeClr val="bg1"/>
                </a:solidFill>
                <a:latin typeface="方正特雅宋简" panose="02000000000000000000" charset="-122"/>
                <a:ea typeface="方正特雅宋简" panose="02000000000000000000" charset="-122"/>
              </a:rPr>
              <a:t>：</a:t>
            </a:r>
            <a:r>
              <a:rPr lang="en-US" altLang="zh-CN" sz="2400" dirty="0">
                <a:solidFill>
                  <a:schemeClr val="bg1"/>
                </a:solidFill>
                <a:latin typeface="方正特雅宋简" panose="02000000000000000000" charset="-122"/>
                <a:ea typeface="方正特雅宋简" panose="02000000000000000000" charset="-122"/>
              </a:rPr>
              <a:t>30</a:t>
            </a:r>
            <a:endParaRPr lang="zh-CN" altLang="en-US" sz="2400" dirty="0">
              <a:solidFill>
                <a:schemeClr val="bg1"/>
              </a:solidFill>
              <a:latin typeface="方正特雅宋简" panose="02000000000000000000" charset="-122"/>
              <a:ea typeface="方正特雅宋简" panose="02000000000000000000" charset="-122"/>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randombar(horizontal)">
                                      <p:cBhvr>
                                        <p:cTn id="15" dur="500"/>
                                        <p:tgtEl>
                                          <p:spTgt spid="10"/>
                                        </p:tgtEl>
                                      </p:cBhvr>
                                    </p:animEffect>
                                  </p:childTnLst>
                                </p:cTn>
                              </p:par>
                            </p:childTnLst>
                          </p:cTn>
                        </p:par>
                        <p:par>
                          <p:cTn id="16" fill="hold">
                            <p:stCondLst>
                              <p:cond delay="1500"/>
                            </p:stCondLst>
                            <p:childTnLst>
                              <p:par>
                                <p:cTn id="17" presetID="47"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1000"/>
                                        <p:tgtEl>
                                          <p:spTgt spid="11"/>
                                        </p:tgtEl>
                                      </p:cBhvr>
                                    </p:animEffect>
                                    <p:anim calcmode="lin" valueType="num">
                                      <p:cBhvr>
                                        <p:cTn id="25" dur="1000" fill="hold"/>
                                        <p:tgtEl>
                                          <p:spTgt spid="11"/>
                                        </p:tgtEl>
                                        <p:attrNameLst>
                                          <p:attrName>ppt_x</p:attrName>
                                        </p:attrNameLst>
                                      </p:cBhvr>
                                      <p:tavLst>
                                        <p:tav tm="0">
                                          <p:val>
                                            <p:strVal val="#ppt_x"/>
                                          </p:val>
                                        </p:tav>
                                        <p:tav tm="100000">
                                          <p:val>
                                            <p:strVal val="#ppt_x"/>
                                          </p:val>
                                        </p:tav>
                                      </p:tavLst>
                                    </p:anim>
                                    <p:anim calcmode="lin" valueType="num">
                                      <p:cBhvr>
                                        <p:cTn id="26" dur="1000" fill="hold"/>
                                        <p:tgtEl>
                                          <p:spTgt spid="11"/>
                                        </p:tgtEl>
                                        <p:attrNameLst>
                                          <p:attrName>ppt_y</p:attrName>
                                        </p:attrNameLst>
                                      </p:cBhvr>
                                      <p:tavLst>
                                        <p:tav tm="0">
                                          <p:val>
                                            <p:strVal val="#ppt_y+.1"/>
                                          </p:val>
                                        </p:tav>
                                        <p:tav tm="100000">
                                          <p:val>
                                            <p:strVal val="#ppt_y"/>
                                          </p:val>
                                        </p:tav>
                                      </p:tavLst>
                                    </p:anim>
                                  </p:childTnLst>
                                </p:cTn>
                              </p:par>
                            </p:childTnLst>
                          </p:cTn>
                        </p:par>
                        <p:par>
                          <p:cTn id="27" fill="hold">
                            <p:stCondLst>
                              <p:cond delay="2500"/>
                            </p:stCondLst>
                            <p:childTnLst>
                              <p:par>
                                <p:cTn id="28" presetID="10" presetClass="entr" presetSubtype="0" fill="hold"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8" grpId="0"/>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0" y="0"/>
            <a:ext cx="12192000" cy="6858000"/>
          </a:xfrm>
          <a:prstGeom prst="rect">
            <a:avLst/>
          </a:prstGeom>
        </p:spPr>
      </p:pic>
      <p:sp>
        <p:nvSpPr>
          <p:cNvPr id="4" name="矩形 3"/>
          <p:cNvSpPr/>
          <p:nvPr/>
        </p:nvSpPr>
        <p:spPr>
          <a:xfrm>
            <a:off x="0" y="379563"/>
            <a:ext cx="12192000" cy="6098876"/>
          </a:xfrm>
          <a:prstGeom prst="rect">
            <a:avLst/>
          </a:prstGeom>
          <a:solidFill>
            <a:srgbClr val="EFE9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2"/>
          <a:stretch>
            <a:fillRect/>
          </a:stretch>
        </p:blipFill>
        <p:spPr>
          <a:xfrm>
            <a:off x="10194866" y="0"/>
            <a:ext cx="1997134" cy="6858000"/>
          </a:xfrm>
          <a:prstGeom prst="rect">
            <a:avLst/>
          </a:prstGeom>
        </p:spPr>
      </p:pic>
      <p:sp>
        <p:nvSpPr>
          <p:cNvPr id="12" name="文本框 11"/>
          <p:cNvSpPr txBox="1"/>
          <p:nvPr/>
        </p:nvSpPr>
        <p:spPr>
          <a:xfrm>
            <a:off x="118872" y="557784"/>
            <a:ext cx="2148840" cy="400110"/>
          </a:xfrm>
          <a:prstGeom prst="rect">
            <a:avLst/>
          </a:prstGeom>
          <a:noFill/>
        </p:spPr>
        <p:txBody>
          <a:bodyPr wrap="square" rtlCol="0">
            <a:spAutoFit/>
          </a:bodyPr>
          <a:lstStyle/>
          <a:p>
            <a:r>
              <a:rPr lang="zh-CN" altLang="en-US" sz="1400" dirty="0">
                <a:solidFill>
                  <a:srgbClr val="015823"/>
                </a:solidFill>
                <a:latin typeface="微软雅黑" panose="020B0503020204020204" pitchFamily="34" charset="-122"/>
                <a:ea typeface="微软雅黑" panose="020B0503020204020204" pitchFamily="34" charset="-122"/>
              </a:rPr>
              <a:t>第六章  </a:t>
            </a:r>
            <a:r>
              <a:rPr lang="zh-CN" altLang="en-US" sz="2000" b="1" dirty="0">
                <a:solidFill>
                  <a:srgbClr val="015823"/>
                </a:solidFill>
                <a:latin typeface="微软雅黑" panose="020B0503020204020204" pitchFamily="34" charset="-122"/>
                <a:ea typeface="微软雅黑" panose="020B0503020204020204" pitchFamily="34" charset="-122"/>
              </a:rPr>
              <a:t>活动地点</a:t>
            </a:r>
            <a:endParaRPr lang="zh-CN" altLang="en-US" sz="2000" b="1" dirty="0">
              <a:solidFill>
                <a:srgbClr val="015823"/>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0" y="977188"/>
            <a:ext cx="1944000" cy="0"/>
          </a:xfrm>
          <a:prstGeom prst="line">
            <a:avLst/>
          </a:prstGeom>
          <a:ln>
            <a:solidFill>
              <a:srgbClr val="015823"/>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52400" y="1034338"/>
            <a:ext cx="1944000" cy="0"/>
          </a:xfrm>
          <a:prstGeom prst="line">
            <a:avLst/>
          </a:prstGeom>
          <a:ln>
            <a:solidFill>
              <a:srgbClr val="015823"/>
            </a:solidFill>
          </a:ln>
        </p:spPr>
        <p:style>
          <a:lnRef idx="1">
            <a:schemeClr val="accent1"/>
          </a:lnRef>
          <a:fillRef idx="0">
            <a:schemeClr val="accent1"/>
          </a:fillRef>
          <a:effectRef idx="0">
            <a:schemeClr val="accent1"/>
          </a:effectRef>
          <a:fontRef idx="minor">
            <a:schemeClr val="tx1"/>
          </a:fontRef>
        </p:style>
      </p:cxnSp>
      <p:pic>
        <p:nvPicPr>
          <p:cNvPr id="15" name="图片 14"/>
          <p:cNvPicPr>
            <a:picLocks noChangeAspect="1"/>
          </p:cNvPicPr>
          <p:nvPr/>
        </p:nvPicPr>
        <p:blipFill>
          <a:blip r:embed="rId3"/>
          <a:stretch>
            <a:fillRect/>
          </a:stretch>
        </p:blipFill>
        <p:spPr>
          <a:xfrm>
            <a:off x="2372487" y="1343989"/>
            <a:ext cx="6036077" cy="3731871"/>
          </a:xfrm>
          <a:prstGeom prst="rect">
            <a:avLst/>
          </a:prstGeom>
        </p:spPr>
      </p:pic>
      <p:sp>
        <p:nvSpPr>
          <p:cNvPr id="16" name="文本框 15"/>
          <p:cNvSpPr txBox="1"/>
          <p:nvPr/>
        </p:nvSpPr>
        <p:spPr>
          <a:xfrm>
            <a:off x="4549191" y="2314575"/>
            <a:ext cx="3093617" cy="1198880"/>
          </a:xfrm>
          <a:prstGeom prst="rect">
            <a:avLst/>
          </a:prstGeom>
          <a:noFill/>
        </p:spPr>
        <p:txBody>
          <a:bodyPr wrap="square" rtlCol="0">
            <a:spAutoFit/>
          </a:bodyPr>
          <a:lstStyle/>
          <a:p>
            <a:pPr algn="ctr"/>
            <a:r>
              <a:rPr lang="zh-CN" altLang="en-US" sz="4400" b="1" dirty="0">
                <a:latin typeface="方正特雅宋简" panose="02000000000000000000" charset="-122"/>
                <a:ea typeface="方正特雅宋简" panose="02000000000000000000" charset="-122"/>
              </a:rPr>
              <a:t>逸夫国际</a:t>
            </a:r>
            <a:endParaRPr lang="en-US" altLang="zh-CN" sz="4400" b="1" dirty="0">
              <a:latin typeface="方正特雅宋简" panose="02000000000000000000" charset="-122"/>
              <a:ea typeface="方正特雅宋简" panose="02000000000000000000" charset="-122"/>
            </a:endParaRPr>
          </a:p>
          <a:p>
            <a:pPr algn="ctr"/>
            <a:r>
              <a:rPr lang="en-US" altLang="zh-CN" sz="2800" dirty="0">
                <a:latin typeface="方正特雅宋简" panose="02000000000000000000" charset="-122"/>
                <a:ea typeface="方正特雅宋简" panose="02000000000000000000" charset="-122"/>
              </a:rPr>
              <a:t>3</a:t>
            </a:r>
            <a:r>
              <a:rPr lang="zh-CN" altLang="en-US" sz="2800" dirty="0">
                <a:latin typeface="方正特雅宋简" panose="02000000000000000000" charset="-122"/>
                <a:ea typeface="方正特雅宋简" panose="02000000000000000000" charset="-122"/>
              </a:rPr>
              <a:t>号报告厅</a:t>
            </a:r>
            <a:endParaRPr lang="zh-CN" altLang="en-US" sz="2800" dirty="0">
              <a:latin typeface="方正特雅宋简" panose="02000000000000000000" charset="-122"/>
              <a:ea typeface="方正特雅宋简" panose="02000000000000000000" charset="-122"/>
            </a:endParaRPr>
          </a:p>
        </p:txBody>
      </p:sp>
      <p:sp>
        <p:nvSpPr>
          <p:cNvPr id="17" name="文本框 16"/>
          <p:cNvSpPr txBox="1"/>
          <p:nvPr/>
        </p:nvSpPr>
        <p:spPr>
          <a:xfrm>
            <a:off x="752475" y="4839652"/>
            <a:ext cx="10134600" cy="875665"/>
          </a:xfrm>
          <a:prstGeom prst="rect">
            <a:avLst/>
          </a:prstGeom>
          <a:noFill/>
        </p:spPr>
        <p:txBody>
          <a:bodyPr wrap="square" rtlCol="0">
            <a:spAutoFit/>
          </a:bodyPr>
          <a:lstStyle/>
          <a:p>
            <a:pPr>
              <a:lnSpc>
                <a:spcPct val="150000"/>
              </a:lnSpc>
            </a:pPr>
            <a:r>
              <a:rPr lang="zh-CN" altLang="en-US" b="1" dirty="0">
                <a:latin typeface="微软雅黑" panose="020B0503020204020204" pitchFamily="34" charset="-122"/>
                <a:ea typeface="微软雅黑" panose="020B0503020204020204" pitchFamily="34" charset="-122"/>
              </a:rPr>
              <a:t>端午节</a:t>
            </a:r>
            <a:r>
              <a:rPr lang="zh-CN" altLang="en-US" sz="1600" dirty="0">
                <a:latin typeface="微软雅黑" panose="020B0503020204020204" pitchFamily="34" charset="-122"/>
                <a:ea typeface="微软雅黑" panose="020B0503020204020204" pitchFamily="34" charset="-122"/>
              </a:rPr>
              <a:t>，为每年农历五月初五。据</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荆楚岁时记</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记载，因仲夏登高，顺阳在上，五月是仲夏，它的第一个午日正是登高顺阳好天气之日，故五月初五亦称为“端阳节”。</a:t>
            </a:r>
            <a:endParaRPr lang="zh-CN" altLang="en-US" sz="1600" dirty="0">
              <a:latin typeface="微软雅黑" panose="020B0503020204020204" pitchFamily="34" charset="-122"/>
              <a:ea typeface="微软雅黑" panose="020B0503020204020204" pitchFamily="34" charset="-122"/>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p:cTn id="15" dur="1000" fill="hold"/>
                                        <p:tgtEl>
                                          <p:spTgt spid="15"/>
                                        </p:tgtEl>
                                        <p:attrNameLst>
                                          <p:attrName>ppt_w</p:attrName>
                                        </p:attrNameLst>
                                      </p:cBhvr>
                                      <p:tavLst>
                                        <p:tav tm="0">
                                          <p:val>
                                            <p:fltVal val="0"/>
                                          </p:val>
                                        </p:tav>
                                        <p:tav tm="100000">
                                          <p:val>
                                            <p:strVal val="#ppt_w"/>
                                          </p:val>
                                        </p:tav>
                                      </p:tavLst>
                                    </p:anim>
                                    <p:anim calcmode="lin" valueType="num">
                                      <p:cBhvr>
                                        <p:cTn id="16" dur="1000" fill="hold"/>
                                        <p:tgtEl>
                                          <p:spTgt spid="15"/>
                                        </p:tgtEl>
                                        <p:attrNameLst>
                                          <p:attrName>ppt_h</p:attrName>
                                        </p:attrNameLst>
                                      </p:cBhvr>
                                      <p:tavLst>
                                        <p:tav tm="0">
                                          <p:val>
                                            <p:fltVal val="0"/>
                                          </p:val>
                                        </p:tav>
                                        <p:tav tm="100000">
                                          <p:val>
                                            <p:strVal val="#ppt_h"/>
                                          </p:val>
                                        </p:tav>
                                      </p:tavLst>
                                    </p:anim>
                                    <p:animEffect transition="in" filter="fade">
                                      <p:cBhvr>
                                        <p:cTn id="17" dur="1000"/>
                                        <p:tgtEl>
                                          <p:spTgt spid="15"/>
                                        </p:tgtEl>
                                      </p:cBhvr>
                                    </p:animEffect>
                                  </p:childTnLst>
                                </p:cTn>
                              </p:par>
                            </p:childTnLst>
                          </p:cTn>
                        </p:par>
                        <p:par>
                          <p:cTn id="18" fill="hold">
                            <p:stCondLst>
                              <p:cond delay="2000"/>
                            </p:stCondLst>
                            <p:childTnLst>
                              <p:par>
                                <p:cTn id="19" presetID="53" presetClass="entr" presetSubtype="16"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500" fill="hold"/>
                                        <p:tgtEl>
                                          <p:spTgt spid="16"/>
                                        </p:tgtEl>
                                        <p:attrNameLst>
                                          <p:attrName>ppt_w</p:attrName>
                                        </p:attrNameLst>
                                      </p:cBhvr>
                                      <p:tavLst>
                                        <p:tav tm="0">
                                          <p:val>
                                            <p:fltVal val="0"/>
                                          </p:val>
                                        </p:tav>
                                        <p:tav tm="100000">
                                          <p:val>
                                            <p:strVal val="#ppt_w"/>
                                          </p:val>
                                        </p:tav>
                                      </p:tavLst>
                                    </p:anim>
                                    <p:anim calcmode="lin" valueType="num">
                                      <p:cBhvr>
                                        <p:cTn id="22" dur="500" fill="hold"/>
                                        <p:tgtEl>
                                          <p:spTgt spid="16"/>
                                        </p:tgtEl>
                                        <p:attrNameLst>
                                          <p:attrName>ppt_h</p:attrName>
                                        </p:attrNameLst>
                                      </p:cBhvr>
                                      <p:tavLst>
                                        <p:tav tm="0">
                                          <p:val>
                                            <p:fltVal val="0"/>
                                          </p:val>
                                        </p:tav>
                                        <p:tav tm="100000">
                                          <p:val>
                                            <p:strVal val="#ppt_h"/>
                                          </p:val>
                                        </p:tav>
                                      </p:tavLst>
                                    </p:anim>
                                    <p:animEffect transition="in" filter="fade">
                                      <p:cBhvr>
                                        <p:cTn id="23" dur="500"/>
                                        <p:tgtEl>
                                          <p:spTgt spid="16"/>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wipe(up)">
                                      <p:cBhvr>
                                        <p:cTn id="2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0" y="0"/>
            <a:ext cx="12192000" cy="6858000"/>
          </a:xfrm>
          <a:prstGeom prst="rect">
            <a:avLst/>
          </a:prstGeom>
        </p:spPr>
      </p:pic>
      <p:grpSp>
        <p:nvGrpSpPr>
          <p:cNvPr id="2" name="组合 1"/>
          <p:cNvGrpSpPr/>
          <p:nvPr/>
        </p:nvGrpSpPr>
        <p:grpSpPr>
          <a:xfrm>
            <a:off x="5047150" y="610548"/>
            <a:ext cx="2591181" cy="587871"/>
            <a:chOff x="-124475" y="446467"/>
            <a:chExt cx="2591181" cy="587871"/>
          </a:xfrm>
        </p:grpSpPr>
        <p:sp>
          <p:nvSpPr>
            <p:cNvPr id="4" name="文本框 3"/>
            <p:cNvSpPr txBox="1"/>
            <p:nvPr/>
          </p:nvSpPr>
          <p:spPr>
            <a:xfrm>
              <a:off x="-124475" y="446467"/>
              <a:ext cx="2591181" cy="461665"/>
            </a:xfrm>
            <a:prstGeom prst="rect">
              <a:avLst/>
            </a:prstGeom>
            <a:noFill/>
          </p:spPr>
          <p:txBody>
            <a:bodyPr wrap="square" rtlCol="0">
              <a:spAutoFit/>
            </a:bodyPr>
            <a:lstStyle/>
            <a:p>
              <a:r>
                <a:rPr lang="zh-CN" altLang="en-US" dirty="0">
                  <a:solidFill>
                    <a:srgbClr val="015823"/>
                  </a:solidFill>
                  <a:latin typeface="微软雅黑" panose="020B0503020204020204" pitchFamily="34" charset="-122"/>
                  <a:ea typeface="微软雅黑" panose="020B0503020204020204" pitchFamily="34" charset="-122"/>
                </a:rPr>
                <a:t>第七章  </a:t>
              </a:r>
              <a:r>
                <a:rPr lang="zh-CN" altLang="en-US" sz="2400" b="1" dirty="0">
                  <a:solidFill>
                    <a:srgbClr val="015823"/>
                  </a:solidFill>
                  <a:latin typeface="微软雅黑" panose="020B0503020204020204" pitchFamily="34" charset="-122"/>
                  <a:ea typeface="微软雅黑" panose="020B0503020204020204" pitchFamily="34" charset="-122"/>
                </a:rPr>
                <a:t>活动模式</a:t>
              </a:r>
              <a:endParaRPr lang="zh-CN" altLang="en-US" sz="2400" b="1" dirty="0">
                <a:solidFill>
                  <a:srgbClr val="015823"/>
                </a:soli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0" y="977188"/>
              <a:ext cx="2088000" cy="0"/>
            </a:xfrm>
            <a:prstGeom prst="line">
              <a:avLst/>
            </a:prstGeom>
            <a:ln>
              <a:solidFill>
                <a:srgbClr val="015823"/>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152400" y="1034338"/>
              <a:ext cx="2124000" cy="0"/>
            </a:xfrm>
            <a:prstGeom prst="line">
              <a:avLst/>
            </a:prstGeom>
            <a:ln>
              <a:solidFill>
                <a:srgbClr val="015823"/>
              </a:solidFill>
            </a:ln>
          </p:spPr>
          <p:style>
            <a:lnRef idx="1">
              <a:schemeClr val="accent1"/>
            </a:lnRef>
            <a:fillRef idx="0">
              <a:schemeClr val="accent1"/>
            </a:fillRef>
            <a:effectRef idx="0">
              <a:schemeClr val="accent1"/>
            </a:effectRef>
            <a:fontRef idx="minor">
              <a:schemeClr val="tx1"/>
            </a:fontRef>
          </p:style>
        </p:cxnSp>
      </p:grpSp>
      <p:sp>
        <p:nvSpPr>
          <p:cNvPr id="10" name="矩形 9"/>
          <p:cNvSpPr/>
          <p:nvPr/>
        </p:nvSpPr>
        <p:spPr>
          <a:xfrm>
            <a:off x="598785" y="2000065"/>
            <a:ext cx="2647950" cy="4486275"/>
          </a:xfrm>
          <a:prstGeom prst="rect">
            <a:avLst/>
          </a:prstGeom>
          <a:solidFill>
            <a:srgbClr val="0158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655030" y="2085789"/>
            <a:ext cx="2516409" cy="2019300"/>
          </a:xfrm>
          <a:prstGeom prst="rect">
            <a:avLst/>
          </a:prstGeom>
          <a:blipFill>
            <a:blip r:embed="rId2"/>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741660" y="4243201"/>
            <a:ext cx="2324100" cy="2095557"/>
            <a:chOff x="781050" y="3748084"/>
            <a:chExt cx="2324100" cy="2095557"/>
          </a:xfrm>
        </p:grpSpPr>
        <p:sp>
          <p:nvSpPr>
            <p:cNvPr id="18" name="文本框 17"/>
            <p:cNvSpPr txBox="1"/>
            <p:nvPr/>
          </p:nvSpPr>
          <p:spPr>
            <a:xfrm>
              <a:off x="781050" y="3748084"/>
              <a:ext cx="2324100" cy="398780"/>
            </a:xfrm>
            <a:prstGeom prst="rect">
              <a:avLst/>
            </a:prstGeom>
            <a:noFill/>
          </p:spPr>
          <p:txBody>
            <a:bodyPr wrap="square" rtlCol="0">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点击添加活动模式</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781050" y="4243203"/>
              <a:ext cx="2324100" cy="1600438"/>
            </a:xfrm>
            <a:prstGeom prst="rect">
              <a:avLst/>
            </a:prstGeom>
            <a:noFill/>
          </p:spPr>
          <p:txBody>
            <a:bodyPr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古人纪年通用天干地支，按地支顺序推算，农历的正月开始为寅月，按地支子丑寅卯辰巳午未申酉戌亥顺序推算，第五个月正是午月，而午时又为阳辰，所以端午也叫端阳。</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sp>
        <p:nvSpPr>
          <p:cNvPr id="11" name="矩形 10"/>
          <p:cNvSpPr/>
          <p:nvPr/>
        </p:nvSpPr>
        <p:spPr>
          <a:xfrm>
            <a:off x="3389155" y="2000065"/>
            <a:ext cx="2647950" cy="4486275"/>
          </a:xfrm>
          <a:prstGeom prst="rect">
            <a:avLst/>
          </a:prstGeom>
          <a:solidFill>
            <a:srgbClr val="0158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3453636" y="2085789"/>
            <a:ext cx="2516409" cy="2019300"/>
          </a:xfrm>
          <a:prstGeom prst="rect">
            <a:avLst/>
          </a:prstGeom>
          <a:blipFill>
            <a:blip r:embed="rId3"/>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a:off x="3549790" y="4243201"/>
            <a:ext cx="2324100" cy="2095557"/>
            <a:chOff x="781050" y="3748084"/>
            <a:chExt cx="2324100" cy="2095557"/>
          </a:xfrm>
        </p:grpSpPr>
        <p:sp>
          <p:nvSpPr>
            <p:cNvPr id="22" name="文本框 21"/>
            <p:cNvSpPr txBox="1"/>
            <p:nvPr/>
          </p:nvSpPr>
          <p:spPr>
            <a:xfrm>
              <a:off x="781050" y="3748084"/>
              <a:ext cx="2324100" cy="400110"/>
            </a:xfrm>
            <a:prstGeom prst="rect">
              <a:avLst/>
            </a:prstGeom>
            <a:noFill/>
          </p:spPr>
          <p:txBody>
            <a:bodyPr wrap="square" rtlCol="0">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点击添加活动模式</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781050" y="4243203"/>
              <a:ext cx="2324100" cy="1600438"/>
            </a:xfrm>
            <a:prstGeom prst="rect">
              <a:avLst/>
            </a:prstGeom>
            <a:noFill/>
          </p:spPr>
          <p:txBody>
            <a:bodyPr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古人纪年通用天干地支，按地支顺序推算，农历的正月开始为寅月，按地支子丑寅卯辰巳午未申酉戌亥顺序推算，第五个月正是午月，而午时又为阳辰，所以端午也叫端阳。</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sp>
        <p:nvSpPr>
          <p:cNvPr id="12" name="矩形 11"/>
          <p:cNvSpPr/>
          <p:nvPr/>
        </p:nvSpPr>
        <p:spPr>
          <a:xfrm>
            <a:off x="6179526" y="2000065"/>
            <a:ext cx="2647950" cy="4486275"/>
          </a:xfrm>
          <a:prstGeom prst="rect">
            <a:avLst/>
          </a:prstGeom>
          <a:solidFill>
            <a:srgbClr val="0158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6246586" y="2076510"/>
            <a:ext cx="2516409" cy="2019300"/>
          </a:xfrm>
          <a:prstGeom prst="rect">
            <a:avLst/>
          </a:prstGeom>
          <a:blipFill>
            <a:blip r:embed="rId4"/>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p:cNvGrpSpPr/>
          <p:nvPr/>
        </p:nvGrpSpPr>
        <p:grpSpPr>
          <a:xfrm>
            <a:off x="6342741" y="4248005"/>
            <a:ext cx="2324100" cy="2095557"/>
            <a:chOff x="781050" y="3748084"/>
            <a:chExt cx="2324100" cy="2095557"/>
          </a:xfrm>
        </p:grpSpPr>
        <p:sp>
          <p:nvSpPr>
            <p:cNvPr id="25" name="文本框 24"/>
            <p:cNvSpPr txBox="1"/>
            <p:nvPr/>
          </p:nvSpPr>
          <p:spPr>
            <a:xfrm>
              <a:off x="781050" y="3748084"/>
              <a:ext cx="2324100" cy="400110"/>
            </a:xfrm>
            <a:prstGeom prst="rect">
              <a:avLst/>
            </a:prstGeom>
            <a:noFill/>
          </p:spPr>
          <p:txBody>
            <a:bodyPr wrap="square" rtlCol="0">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点击添加活动模式</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781050" y="4243203"/>
              <a:ext cx="2324100" cy="1600438"/>
            </a:xfrm>
            <a:prstGeom prst="rect">
              <a:avLst/>
            </a:prstGeom>
            <a:noFill/>
          </p:spPr>
          <p:txBody>
            <a:bodyPr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古人纪年通用天干地支，按地支顺序推算，农历的正月开始为寅月，按地支子丑寅卯辰巳午未申酉戌亥顺序推算，第五个月正是午月，而午时又为阳辰，所以端午也叫端阳。</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sp>
        <p:nvSpPr>
          <p:cNvPr id="13" name="矩形 12"/>
          <p:cNvSpPr/>
          <p:nvPr/>
        </p:nvSpPr>
        <p:spPr>
          <a:xfrm>
            <a:off x="8989782" y="2000065"/>
            <a:ext cx="2647950" cy="4486275"/>
          </a:xfrm>
          <a:prstGeom prst="rect">
            <a:avLst/>
          </a:prstGeom>
          <a:solidFill>
            <a:srgbClr val="0158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9055552" y="2085789"/>
            <a:ext cx="2516409" cy="2019300"/>
          </a:xfrm>
          <a:prstGeom prst="rect">
            <a:avLst/>
          </a:prstGeom>
          <a:blipFill>
            <a:blip r:embed="rId5"/>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7" name="组合 26"/>
          <p:cNvGrpSpPr/>
          <p:nvPr/>
        </p:nvGrpSpPr>
        <p:grpSpPr>
          <a:xfrm>
            <a:off x="9151706" y="4243201"/>
            <a:ext cx="2324100" cy="2095557"/>
            <a:chOff x="781050" y="3748084"/>
            <a:chExt cx="2324100" cy="2095557"/>
          </a:xfrm>
        </p:grpSpPr>
        <p:sp>
          <p:nvSpPr>
            <p:cNvPr id="28" name="文本框 27"/>
            <p:cNvSpPr txBox="1"/>
            <p:nvPr/>
          </p:nvSpPr>
          <p:spPr>
            <a:xfrm>
              <a:off x="781050" y="3748084"/>
              <a:ext cx="2324100" cy="400110"/>
            </a:xfrm>
            <a:prstGeom prst="rect">
              <a:avLst/>
            </a:prstGeom>
            <a:noFill/>
          </p:spPr>
          <p:txBody>
            <a:bodyPr wrap="square" rtlCol="0">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点击添加活动模式</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781050" y="4243203"/>
              <a:ext cx="2324100" cy="1600438"/>
            </a:xfrm>
            <a:prstGeom prst="rect">
              <a:avLst/>
            </a:prstGeom>
            <a:noFill/>
          </p:spPr>
          <p:txBody>
            <a:bodyPr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古人纪年通用天干地支，按地支顺序推算，农历的正月开始为寅月，按地支子丑寅卯辰巳午未申酉戌亥顺序推算，第五个月正是午月，而午时又为阳辰，所以端午也叫端阳。</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ppt_w</p:attrName>
                                        </p:attrNameLst>
                                      </p:cBhvr>
                                      <p:tavLst>
                                        <p:tav tm="0">
                                          <p:val>
                                            <p:fltVal val="0"/>
                                          </p:val>
                                        </p:tav>
                                        <p:tav tm="100000">
                                          <p:val>
                                            <p:strVal val="#ppt_w"/>
                                          </p:val>
                                        </p:tav>
                                      </p:tavLst>
                                    </p:anim>
                                    <p:anim calcmode="lin" valueType="num">
                                      <p:cBhvr>
                                        <p:cTn id="8" dur="2000" fill="hold"/>
                                        <p:tgtEl>
                                          <p:spTgt spid="2"/>
                                        </p:tgtEl>
                                        <p:attrNameLst>
                                          <p:attrName>ppt_h</p:attrName>
                                        </p:attrNameLst>
                                      </p:cBhvr>
                                      <p:tavLst>
                                        <p:tav tm="0">
                                          <p:val>
                                            <p:fltVal val="0"/>
                                          </p:val>
                                        </p:tav>
                                        <p:tav tm="100000">
                                          <p:val>
                                            <p:strVal val="#ppt_h"/>
                                          </p:val>
                                        </p:tav>
                                      </p:tavLst>
                                    </p:anim>
                                    <p:animEffect transition="in" filter="fade">
                                      <p:cBhvr>
                                        <p:cTn id="9" dur="2000"/>
                                        <p:tgtEl>
                                          <p:spTgt spid="2"/>
                                        </p:tgtEl>
                                      </p:cBhvr>
                                    </p:animEffect>
                                  </p:childTnLst>
                                </p:cTn>
                              </p:par>
                            </p:childTnLst>
                          </p:cTn>
                        </p:par>
                        <p:par>
                          <p:cTn id="10" fill="hold">
                            <p:stCondLst>
                              <p:cond delay="2000"/>
                            </p:stCondLst>
                            <p:childTnLst>
                              <p:par>
                                <p:cTn id="11" presetID="12" presetClass="entr" presetSubtype="1"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p:tgtEl>
                                          <p:spTgt spid="10"/>
                                        </p:tgtEl>
                                        <p:attrNameLst>
                                          <p:attrName>ppt_y</p:attrName>
                                        </p:attrNameLst>
                                      </p:cBhvr>
                                      <p:tavLst>
                                        <p:tav tm="0">
                                          <p:val>
                                            <p:strVal val="#ppt_y-#ppt_h*1.125000"/>
                                          </p:val>
                                        </p:tav>
                                        <p:tav tm="100000">
                                          <p:val>
                                            <p:strVal val="#ppt_y"/>
                                          </p:val>
                                        </p:tav>
                                      </p:tavLst>
                                    </p:anim>
                                    <p:animEffect transition="in" filter="wipe(down)">
                                      <p:cBhvr>
                                        <p:cTn id="14" dur="500"/>
                                        <p:tgtEl>
                                          <p:spTgt spid="10"/>
                                        </p:tgtEl>
                                      </p:cBhvr>
                                    </p:animEffect>
                                  </p:childTnLst>
                                </p:cTn>
                              </p:par>
                            </p:childTnLst>
                          </p:cTn>
                        </p:par>
                        <p:par>
                          <p:cTn id="15" fill="hold">
                            <p:stCondLst>
                              <p:cond delay="2500"/>
                            </p:stCondLst>
                            <p:childTnLst>
                              <p:par>
                                <p:cTn id="16" presetID="12" presetClass="entr" presetSubtype="1"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additive="base">
                                        <p:cTn id="18" dur="500"/>
                                        <p:tgtEl>
                                          <p:spTgt spid="11"/>
                                        </p:tgtEl>
                                        <p:attrNameLst>
                                          <p:attrName>ppt_y</p:attrName>
                                        </p:attrNameLst>
                                      </p:cBhvr>
                                      <p:tavLst>
                                        <p:tav tm="0">
                                          <p:val>
                                            <p:strVal val="#ppt_y-#ppt_h*1.125000"/>
                                          </p:val>
                                        </p:tav>
                                        <p:tav tm="100000">
                                          <p:val>
                                            <p:strVal val="#ppt_y"/>
                                          </p:val>
                                        </p:tav>
                                      </p:tavLst>
                                    </p:anim>
                                    <p:animEffect transition="in" filter="wipe(down)">
                                      <p:cBhvr>
                                        <p:cTn id="19" dur="500"/>
                                        <p:tgtEl>
                                          <p:spTgt spid="11"/>
                                        </p:tgtEl>
                                      </p:cBhvr>
                                    </p:animEffect>
                                  </p:childTnLst>
                                </p:cTn>
                              </p:par>
                            </p:childTnLst>
                          </p:cTn>
                        </p:par>
                        <p:par>
                          <p:cTn id="20" fill="hold">
                            <p:stCondLst>
                              <p:cond delay="3000"/>
                            </p:stCondLst>
                            <p:childTnLst>
                              <p:par>
                                <p:cTn id="21" presetID="12" presetClass="entr" presetSubtype="1"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p:tgtEl>
                                          <p:spTgt spid="12"/>
                                        </p:tgtEl>
                                        <p:attrNameLst>
                                          <p:attrName>ppt_y</p:attrName>
                                        </p:attrNameLst>
                                      </p:cBhvr>
                                      <p:tavLst>
                                        <p:tav tm="0">
                                          <p:val>
                                            <p:strVal val="#ppt_y-#ppt_h*1.125000"/>
                                          </p:val>
                                        </p:tav>
                                        <p:tav tm="100000">
                                          <p:val>
                                            <p:strVal val="#ppt_y"/>
                                          </p:val>
                                        </p:tav>
                                      </p:tavLst>
                                    </p:anim>
                                    <p:animEffect transition="in" filter="wipe(down)">
                                      <p:cBhvr>
                                        <p:cTn id="24" dur="500"/>
                                        <p:tgtEl>
                                          <p:spTgt spid="12"/>
                                        </p:tgtEl>
                                      </p:cBhvr>
                                    </p:animEffect>
                                  </p:childTnLst>
                                </p:cTn>
                              </p:par>
                            </p:childTnLst>
                          </p:cTn>
                        </p:par>
                        <p:par>
                          <p:cTn id="25" fill="hold">
                            <p:stCondLst>
                              <p:cond delay="3500"/>
                            </p:stCondLst>
                            <p:childTnLst>
                              <p:par>
                                <p:cTn id="26" presetID="12" presetClass="entr" presetSubtype="1"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500"/>
                                        <p:tgtEl>
                                          <p:spTgt spid="13"/>
                                        </p:tgtEl>
                                        <p:attrNameLst>
                                          <p:attrName>ppt_y</p:attrName>
                                        </p:attrNameLst>
                                      </p:cBhvr>
                                      <p:tavLst>
                                        <p:tav tm="0">
                                          <p:val>
                                            <p:strVal val="#ppt_y-#ppt_h*1.125000"/>
                                          </p:val>
                                        </p:tav>
                                        <p:tav tm="100000">
                                          <p:val>
                                            <p:strVal val="#ppt_y"/>
                                          </p:val>
                                        </p:tav>
                                      </p:tavLst>
                                    </p:anim>
                                    <p:animEffect transition="in" filter="wipe(down)">
                                      <p:cBhvr>
                                        <p:cTn id="29" dur="500"/>
                                        <p:tgtEl>
                                          <p:spTgt spid="13"/>
                                        </p:tgtEl>
                                      </p:cBhvr>
                                    </p:animEffect>
                                  </p:childTnLst>
                                </p:cTn>
                              </p:par>
                            </p:childTnLst>
                          </p:cTn>
                        </p:par>
                        <p:par>
                          <p:cTn id="30" fill="hold">
                            <p:stCondLst>
                              <p:cond delay="4000"/>
                            </p:stCondLst>
                            <p:childTnLst>
                              <p:par>
                                <p:cTn id="31" presetID="47" presetClass="entr" presetSubtype="0" fill="hold" grpId="0" nodeType="after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1000"/>
                                        <p:tgtEl>
                                          <p:spTgt spid="14"/>
                                        </p:tgtEl>
                                      </p:cBhvr>
                                    </p:animEffect>
                                    <p:anim calcmode="lin" valueType="num">
                                      <p:cBhvr>
                                        <p:cTn id="34" dur="1000" fill="hold"/>
                                        <p:tgtEl>
                                          <p:spTgt spid="14"/>
                                        </p:tgtEl>
                                        <p:attrNameLst>
                                          <p:attrName>ppt_x</p:attrName>
                                        </p:attrNameLst>
                                      </p:cBhvr>
                                      <p:tavLst>
                                        <p:tav tm="0">
                                          <p:val>
                                            <p:strVal val="#ppt_x"/>
                                          </p:val>
                                        </p:tav>
                                        <p:tav tm="100000">
                                          <p:val>
                                            <p:strVal val="#ppt_x"/>
                                          </p:val>
                                        </p:tav>
                                      </p:tavLst>
                                    </p:anim>
                                    <p:anim calcmode="lin" valueType="num">
                                      <p:cBhvr>
                                        <p:cTn id="35" dur="1000" fill="hold"/>
                                        <p:tgtEl>
                                          <p:spTgt spid="14"/>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fade">
                                      <p:cBhvr>
                                        <p:cTn id="38" dur="1000"/>
                                        <p:tgtEl>
                                          <p:spTgt spid="20"/>
                                        </p:tgtEl>
                                      </p:cBhvr>
                                    </p:animEffect>
                                    <p:anim calcmode="lin" valueType="num">
                                      <p:cBhvr>
                                        <p:cTn id="39" dur="1000" fill="hold"/>
                                        <p:tgtEl>
                                          <p:spTgt spid="20"/>
                                        </p:tgtEl>
                                        <p:attrNameLst>
                                          <p:attrName>ppt_x</p:attrName>
                                        </p:attrNameLst>
                                      </p:cBhvr>
                                      <p:tavLst>
                                        <p:tav tm="0">
                                          <p:val>
                                            <p:strVal val="#ppt_x"/>
                                          </p:val>
                                        </p:tav>
                                        <p:tav tm="100000">
                                          <p:val>
                                            <p:strVal val="#ppt_x"/>
                                          </p:val>
                                        </p:tav>
                                      </p:tavLst>
                                    </p:anim>
                                    <p:anim calcmode="lin" valueType="num">
                                      <p:cBhvr>
                                        <p:cTn id="40" dur="1000" fill="hold"/>
                                        <p:tgtEl>
                                          <p:spTgt spid="20"/>
                                        </p:tgtEl>
                                        <p:attrNameLst>
                                          <p:attrName>ppt_y</p:attrName>
                                        </p:attrNameLst>
                                      </p:cBhvr>
                                      <p:tavLst>
                                        <p:tav tm="0">
                                          <p:val>
                                            <p:strVal val="#ppt_y+.1"/>
                                          </p:val>
                                        </p:tav>
                                        <p:tav tm="100000">
                                          <p:val>
                                            <p:strVal val="#ppt_y"/>
                                          </p:val>
                                        </p:tav>
                                      </p:tavLst>
                                    </p:anim>
                                  </p:childTnLst>
                                </p:cTn>
                              </p:par>
                            </p:childTnLst>
                          </p:cTn>
                        </p:par>
                        <p:par>
                          <p:cTn id="41" fill="hold">
                            <p:stCondLst>
                              <p:cond delay="5000"/>
                            </p:stCondLst>
                            <p:childTnLst>
                              <p:par>
                                <p:cTn id="42" presetID="47" presetClass="entr" presetSubtype="0" fill="hold" grpId="0" nodeType="after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fade">
                                      <p:cBhvr>
                                        <p:cTn id="44" dur="1000"/>
                                        <p:tgtEl>
                                          <p:spTgt spid="15"/>
                                        </p:tgtEl>
                                      </p:cBhvr>
                                    </p:animEffect>
                                    <p:anim calcmode="lin" valueType="num">
                                      <p:cBhvr>
                                        <p:cTn id="45" dur="1000" fill="hold"/>
                                        <p:tgtEl>
                                          <p:spTgt spid="15"/>
                                        </p:tgtEl>
                                        <p:attrNameLst>
                                          <p:attrName>ppt_x</p:attrName>
                                        </p:attrNameLst>
                                      </p:cBhvr>
                                      <p:tavLst>
                                        <p:tav tm="0">
                                          <p:val>
                                            <p:strVal val="#ppt_x"/>
                                          </p:val>
                                        </p:tav>
                                        <p:tav tm="100000">
                                          <p:val>
                                            <p:strVal val="#ppt_x"/>
                                          </p:val>
                                        </p:tav>
                                      </p:tavLst>
                                    </p:anim>
                                    <p:anim calcmode="lin" valueType="num">
                                      <p:cBhvr>
                                        <p:cTn id="46" dur="1000" fill="hold"/>
                                        <p:tgtEl>
                                          <p:spTgt spid="15"/>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1000"/>
                                        <p:tgtEl>
                                          <p:spTgt spid="21"/>
                                        </p:tgtEl>
                                      </p:cBhvr>
                                    </p:animEffect>
                                    <p:anim calcmode="lin" valueType="num">
                                      <p:cBhvr>
                                        <p:cTn id="50" dur="1000" fill="hold"/>
                                        <p:tgtEl>
                                          <p:spTgt spid="21"/>
                                        </p:tgtEl>
                                        <p:attrNameLst>
                                          <p:attrName>ppt_x</p:attrName>
                                        </p:attrNameLst>
                                      </p:cBhvr>
                                      <p:tavLst>
                                        <p:tav tm="0">
                                          <p:val>
                                            <p:strVal val="#ppt_x"/>
                                          </p:val>
                                        </p:tav>
                                        <p:tav tm="100000">
                                          <p:val>
                                            <p:strVal val="#ppt_x"/>
                                          </p:val>
                                        </p:tav>
                                      </p:tavLst>
                                    </p:anim>
                                    <p:anim calcmode="lin" valueType="num">
                                      <p:cBhvr>
                                        <p:cTn id="51" dur="1000" fill="hold"/>
                                        <p:tgtEl>
                                          <p:spTgt spid="21"/>
                                        </p:tgtEl>
                                        <p:attrNameLst>
                                          <p:attrName>ppt_y</p:attrName>
                                        </p:attrNameLst>
                                      </p:cBhvr>
                                      <p:tavLst>
                                        <p:tav tm="0">
                                          <p:val>
                                            <p:strVal val="#ppt_y+.1"/>
                                          </p:val>
                                        </p:tav>
                                        <p:tav tm="100000">
                                          <p:val>
                                            <p:strVal val="#ppt_y"/>
                                          </p:val>
                                        </p:tav>
                                      </p:tavLst>
                                    </p:anim>
                                  </p:childTnLst>
                                </p:cTn>
                              </p:par>
                            </p:childTnLst>
                          </p:cTn>
                        </p:par>
                        <p:par>
                          <p:cTn id="52" fill="hold">
                            <p:stCondLst>
                              <p:cond delay="6000"/>
                            </p:stCondLst>
                            <p:childTnLst>
                              <p:par>
                                <p:cTn id="53" presetID="47" presetClass="entr" presetSubtype="0"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1000"/>
                                        <p:tgtEl>
                                          <p:spTgt spid="16"/>
                                        </p:tgtEl>
                                      </p:cBhvr>
                                    </p:animEffect>
                                    <p:anim calcmode="lin" valueType="num">
                                      <p:cBhvr>
                                        <p:cTn id="56" dur="1000" fill="hold"/>
                                        <p:tgtEl>
                                          <p:spTgt spid="16"/>
                                        </p:tgtEl>
                                        <p:attrNameLst>
                                          <p:attrName>ppt_x</p:attrName>
                                        </p:attrNameLst>
                                      </p:cBhvr>
                                      <p:tavLst>
                                        <p:tav tm="0">
                                          <p:val>
                                            <p:strVal val="#ppt_x"/>
                                          </p:val>
                                        </p:tav>
                                        <p:tav tm="100000">
                                          <p:val>
                                            <p:strVal val="#ppt_x"/>
                                          </p:val>
                                        </p:tav>
                                      </p:tavLst>
                                    </p:anim>
                                    <p:anim calcmode="lin" valueType="num">
                                      <p:cBhvr>
                                        <p:cTn id="57" dur="1000" fill="hold"/>
                                        <p:tgtEl>
                                          <p:spTgt spid="16"/>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24"/>
                                        </p:tgtEl>
                                        <p:attrNameLst>
                                          <p:attrName>style.visibility</p:attrName>
                                        </p:attrNameLst>
                                      </p:cBhvr>
                                      <p:to>
                                        <p:strVal val="visible"/>
                                      </p:to>
                                    </p:set>
                                    <p:animEffect transition="in" filter="fade">
                                      <p:cBhvr>
                                        <p:cTn id="60" dur="1000"/>
                                        <p:tgtEl>
                                          <p:spTgt spid="24"/>
                                        </p:tgtEl>
                                      </p:cBhvr>
                                    </p:animEffect>
                                    <p:anim calcmode="lin" valueType="num">
                                      <p:cBhvr>
                                        <p:cTn id="61" dur="1000" fill="hold"/>
                                        <p:tgtEl>
                                          <p:spTgt spid="24"/>
                                        </p:tgtEl>
                                        <p:attrNameLst>
                                          <p:attrName>ppt_x</p:attrName>
                                        </p:attrNameLst>
                                      </p:cBhvr>
                                      <p:tavLst>
                                        <p:tav tm="0">
                                          <p:val>
                                            <p:strVal val="#ppt_x"/>
                                          </p:val>
                                        </p:tav>
                                        <p:tav tm="100000">
                                          <p:val>
                                            <p:strVal val="#ppt_x"/>
                                          </p:val>
                                        </p:tav>
                                      </p:tavLst>
                                    </p:anim>
                                    <p:anim calcmode="lin" valueType="num">
                                      <p:cBhvr>
                                        <p:cTn id="62" dur="1000" fill="hold"/>
                                        <p:tgtEl>
                                          <p:spTgt spid="24"/>
                                        </p:tgtEl>
                                        <p:attrNameLst>
                                          <p:attrName>ppt_y</p:attrName>
                                        </p:attrNameLst>
                                      </p:cBhvr>
                                      <p:tavLst>
                                        <p:tav tm="0">
                                          <p:val>
                                            <p:strVal val="#ppt_y+.1"/>
                                          </p:val>
                                        </p:tav>
                                        <p:tav tm="100000">
                                          <p:val>
                                            <p:strVal val="#ppt_y"/>
                                          </p:val>
                                        </p:tav>
                                      </p:tavLst>
                                    </p:anim>
                                  </p:childTnLst>
                                </p:cTn>
                              </p:par>
                            </p:childTnLst>
                          </p:cTn>
                        </p:par>
                        <p:par>
                          <p:cTn id="63" fill="hold">
                            <p:stCondLst>
                              <p:cond delay="7000"/>
                            </p:stCondLst>
                            <p:childTnLst>
                              <p:par>
                                <p:cTn id="64" presetID="47" presetClass="entr" presetSubtype="0" fill="hold" grpId="0" nodeType="afterEffect">
                                  <p:stCondLst>
                                    <p:cond delay="0"/>
                                  </p:stCondLst>
                                  <p:childTnLst>
                                    <p:set>
                                      <p:cBhvr>
                                        <p:cTn id="65" dur="1" fill="hold">
                                          <p:stCondLst>
                                            <p:cond delay="0"/>
                                          </p:stCondLst>
                                        </p:cTn>
                                        <p:tgtEl>
                                          <p:spTgt spid="17"/>
                                        </p:tgtEl>
                                        <p:attrNameLst>
                                          <p:attrName>style.visibility</p:attrName>
                                        </p:attrNameLst>
                                      </p:cBhvr>
                                      <p:to>
                                        <p:strVal val="visible"/>
                                      </p:to>
                                    </p:set>
                                    <p:animEffect transition="in" filter="fade">
                                      <p:cBhvr>
                                        <p:cTn id="66" dur="1000"/>
                                        <p:tgtEl>
                                          <p:spTgt spid="17"/>
                                        </p:tgtEl>
                                      </p:cBhvr>
                                    </p:animEffect>
                                    <p:anim calcmode="lin" valueType="num">
                                      <p:cBhvr>
                                        <p:cTn id="67" dur="1000" fill="hold"/>
                                        <p:tgtEl>
                                          <p:spTgt spid="17"/>
                                        </p:tgtEl>
                                        <p:attrNameLst>
                                          <p:attrName>ppt_x</p:attrName>
                                        </p:attrNameLst>
                                      </p:cBhvr>
                                      <p:tavLst>
                                        <p:tav tm="0">
                                          <p:val>
                                            <p:strVal val="#ppt_x"/>
                                          </p:val>
                                        </p:tav>
                                        <p:tav tm="100000">
                                          <p:val>
                                            <p:strVal val="#ppt_x"/>
                                          </p:val>
                                        </p:tav>
                                      </p:tavLst>
                                    </p:anim>
                                    <p:anim calcmode="lin" valueType="num">
                                      <p:cBhvr>
                                        <p:cTn id="68" dur="1000" fill="hold"/>
                                        <p:tgtEl>
                                          <p:spTgt spid="17"/>
                                        </p:tgtEl>
                                        <p:attrNameLst>
                                          <p:attrName>ppt_y</p:attrName>
                                        </p:attrNameLst>
                                      </p:cBhvr>
                                      <p:tavLst>
                                        <p:tav tm="0">
                                          <p:val>
                                            <p:strVal val="#ppt_y-.1"/>
                                          </p:val>
                                        </p:tav>
                                        <p:tav tm="100000">
                                          <p:val>
                                            <p:strVal val="#ppt_y"/>
                                          </p:val>
                                        </p:tav>
                                      </p:tavLst>
                                    </p:anim>
                                  </p:childTnLst>
                                </p:cTn>
                              </p:par>
                              <p:par>
                                <p:cTn id="69" presetID="42" presetClass="entr" presetSubtype="0" fill="hold" nodeType="withEffect">
                                  <p:stCondLst>
                                    <p:cond delay="0"/>
                                  </p:stCondLst>
                                  <p:childTnLst>
                                    <p:set>
                                      <p:cBhvr>
                                        <p:cTn id="70" dur="1" fill="hold">
                                          <p:stCondLst>
                                            <p:cond delay="0"/>
                                          </p:stCondLst>
                                        </p:cTn>
                                        <p:tgtEl>
                                          <p:spTgt spid="27"/>
                                        </p:tgtEl>
                                        <p:attrNameLst>
                                          <p:attrName>style.visibility</p:attrName>
                                        </p:attrNameLst>
                                      </p:cBhvr>
                                      <p:to>
                                        <p:strVal val="visible"/>
                                      </p:to>
                                    </p:set>
                                    <p:animEffect transition="in" filter="fade">
                                      <p:cBhvr>
                                        <p:cTn id="71" dur="1000"/>
                                        <p:tgtEl>
                                          <p:spTgt spid="27"/>
                                        </p:tgtEl>
                                      </p:cBhvr>
                                    </p:animEffect>
                                    <p:anim calcmode="lin" valueType="num">
                                      <p:cBhvr>
                                        <p:cTn id="72" dur="1000" fill="hold"/>
                                        <p:tgtEl>
                                          <p:spTgt spid="27"/>
                                        </p:tgtEl>
                                        <p:attrNameLst>
                                          <p:attrName>ppt_x</p:attrName>
                                        </p:attrNameLst>
                                      </p:cBhvr>
                                      <p:tavLst>
                                        <p:tav tm="0">
                                          <p:val>
                                            <p:strVal val="#ppt_x"/>
                                          </p:val>
                                        </p:tav>
                                        <p:tav tm="100000">
                                          <p:val>
                                            <p:strVal val="#ppt_x"/>
                                          </p:val>
                                        </p:tav>
                                      </p:tavLst>
                                    </p:anim>
                                    <p:anim calcmode="lin" valueType="num">
                                      <p:cBhvr>
                                        <p:cTn id="73"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4" grpId="0" animBg="1"/>
      <p:bldP spid="11" grpId="0" animBg="1"/>
      <p:bldP spid="15" grpId="0" animBg="1"/>
      <p:bldP spid="12" grpId="0" animBg="1"/>
      <p:bldP spid="16" grpId="0" animBg="1"/>
      <p:bldP spid="13" grpId="0" animBg="1"/>
      <p:bldP spid="1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0" y="0"/>
            <a:ext cx="12192000" cy="6858000"/>
          </a:xfrm>
          <a:prstGeom prst="rect">
            <a:avLst/>
          </a:prstGeom>
        </p:spPr>
      </p:pic>
      <p:sp>
        <p:nvSpPr>
          <p:cNvPr id="6" name="文本框 5"/>
          <p:cNvSpPr txBox="1"/>
          <p:nvPr/>
        </p:nvSpPr>
        <p:spPr>
          <a:xfrm>
            <a:off x="9909853" y="393882"/>
            <a:ext cx="2148840" cy="400110"/>
          </a:xfrm>
          <a:prstGeom prst="rect">
            <a:avLst/>
          </a:prstGeom>
          <a:noFill/>
        </p:spPr>
        <p:txBody>
          <a:bodyPr wrap="square" rtlCol="0">
            <a:spAutoFit/>
          </a:bodyPr>
          <a:lstStyle/>
          <a:p>
            <a:r>
              <a:rPr lang="zh-CN" altLang="en-US" sz="1400" dirty="0">
                <a:solidFill>
                  <a:srgbClr val="015823"/>
                </a:solidFill>
                <a:latin typeface="微软雅黑" panose="020B0503020204020204" pitchFamily="34" charset="-122"/>
                <a:ea typeface="微软雅黑" panose="020B0503020204020204" pitchFamily="34" charset="-122"/>
              </a:rPr>
              <a:t>第八章  </a:t>
            </a:r>
            <a:r>
              <a:rPr lang="zh-CN" altLang="en-US" sz="2000" b="1" dirty="0">
                <a:solidFill>
                  <a:srgbClr val="015823"/>
                </a:solidFill>
                <a:latin typeface="微软雅黑" panose="020B0503020204020204" pitchFamily="34" charset="-122"/>
                <a:ea typeface="微软雅黑" panose="020B0503020204020204" pitchFamily="34" charset="-122"/>
              </a:rPr>
              <a:t>组织机构</a:t>
            </a:r>
            <a:endParaRPr lang="zh-CN" altLang="en-US" sz="2000" b="1" dirty="0">
              <a:solidFill>
                <a:srgbClr val="015823"/>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a:off x="10248000" y="796395"/>
            <a:ext cx="1944000" cy="0"/>
          </a:xfrm>
          <a:prstGeom prst="line">
            <a:avLst/>
          </a:prstGeom>
          <a:ln>
            <a:solidFill>
              <a:srgbClr val="015823"/>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9909853" y="882298"/>
            <a:ext cx="1944000" cy="0"/>
          </a:xfrm>
          <a:prstGeom prst="line">
            <a:avLst/>
          </a:prstGeom>
          <a:ln>
            <a:solidFill>
              <a:srgbClr val="015823"/>
            </a:solidFill>
          </a:ln>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5080958" y="4028536"/>
            <a:ext cx="5710867" cy="543464"/>
          </a:xfrm>
          <a:prstGeom prst="rect">
            <a:avLst/>
          </a:prstGeom>
          <a:solidFill>
            <a:srgbClr val="0158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5080957" y="4723861"/>
            <a:ext cx="5710868" cy="543464"/>
          </a:xfrm>
          <a:prstGeom prst="rect">
            <a:avLst/>
          </a:prstGeom>
          <a:solidFill>
            <a:srgbClr val="0158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5238750" y="4105275"/>
            <a:ext cx="5009250" cy="368300"/>
          </a:xfrm>
          <a:prstGeom prst="rect">
            <a:avLst/>
          </a:prstGeom>
          <a:noFill/>
        </p:spPr>
        <p:txBody>
          <a:bodyPr wrap="square" rtlCol="0">
            <a:spAutoFit/>
          </a:bodyPr>
          <a:lstStyle/>
          <a:p>
            <a:r>
              <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主办单位</a:t>
            </a:r>
            <a:r>
              <a:rPr lang="zh-CN" altLang="en-US"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：中国航天大学</a:t>
            </a:r>
            <a:endParaRPr lang="zh-CN" altLang="en-US"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9" name="文本框 8"/>
          <p:cNvSpPr txBox="1"/>
          <p:nvPr/>
        </p:nvSpPr>
        <p:spPr>
          <a:xfrm>
            <a:off x="5248275" y="4810927"/>
            <a:ext cx="5009250" cy="368300"/>
          </a:xfrm>
          <a:prstGeom prst="rect">
            <a:avLst/>
          </a:prstGeom>
          <a:noFill/>
        </p:spPr>
        <p:txBody>
          <a:bodyPr wrap="square" rtlCol="0">
            <a:spAutoFit/>
          </a:bodyPr>
          <a:lstStyle/>
          <a:p>
            <a:r>
              <a:rPr lang="zh-CN" altLang="en-US"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承办单位</a:t>
            </a:r>
            <a:r>
              <a:rPr lang="zh-CN" altLang="en-US"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：文化传播有限公司</a:t>
            </a:r>
            <a:endParaRPr lang="zh-CN" altLang="en-US"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randombar(horizontal)">
                                      <p:cBhvr>
                                        <p:cTn id="15" dur="500"/>
                                        <p:tgtEl>
                                          <p:spTgt spid="2"/>
                                        </p:tgtEl>
                                      </p:cBhvr>
                                    </p:animEffect>
                                  </p:childTnLst>
                                </p:cTn>
                              </p:par>
                            </p:childTnLst>
                          </p:cTn>
                        </p:par>
                        <p:par>
                          <p:cTn id="16" fill="hold">
                            <p:stCondLst>
                              <p:cond delay="1500"/>
                            </p:stCondLst>
                            <p:childTnLst>
                              <p:par>
                                <p:cTn id="17" presetID="37" presetClass="entr" presetSubtype="0"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900" decel="100000" fill="hold"/>
                                        <p:tgtEl>
                                          <p:spTgt spid="3"/>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par>
                          <p:cTn id="23" fill="hold">
                            <p:stCondLst>
                              <p:cond delay="2500"/>
                            </p:stCondLst>
                            <p:childTnLst>
                              <p:par>
                                <p:cTn id="24" presetID="14" presetClass="entr" presetSubtype="10"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randombar(horizontal)">
                                      <p:cBhvr>
                                        <p:cTn id="26" dur="500"/>
                                        <p:tgtEl>
                                          <p:spTgt spid="8"/>
                                        </p:tgtEl>
                                      </p:cBhvr>
                                    </p:animEffect>
                                  </p:childTnLst>
                                </p:cTn>
                              </p:par>
                            </p:childTnLst>
                          </p:cTn>
                        </p:par>
                        <p:par>
                          <p:cTn id="27" fill="hold">
                            <p:stCondLst>
                              <p:cond delay="3000"/>
                            </p:stCondLst>
                            <p:childTnLst>
                              <p:par>
                                <p:cTn id="28" presetID="37" presetClass="entr" presetSubtype="0"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1000"/>
                                        <p:tgtEl>
                                          <p:spTgt spid="9"/>
                                        </p:tgtEl>
                                      </p:cBhvr>
                                    </p:animEffect>
                                    <p:anim calcmode="lin" valueType="num">
                                      <p:cBhvr>
                                        <p:cTn id="31" dur="1000" fill="hold"/>
                                        <p:tgtEl>
                                          <p:spTgt spid="9"/>
                                        </p:tgtEl>
                                        <p:attrNameLst>
                                          <p:attrName>ppt_x</p:attrName>
                                        </p:attrNameLst>
                                      </p:cBhvr>
                                      <p:tavLst>
                                        <p:tav tm="0">
                                          <p:val>
                                            <p:strVal val="#ppt_x"/>
                                          </p:val>
                                        </p:tav>
                                        <p:tav tm="100000">
                                          <p:val>
                                            <p:strVal val="#ppt_x"/>
                                          </p:val>
                                        </p:tav>
                                      </p:tavLst>
                                    </p:anim>
                                    <p:anim calcmode="lin" valueType="num">
                                      <p:cBhvr>
                                        <p:cTn id="32" dur="900" decel="100000" fill="hold"/>
                                        <p:tgtEl>
                                          <p:spTgt spid="9"/>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3" grpId="0"/>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0" y="0"/>
            <a:ext cx="12192000" cy="6858000"/>
          </a:xfrm>
          <a:prstGeom prst="rect">
            <a:avLst/>
          </a:prstGeom>
        </p:spPr>
      </p:pic>
      <p:sp>
        <p:nvSpPr>
          <p:cNvPr id="4" name="矩形 3"/>
          <p:cNvSpPr/>
          <p:nvPr/>
        </p:nvSpPr>
        <p:spPr>
          <a:xfrm>
            <a:off x="0" y="379563"/>
            <a:ext cx="12192000" cy="6098876"/>
          </a:xfrm>
          <a:prstGeom prst="rect">
            <a:avLst/>
          </a:prstGeom>
          <a:solidFill>
            <a:srgbClr val="EFE9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118872" y="557784"/>
            <a:ext cx="2148840" cy="400110"/>
          </a:xfrm>
          <a:prstGeom prst="rect">
            <a:avLst/>
          </a:prstGeom>
          <a:noFill/>
        </p:spPr>
        <p:txBody>
          <a:bodyPr wrap="square" rtlCol="0">
            <a:spAutoFit/>
          </a:bodyPr>
          <a:lstStyle/>
          <a:p>
            <a:r>
              <a:rPr lang="zh-CN" altLang="en-US" sz="1400" dirty="0">
                <a:solidFill>
                  <a:srgbClr val="015823"/>
                </a:solidFill>
                <a:latin typeface="微软雅黑" panose="020B0503020204020204" pitchFamily="34" charset="-122"/>
                <a:ea typeface="微软雅黑" panose="020B0503020204020204" pitchFamily="34" charset="-122"/>
              </a:rPr>
              <a:t>第九章  </a:t>
            </a:r>
            <a:r>
              <a:rPr lang="zh-CN" altLang="en-US" sz="2000" b="1" dirty="0">
                <a:solidFill>
                  <a:srgbClr val="015823"/>
                </a:solidFill>
                <a:latin typeface="微软雅黑" panose="020B0503020204020204" pitchFamily="34" charset="-122"/>
                <a:ea typeface="微软雅黑" panose="020B0503020204020204" pitchFamily="34" charset="-122"/>
              </a:rPr>
              <a:t>活动特点</a:t>
            </a:r>
            <a:endParaRPr lang="zh-CN" altLang="en-US" sz="2000" b="1" dirty="0">
              <a:solidFill>
                <a:srgbClr val="015823"/>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0" y="977188"/>
            <a:ext cx="1944000" cy="0"/>
          </a:xfrm>
          <a:prstGeom prst="line">
            <a:avLst/>
          </a:prstGeom>
          <a:ln>
            <a:solidFill>
              <a:srgbClr val="015823"/>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52400" y="1034338"/>
            <a:ext cx="1944000" cy="0"/>
          </a:xfrm>
          <a:prstGeom prst="line">
            <a:avLst/>
          </a:prstGeom>
          <a:ln>
            <a:solidFill>
              <a:srgbClr val="015823"/>
            </a:solidFill>
          </a:ln>
        </p:spPr>
        <p:style>
          <a:lnRef idx="1">
            <a:schemeClr val="accent1"/>
          </a:lnRef>
          <a:fillRef idx="0">
            <a:schemeClr val="accent1"/>
          </a:fillRef>
          <a:effectRef idx="0">
            <a:schemeClr val="accent1"/>
          </a:effectRef>
          <a:fontRef idx="minor">
            <a:schemeClr val="tx1"/>
          </a:fontRef>
        </p:style>
      </p:cxnSp>
      <p:pic>
        <p:nvPicPr>
          <p:cNvPr id="7" name="图片 6"/>
          <p:cNvPicPr>
            <a:picLocks noChangeAspect="1"/>
          </p:cNvPicPr>
          <p:nvPr/>
        </p:nvPicPr>
        <p:blipFill>
          <a:blip r:embed="rId2" cstate="hqprint"/>
          <a:stretch>
            <a:fillRect/>
          </a:stretch>
        </p:blipFill>
        <p:spPr>
          <a:xfrm>
            <a:off x="9188289" y="304800"/>
            <a:ext cx="2355777" cy="1866899"/>
          </a:xfrm>
          <a:prstGeom prst="rect">
            <a:avLst/>
          </a:prstGeom>
        </p:spPr>
      </p:pic>
      <p:pic>
        <p:nvPicPr>
          <p:cNvPr id="9" name="图片 8"/>
          <p:cNvPicPr>
            <a:picLocks noChangeAspect="1"/>
          </p:cNvPicPr>
          <p:nvPr/>
        </p:nvPicPr>
        <p:blipFill>
          <a:blip r:embed="rId3"/>
          <a:stretch>
            <a:fillRect/>
          </a:stretch>
        </p:blipFill>
        <p:spPr>
          <a:xfrm>
            <a:off x="10194866" y="0"/>
            <a:ext cx="1997134" cy="6858000"/>
          </a:xfrm>
          <a:prstGeom prst="rect">
            <a:avLst/>
          </a:prstGeom>
        </p:spPr>
      </p:pic>
      <p:sp>
        <p:nvSpPr>
          <p:cNvPr id="8" name="文本框 7"/>
          <p:cNvSpPr txBox="1"/>
          <p:nvPr/>
        </p:nvSpPr>
        <p:spPr>
          <a:xfrm>
            <a:off x="9820275" y="730417"/>
            <a:ext cx="895350" cy="1015663"/>
          </a:xfrm>
          <a:prstGeom prst="rect">
            <a:avLst/>
          </a:prstGeom>
          <a:noFill/>
        </p:spPr>
        <p:txBody>
          <a:bodyPr wrap="square" rtlCol="0">
            <a:spAutoFit/>
          </a:bodyPr>
          <a:lstStyle/>
          <a:p>
            <a:r>
              <a:rPr lang="en-US" altLang="zh-CN" sz="6000" dirty="0">
                <a:solidFill>
                  <a:srgbClr val="EFE9CF"/>
                </a:solidFill>
                <a:latin typeface="Impact" panose="020B0806030902050204" pitchFamily="34" charset="0"/>
              </a:rPr>
              <a:t>01</a:t>
            </a:r>
            <a:endParaRPr lang="zh-CN" altLang="en-US" sz="6000" dirty="0">
              <a:solidFill>
                <a:srgbClr val="EFE9CF"/>
              </a:solidFill>
              <a:latin typeface="Impact" panose="020B0806030902050204" pitchFamily="34" charset="0"/>
            </a:endParaRPr>
          </a:p>
        </p:txBody>
      </p:sp>
      <p:grpSp>
        <p:nvGrpSpPr>
          <p:cNvPr id="11" name="组合 10"/>
          <p:cNvGrpSpPr/>
          <p:nvPr/>
        </p:nvGrpSpPr>
        <p:grpSpPr>
          <a:xfrm>
            <a:off x="461831" y="1495251"/>
            <a:ext cx="2529019" cy="1350264"/>
            <a:chOff x="461831" y="1806050"/>
            <a:chExt cx="2529019" cy="1350264"/>
          </a:xfrm>
          <a:effectLst/>
        </p:grpSpPr>
        <p:sp>
          <p:nvSpPr>
            <p:cNvPr id="10" name="矩形 9"/>
            <p:cNvSpPr/>
            <p:nvPr/>
          </p:nvSpPr>
          <p:spPr>
            <a:xfrm>
              <a:off x="571500" y="1956164"/>
              <a:ext cx="2419350" cy="1200150"/>
            </a:xfrm>
            <a:prstGeom prst="rect">
              <a:avLst/>
            </a:prstGeom>
            <a:solidFill>
              <a:srgbClr val="0158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461831" y="1806050"/>
              <a:ext cx="2419350" cy="1200150"/>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 name="组合 15"/>
          <p:cNvGrpSpPr/>
          <p:nvPr/>
        </p:nvGrpSpPr>
        <p:grpSpPr>
          <a:xfrm>
            <a:off x="461831" y="3033387"/>
            <a:ext cx="2529019" cy="1350264"/>
            <a:chOff x="461831" y="1806050"/>
            <a:chExt cx="2529019" cy="1350264"/>
          </a:xfrm>
          <a:effectLst/>
        </p:grpSpPr>
        <p:sp>
          <p:nvSpPr>
            <p:cNvPr id="17" name="矩形 16"/>
            <p:cNvSpPr/>
            <p:nvPr/>
          </p:nvSpPr>
          <p:spPr>
            <a:xfrm>
              <a:off x="571500" y="1956164"/>
              <a:ext cx="2419350" cy="1200150"/>
            </a:xfrm>
            <a:prstGeom prst="rect">
              <a:avLst/>
            </a:prstGeom>
            <a:solidFill>
              <a:srgbClr val="0158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461831" y="1806050"/>
              <a:ext cx="2419350" cy="1200150"/>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 name="组合 18"/>
          <p:cNvGrpSpPr/>
          <p:nvPr/>
        </p:nvGrpSpPr>
        <p:grpSpPr>
          <a:xfrm>
            <a:off x="461831" y="4566369"/>
            <a:ext cx="2529019" cy="1350264"/>
            <a:chOff x="461831" y="1806050"/>
            <a:chExt cx="2529019" cy="1350264"/>
          </a:xfrm>
          <a:effectLst>
            <a:reflection blurRad="6350" stA="50000" endA="300" endPos="55000" dir="5400000" sy="-100000" algn="bl" rotWithShape="0"/>
          </a:effectLst>
        </p:grpSpPr>
        <p:sp>
          <p:nvSpPr>
            <p:cNvPr id="20" name="矩形 19"/>
            <p:cNvSpPr/>
            <p:nvPr/>
          </p:nvSpPr>
          <p:spPr>
            <a:xfrm>
              <a:off x="571500" y="1956164"/>
              <a:ext cx="2419350" cy="1200150"/>
            </a:xfrm>
            <a:prstGeom prst="rect">
              <a:avLst/>
            </a:prstGeom>
            <a:solidFill>
              <a:srgbClr val="0158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461831" y="1806050"/>
              <a:ext cx="2419350" cy="1200150"/>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文本框 21"/>
          <p:cNvSpPr txBox="1"/>
          <p:nvPr/>
        </p:nvSpPr>
        <p:spPr>
          <a:xfrm>
            <a:off x="3452681" y="2524575"/>
            <a:ext cx="7262944" cy="1198880"/>
          </a:xfrm>
          <a:prstGeom prst="rect">
            <a:avLst/>
          </a:prstGeom>
          <a:noFill/>
        </p:spPr>
        <p:txBody>
          <a:bodyPr wrap="square" rtlCol="0">
            <a:spAutoFit/>
          </a:bodyPr>
          <a:lstStyle/>
          <a:p>
            <a:pPr>
              <a:lnSpc>
                <a:spcPct val="150000"/>
              </a:lnSpc>
            </a:pPr>
            <a:r>
              <a:rPr lang="zh-CN" altLang="en-US" sz="1600" b="1" dirty="0">
                <a:latin typeface="微软雅黑" panose="020B0503020204020204" pitchFamily="34" charset="-122"/>
                <a:ea typeface="微软雅黑" panose="020B0503020204020204" pitchFamily="34" charset="-122"/>
              </a:rPr>
              <a:t>端午节起源于中国</a:t>
            </a:r>
            <a:r>
              <a:rPr lang="zh-CN" altLang="en-US" sz="1600" dirty="0">
                <a:latin typeface="微软雅黑" panose="020B0503020204020204" pitchFamily="34" charset="-122"/>
                <a:ea typeface="微软雅黑" panose="020B0503020204020204" pitchFamily="34" charset="-122"/>
              </a:rPr>
              <a:t>，最初为古代百越地区（长江中下游及以南一带）崇拜龙图腾的部族举行图腾祭祀的节日，百越之地春秋之前有在农历五月初五以龙舟竞渡形式举行部落图腾祭祀的习俗。</a:t>
            </a:r>
            <a:endParaRPr lang="zh-CN" altLang="en-US" sz="1600" dirty="0">
              <a:latin typeface="微软雅黑" panose="020B0503020204020204" pitchFamily="34" charset="-122"/>
              <a:ea typeface="微软雅黑" panose="020B0503020204020204" pitchFamily="34" charset="-122"/>
            </a:endParaRPr>
          </a:p>
        </p:txBody>
      </p:sp>
      <p:pic>
        <p:nvPicPr>
          <p:cNvPr id="24" name="图片 23"/>
          <p:cNvPicPr>
            <a:picLocks noChangeAspect="1"/>
          </p:cNvPicPr>
          <p:nvPr/>
        </p:nvPicPr>
        <p:blipFill>
          <a:blip r:embed="rId7"/>
          <a:stretch>
            <a:fillRect/>
          </a:stretch>
        </p:blipFill>
        <p:spPr>
          <a:xfrm>
            <a:off x="7801002" y="5064926"/>
            <a:ext cx="3392431" cy="1413513"/>
          </a:xfrm>
          <a:prstGeom prst="rect">
            <a:avLst/>
          </a:prstGeom>
        </p:spPr>
      </p:pic>
      <p:sp>
        <p:nvSpPr>
          <p:cNvPr id="25" name="文本框 24"/>
          <p:cNvSpPr txBox="1"/>
          <p:nvPr/>
        </p:nvSpPr>
        <p:spPr>
          <a:xfrm>
            <a:off x="3452681" y="3966204"/>
            <a:ext cx="7158169" cy="1200329"/>
          </a:xfrm>
          <a:prstGeom prst="rect">
            <a:avLst/>
          </a:prstGeom>
          <a:noFill/>
        </p:spPr>
        <p:txBody>
          <a:bodyPr wrap="square" rtlCol="0">
            <a:spAutoFit/>
          </a:bodyPr>
          <a:lstStyle/>
          <a:p>
            <a:pPr>
              <a:lnSpc>
                <a:spcPct val="150000"/>
              </a:lnSpc>
            </a:pPr>
            <a:r>
              <a:rPr lang="zh-CN" altLang="en-US" sz="1600" dirty="0">
                <a:latin typeface="微软雅黑" panose="020B0503020204020204" pitchFamily="34" charset="-122"/>
                <a:ea typeface="微软雅黑" panose="020B0503020204020204" pitchFamily="34" charset="-122"/>
              </a:rPr>
              <a:t>后因战国时期的楚国（今湖北）</a:t>
            </a:r>
            <a:r>
              <a:rPr lang="zh-CN" altLang="en-US" sz="1600" b="1" dirty="0">
                <a:latin typeface="微软雅黑" panose="020B0503020204020204" pitchFamily="34" charset="-122"/>
                <a:ea typeface="微软雅黑" panose="020B0503020204020204" pitchFamily="34" charset="-122"/>
              </a:rPr>
              <a:t>诗人屈原 </a:t>
            </a:r>
            <a:r>
              <a:rPr lang="zh-CN" altLang="en-US" sz="1600" dirty="0">
                <a:latin typeface="微软雅黑" panose="020B0503020204020204" pitchFamily="34" charset="-122"/>
                <a:ea typeface="微软雅黑" panose="020B0503020204020204" pitchFamily="34" charset="-122"/>
              </a:rPr>
              <a:t>在该日抱石跳汨罗江自尽，统治者为树立忠君爱国标签将端午作为纪念屈原的节日；部分地区也有纪念伍子胥、曹娥等说法。</a:t>
            </a:r>
            <a:endParaRPr lang="zh-CN" altLang="en-US" sz="1600" dirty="0">
              <a:latin typeface="微软雅黑" panose="020B0503020204020204" pitchFamily="34" charset="-122"/>
              <a:ea typeface="微软雅黑" panose="020B0503020204020204" pitchFamily="34" charset="-122"/>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childTnLst>
                          </p:cTn>
                        </p:par>
                        <p:par>
                          <p:cTn id="12" fill="hold">
                            <p:stCondLst>
                              <p:cond delay="1000"/>
                            </p:stCondLst>
                            <p:childTnLst>
                              <p:par>
                                <p:cTn id="13" presetID="3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800" decel="100000"/>
                                        <p:tgtEl>
                                          <p:spTgt spid="8"/>
                                        </p:tgtEl>
                                      </p:cBhvr>
                                    </p:animEffect>
                                    <p:anim calcmode="lin" valueType="num">
                                      <p:cBhvr>
                                        <p:cTn id="16" dur="800" decel="100000" fill="hold"/>
                                        <p:tgtEl>
                                          <p:spTgt spid="8"/>
                                        </p:tgtEl>
                                        <p:attrNameLst>
                                          <p:attrName>style.rotation</p:attrName>
                                        </p:attrNameLst>
                                      </p:cBhvr>
                                      <p:tavLst>
                                        <p:tav tm="0">
                                          <p:val>
                                            <p:fltVal val="-90"/>
                                          </p:val>
                                        </p:tav>
                                        <p:tav tm="100000">
                                          <p:val>
                                            <p:fltVal val="0"/>
                                          </p:val>
                                        </p:tav>
                                      </p:tavLst>
                                    </p:anim>
                                    <p:anim calcmode="lin" valueType="num">
                                      <p:cBhvr>
                                        <p:cTn id="17" dur="800" decel="100000" fill="hold"/>
                                        <p:tgtEl>
                                          <p:spTgt spid="8"/>
                                        </p:tgtEl>
                                        <p:attrNameLst>
                                          <p:attrName>ppt_x</p:attrName>
                                        </p:attrNameLst>
                                      </p:cBhvr>
                                      <p:tavLst>
                                        <p:tav tm="0">
                                          <p:val>
                                            <p:strVal val="#ppt_x+0.4"/>
                                          </p:val>
                                        </p:tav>
                                        <p:tav tm="100000">
                                          <p:val>
                                            <p:strVal val="#ppt_x-0.05"/>
                                          </p:val>
                                        </p:tav>
                                      </p:tavLst>
                                    </p:anim>
                                    <p:anim calcmode="lin" valueType="num">
                                      <p:cBhvr>
                                        <p:cTn id="18" dur="800" decel="100000" fill="hold"/>
                                        <p:tgtEl>
                                          <p:spTgt spid="8"/>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par>
                          <p:cTn id="21" fill="hold">
                            <p:stCondLst>
                              <p:cond delay="2000"/>
                            </p:stCondLst>
                            <p:childTnLst>
                              <p:par>
                                <p:cTn id="22" presetID="52" presetClass="entr" presetSubtype="0" fill="hold" nodeType="afterEffect">
                                  <p:stCondLst>
                                    <p:cond delay="0"/>
                                  </p:stCondLst>
                                  <p:childTnLst>
                                    <p:set>
                                      <p:cBhvr>
                                        <p:cTn id="23" dur="1" fill="hold">
                                          <p:stCondLst>
                                            <p:cond delay="0"/>
                                          </p:stCondLst>
                                        </p:cTn>
                                        <p:tgtEl>
                                          <p:spTgt spid="11"/>
                                        </p:tgtEl>
                                        <p:attrNameLst>
                                          <p:attrName>style.visibility</p:attrName>
                                        </p:attrNameLst>
                                      </p:cBhvr>
                                      <p:to>
                                        <p:strVal val="visible"/>
                                      </p:to>
                                    </p:set>
                                    <p:animScale>
                                      <p:cBhvr>
                                        <p:cTn id="24"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1000" decel="50000" fill="hold">
                                          <p:stCondLst>
                                            <p:cond delay="0"/>
                                          </p:stCondLst>
                                        </p:cTn>
                                        <p:tgtEl>
                                          <p:spTgt spid="11"/>
                                        </p:tgtEl>
                                        <p:attrNameLst>
                                          <p:attrName>ppt_x</p:attrName>
                                          <p:attrName>ppt_y</p:attrName>
                                        </p:attrNameLst>
                                      </p:cBhvr>
                                    </p:animMotion>
                                    <p:animEffect transition="in" filter="fade">
                                      <p:cBhvr>
                                        <p:cTn id="26" dur="1000"/>
                                        <p:tgtEl>
                                          <p:spTgt spid="11"/>
                                        </p:tgtEl>
                                      </p:cBhvr>
                                    </p:animEffect>
                                  </p:childTnLst>
                                </p:cTn>
                              </p:par>
                            </p:childTnLst>
                          </p:cTn>
                        </p:par>
                        <p:par>
                          <p:cTn id="27" fill="hold">
                            <p:stCondLst>
                              <p:cond delay="3000"/>
                            </p:stCondLst>
                            <p:childTnLst>
                              <p:par>
                                <p:cTn id="28" presetID="52" presetClass="entr" presetSubtype="0" fill="hold" nodeType="afterEffect">
                                  <p:stCondLst>
                                    <p:cond delay="0"/>
                                  </p:stCondLst>
                                  <p:childTnLst>
                                    <p:set>
                                      <p:cBhvr>
                                        <p:cTn id="29" dur="1" fill="hold">
                                          <p:stCondLst>
                                            <p:cond delay="0"/>
                                          </p:stCondLst>
                                        </p:cTn>
                                        <p:tgtEl>
                                          <p:spTgt spid="16"/>
                                        </p:tgtEl>
                                        <p:attrNameLst>
                                          <p:attrName>style.visibility</p:attrName>
                                        </p:attrNameLst>
                                      </p:cBhvr>
                                      <p:to>
                                        <p:strVal val="visible"/>
                                      </p:to>
                                    </p:set>
                                    <p:animScale>
                                      <p:cBhvr>
                                        <p:cTn id="30"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1" dur="1000" decel="50000" fill="hold">
                                          <p:stCondLst>
                                            <p:cond delay="0"/>
                                          </p:stCondLst>
                                        </p:cTn>
                                        <p:tgtEl>
                                          <p:spTgt spid="16"/>
                                        </p:tgtEl>
                                        <p:attrNameLst>
                                          <p:attrName>ppt_x</p:attrName>
                                          <p:attrName>ppt_y</p:attrName>
                                        </p:attrNameLst>
                                      </p:cBhvr>
                                    </p:animMotion>
                                    <p:animEffect transition="in" filter="fade">
                                      <p:cBhvr>
                                        <p:cTn id="32" dur="1000"/>
                                        <p:tgtEl>
                                          <p:spTgt spid="16"/>
                                        </p:tgtEl>
                                      </p:cBhvr>
                                    </p:animEffect>
                                  </p:childTnLst>
                                </p:cTn>
                              </p:par>
                            </p:childTnLst>
                          </p:cTn>
                        </p:par>
                        <p:par>
                          <p:cTn id="33" fill="hold">
                            <p:stCondLst>
                              <p:cond delay="4000"/>
                            </p:stCondLst>
                            <p:childTnLst>
                              <p:par>
                                <p:cTn id="34" presetID="52" presetClass="entr" presetSubtype="0" fill="hold" nodeType="afterEffect">
                                  <p:stCondLst>
                                    <p:cond delay="0"/>
                                  </p:stCondLst>
                                  <p:childTnLst>
                                    <p:set>
                                      <p:cBhvr>
                                        <p:cTn id="35" dur="1" fill="hold">
                                          <p:stCondLst>
                                            <p:cond delay="0"/>
                                          </p:stCondLst>
                                        </p:cTn>
                                        <p:tgtEl>
                                          <p:spTgt spid="19"/>
                                        </p:tgtEl>
                                        <p:attrNameLst>
                                          <p:attrName>style.visibility</p:attrName>
                                        </p:attrNameLst>
                                      </p:cBhvr>
                                      <p:to>
                                        <p:strVal val="visible"/>
                                      </p:to>
                                    </p:set>
                                    <p:animScale>
                                      <p:cBhvr>
                                        <p:cTn id="36"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1000" decel="50000" fill="hold">
                                          <p:stCondLst>
                                            <p:cond delay="0"/>
                                          </p:stCondLst>
                                        </p:cTn>
                                        <p:tgtEl>
                                          <p:spTgt spid="19"/>
                                        </p:tgtEl>
                                        <p:attrNameLst>
                                          <p:attrName>ppt_x</p:attrName>
                                          <p:attrName>ppt_y</p:attrName>
                                        </p:attrNameLst>
                                      </p:cBhvr>
                                    </p:animMotion>
                                    <p:animEffect transition="in" filter="fade">
                                      <p:cBhvr>
                                        <p:cTn id="38" dur="1000"/>
                                        <p:tgtEl>
                                          <p:spTgt spid="19"/>
                                        </p:tgtEl>
                                      </p:cBhvr>
                                    </p:animEffect>
                                  </p:childTnLst>
                                </p:cTn>
                              </p:par>
                            </p:childTnLst>
                          </p:cTn>
                        </p:par>
                        <p:par>
                          <p:cTn id="39" fill="hold">
                            <p:stCondLst>
                              <p:cond delay="5000"/>
                            </p:stCondLst>
                            <p:childTnLst>
                              <p:par>
                                <p:cTn id="40" presetID="42" presetClass="entr" presetSubtype="0"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1000"/>
                                        <p:tgtEl>
                                          <p:spTgt spid="22"/>
                                        </p:tgtEl>
                                      </p:cBhvr>
                                    </p:animEffect>
                                    <p:anim calcmode="lin" valueType="num">
                                      <p:cBhvr>
                                        <p:cTn id="43" dur="1000" fill="hold"/>
                                        <p:tgtEl>
                                          <p:spTgt spid="22"/>
                                        </p:tgtEl>
                                        <p:attrNameLst>
                                          <p:attrName>ppt_x</p:attrName>
                                        </p:attrNameLst>
                                      </p:cBhvr>
                                      <p:tavLst>
                                        <p:tav tm="0">
                                          <p:val>
                                            <p:strVal val="#ppt_x"/>
                                          </p:val>
                                        </p:tav>
                                        <p:tav tm="100000">
                                          <p:val>
                                            <p:strVal val="#ppt_x"/>
                                          </p:val>
                                        </p:tav>
                                      </p:tavLst>
                                    </p:anim>
                                    <p:anim calcmode="lin" valueType="num">
                                      <p:cBhvr>
                                        <p:cTn id="44" dur="1000" fill="hold"/>
                                        <p:tgtEl>
                                          <p:spTgt spid="22"/>
                                        </p:tgtEl>
                                        <p:attrNameLst>
                                          <p:attrName>ppt_y</p:attrName>
                                        </p:attrNameLst>
                                      </p:cBhvr>
                                      <p:tavLst>
                                        <p:tav tm="0">
                                          <p:val>
                                            <p:strVal val="#ppt_y+.1"/>
                                          </p:val>
                                        </p:tav>
                                        <p:tav tm="100000">
                                          <p:val>
                                            <p:strVal val="#ppt_y"/>
                                          </p:val>
                                        </p:tav>
                                      </p:tavLst>
                                    </p:anim>
                                  </p:childTnLst>
                                </p:cTn>
                              </p:par>
                            </p:childTnLst>
                          </p:cTn>
                        </p:par>
                        <p:par>
                          <p:cTn id="45" fill="hold">
                            <p:stCondLst>
                              <p:cond delay="6000"/>
                            </p:stCondLst>
                            <p:childTnLst>
                              <p:par>
                                <p:cTn id="46" presetID="42" presetClass="entr" presetSubtype="0" fill="hold" grpId="0" nodeType="after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fade">
                                      <p:cBhvr>
                                        <p:cTn id="48" dur="1000"/>
                                        <p:tgtEl>
                                          <p:spTgt spid="25"/>
                                        </p:tgtEl>
                                      </p:cBhvr>
                                    </p:animEffect>
                                    <p:anim calcmode="lin" valueType="num">
                                      <p:cBhvr>
                                        <p:cTn id="49" dur="1000" fill="hold"/>
                                        <p:tgtEl>
                                          <p:spTgt spid="25"/>
                                        </p:tgtEl>
                                        <p:attrNameLst>
                                          <p:attrName>ppt_x</p:attrName>
                                        </p:attrNameLst>
                                      </p:cBhvr>
                                      <p:tavLst>
                                        <p:tav tm="0">
                                          <p:val>
                                            <p:strVal val="#ppt_x"/>
                                          </p:val>
                                        </p:tav>
                                        <p:tav tm="100000">
                                          <p:val>
                                            <p:strVal val="#ppt_x"/>
                                          </p:val>
                                        </p:tav>
                                      </p:tavLst>
                                    </p:anim>
                                    <p:anim calcmode="lin" valueType="num">
                                      <p:cBhvr>
                                        <p:cTn id="50" dur="1000" fill="hold"/>
                                        <p:tgtEl>
                                          <p:spTgt spid="25"/>
                                        </p:tgtEl>
                                        <p:attrNameLst>
                                          <p:attrName>ppt_y</p:attrName>
                                        </p:attrNameLst>
                                      </p:cBhvr>
                                      <p:tavLst>
                                        <p:tav tm="0">
                                          <p:val>
                                            <p:strVal val="#ppt_y+.1"/>
                                          </p:val>
                                        </p:tav>
                                        <p:tav tm="100000">
                                          <p:val>
                                            <p:strVal val="#ppt_y"/>
                                          </p:val>
                                        </p:tav>
                                      </p:tavLst>
                                    </p:anim>
                                  </p:childTnLst>
                                </p:cTn>
                              </p:par>
                            </p:childTnLst>
                          </p:cTn>
                        </p:par>
                        <p:par>
                          <p:cTn id="51" fill="hold">
                            <p:stCondLst>
                              <p:cond delay="7000"/>
                            </p:stCondLst>
                            <p:childTnLst>
                              <p:par>
                                <p:cTn id="52" presetID="10" presetClass="entr" presetSubtype="0" fill="hold" nodeType="after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fade">
                                      <p:cBhvr>
                                        <p:cTn id="5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2" grpId="0"/>
      <p:bldP spid="2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0" y="0"/>
            <a:ext cx="12192000" cy="6858000"/>
          </a:xfrm>
          <a:prstGeom prst="rect">
            <a:avLst/>
          </a:prstGeom>
        </p:spPr>
      </p:pic>
      <p:sp>
        <p:nvSpPr>
          <p:cNvPr id="4" name="矩形 3"/>
          <p:cNvSpPr/>
          <p:nvPr/>
        </p:nvSpPr>
        <p:spPr>
          <a:xfrm>
            <a:off x="0" y="379563"/>
            <a:ext cx="12192000" cy="6098876"/>
          </a:xfrm>
          <a:prstGeom prst="rect">
            <a:avLst/>
          </a:prstGeom>
          <a:solidFill>
            <a:srgbClr val="EFE9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118872" y="557784"/>
            <a:ext cx="2148840" cy="400110"/>
          </a:xfrm>
          <a:prstGeom prst="rect">
            <a:avLst/>
          </a:prstGeom>
          <a:noFill/>
        </p:spPr>
        <p:txBody>
          <a:bodyPr wrap="square" rtlCol="0">
            <a:spAutoFit/>
          </a:bodyPr>
          <a:lstStyle/>
          <a:p>
            <a:r>
              <a:rPr lang="zh-CN" altLang="en-US" sz="1400" dirty="0">
                <a:solidFill>
                  <a:srgbClr val="015823"/>
                </a:solidFill>
                <a:latin typeface="微软雅黑" panose="020B0503020204020204" pitchFamily="34" charset="-122"/>
                <a:ea typeface="微软雅黑" panose="020B0503020204020204" pitchFamily="34" charset="-122"/>
              </a:rPr>
              <a:t>第九章  </a:t>
            </a:r>
            <a:r>
              <a:rPr lang="zh-CN" altLang="en-US" sz="2000" b="1" dirty="0">
                <a:solidFill>
                  <a:srgbClr val="015823"/>
                </a:solidFill>
                <a:latin typeface="微软雅黑" panose="020B0503020204020204" pitchFamily="34" charset="-122"/>
                <a:ea typeface="微软雅黑" panose="020B0503020204020204" pitchFamily="34" charset="-122"/>
              </a:rPr>
              <a:t>活动特点</a:t>
            </a:r>
            <a:endParaRPr lang="zh-CN" altLang="en-US" sz="2000" b="1" dirty="0">
              <a:solidFill>
                <a:srgbClr val="015823"/>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0" y="977188"/>
            <a:ext cx="1944000" cy="0"/>
          </a:xfrm>
          <a:prstGeom prst="line">
            <a:avLst/>
          </a:prstGeom>
          <a:ln>
            <a:solidFill>
              <a:srgbClr val="015823"/>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52400" y="1034338"/>
            <a:ext cx="1944000" cy="0"/>
          </a:xfrm>
          <a:prstGeom prst="line">
            <a:avLst/>
          </a:prstGeom>
          <a:ln>
            <a:solidFill>
              <a:srgbClr val="015823"/>
            </a:solidFill>
          </a:ln>
        </p:spPr>
        <p:style>
          <a:lnRef idx="1">
            <a:schemeClr val="accent1"/>
          </a:lnRef>
          <a:fillRef idx="0">
            <a:schemeClr val="accent1"/>
          </a:fillRef>
          <a:effectRef idx="0">
            <a:schemeClr val="accent1"/>
          </a:effectRef>
          <a:fontRef idx="minor">
            <a:schemeClr val="tx1"/>
          </a:fontRef>
        </p:style>
      </p:cxnSp>
      <p:pic>
        <p:nvPicPr>
          <p:cNvPr id="7" name="图片 6"/>
          <p:cNvPicPr>
            <a:picLocks noChangeAspect="1"/>
          </p:cNvPicPr>
          <p:nvPr/>
        </p:nvPicPr>
        <p:blipFill>
          <a:blip r:embed="rId2" cstate="hqprint"/>
          <a:stretch>
            <a:fillRect/>
          </a:stretch>
        </p:blipFill>
        <p:spPr>
          <a:xfrm>
            <a:off x="9188289" y="304800"/>
            <a:ext cx="2355777" cy="1866899"/>
          </a:xfrm>
          <a:prstGeom prst="rect">
            <a:avLst/>
          </a:prstGeom>
        </p:spPr>
      </p:pic>
      <p:pic>
        <p:nvPicPr>
          <p:cNvPr id="9" name="图片 8"/>
          <p:cNvPicPr>
            <a:picLocks noChangeAspect="1"/>
          </p:cNvPicPr>
          <p:nvPr/>
        </p:nvPicPr>
        <p:blipFill>
          <a:blip r:embed="rId3"/>
          <a:stretch>
            <a:fillRect/>
          </a:stretch>
        </p:blipFill>
        <p:spPr>
          <a:xfrm>
            <a:off x="10194866" y="0"/>
            <a:ext cx="1997134" cy="6858000"/>
          </a:xfrm>
          <a:prstGeom prst="rect">
            <a:avLst/>
          </a:prstGeom>
        </p:spPr>
      </p:pic>
      <p:sp>
        <p:nvSpPr>
          <p:cNvPr id="8" name="文本框 7"/>
          <p:cNvSpPr txBox="1"/>
          <p:nvPr/>
        </p:nvSpPr>
        <p:spPr>
          <a:xfrm>
            <a:off x="9820275" y="730417"/>
            <a:ext cx="990600" cy="1015663"/>
          </a:xfrm>
          <a:prstGeom prst="rect">
            <a:avLst/>
          </a:prstGeom>
          <a:noFill/>
        </p:spPr>
        <p:txBody>
          <a:bodyPr wrap="square" rtlCol="0">
            <a:spAutoFit/>
          </a:bodyPr>
          <a:lstStyle/>
          <a:p>
            <a:r>
              <a:rPr lang="en-US" altLang="zh-CN" sz="6000" dirty="0">
                <a:solidFill>
                  <a:srgbClr val="EFE9CF"/>
                </a:solidFill>
                <a:latin typeface="Impact" panose="020B0806030902050204" pitchFamily="34" charset="0"/>
              </a:rPr>
              <a:t>02</a:t>
            </a:r>
            <a:endParaRPr lang="zh-CN" altLang="en-US" sz="6000" dirty="0">
              <a:solidFill>
                <a:srgbClr val="EFE9CF"/>
              </a:solidFill>
              <a:latin typeface="Impact" panose="020B0806030902050204" pitchFamily="34" charset="0"/>
            </a:endParaRPr>
          </a:p>
        </p:txBody>
      </p:sp>
      <p:sp>
        <p:nvSpPr>
          <p:cNvPr id="2" name="矩形 1"/>
          <p:cNvSpPr/>
          <p:nvPr/>
        </p:nvSpPr>
        <p:spPr>
          <a:xfrm>
            <a:off x="661855" y="3428999"/>
            <a:ext cx="10149020" cy="2847975"/>
          </a:xfrm>
          <a:prstGeom prst="rect">
            <a:avLst/>
          </a:prstGeom>
          <a:solidFill>
            <a:srgbClr val="0158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785680" y="3019425"/>
            <a:ext cx="9901369" cy="3114501"/>
          </a:xfrm>
          <a:prstGeom prst="rect">
            <a:avLst/>
          </a:prstGeom>
          <a:blipFill>
            <a:blip r:embed="rId4"/>
            <a:stretch>
              <a:fillRect/>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980941" y="1691474"/>
            <a:ext cx="9510845" cy="1198880"/>
          </a:xfrm>
          <a:prstGeom prst="rect">
            <a:avLst/>
          </a:prstGeom>
          <a:noFill/>
        </p:spPr>
        <p:txBody>
          <a:bodyPr wrap="square" rtlCol="0">
            <a:spAutoFit/>
          </a:bodyPr>
          <a:lstStyle/>
          <a:p>
            <a:pPr>
              <a:lnSpc>
                <a:spcPct val="150000"/>
              </a:lnSpc>
            </a:pPr>
            <a:r>
              <a:rPr lang="zh-CN" altLang="en-US" sz="2800" b="1" dirty="0">
                <a:latin typeface="微软雅黑" panose="020B0503020204020204" pitchFamily="34" charset="-122"/>
                <a:ea typeface="微软雅黑" panose="020B0503020204020204" pitchFamily="34" charset="-122"/>
              </a:rPr>
              <a:t>自古以来端午节便有划龙舟及食粽等节日活动</a:t>
            </a:r>
            <a:endParaRPr lang="en-US" altLang="zh-CN" sz="2800" dirty="0">
              <a:latin typeface="微软雅黑" panose="020B0503020204020204" pitchFamily="34" charset="-122"/>
              <a:ea typeface="微软雅黑" panose="020B0503020204020204" pitchFamily="34" charset="-122"/>
            </a:endParaRPr>
          </a:p>
          <a:p>
            <a:pPr>
              <a:lnSpc>
                <a:spcPct val="150000"/>
              </a:lnSpc>
            </a:pPr>
            <a:r>
              <a:rPr lang="en-US" altLang="zh-CN" sz="1600" dirty="0">
                <a:latin typeface="微软雅黑" panose="020B0503020204020204" pitchFamily="34" charset="-122"/>
                <a:ea typeface="微软雅黑" panose="020B0503020204020204" pitchFamily="34" charset="-122"/>
              </a:rPr>
              <a:t>                                                                   </a:t>
            </a:r>
            <a:r>
              <a:rPr lang="zh-CN" altLang="en-US" sz="2000" dirty="0">
                <a:latin typeface="微软雅黑" panose="020B0503020204020204" pitchFamily="34" charset="-122"/>
                <a:ea typeface="微软雅黑" panose="020B0503020204020204" pitchFamily="34" charset="-122"/>
              </a:rPr>
              <a:t>自</a:t>
            </a:r>
            <a:r>
              <a:rPr lang="en-US" altLang="zh-CN" sz="2000" dirty="0">
                <a:latin typeface="微软雅黑" panose="020B0503020204020204" pitchFamily="34" charset="-122"/>
                <a:ea typeface="微软雅黑" panose="020B0503020204020204" pitchFamily="34" charset="-122"/>
              </a:rPr>
              <a:t>2008</a:t>
            </a:r>
            <a:r>
              <a:rPr lang="zh-CN" altLang="en-US" sz="2000" dirty="0">
                <a:latin typeface="微软雅黑" panose="020B0503020204020204" pitchFamily="34" charset="-122"/>
                <a:ea typeface="微软雅黑" panose="020B0503020204020204" pitchFamily="34" charset="-122"/>
              </a:rPr>
              <a:t>年起，端午节被列为国家法定节假日</a:t>
            </a:r>
            <a:endParaRPr lang="zh-CN" altLang="en-US" sz="2000" dirty="0">
              <a:latin typeface="微软雅黑" panose="020B0503020204020204" pitchFamily="34" charset="-122"/>
              <a:ea typeface="微软雅黑" panose="020B0503020204020204" pitchFamily="34" charset="-122"/>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childTnLst>
                          </p:cTn>
                        </p:par>
                        <p:par>
                          <p:cTn id="12" fill="hold">
                            <p:stCondLst>
                              <p:cond delay="1000"/>
                            </p:stCondLst>
                            <p:childTnLst>
                              <p:par>
                                <p:cTn id="13" presetID="3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800" decel="100000"/>
                                        <p:tgtEl>
                                          <p:spTgt spid="8"/>
                                        </p:tgtEl>
                                      </p:cBhvr>
                                    </p:animEffect>
                                    <p:anim calcmode="lin" valueType="num">
                                      <p:cBhvr>
                                        <p:cTn id="16" dur="800" decel="100000" fill="hold"/>
                                        <p:tgtEl>
                                          <p:spTgt spid="8"/>
                                        </p:tgtEl>
                                        <p:attrNameLst>
                                          <p:attrName>style.rotation</p:attrName>
                                        </p:attrNameLst>
                                      </p:cBhvr>
                                      <p:tavLst>
                                        <p:tav tm="0">
                                          <p:val>
                                            <p:fltVal val="-90"/>
                                          </p:val>
                                        </p:tav>
                                        <p:tav tm="100000">
                                          <p:val>
                                            <p:fltVal val="0"/>
                                          </p:val>
                                        </p:tav>
                                      </p:tavLst>
                                    </p:anim>
                                    <p:anim calcmode="lin" valueType="num">
                                      <p:cBhvr>
                                        <p:cTn id="17" dur="800" decel="100000" fill="hold"/>
                                        <p:tgtEl>
                                          <p:spTgt spid="8"/>
                                        </p:tgtEl>
                                        <p:attrNameLst>
                                          <p:attrName>ppt_x</p:attrName>
                                        </p:attrNameLst>
                                      </p:cBhvr>
                                      <p:tavLst>
                                        <p:tav tm="0">
                                          <p:val>
                                            <p:strVal val="#ppt_x+0.4"/>
                                          </p:val>
                                        </p:tav>
                                        <p:tav tm="100000">
                                          <p:val>
                                            <p:strVal val="#ppt_x-0.05"/>
                                          </p:val>
                                        </p:tav>
                                      </p:tavLst>
                                    </p:anim>
                                    <p:anim calcmode="lin" valueType="num">
                                      <p:cBhvr>
                                        <p:cTn id="18" dur="800" decel="100000" fill="hold"/>
                                        <p:tgtEl>
                                          <p:spTgt spid="8"/>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par>
                          <p:cTn id="21" fill="hold">
                            <p:stCondLst>
                              <p:cond delay="2000"/>
                            </p:stCondLst>
                            <p:childTnLst>
                              <p:par>
                                <p:cTn id="22" presetID="12" presetClass="entr" presetSubtype="1" fill="hold" grpId="0" nodeType="after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500"/>
                                        <p:tgtEl>
                                          <p:spTgt spid="2"/>
                                        </p:tgtEl>
                                        <p:attrNameLst>
                                          <p:attrName>ppt_y</p:attrName>
                                        </p:attrNameLst>
                                      </p:cBhvr>
                                      <p:tavLst>
                                        <p:tav tm="0">
                                          <p:val>
                                            <p:strVal val="#ppt_y-#ppt_h*1.125000"/>
                                          </p:val>
                                        </p:tav>
                                        <p:tav tm="100000">
                                          <p:val>
                                            <p:strVal val="#ppt_y"/>
                                          </p:val>
                                        </p:tav>
                                      </p:tavLst>
                                    </p:anim>
                                    <p:animEffect transition="in" filter="wipe(down)">
                                      <p:cBhvr>
                                        <p:cTn id="25" dur="500"/>
                                        <p:tgtEl>
                                          <p:spTgt spid="2"/>
                                        </p:tgtEl>
                                      </p:cBhvr>
                                    </p:animEffect>
                                  </p:childTnLst>
                                </p:cTn>
                              </p:par>
                            </p:childTnLst>
                          </p:cTn>
                        </p:par>
                        <p:par>
                          <p:cTn id="26" fill="hold">
                            <p:stCondLst>
                              <p:cond delay="2500"/>
                            </p:stCondLst>
                            <p:childTnLst>
                              <p:par>
                                <p:cTn id="27" presetID="12" presetClass="entr" presetSubtype="1"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p:tgtEl>
                                          <p:spTgt spid="10"/>
                                        </p:tgtEl>
                                        <p:attrNameLst>
                                          <p:attrName>ppt_y</p:attrName>
                                        </p:attrNameLst>
                                      </p:cBhvr>
                                      <p:tavLst>
                                        <p:tav tm="0">
                                          <p:val>
                                            <p:strVal val="#ppt_y-#ppt_h*1.125000"/>
                                          </p:val>
                                        </p:tav>
                                        <p:tav tm="100000">
                                          <p:val>
                                            <p:strVal val="#ppt_y"/>
                                          </p:val>
                                        </p:tav>
                                      </p:tavLst>
                                    </p:anim>
                                    <p:animEffect transition="in" filter="wipe(down)">
                                      <p:cBhvr>
                                        <p:cTn id="30" dur="500"/>
                                        <p:tgtEl>
                                          <p:spTgt spid="10"/>
                                        </p:tgtEl>
                                      </p:cBhvr>
                                    </p:animEffect>
                                  </p:childTnLst>
                                </p:cTn>
                              </p:par>
                            </p:childTnLst>
                          </p:cTn>
                        </p:par>
                        <p:par>
                          <p:cTn id="31" fill="hold">
                            <p:stCondLst>
                              <p:cond delay="3000"/>
                            </p:stCondLst>
                            <p:childTnLst>
                              <p:par>
                                <p:cTn id="32" presetID="14" presetClass="entr" presetSubtype="10" fill="hold" grpId="1"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randombar(horizontal)">
                                      <p:cBhvr>
                                        <p:cTn id="34" dur="500"/>
                                        <p:tgtEl>
                                          <p:spTgt spid="10"/>
                                        </p:tgtEl>
                                      </p:cBhvr>
                                    </p:animEffect>
                                  </p:childTnLst>
                                </p:cTn>
                              </p:par>
                            </p:childTnLst>
                          </p:cTn>
                        </p:par>
                        <p:par>
                          <p:cTn id="35" fill="hold">
                            <p:stCondLst>
                              <p:cond delay="3500"/>
                            </p:stCondLst>
                            <p:childTnLst>
                              <p:par>
                                <p:cTn id="36" presetID="47" presetClass="entr" presetSubtype="0" fill="hold" grpId="0" nodeType="after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fade">
                                      <p:cBhvr>
                                        <p:cTn id="38" dur="1000"/>
                                        <p:tgtEl>
                                          <p:spTgt spid="5"/>
                                        </p:tgtEl>
                                      </p:cBhvr>
                                    </p:animEffect>
                                    <p:anim calcmode="lin" valueType="num">
                                      <p:cBhvr>
                                        <p:cTn id="39" dur="1000" fill="hold"/>
                                        <p:tgtEl>
                                          <p:spTgt spid="5"/>
                                        </p:tgtEl>
                                        <p:attrNameLst>
                                          <p:attrName>ppt_x</p:attrName>
                                        </p:attrNameLst>
                                      </p:cBhvr>
                                      <p:tavLst>
                                        <p:tav tm="0">
                                          <p:val>
                                            <p:strVal val="#ppt_x"/>
                                          </p:val>
                                        </p:tav>
                                        <p:tav tm="100000">
                                          <p:val>
                                            <p:strVal val="#ppt_x"/>
                                          </p:val>
                                        </p:tav>
                                      </p:tavLst>
                                    </p:anim>
                                    <p:anim calcmode="lin" valueType="num">
                                      <p:cBhvr>
                                        <p:cTn id="4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animBg="1"/>
      <p:bldP spid="10" grpId="0" animBg="1"/>
      <p:bldP spid="10" grpId="1" animBg="1"/>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0" y="0"/>
            <a:ext cx="12192000" cy="6858000"/>
          </a:xfrm>
          <a:prstGeom prst="rect">
            <a:avLst/>
          </a:prstGeom>
        </p:spPr>
      </p:pic>
      <p:sp>
        <p:nvSpPr>
          <p:cNvPr id="4" name="矩形 3"/>
          <p:cNvSpPr/>
          <p:nvPr/>
        </p:nvSpPr>
        <p:spPr>
          <a:xfrm>
            <a:off x="0" y="379563"/>
            <a:ext cx="12192000" cy="6098876"/>
          </a:xfrm>
          <a:prstGeom prst="rect">
            <a:avLst/>
          </a:prstGeom>
          <a:solidFill>
            <a:srgbClr val="EFE9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118872" y="557784"/>
            <a:ext cx="2148840" cy="400110"/>
          </a:xfrm>
          <a:prstGeom prst="rect">
            <a:avLst/>
          </a:prstGeom>
          <a:noFill/>
        </p:spPr>
        <p:txBody>
          <a:bodyPr wrap="square" rtlCol="0">
            <a:spAutoFit/>
          </a:bodyPr>
          <a:lstStyle/>
          <a:p>
            <a:r>
              <a:rPr lang="zh-CN" altLang="en-US" sz="1400" dirty="0">
                <a:solidFill>
                  <a:srgbClr val="015823"/>
                </a:solidFill>
                <a:latin typeface="微软雅黑" panose="020B0503020204020204" pitchFamily="34" charset="-122"/>
                <a:ea typeface="微软雅黑" panose="020B0503020204020204" pitchFamily="34" charset="-122"/>
              </a:rPr>
              <a:t>第九章  </a:t>
            </a:r>
            <a:r>
              <a:rPr lang="zh-CN" altLang="en-US" sz="2000" b="1" dirty="0">
                <a:solidFill>
                  <a:srgbClr val="015823"/>
                </a:solidFill>
                <a:latin typeface="微软雅黑" panose="020B0503020204020204" pitchFamily="34" charset="-122"/>
                <a:ea typeface="微软雅黑" panose="020B0503020204020204" pitchFamily="34" charset="-122"/>
              </a:rPr>
              <a:t>活动特点</a:t>
            </a:r>
            <a:endParaRPr lang="zh-CN" altLang="en-US" sz="2000" b="1" dirty="0">
              <a:solidFill>
                <a:srgbClr val="015823"/>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0" y="977188"/>
            <a:ext cx="1944000" cy="0"/>
          </a:xfrm>
          <a:prstGeom prst="line">
            <a:avLst/>
          </a:prstGeom>
          <a:ln>
            <a:solidFill>
              <a:srgbClr val="015823"/>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52400" y="1034338"/>
            <a:ext cx="1944000" cy="0"/>
          </a:xfrm>
          <a:prstGeom prst="line">
            <a:avLst/>
          </a:prstGeom>
          <a:ln>
            <a:solidFill>
              <a:srgbClr val="015823"/>
            </a:solidFill>
          </a:ln>
        </p:spPr>
        <p:style>
          <a:lnRef idx="1">
            <a:schemeClr val="accent1"/>
          </a:lnRef>
          <a:fillRef idx="0">
            <a:schemeClr val="accent1"/>
          </a:fillRef>
          <a:effectRef idx="0">
            <a:schemeClr val="accent1"/>
          </a:effectRef>
          <a:fontRef idx="minor">
            <a:schemeClr val="tx1"/>
          </a:fontRef>
        </p:style>
      </p:cxnSp>
      <p:pic>
        <p:nvPicPr>
          <p:cNvPr id="7" name="图片 6"/>
          <p:cNvPicPr>
            <a:picLocks noChangeAspect="1"/>
          </p:cNvPicPr>
          <p:nvPr/>
        </p:nvPicPr>
        <p:blipFill>
          <a:blip r:embed="rId2" cstate="hqprint"/>
          <a:stretch>
            <a:fillRect/>
          </a:stretch>
        </p:blipFill>
        <p:spPr>
          <a:xfrm>
            <a:off x="9188289" y="304800"/>
            <a:ext cx="2355777" cy="1866899"/>
          </a:xfrm>
          <a:prstGeom prst="rect">
            <a:avLst/>
          </a:prstGeom>
        </p:spPr>
      </p:pic>
      <p:pic>
        <p:nvPicPr>
          <p:cNvPr id="9" name="图片 8"/>
          <p:cNvPicPr>
            <a:picLocks noChangeAspect="1"/>
          </p:cNvPicPr>
          <p:nvPr/>
        </p:nvPicPr>
        <p:blipFill>
          <a:blip r:embed="rId3"/>
          <a:stretch>
            <a:fillRect/>
          </a:stretch>
        </p:blipFill>
        <p:spPr>
          <a:xfrm>
            <a:off x="10194866" y="0"/>
            <a:ext cx="1997134" cy="6858000"/>
          </a:xfrm>
          <a:prstGeom prst="rect">
            <a:avLst/>
          </a:prstGeom>
        </p:spPr>
      </p:pic>
      <p:sp>
        <p:nvSpPr>
          <p:cNvPr id="8" name="文本框 7"/>
          <p:cNvSpPr txBox="1"/>
          <p:nvPr/>
        </p:nvSpPr>
        <p:spPr>
          <a:xfrm>
            <a:off x="9820275" y="730417"/>
            <a:ext cx="1028700" cy="1015663"/>
          </a:xfrm>
          <a:prstGeom prst="rect">
            <a:avLst/>
          </a:prstGeom>
          <a:noFill/>
        </p:spPr>
        <p:txBody>
          <a:bodyPr wrap="square" rtlCol="0">
            <a:spAutoFit/>
          </a:bodyPr>
          <a:lstStyle/>
          <a:p>
            <a:r>
              <a:rPr lang="en-US" altLang="zh-CN" sz="6000" dirty="0">
                <a:solidFill>
                  <a:srgbClr val="EFE9CF"/>
                </a:solidFill>
                <a:latin typeface="Impact" panose="020B0806030902050204" pitchFamily="34" charset="0"/>
              </a:rPr>
              <a:t>03</a:t>
            </a:r>
            <a:endParaRPr lang="zh-CN" altLang="en-US" sz="6000" dirty="0">
              <a:solidFill>
                <a:srgbClr val="EFE9CF"/>
              </a:solidFill>
              <a:latin typeface="Impact" panose="020B0806030902050204" pitchFamily="34" charset="0"/>
            </a:endParaRPr>
          </a:p>
        </p:txBody>
      </p:sp>
      <p:sp>
        <p:nvSpPr>
          <p:cNvPr id="2" name="矩形 1"/>
          <p:cNvSpPr/>
          <p:nvPr/>
        </p:nvSpPr>
        <p:spPr>
          <a:xfrm>
            <a:off x="571500" y="2390775"/>
            <a:ext cx="1696212" cy="3876675"/>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2359508" y="2390775"/>
            <a:ext cx="1696212" cy="3876675"/>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325577" y="1676399"/>
            <a:ext cx="133350" cy="3714750"/>
          </a:xfrm>
          <a:prstGeom prst="rect">
            <a:avLst/>
          </a:prstGeom>
          <a:solidFill>
            <a:srgbClr val="0158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18872" y="2058364"/>
            <a:ext cx="3358871" cy="142630"/>
          </a:xfrm>
          <a:prstGeom prst="rect">
            <a:avLst/>
          </a:prstGeom>
          <a:solidFill>
            <a:srgbClr val="0158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4489252" y="2588927"/>
            <a:ext cx="5876925" cy="1568450"/>
          </a:xfrm>
          <a:prstGeom prst="rect">
            <a:avLst/>
          </a:prstGeom>
          <a:noFill/>
        </p:spPr>
        <p:txBody>
          <a:bodyPr wrap="square" rtlCol="0">
            <a:spAutoFit/>
          </a:bodyPr>
          <a:lstStyle/>
          <a:p>
            <a:pPr>
              <a:lnSpc>
                <a:spcPct val="150000"/>
              </a:lnSpc>
            </a:pPr>
            <a:r>
              <a:rPr lang="en-US" altLang="zh-CN" sz="1600" b="1" dirty="0">
                <a:latin typeface="微软雅黑" panose="020B0503020204020204" pitchFamily="34" charset="-122"/>
                <a:ea typeface="微软雅黑" panose="020B0503020204020204" pitchFamily="34" charset="-122"/>
              </a:rPr>
              <a:t>2006</a:t>
            </a:r>
            <a:r>
              <a:rPr lang="zh-CN" altLang="en-US" sz="1600" b="1" dirty="0">
                <a:latin typeface="微软雅黑" panose="020B0503020204020204" pitchFamily="34" charset="-122"/>
                <a:ea typeface="微软雅黑" panose="020B0503020204020204" pitchFamily="34" charset="-122"/>
              </a:rPr>
              <a:t>年</a:t>
            </a:r>
            <a:r>
              <a:rPr lang="en-US" altLang="zh-CN" sz="1600" b="1" dirty="0">
                <a:latin typeface="微软雅黑" panose="020B0503020204020204" pitchFamily="34" charset="-122"/>
                <a:ea typeface="微软雅黑" panose="020B0503020204020204" pitchFamily="34" charset="-122"/>
              </a:rPr>
              <a:t>5</a:t>
            </a:r>
            <a:r>
              <a:rPr lang="zh-CN" altLang="en-US" sz="1600" b="1" dirty="0">
                <a:latin typeface="微软雅黑" panose="020B0503020204020204" pitchFamily="34" charset="-122"/>
                <a:ea typeface="微软雅黑" panose="020B0503020204020204" pitchFamily="34" charset="-122"/>
              </a:rPr>
              <a:t>月</a:t>
            </a:r>
            <a:r>
              <a:rPr lang="zh-CN" altLang="en-US" sz="1600" dirty="0">
                <a:latin typeface="微软雅黑" panose="020B0503020204020204" pitchFamily="34" charset="-122"/>
                <a:ea typeface="微软雅黑" panose="020B0503020204020204" pitchFamily="34" charset="-122"/>
              </a:rPr>
              <a:t>，国务院将其列入首批国家级非物质文化遗产名录；</a:t>
            </a:r>
            <a:endParaRPr lang="en-US" altLang="zh-CN" sz="1600" dirty="0">
              <a:latin typeface="微软雅黑" panose="020B0503020204020204" pitchFamily="34" charset="-122"/>
              <a:ea typeface="微软雅黑" panose="020B0503020204020204" pitchFamily="34" charset="-122"/>
            </a:endParaRPr>
          </a:p>
          <a:p>
            <a:pPr>
              <a:lnSpc>
                <a:spcPct val="150000"/>
              </a:lnSpc>
            </a:pPr>
            <a:endParaRPr lang="en-US" altLang="zh-CN" sz="1600" dirty="0">
              <a:latin typeface="微软雅黑" panose="020B0503020204020204" pitchFamily="34" charset="-122"/>
              <a:ea typeface="微软雅黑" panose="020B0503020204020204" pitchFamily="34" charset="-122"/>
            </a:endParaRPr>
          </a:p>
          <a:p>
            <a:pPr>
              <a:lnSpc>
                <a:spcPct val="150000"/>
              </a:lnSpc>
            </a:pPr>
            <a:r>
              <a:rPr lang="en-US" altLang="zh-CN" sz="1600" b="1" dirty="0">
                <a:latin typeface="微软雅黑" panose="020B0503020204020204" pitchFamily="34" charset="-122"/>
                <a:ea typeface="微软雅黑" panose="020B0503020204020204" pitchFamily="34" charset="-122"/>
              </a:rPr>
              <a:t>2009</a:t>
            </a:r>
            <a:r>
              <a:rPr lang="zh-CN" altLang="en-US" sz="1600" b="1" dirty="0">
                <a:latin typeface="微软雅黑" panose="020B0503020204020204" pitchFamily="34" charset="-122"/>
                <a:ea typeface="微软雅黑" panose="020B0503020204020204" pitchFamily="34" charset="-122"/>
              </a:rPr>
              <a:t>年</a:t>
            </a:r>
            <a:r>
              <a:rPr lang="en-US" altLang="zh-CN" sz="1600" b="1" dirty="0">
                <a:latin typeface="微软雅黑" panose="020B0503020204020204" pitchFamily="34" charset="-122"/>
                <a:ea typeface="微软雅黑" panose="020B0503020204020204" pitchFamily="34" charset="-122"/>
              </a:rPr>
              <a:t>9</a:t>
            </a:r>
            <a:r>
              <a:rPr lang="zh-CN" altLang="en-US" sz="1600" b="1" dirty="0">
                <a:latin typeface="微软雅黑" panose="020B0503020204020204" pitchFamily="34" charset="-122"/>
                <a:ea typeface="微软雅黑" panose="020B0503020204020204" pitchFamily="34" charset="-122"/>
              </a:rPr>
              <a:t>月</a:t>
            </a:r>
            <a:r>
              <a:rPr lang="zh-CN" altLang="en-US" sz="1600" dirty="0">
                <a:latin typeface="微软雅黑" panose="020B0503020204020204" pitchFamily="34" charset="-122"/>
                <a:ea typeface="微软雅黑" panose="020B0503020204020204" pitchFamily="34" charset="-122"/>
              </a:rPr>
              <a:t>，联合国教科文组织正式审议并批准中国端午节列入世界非物质文化遗产，成为中国首个入选世界非遗的节日。</a:t>
            </a:r>
            <a:endParaRPr lang="zh-CN" altLang="en-US" sz="1600" dirty="0">
              <a:latin typeface="微软雅黑" panose="020B0503020204020204" pitchFamily="34" charset="-122"/>
              <a:ea typeface="微软雅黑" panose="020B0503020204020204" pitchFamily="34" charset="-122"/>
            </a:endParaRPr>
          </a:p>
        </p:txBody>
      </p:sp>
      <p:sp>
        <p:nvSpPr>
          <p:cNvPr id="17" name="矩形: 圆角 16"/>
          <p:cNvSpPr/>
          <p:nvPr/>
        </p:nvSpPr>
        <p:spPr>
          <a:xfrm>
            <a:off x="7492313" y="5543550"/>
            <a:ext cx="962025" cy="723900"/>
          </a:xfrm>
          <a:prstGeom prst="roundRect">
            <a:avLst/>
          </a:prstGeom>
          <a:solidFill>
            <a:srgbClr val="015823"/>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圆角 17"/>
          <p:cNvSpPr/>
          <p:nvPr/>
        </p:nvSpPr>
        <p:spPr>
          <a:xfrm>
            <a:off x="8564533" y="5543550"/>
            <a:ext cx="962025" cy="723900"/>
          </a:xfrm>
          <a:prstGeom prst="roundRect">
            <a:avLst/>
          </a:prstGeom>
          <a:solidFill>
            <a:srgbClr val="015823"/>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9" name="矩形: 圆角 18"/>
          <p:cNvSpPr/>
          <p:nvPr/>
        </p:nvSpPr>
        <p:spPr>
          <a:xfrm>
            <a:off x="9617703" y="5543550"/>
            <a:ext cx="962025" cy="723900"/>
          </a:xfrm>
          <a:prstGeom prst="roundRect">
            <a:avLst/>
          </a:prstGeom>
          <a:solidFill>
            <a:srgbClr val="015823"/>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pic>
        <p:nvPicPr>
          <p:cNvPr id="21" name="图片 20"/>
          <p:cNvPicPr>
            <a:picLocks noChangeAspect="1"/>
          </p:cNvPicPr>
          <p:nvPr/>
        </p:nvPicPr>
        <p:blipFill>
          <a:blip r:embed="rId6" cstate="hqprint"/>
          <a:stretch>
            <a:fillRect/>
          </a:stretch>
        </p:blipFill>
        <p:spPr>
          <a:xfrm>
            <a:off x="7593860" y="5511142"/>
            <a:ext cx="758929" cy="788715"/>
          </a:xfrm>
          <a:prstGeom prst="rect">
            <a:avLst/>
          </a:prstGeom>
        </p:spPr>
      </p:pic>
      <p:pic>
        <p:nvPicPr>
          <p:cNvPr id="23" name="图片 22"/>
          <p:cNvPicPr>
            <a:picLocks noChangeAspect="1"/>
          </p:cNvPicPr>
          <p:nvPr/>
        </p:nvPicPr>
        <p:blipFill>
          <a:blip r:embed="rId7" cstate="hqprint"/>
          <a:stretch>
            <a:fillRect/>
          </a:stretch>
        </p:blipFill>
        <p:spPr>
          <a:xfrm>
            <a:off x="8669164" y="5588435"/>
            <a:ext cx="752762" cy="634128"/>
          </a:xfrm>
          <a:prstGeom prst="rect">
            <a:avLst/>
          </a:prstGeom>
        </p:spPr>
      </p:pic>
      <p:pic>
        <p:nvPicPr>
          <p:cNvPr id="25" name="图片 24"/>
          <p:cNvPicPr>
            <a:picLocks noChangeAspect="1"/>
          </p:cNvPicPr>
          <p:nvPr/>
        </p:nvPicPr>
        <p:blipFill>
          <a:blip r:embed="rId8" cstate="hqprint"/>
          <a:stretch>
            <a:fillRect/>
          </a:stretch>
        </p:blipFill>
        <p:spPr>
          <a:xfrm>
            <a:off x="9820275" y="5588435"/>
            <a:ext cx="635437" cy="635437"/>
          </a:xfrm>
          <a:prstGeom prst="rect">
            <a:avLst/>
          </a:prstGeom>
        </p:spPr>
      </p:pic>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childTnLst>
                          </p:cTn>
                        </p:par>
                        <p:par>
                          <p:cTn id="12" fill="hold">
                            <p:stCondLst>
                              <p:cond delay="1000"/>
                            </p:stCondLst>
                            <p:childTnLst>
                              <p:par>
                                <p:cTn id="13" presetID="3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800" decel="100000"/>
                                        <p:tgtEl>
                                          <p:spTgt spid="8"/>
                                        </p:tgtEl>
                                      </p:cBhvr>
                                    </p:animEffect>
                                    <p:anim calcmode="lin" valueType="num">
                                      <p:cBhvr>
                                        <p:cTn id="16" dur="800" decel="100000" fill="hold"/>
                                        <p:tgtEl>
                                          <p:spTgt spid="8"/>
                                        </p:tgtEl>
                                        <p:attrNameLst>
                                          <p:attrName>style.rotation</p:attrName>
                                        </p:attrNameLst>
                                      </p:cBhvr>
                                      <p:tavLst>
                                        <p:tav tm="0">
                                          <p:val>
                                            <p:fltVal val="-90"/>
                                          </p:val>
                                        </p:tav>
                                        <p:tav tm="100000">
                                          <p:val>
                                            <p:fltVal val="0"/>
                                          </p:val>
                                        </p:tav>
                                      </p:tavLst>
                                    </p:anim>
                                    <p:anim calcmode="lin" valueType="num">
                                      <p:cBhvr>
                                        <p:cTn id="17" dur="800" decel="100000" fill="hold"/>
                                        <p:tgtEl>
                                          <p:spTgt spid="8"/>
                                        </p:tgtEl>
                                        <p:attrNameLst>
                                          <p:attrName>ppt_x</p:attrName>
                                        </p:attrNameLst>
                                      </p:cBhvr>
                                      <p:tavLst>
                                        <p:tav tm="0">
                                          <p:val>
                                            <p:strVal val="#ppt_x+0.4"/>
                                          </p:val>
                                        </p:tav>
                                        <p:tav tm="100000">
                                          <p:val>
                                            <p:strVal val="#ppt_x-0.05"/>
                                          </p:val>
                                        </p:tav>
                                      </p:tavLst>
                                    </p:anim>
                                    <p:anim calcmode="lin" valueType="num">
                                      <p:cBhvr>
                                        <p:cTn id="18" dur="800" decel="100000" fill="hold"/>
                                        <p:tgtEl>
                                          <p:spTgt spid="8"/>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par>
                          <p:cTn id="21" fill="hold">
                            <p:stCondLst>
                              <p:cond delay="2000"/>
                            </p:stCondLst>
                            <p:childTnLst>
                              <p:par>
                                <p:cTn id="22" presetID="25" presetClass="entr" presetSubtype="0" fill="hold" grpId="0" nodeType="after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p:cTn id="24"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25"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26"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27" dur="1000" fill="hold"/>
                                        <p:tgtEl>
                                          <p:spTgt spid="2"/>
                                        </p:tgtEl>
                                        <p:attrNameLst>
                                          <p:attrName>ppt_h</p:attrName>
                                        </p:attrNameLst>
                                      </p:cBhvr>
                                      <p:tavLst>
                                        <p:tav tm="0">
                                          <p:val>
                                            <p:strVal val="#ppt_h"/>
                                          </p:val>
                                        </p:tav>
                                        <p:tav tm="100000">
                                          <p:val>
                                            <p:strVal val="#ppt_h"/>
                                          </p:val>
                                        </p:tav>
                                      </p:tavLst>
                                    </p:anim>
                                    <p:anim calcmode="lin" valueType="num">
                                      <p:cBhvr>
                                        <p:cTn id="28"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29"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30"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31" dur="1000" decel="50000">
                                          <p:stCondLst>
                                            <p:cond delay="0"/>
                                          </p:stCondLst>
                                        </p:cTn>
                                        <p:tgtEl>
                                          <p:spTgt spid="2"/>
                                        </p:tgtEl>
                                      </p:cBhvr>
                                    </p:animEffect>
                                  </p:childTnLst>
                                </p:cTn>
                              </p:par>
                            </p:childTnLst>
                          </p:cTn>
                        </p:par>
                        <p:par>
                          <p:cTn id="32" fill="hold">
                            <p:stCondLst>
                              <p:cond delay="3000"/>
                            </p:stCondLst>
                            <p:childTnLst>
                              <p:par>
                                <p:cTn id="33" presetID="25" presetClass="entr" presetSubtype="0"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p:cTn id="35" dur="500" decel="50000" fill="hold">
                                          <p:stCondLst>
                                            <p:cond delay="0"/>
                                          </p:stCondLst>
                                        </p:cTn>
                                        <p:tgtEl>
                                          <p:spTgt spid="11"/>
                                        </p:tgtEl>
                                        <p:attrNameLst>
                                          <p:attrName>style.rotation</p:attrName>
                                        </p:attrNameLst>
                                      </p:cBhvr>
                                      <p:tavLst>
                                        <p:tav tm="0">
                                          <p:val>
                                            <p:fltVal val="-90"/>
                                          </p:val>
                                        </p:tav>
                                        <p:tav tm="100000">
                                          <p:val>
                                            <p:fltVal val="0"/>
                                          </p:val>
                                        </p:tav>
                                      </p:tavLst>
                                    </p:anim>
                                    <p:anim calcmode="lin" valueType="num">
                                      <p:cBhvr>
                                        <p:cTn id="36" dur="500" decel="50000" fill="hold">
                                          <p:stCondLst>
                                            <p:cond delay="0"/>
                                          </p:stCondLst>
                                        </p:cTn>
                                        <p:tgtEl>
                                          <p:spTgt spid="11"/>
                                        </p:tgtEl>
                                        <p:attrNameLst>
                                          <p:attrName>ppt_w</p:attrName>
                                        </p:attrNameLst>
                                      </p:cBhvr>
                                      <p:tavLst>
                                        <p:tav tm="0">
                                          <p:val>
                                            <p:strVal val="#ppt_w"/>
                                          </p:val>
                                        </p:tav>
                                        <p:tav tm="100000">
                                          <p:val>
                                            <p:strVal val="#ppt_w*.05"/>
                                          </p:val>
                                        </p:tav>
                                      </p:tavLst>
                                    </p:anim>
                                    <p:anim calcmode="lin" valueType="num">
                                      <p:cBhvr>
                                        <p:cTn id="37" dur="500" accel="50000" fill="hold">
                                          <p:stCondLst>
                                            <p:cond delay="500"/>
                                          </p:stCondLst>
                                        </p:cTn>
                                        <p:tgtEl>
                                          <p:spTgt spid="11"/>
                                        </p:tgtEl>
                                        <p:attrNameLst>
                                          <p:attrName>ppt_w</p:attrName>
                                        </p:attrNameLst>
                                      </p:cBhvr>
                                      <p:tavLst>
                                        <p:tav tm="0">
                                          <p:val>
                                            <p:strVal val="#ppt_w*.05"/>
                                          </p:val>
                                        </p:tav>
                                        <p:tav tm="100000">
                                          <p:val>
                                            <p:strVal val="#ppt_w"/>
                                          </p:val>
                                        </p:tav>
                                      </p:tavLst>
                                    </p:anim>
                                    <p:anim calcmode="lin" valueType="num">
                                      <p:cBhvr>
                                        <p:cTn id="38" dur="1000" fill="hold"/>
                                        <p:tgtEl>
                                          <p:spTgt spid="11"/>
                                        </p:tgtEl>
                                        <p:attrNameLst>
                                          <p:attrName>ppt_h</p:attrName>
                                        </p:attrNameLst>
                                      </p:cBhvr>
                                      <p:tavLst>
                                        <p:tav tm="0">
                                          <p:val>
                                            <p:strVal val="#ppt_h"/>
                                          </p:val>
                                        </p:tav>
                                        <p:tav tm="100000">
                                          <p:val>
                                            <p:strVal val="#ppt_h"/>
                                          </p:val>
                                        </p:tav>
                                      </p:tavLst>
                                    </p:anim>
                                    <p:anim calcmode="lin" valueType="num">
                                      <p:cBhvr>
                                        <p:cTn id="39" dur="500" decel="50000" fill="hold">
                                          <p:stCondLst>
                                            <p:cond delay="0"/>
                                          </p:stCondLst>
                                        </p:cTn>
                                        <p:tgtEl>
                                          <p:spTgt spid="11"/>
                                        </p:tgtEl>
                                        <p:attrNameLst>
                                          <p:attrName>ppt_x</p:attrName>
                                        </p:attrNameLst>
                                      </p:cBhvr>
                                      <p:tavLst>
                                        <p:tav tm="0">
                                          <p:val>
                                            <p:strVal val="#ppt_x+.4"/>
                                          </p:val>
                                        </p:tav>
                                        <p:tav tm="100000">
                                          <p:val>
                                            <p:strVal val="#ppt_x"/>
                                          </p:val>
                                        </p:tav>
                                      </p:tavLst>
                                    </p:anim>
                                    <p:anim calcmode="lin" valueType="num">
                                      <p:cBhvr>
                                        <p:cTn id="40" dur="500" decel="50000" fill="hold">
                                          <p:stCondLst>
                                            <p:cond delay="0"/>
                                          </p:stCondLst>
                                        </p:cTn>
                                        <p:tgtEl>
                                          <p:spTgt spid="11"/>
                                        </p:tgtEl>
                                        <p:attrNameLst>
                                          <p:attrName>ppt_y</p:attrName>
                                        </p:attrNameLst>
                                      </p:cBhvr>
                                      <p:tavLst>
                                        <p:tav tm="0">
                                          <p:val>
                                            <p:strVal val="#ppt_y-.2"/>
                                          </p:val>
                                        </p:tav>
                                        <p:tav tm="100000">
                                          <p:val>
                                            <p:strVal val="#ppt_y+.1"/>
                                          </p:val>
                                        </p:tav>
                                      </p:tavLst>
                                    </p:anim>
                                    <p:anim calcmode="lin" valueType="num">
                                      <p:cBhvr>
                                        <p:cTn id="41" dur="500" accel="50000" fill="hold">
                                          <p:stCondLst>
                                            <p:cond delay="500"/>
                                          </p:stCondLst>
                                        </p:cTn>
                                        <p:tgtEl>
                                          <p:spTgt spid="11"/>
                                        </p:tgtEl>
                                        <p:attrNameLst>
                                          <p:attrName>ppt_y</p:attrName>
                                        </p:attrNameLst>
                                      </p:cBhvr>
                                      <p:tavLst>
                                        <p:tav tm="0">
                                          <p:val>
                                            <p:strVal val="#ppt_y+.1"/>
                                          </p:val>
                                        </p:tav>
                                        <p:tav tm="100000">
                                          <p:val>
                                            <p:strVal val="#ppt_y"/>
                                          </p:val>
                                        </p:tav>
                                      </p:tavLst>
                                    </p:anim>
                                    <p:animEffect transition="in" filter="fade">
                                      <p:cBhvr>
                                        <p:cTn id="42" dur="1000" decel="50000">
                                          <p:stCondLst>
                                            <p:cond delay="0"/>
                                          </p:stCondLst>
                                        </p:cTn>
                                        <p:tgtEl>
                                          <p:spTgt spid="11"/>
                                        </p:tgtEl>
                                      </p:cBhvr>
                                    </p:animEffect>
                                  </p:childTnLst>
                                </p:cTn>
                              </p:par>
                            </p:childTnLst>
                          </p:cTn>
                        </p:par>
                        <p:par>
                          <p:cTn id="43" fill="hold">
                            <p:stCondLst>
                              <p:cond delay="4000"/>
                            </p:stCondLst>
                            <p:childTnLst>
                              <p:par>
                                <p:cTn id="44" presetID="22" presetClass="entr" presetSubtype="1" fill="hold" grpId="0" nodeType="after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wipe(up)">
                                      <p:cBhvr>
                                        <p:cTn id="46" dur="500"/>
                                        <p:tgtEl>
                                          <p:spTgt spid="5"/>
                                        </p:tgtEl>
                                      </p:cBhvr>
                                    </p:animEffect>
                                  </p:childTnLst>
                                </p:cTn>
                              </p:par>
                            </p:childTnLst>
                          </p:cTn>
                        </p:par>
                        <p:par>
                          <p:cTn id="47" fill="hold">
                            <p:stCondLst>
                              <p:cond delay="4500"/>
                            </p:stCondLst>
                            <p:childTnLst>
                              <p:par>
                                <p:cTn id="48" presetID="22" presetClass="entr" presetSubtype="8" fill="hold" grpId="0" nodeType="afterEffect">
                                  <p:stCondLst>
                                    <p:cond delay="0"/>
                                  </p:stCondLst>
                                  <p:childTnLst>
                                    <p:set>
                                      <p:cBhvr>
                                        <p:cTn id="49" dur="1" fill="hold">
                                          <p:stCondLst>
                                            <p:cond delay="0"/>
                                          </p:stCondLst>
                                        </p:cTn>
                                        <p:tgtEl>
                                          <p:spTgt spid="6"/>
                                        </p:tgtEl>
                                        <p:attrNameLst>
                                          <p:attrName>style.visibility</p:attrName>
                                        </p:attrNameLst>
                                      </p:cBhvr>
                                      <p:to>
                                        <p:strVal val="visible"/>
                                      </p:to>
                                    </p:set>
                                    <p:animEffect transition="in" filter="wipe(left)">
                                      <p:cBhvr>
                                        <p:cTn id="50" dur="500"/>
                                        <p:tgtEl>
                                          <p:spTgt spid="6"/>
                                        </p:tgtEl>
                                      </p:cBhvr>
                                    </p:animEffect>
                                  </p:childTnLst>
                                </p:cTn>
                              </p:par>
                            </p:childTnLst>
                          </p:cTn>
                        </p:par>
                        <p:par>
                          <p:cTn id="51" fill="hold">
                            <p:stCondLst>
                              <p:cond delay="5000"/>
                            </p:stCondLst>
                            <p:childTnLst>
                              <p:par>
                                <p:cTn id="52" presetID="6" presetClass="entr" presetSubtype="16" fill="hold" grpId="0" nodeType="after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circle(in)">
                                      <p:cBhvr>
                                        <p:cTn id="54" dur="2000"/>
                                        <p:tgtEl>
                                          <p:spTgt spid="10"/>
                                        </p:tgtEl>
                                      </p:cBhvr>
                                    </p:animEffect>
                                  </p:childTnLst>
                                </p:cTn>
                              </p:par>
                            </p:childTnLst>
                          </p:cTn>
                        </p:par>
                        <p:par>
                          <p:cTn id="55" fill="hold">
                            <p:stCondLst>
                              <p:cond delay="7000"/>
                            </p:stCondLst>
                            <p:childTnLst>
                              <p:par>
                                <p:cTn id="56" presetID="6" presetClass="entr" presetSubtype="16" fill="hold" grpId="0" nodeType="after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circle(in)">
                                      <p:cBhvr>
                                        <p:cTn id="58" dur="2000"/>
                                        <p:tgtEl>
                                          <p:spTgt spid="17"/>
                                        </p:tgtEl>
                                      </p:cBhvr>
                                    </p:animEffect>
                                  </p:childTnLst>
                                </p:cTn>
                              </p:par>
                            </p:childTnLst>
                          </p:cTn>
                        </p:par>
                        <p:par>
                          <p:cTn id="59" fill="hold">
                            <p:stCondLst>
                              <p:cond delay="9000"/>
                            </p:stCondLst>
                            <p:childTnLst>
                              <p:par>
                                <p:cTn id="60" presetID="55" presetClass="entr" presetSubtype="0" fill="hold" nodeType="afterEffect">
                                  <p:stCondLst>
                                    <p:cond delay="0"/>
                                  </p:stCondLst>
                                  <p:childTnLst>
                                    <p:set>
                                      <p:cBhvr>
                                        <p:cTn id="61" dur="1" fill="hold">
                                          <p:stCondLst>
                                            <p:cond delay="0"/>
                                          </p:stCondLst>
                                        </p:cTn>
                                        <p:tgtEl>
                                          <p:spTgt spid="21"/>
                                        </p:tgtEl>
                                        <p:attrNameLst>
                                          <p:attrName>style.visibility</p:attrName>
                                        </p:attrNameLst>
                                      </p:cBhvr>
                                      <p:to>
                                        <p:strVal val="visible"/>
                                      </p:to>
                                    </p:set>
                                    <p:anim calcmode="lin" valueType="num">
                                      <p:cBhvr>
                                        <p:cTn id="62" dur="1000" fill="hold"/>
                                        <p:tgtEl>
                                          <p:spTgt spid="21"/>
                                        </p:tgtEl>
                                        <p:attrNameLst>
                                          <p:attrName>ppt_w</p:attrName>
                                        </p:attrNameLst>
                                      </p:cBhvr>
                                      <p:tavLst>
                                        <p:tav tm="0">
                                          <p:val>
                                            <p:strVal val="#ppt_w*0.70"/>
                                          </p:val>
                                        </p:tav>
                                        <p:tav tm="100000">
                                          <p:val>
                                            <p:strVal val="#ppt_w"/>
                                          </p:val>
                                        </p:tav>
                                      </p:tavLst>
                                    </p:anim>
                                    <p:anim calcmode="lin" valueType="num">
                                      <p:cBhvr>
                                        <p:cTn id="63" dur="1000" fill="hold"/>
                                        <p:tgtEl>
                                          <p:spTgt spid="21"/>
                                        </p:tgtEl>
                                        <p:attrNameLst>
                                          <p:attrName>ppt_h</p:attrName>
                                        </p:attrNameLst>
                                      </p:cBhvr>
                                      <p:tavLst>
                                        <p:tav tm="0">
                                          <p:val>
                                            <p:strVal val="#ppt_h"/>
                                          </p:val>
                                        </p:tav>
                                        <p:tav tm="100000">
                                          <p:val>
                                            <p:strVal val="#ppt_h"/>
                                          </p:val>
                                        </p:tav>
                                      </p:tavLst>
                                    </p:anim>
                                    <p:animEffect transition="in" filter="fade">
                                      <p:cBhvr>
                                        <p:cTn id="64" dur="1000"/>
                                        <p:tgtEl>
                                          <p:spTgt spid="21"/>
                                        </p:tgtEl>
                                      </p:cBhvr>
                                    </p:animEffect>
                                  </p:childTnLst>
                                </p:cTn>
                              </p:par>
                            </p:childTnLst>
                          </p:cTn>
                        </p:par>
                        <p:par>
                          <p:cTn id="65" fill="hold">
                            <p:stCondLst>
                              <p:cond delay="10000"/>
                            </p:stCondLst>
                            <p:childTnLst>
                              <p:par>
                                <p:cTn id="66" presetID="6" presetClass="entr" presetSubtype="16" fill="hold" grpId="0" nodeType="afterEffect">
                                  <p:stCondLst>
                                    <p:cond delay="0"/>
                                  </p:stCondLst>
                                  <p:childTnLst>
                                    <p:set>
                                      <p:cBhvr>
                                        <p:cTn id="67" dur="1" fill="hold">
                                          <p:stCondLst>
                                            <p:cond delay="0"/>
                                          </p:stCondLst>
                                        </p:cTn>
                                        <p:tgtEl>
                                          <p:spTgt spid="18"/>
                                        </p:tgtEl>
                                        <p:attrNameLst>
                                          <p:attrName>style.visibility</p:attrName>
                                        </p:attrNameLst>
                                      </p:cBhvr>
                                      <p:to>
                                        <p:strVal val="visible"/>
                                      </p:to>
                                    </p:set>
                                    <p:animEffect transition="in" filter="circle(in)">
                                      <p:cBhvr>
                                        <p:cTn id="68" dur="2000"/>
                                        <p:tgtEl>
                                          <p:spTgt spid="18"/>
                                        </p:tgtEl>
                                      </p:cBhvr>
                                    </p:animEffect>
                                  </p:childTnLst>
                                </p:cTn>
                              </p:par>
                            </p:childTnLst>
                          </p:cTn>
                        </p:par>
                        <p:par>
                          <p:cTn id="69" fill="hold">
                            <p:stCondLst>
                              <p:cond delay="12000"/>
                            </p:stCondLst>
                            <p:childTnLst>
                              <p:par>
                                <p:cTn id="70" presetID="55" presetClass="entr" presetSubtype="0" fill="hold" nodeType="afterEffect">
                                  <p:stCondLst>
                                    <p:cond delay="0"/>
                                  </p:stCondLst>
                                  <p:childTnLst>
                                    <p:set>
                                      <p:cBhvr>
                                        <p:cTn id="71" dur="1" fill="hold">
                                          <p:stCondLst>
                                            <p:cond delay="0"/>
                                          </p:stCondLst>
                                        </p:cTn>
                                        <p:tgtEl>
                                          <p:spTgt spid="23"/>
                                        </p:tgtEl>
                                        <p:attrNameLst>
                                          <p:attrName>style.visibility</p:attrName>
                                        </p:attrNameLst>
                                      </p:cBhvr>
                                      <p:to>
                                        <p:strVal val="visible"/>
                                      </p:to>
                                    </p:set>
                                    <p:anim calcmode="lin" valueType="num">
                                      <p:cBhvr>
                                        <p:cTn id="72" dur="1000" fill="hold"/>
                                        <p:tgtEl>
                                          <p:spTgt spid="23"/>
                                        </p:tgtEl>
                                        <p:attrNameLst>
                                          <p:attrName>ppt_w</p:attrName>
                                        </p:attrNameLst>
                                      </p:cBhvr>
                                      <p:tavLst>
                                        <p:tav tm="0">
                                          <p:val>
                                            <p:strVal val="#ppt_w*0.70"/>
                                          </p:val>
                                        </p:tav>
                                        <p:tav tm="100000">
                                          <p:val>
                                            <p:strVal val="#ppt_w"/>
                                          </p:val>
                                        </p:tav>
                                      </p:tavLst>
                                    </p:anim>
                                    <p:anim calcmode="lin" valueType="num">
                                      <p:cBhvr>
                                        <p:cTn id="73" dur="1000" fill="hold"/>
                                        <p:tgtEl>
                                          <p:spTgt spid="23"/>
                                        </p:tgtEl>
                                        <p:attrNameLst>
                                          <p:attrName>ppt_h</p:attrName>
                                        </p:attrNameLst>
                                      </p:cBhvr>
                                      <p:tavLst>
                                        <p:tav tm="0">
                                          <p:val>
                                            <p:strVal val="#ppt_h"/>
                                          </p:val>
                                        </p:tav>
                                        <p:tav tm="100000">
                                          <p:val>
                                            <p:strVal val="#ppt_h"/>
                                          </p:val>
                                        </p:tav>
                                      </p:tavLst>
                                    </p:anim>
                                    <p:animEffect transition="in" filter="fade">
                                      <p:cBhvr>
                                        <p:cTn id="74" dur="1000"/>
                                        <p:tgtEl>
                                          <p:spTgt spid="23"/>
                                        </p:tgtEl>
                                      </p:cBhvr>
                                    </p:animEffect>
                                  </p:childTnLst>
                                </p:cTn>
                              </p:par>
                            </p:childTnLst>
                          </p:cTn>
                        </p:par>
                        <p:par>
                          <p:cTn id="75" fill="hold">
                            <p:stCondLst>
                              <p:cond delay="13000"/>
                            </p:stCondLst>
                            <p:childTnLst>
                              <p:par>
                                <p:cTn id="76" presetID="6" presetClass="entr" presetSubtype="16" fill="hold" grpId="0" nodeType="afterEffect">
                                  <p:stCondLst>
                                    <p:cond delay="0"/>
                                  </p:stCondLst>
                                  <p:childTnLst>
                                    <p:set>
                                      <p:cBhvr>
                                        <p:cTn id="77" dur="1" fill="hold">
                                          <p:stCondLst>
                                            <p:cond delay="0"/>
                                          </p:stCondLst>
                                        </p:cTn>
                                        <p:tgtEl>
                                          <p:spTgt spid="19"/>
                                        </p:tgtEl>
                                        <p:attrNameLst>
                                          <p:attrName>style.visibility</p:attrName>
                                        </p:attrNameLst>
                                      </p:cBhvr>
                                      <p:to>
                                        <p:strVal val="visible"/>
                                      </p:to>
                                    </p:set>
                                    <p:animEffect transition="in" filter="circle(in)">
                                      <p:cBhvr>
                                        <p:cTn id="78" dur="2000"/>
                                        <p:tgtEl>
                                          <p:spTgt spid="19"/>
                                        </p:tgtEl>
                                      </p:cBhvr>
                                    </p:animEffect>
                                  </p:childTnLst>
                                </p:cTn>
                              </p:par>
                            </p:childTnLst>
                          </p:cTn>
                        </p:par>
                        <p:par>
                          <p:cTn id="79" fill="hold">
                            <p:stCondLst>
                              <p:cond delay="15000"/>
                            </p:stCondLst>
                            <p:childTnLst>
                              <p:par>
                                <p:cTn id="80" presetID="55" presetClass="entr" presetSubtype="0" fill="hold" nodeType="afterEffect">
                                  <p:stCondLst>
                                    <p:cond delay="0"/>
                                  </p:stCondLst>
                                  <p:childTnLst>
                                    <p:set>
                                      <p:cBhvr>
                                        <p:cTn id="81" dur="1" fill="hold">
                                          <p:stCondLst>
                                            <p:cond delay="0"/>
                                          </p:stCondLst>
                                        </p:cTn>
                                        <p:tgtEl>
                                          <p:spTgt spid="25"/>
                                        </p:tgtEl>
                                        <p:attrNameLst>
                                          <p:attrName>style.visibility</p:attrName>
                                        </p:attrNameLst>
                                      </p:cBhvr>
                                      <p:to>
                                        <p:strVal val="visible"/>
                                      </p:to>
                                    </p:set>
                                    <p:anim calcmode="lin" valueType="num">
                                      <p:cBhvr>
                                        <p:cTn id="82" dur="1000" fill="hold"/>
                                        <p:tgtEl>
                                          <p:spTgt spid="25"/>
                                        </p:tgtEl>
                                        <p:attrNameLst>
                                          <p:attrName>ppt_w</p:attrName>
                                        </p:attrNameLst>
                                      </p:cBhvr>
                                      <p:tavLst>
                                        <p:tav tm="0">
                                          <p:val>
                                            <p:strVal val="#ppt_w*0.70"/>
                                          </p:val>
                                        </p:tav>
                                        <p:tav tm="100000">
                                          <p:val>
                                            <p:strVal val="#ppt_w"/>
                                          </p:val>
                                        </p:tav>
                                      </p:tavLst>
                                    </p:anim>
                                    <p:anim calcmode="lin" valueType="num">
                                      <p:cBhvr>
                                        <p:cTn id="83" dur="1000" fill="hold"/>
                                        <p:tgtEl>
                                          <p:spTgt spid="25"/>
                                        </p:tgtEl>
                                        <p:attrNameLst>
                                          <p:attrName>ppt_h</p:attrName>
                                        </p:attrNameLst>
                                      </p:cBhvr>
                                      <p:tavLst>
                                        <p:tav tm="0">
                                          <p:val>
                                            <p:strVal val="#ppt_h"/>
                                          </p:val>
                                        </p:tav>
                                        <p:tav tm="100000">
                                          <p:val>
                                            <p:strVal val="#ppt_h"/>
                                          </p:val>
                                        </p:tav>
                                      </p:tavLst>
                                    </p:anim>
                                    <p:animEffect transition="in" filter="fade">
                                      <p:cBhvr>
                                        <p:cTn id="84"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animBg="1"/>
      <p:bldP spid="11" grpId="0" animBg="1"/>
      <p:bldP spid="5" grpId="0" animBg="1"/>
      <p:bldP spid="6" grpId="0" animBg="1"/>
      <p:bldP spid="10" grpId="0"/>
      <p:bldP spid="17" grpId="0" animBg="1"/>
      <p:bldP spid="18" grpId="0" animBg="1"/>
      <p:bldP spid="1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6858000"/>
          </a:xfrm>
          <a:prstGeom prst="rect">
            <a:avLst/>
          </a:prstGeom>
          <a:solidFill>
            <a:srgbClr val="0158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0" y="1104900"/>
            <a:ext cx="12192000" cy="419100"/>
          </a:xfrm>
          <a:prstGeom prst="rect">
            <a:avLst/>
          </a:prstGeom>
          <a:solidFill>
            <a:srgbClr val="015823"/>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1"/>
          <a:stretch>
            <a:fillRect/>
          </a:stretch>
        </p:blipFill>
        <p:spPr>
          <a:xfrm>
            <a:off x="0" y="1514743"/>
            <a:ext cx="12192000" cy="3810000"/>
          </a:xfrm>
          <a:prstGeom prst="rect">
            <a:avLst/>
          </a:prstGeom>
        </p:spPr>
      </p:pic>
      <p:sp>
        <p:nvSpPr>
          <p:cNvPr id="6" name="矩形 5"/>
          <p:cNvSpPr/>
          <p:nvPr/>
        </p:nvSpPr>
        <p:spPr>
          <a:xfrm>
            <a:off x="0" y="5334000"/>
            <a:ext cx="12192000" cy="419100"/>
          </a:xfrm>
          <a:prstGeom prst="rect">
            <a:avLst/>
          </a:prstGeom>
          <a:solidFill>
            <a:srgbClr val="015823"/>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p:cNvPicPr>
            <a:picLocks noChangeAspect="1"/>
          </p:cNvPicPr>
          <p:nvPr/>
        </p:nvPicPr>
        <p:blipFill>
          <a:blip r:embed="rId2" cstate="hqprint"/>
          <a:stretch>
            <a:fillRect/>
          </a:stretch>
        </p:blipFill>
        <p:spPr>
          <a:xfrm>
            <a:off x="2125186" y="2628900"/>
            <a:ext cx="1553586" cy="1700213"/>
          </a:xfrm>
          <a:prstGeom prst="rect">
            <a:avLst/>
          </a:prstGeom>
        </p:spPr>
      </p:pic>
      <p:sp>
        <p:nvSpPr>
          <p:cNvPr id="13" name="文本框 12"/>
          <p:cNvSpPr txBox="1"/>
          <p:nvPr/>
        </p:nvSpPr>
        <p:spPr>
          <a:xfrm>
            <a:off x="2650998" y="2971174"/>
            <a:ext cx="1123950" cy="1014730"/>
          </a:xfrm>
          <a:prstGeom prst="rect">
            <a:avLst/>
          </a:prstGeom>
          <a:noFill/>
        </p:spPr>
        <p:txBody>
          <a:bodyPr wrap="square" rtlCol="0">
            <a:spAutoFit/>
          </a:bodyPr>
          <a:lstStyle/>
          <a:p>
            <a:r>
              <a:rPr lang="zh-CN" altLang="en-US" sz="6000" b="1" dirty="0">
                <a:solidFill>
                  <a:srgbClr val="373737"/>
                </a:solidFill>
                <a:latin typeface="方正特雅宋简" panose="02000000000000000000" charset="-122"/>
                <a:ea typeface="方正特雅宋简" panose="02000000000000000000" charset="-122"/>
              </a:rPr>
              <a:t>贰</a:t>
            </a:r>
            <a:endParaRPr lang="zh-CN" altLang="en-US" sz="6000" b="1" dirty="0">
              <a:solidFill>
                <a:srgbClr val="373737"/>
              </a:solidFill>
              <a:latin typeface="方正特雅宋简" panose="02000000000000000000" charset="-122"/>
              <a:ea typeface="方正特雅宋简" panose="02000000000000000000" charset="-122"/>
            </a:endParaRPr>
          </a:p>
        </p:txBody>
      </p:sp>
      <p:sp>
        <p:nvSpPr>
          <p:cNvPr id="14" name="文本框 13"/>
          <p:cNvSpPr txBox="1"/>
          <p:nvPr/>
        </p:nvSpPr>
        <p:spPr>
          <a:xfrm>
            <a:off x="4145312" y="3479005"/>
            <a:ext cx="4581308" cy="1323439"/>
          </a:xfrm>
          <a:prstGeom prst="rect">
            <a:avLst/>
          </a:prstGeom>
          <a:noFill/>
        </p:spPr>
        <p:txBody>
          <a:bodyPr wrap="square" rtlCol="0">
            <a:spAutoFit/>
          </a:bodyPr>
          <a:lstStyle/>
          <a:p>
            <a:r>
              <a:rPr lang="zh-CN" altLang="en-US" sz="8000" b="1" dirty="0">
                <a:solidFill>
                  <a:srgbClr val="373737"/>
                </a:solidFill>
                <a:latin typeface="方正特雅宋简" panose="02000000000000000000" charset="-122"/>
                <a:ea typeface="方正特雅宋简" panose="02000000000000000000" charset="-122"/>
              </a:rPr>
              <a:t>活动筹备</a:t>
            </a:r>
            <a:endParaRPr lang="zh-CN" altLang="en-US" sz="8000" b="1" dirty="0">
              <a:solidFill>
                <a:srgbClr val="373737"/>
              </a:solidFill>
              <a:latin typeface="方正特雅宋简" panose="02000000000000000000" charset="-122"/>
              <a:ea typeface="方正特雅宋简" panose="02000000000000000000" charset="-122"/>
            </a:endParaRPr>
          </a:p>
        </p:txBody>
      </p:sp>
      <p:pic>
        <p:nvPicPr>
          <p:cNvPr id="10" name="图片 9"/>
          <p:cNvPicPr>
            <a:picLocks noChangeAspect="1"/>
          </p:cNvPicPr>
          <p:nvPr/>
        </p:nvPicPr>
        <p:blipFill>
          <a:blip r:embed="rId3" cstate="hqprint"/>
          <a:stretch>
            <a:fillRect/>
          </a:stretch>
        </p:blipFill>
        <p:spPr>
          <a:xfrm>
            <a:off x="4292462" y="0"/>
            <a:ext cx="3565199" cy="27726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p:tgtEl>
                                          <p:spTgt spid="10"/>
                                        </p:tgtEl>
                                        <p:attrNameLst>
                                          <p:attrName>ppt_y</p:attrName>
                                        </p:attrNameLst>
                                      </p:cBhvr>
                                      <p:tavLst>
                                        <p:tav tm="0">
                                          <p:val>
                                            <p:strVal val="#ppt_y-#ppt_h*1.125000"/>
                                          </p:val>
                                        </p:tav>
                                        <p:tav tm="100000">
                                          <p:val>
                                            <p:strVal val="#ppt_y"/>
                                          </p:val>
                                        </p:tav>
                                      </p:tavLst>
                                    </p:anim>
                                    <p:animEffect transition="in" filter="wipe(down)">
                                      <p:cBhvr>
                                        <p:cTn id="8" dur="500"/>
                                        <p:tgtEl>
                                          <p:spTgt spid="10"/>
                                        </p:tgtEl>
                                      </p:cBhvr>
                                    </p:animEffect>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left)">
                                      <p:cBhvr>
                                        <p:cTn id="16" dur="500"/>
                                        <p:tgtEl>
                                          <p:spTgt spid="12"/>
                                        </p:tgtEl>
                                      </p:cBhvr>
                                    </p:animEffect>
                                  </p:childTnLst>
                                </p:cTn>
                              </p:par>
                            </p:childTnLst>
                          </p:cTn>
                        </p:par>
                        <p:par>
                          <p:cTn id="17" fill="hold">
                            <p:stCondLst>
                              <p:cond delay="1500"/>
                            </p:stCondLst>
                            <p:childTnLst>
                              <p:par>
                                <p:cTn id="18" presetID="53" presetClass="entr" presetSubtype="16" fill="hold" grpId="0" nodeType="afterEffect">
                                  <p:stCondLst>
                                    <p:cond delay="0"/>
                                  </p:stCondLst>
                                  <p:iterate type="lt">
                                    <p:tmPct val="0"/>
                                  </p:iterate>
                                  <p:childTnLst>
                                    <p:set>
                                      <p:cBhvr>
                                        <p:cTn id="19" dur="1" fill="hold">
                                          <p:stCondLst>
                                            <p:cond delay="0"/>
                                          </p:stCondLst>
                                        </p:cTn>
                                        <p:tgtEl>
                                          <p:spTgt spid="14"/>
                                        </p:tgtEl>
                                        <p:attrNameLst>
                                          <p:attrName>style.visibility</p:attrName>
                                        </p:attrNameLst>
                                      </p:cBhvr>
                                      <p:to>
                                        <p:strVal val="visible"/>
                                      </p:to>
                                    </p:set>
                                    <p:anim calcmode="lin" valueType="num">
                                      <p:cBhvr>
                                        <p:cTn id="20" dur="1000" fill="hold"/>
                                        <p:tgtEl>
                                          <p:spTgt spid="14"/>
                                        </p:tgtEl>
                                        <p:attrNameLst>
                                          <p:attrName>ppt_w</p:attrName>
                                        </p:attrNameLst>
                                      </p:cBhvr>
                                      <p:tavLst>
                                        <p:tav tm="0">
                                          <p:val>
                                            <p:fltVal val="0"/>
                                          </p:val>
                                        </p:tav>
                                        <p:tav tm="100000">
                                          <p:val>
                                            <p:strVal val="#ppt_w"/>
                                          </p:val>
                                        </p:tav>
                                      </p:tavLst>
                                    </p:anim>
                                    <p:anim calcmode="lin" valueType="num">
                                      <p:cBhvr>
                                        <p:cTn id="21" dur="1000" fill="hold"/>
                                        <p:tgtEl>
                                          <p:spTgt spid="14"/>
                                        </p:tgtEl>
                                        <p:attrNameLst>
                                          <p:attrName>ppt_h</p:attrName>
                                        </p:attrNameLst>
                                      </p:cBhvr>
                                      <p:tavLst>
                                        <p:tav tm="0">
                                          <p:val>
                                            <p:fltVal val="0"/>
                                          </p:val>
                                        </p:tav>
                                        <p:tav tm="100000">
                                          <p:val>
                                            <p:strVal val="#ppt_h"/>
                                          </p:val>
                                        </p:tav>
                                      </p:tavLst>
                                    </p:anim>
                                    <p:animEffect transition="in" filter="fade">
                                      <p:cBhvr>
                                        <p:cTn id="22" dur="1000"/>
                                        <p:tgtEl>
                                          <p:spTgt spid="14"/>
                                        </p:tgtEl>
                                      </p:cBhvr>
                                    </p:animEffect>
                                  </p:childTnLst>
                                </p:cTn>
                              </p:par>
                              <p:par>
                                <p:cTn id="23" presetID="34" presetClass="emph" presetSubtype="0" fill="hold" grpId="1" nodeType="withEffect">
                                  <p:stCondLst>
                                    <p:cond delay="0"/>
                                  </p:stCondLst>
                                  <p:iterate type="lt">
                                    <p:tmPct val="10000"/>
                                  </p:iterate>
                                  <p:childTnLst>
                                    <p:animMotion origin="layout" path="M -4.58333E-6 -3.7037E-6 L -4.58333E-6 -0.07222 " pathEditMode="relative" rAng="0" ptsTypes="AA">
                                      <p:cBhvr>
                                        <p:cTn id="24" dur="500" accel="50000" decel="50000" autoRev="1" fill="hold">
                                          <p:stCondLst>
                                            <p:cond delay="0"/>
                                          </p:stCondLst>
                                        </p:cTn>
                                        <p:tgtEl>
                                          <p:spTgt spid="14"/>
                                        </p:tgtEl>
                                        <p:attrNameLst>
                                          <p:attrName>ppt_x</p:attrName>
                                          <p:attrName>ppt_y</p:attrName>
                                        </p:attrNameLst>
                                      </p:cBhvr>
                                      <p:rCtr x="0" y="-3611"/>
                                    </p:animMotion>
                                    <p:animRot by="1500000">
                                      <p:cBhvr>
                                        <p:cTn id="25" dur="250" fill="hold">
                                          <p:stCondLst>
                                            <p:cond delay="0"/>
                                          </p:stCondLst>
                                        </p:cTn>
                                        <p:tgtEl>
                                          <p:spTgt spid="14"/>
                                        </p:tgtEl>
                                        <p:attrNameLst>
                                          <p:attrName>r</p:attrName>
                                        </p:attrNameLst>
                                      </p:cBhvr>
                                    </p:animRot>
                                    <p:animRot by="-1500000">
                                      <p:cBhvr>
                                        <p:cTn id="26" dur="250" fill="hold">
                                          <p:stCondLst>
                                            <p:cond delay="250"/>
                                          </p:stCondLst>
                                        </p:cTn>
                                        <p:tgtEl>
                                          <p:spTgt spid="14"/>
                                        </p:tgtEl>
                                        <p:attrNameLst>
                                          <p:attrName>r</p:attrName>
                                        </p:attrNameLst>
                                      </p:cBhvr>
                                    </p:animRot>
                                    <p:animRot by="-1500000">
                                      <p:cBhvr>
                                        <p:cTn id="27" dur="250" fill="hold">
                                          <p:stCondLst>
                                            <p:cond delay="500"/>
                                          </p:stCondLst>
                                        </p:cTn>
                                        <p:tgtEl>
                                          <p:spTgt spid="14"/>
                                        </p:tgtEl>
                                        <p:attrNameLst>
                                          <p:attrName>r</p:attrName>
                                        </p:attrNameLst>
                                      </p:cBhvr>
                                    </p:animRot>
                                    <p:animRot by="1500000">
                                      <p:cBhvr>
                                        <p:cTn id="28" dur="250" fill="hold">
                                          <p:stCondLst>
                                            <p:cond delay="750"/>
                                          </p:stCondLst>
                                        </p:cTn>
                                        <p:tgtEl>
                                          <p:spTgt spid="1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4"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0" y="0"/>
            <a:ext cx="12192000" cy="6858000"/>
          </a:xfrm>
          <a:prstGeom prst="rect">
            <a:avLst/>
          </a:prstGeom>
        </p:spPr>
      </p:pic>
      <p:sp>
        <p:nvSpPr>
          <p:cNvPr id="4" name="矩形 3"/>
          <p:cNvSpPr/>
          <p:nvPr/>
        </p:nvSpPr>
        <p:spPr>
          <a:xfrm>
            <a:off x="0" y="379563"/>
            <a:ext cx="12192000" cy="6098876"/>
          </a:xfrm>
          <a:prstGeom prst="rect">
            <a:avLst/>
          </a:prstGeom>
          <a:solidFill>
            <a:srgbClr val="EFE9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118872" y="557784"/>
            <a:ext cx="2148840" cy="400110"/>
          </a:xfrm>
          <a:prstGeom prst="rect">
            <a:avLst/>
          </a:prstGeom>
          <a:noFill/>
        </p:spPr>
        <p:txBody>
          <a:bodyPr wrap="square" rtlCol="0">
            <a:spAutoFit/>
          </a:bodyPr>
          <a:lstStyle/>
          <a:p>
            <a:r>
              <a:rPr lang="zh-CN" altLang="en-US" sz="1400" dirty="0">
                <a:solidFill>
                  <a:srgbClr val="015823"/>
                </a:solidFill>
                <a:latin typeface="微软雅黑" panose="020B0503020204020204" pitchFamily="34" charset="-122"/>
                <a:ea typeface="微软雅黑" panose="020B0503020204020204" pitchFamily="34" charset="-122"/>
              </a:rPr>
              <a:t>第一章  </a:t>
            </a:r>
            <a:r>
              <a:rPr lang="zh-CN" altLang="en-US" sz="2000" b="1" dirty="0">
                <a:solidFill>
                  <a:srgbClr val="015823"/>
                </a:solidFill>
                <a:latin typeface="微软雅黑" panose="020B0503020204020204" pitchFamily="34" charset="-122"/>
                <a:ea typeface="微软雅黑" panose="020B0503020204020204" pitchFamily="34" charset="-122"/>
              </a:rPr>
              <a:t>活动形式</a:t>
            </a:r>
            <a:endParaRPr lang="zh-CN" altLang="en-US" sz="2000" b="1" dirty="0">
              <a:solidFill>
                <a:srgbClr val="015823"/>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0" y="977188"/>
            <a:ext cx="1944000" cy="0"/>
          </a:xfrm>
          <a:prstGeom prst="line">
            <a:avLst/>
          </a:prstGeom>
          <a:ln>
            <a:solidFill>
              <a:srgbClr val="015823"/>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52400" y="1034338"/>
            <a:ext cx="1944000" cy="0"/>
          </a:xfrm>
          <a:prstGeom prst="line">
            <a:avLst/>
          </a:prstGeom>
          <a:ln>
            <a:solidFill>
              <a:srgbClr val="015823"/>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423398" y="4493959"/>
            <a:ext cx="10420709" cy="99901"/>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901056" y="1762124"/>
            <a:ext cx="95250" cy="2736000"/>
          </a:xfrm>
          <a:prstGeom prst="rect">
            <a:avLst/>
          </a:prstGeom>
          <a:blipFill>
            <a:blip r:embed="rId2"/>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7223575" y="1762124"/>
            <a:ext cx="95250" cy="2736000"/>
          </a:xfrm>
          <a:prstGeom prst="rect">
            <a:avLst/>
          </a:prstGeom>
          <a:blipFill>
            <a:blip r:embed="rId2"/>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366248" y="4762785"/>
            <a:ext cx="10477859" cy="1200329"/>
          </a:xfrm>
          <a:prstGeom prst="rect">
            <a:avLst/>
          </a:prstGeom>
          <a:noFill/>
        </p:spPr>
        <p:txBody>
          <a:bodyPr wrap="square" rtlCol="0">
            <a:spAutoFit/>
          </a:bodyPr>
          <a:lstStyle/>
          <a:p>
            <a:pPr>
              <a:lnSpc>
                <a:spcPct val="150000"/>
              </a:lnSpc>
            </a:pPr>
            <a:r>
              <a:rPr lang="zh-CN" altLang="en-US" sz="1600" b="1" dirty="0">
                <a:latin typeface="微软雅黑" panose="020B0503020204020204" pitchFamily="34" charset="-122"/>
                <a:ea typeface="微软雅黑" panose="020B0503020204020204" pitchFamily="34" charset="-122"/>
              </a:rPr>
              <a:t>添加小标题</a:t>
            </a:r>
            <a:r>
              <a:rPr lang="zh-CN" altLang="en-US" sz="1600" dirty="0">
                <a:latin typeface="微软雅黑" panose="020B0503020204020204" pitchFamily="34" charset="-122"/>
                <a:ea typeface="微软雅黑" panose="020B0503020204020204" pitchFamily="34" charset="-122"/>
              </a:rPr>
              <a:t>：古人五月采摘兰草盛行以兰草汤沐浴、除毒之俗。</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大戴礼记</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夏小正</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五月</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煮梅为豆实也蓄兰为沐浴也。”屈原</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九歌</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云中君</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浴兰汤兮沐芳华采衣兮若英。”南朝梁人宗懔</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荆楚岁时记</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云“五月五日谓之浴兰节。”此俗流传至唐宋时代又称端午为浴兰之月。</a:t>
            </a:r>
            <a:endParaRPr lang="zh-CN" altLang="en-US" sz="1600" dirty="0">
              <a:latin typeface="微软雅黑" panose="020B0503020204020204" pitchFamily="34" charset="-122"/>
              <a:ea typeface="微软雅黑" panose="020B0503020204020204" pitchFamily="34" charset="-122"/>
            </a:endParaRPr>
          </a:p>
        </p:txBody>
      </p:sp>
      <p:sp>
        <p:nvSpPr>
          <p:cNvPr id="18" name="文本框 17"/>
          <p:cNvSpPr txBox="1"/>
          <p:nvPr/>
        </p:nvSpPr>
        <p:spPr>
          <a:xfrm>
            <a:off x="423398" y="1966077"/>
            <a:ext cx="3338977" cy="2306955"/>
          </a:xfrm>
          <a:prstGeom prst="rect">
            <a:avLst/>
          </a:prstGeom>
          <a:noFill/>
        </p:spPr>
        <p:txBody>
          <a:bodyPr wrap="square" rtlCol="0">
            <a:spAutoFit/>
          </a:bodyPr>
          <a:lstStyle/>
          <a:p>
            <a:pPr>
              <a:lnSpc>
                <a:spcPct val="150000"/>
              </a:lnSpc>
            </a:pPr>
            <a:r>
              <a:rPr lang="zh-CN" altLang="en-US" sz="1600" b="1" dirty="0">
                <a:latin typeface="微软雅黑" panose="020B0503020204020204" pitchFamily="34" charset="-122"/>
                <a:ea typeface="微软雅黑" panose="020B0503020204020204" pitchFamily="34" charset="-122"/>
              </a:rPr>
              <a:t>添加小标题</a:t>
            </a:r>
            <a:r>
              <a:rPr lang="zh-CN" altLang="en-US" sz="1600" dirty="0">
                <a:latin typeface="微软雅黑" panose="020B0503020204020204" pitchFamily="34" charset="-122"/>
                <a:ea typeface="微软雅黑" panose="020B0503020204020204" pitchFamily="34" charset="-122"/>
              </a:rPr>
              <a:t>：菖蒲节端午节除是古代图腾祭祀节外亦是祛病防疫的节日。古人认为重午是犯禁忌的日子，此时五毒尽出，因此端午风俗多为驱邪避毒，如在门上悬挂菖蒲、艾叶等，故端午节也称菖蒲节。</a:t>
            </a:r>
            <a:endParaRPr lang="zh-CN" altLang="en-US" sz="1600" dirty="0">
              <a:latin typeface="微软雅黑" panose="020B0503020204020204" pitchFamily="34" charset="-122"/>
              <a:ea typeface="微软雅黑" panose="020B0503020204020204" pitchFamily="34" charset="-122"/>
            </a:endParaRPr>
          </a:p>
        </p:txBody>
      </p:sp>
      <p:sp>
        <p:nvSpPr>
          <p:cNvPr id="19" name="文本框 18"/>
          <p:cNvSpPr txBox="1"/>
          <p:nvPr/>
        </p:nvSpPr>
        <p:spPr>
          <a:xfrm>
            <a:off x="7453018" y="1780872"/>
            <a:ext cx="3093076" cy="2677656"/>
          </a:xfrm>
          <a:prstGeom prst="rect">
            <a:avLst/>
          </a:prstGeom>
          <a:noFill/>
        </p:spPr>
        <p:txBody>
          <a:bodyPr wrap="square" rtlCol="0">
            <a:spAutoFit/>
          </a:bodyPr>
          <a:lstStyle/>
          <a:p>
            <a:pPr>
              <a:lnSpc>
                <a:spcPct val="150000"/>
              </a:lnSpc>
            </a:pPr>
            <a:r>
              <a:rPr lang="zh-CN" altLang="en-US" sz="1600" b="1" dirty="0">
                <a:latin typeface="微软雅黑" panose="020B0503020204020204" pitchFamily="34" charset="-122"/>
                <a:ea typeface="微软雅黑" panose="020B0503020204020204" pitchFamily="34" charset="-122"/>
              </a:rPr>
              <a:t>添加小标题</a:t>
            </a:r>
            <a:r>
              <a:rPr lang="zh-CN" altLang="en-US" sz="1600" dirty="0">
                <a:latin typeface="微软雅黑" panose="020B0503020204020204" pitchFamily="34" charset="-122"/>
                <a:ea typeface="微软雅黑" panose="020B0503020204020204" pitchFamily="34" charset="-122"/>
              </a:rPr>
              <a:t>：菖蒲节端午节除是古代图腾祭祀节外亦是祛病防疫的节日。古人认为重午是犯禁忌的日子，此时五毒尽出，因此端午风俗多为驱邪避毒，如在门上悬挂菖蒲、艾叶等，故端午节也称菖蒲节。</a:t>
            </a:r>
            <a:endParaRPr lang="zh-CN" altLang="en-US" sz="1600" dirty="0">
              <a:latin typeface="微软雅黑" panose="020B0503020204020204" pitchFamily="34" charset="-122"/>
              <a:ea typeface="微软雅黑" panose="020B0503020204020204" pitchFamily="34" charset="-122"/>
            </a:endParaRPr>
          </a:p>
        </p:txBody>
      </p:sp>
      <p:sp>
        <p:nvSpPr>
          <p:cNvPr id="20" name="矩形 19"/>
          <p:cNvSpPr/>
          <p:nvPr/>
        </p:nvSpPr>
        <p:spPr>
          <a:xfrm>
            <a:off x="377094" y="1664082"/>
            <a:ext cx="10420709" cy="99901"/>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片 16"/>
          <p:cNvPicPr>
            <a:picLocks noChangeAspect="1"/>
          </p:cNvPicPr>
          <p:nvPr/>
        </p:nvPicPr>
        <p:blipFill>
          <a:blip r:embed="rId3"/>
          <a:stretch>
            <a:fillRect/>
          </a:stretch>
        </p:blipFill>
        <p:spPr>
          <a:xfrm>
            <a:off x="3834320" y="1151738"/>
            <a:ext cx="3493649" cy="3493649"/>
          </a:xfrm>
          <a:prstGeom prst="rect">
            <a:avLst/>
          </a:prstGeom>
        </p:spPr>
      </p:pic>
      <p:pic>
        <p:nvPicPr>
          <p:cNvPr id="9" name="图片 8"/>
          <p:cNvPicPr>
            <a:picLocks noChangeAspect="1"/>
          </p:cNvPicPr>
          <p:nvPr/>
        </p:nvPicPr>
        <p:blipFill>
          <a:blip r:embed="rId4"/>
          <a:stretch>
            <a:fillRect/>
          </a:stretch>
        </p:blipFill>
        <p:spPr>
          <a:xfrm>
            <a:off x="10194866" y="0"/>
            <a:ext cx="1997134" cy="6858000"/>
          </a:xfrm>
          <a:prstGeom prst="rect">
            <a:avLst/>
          </a:prstGeom>
        </p:spPr>
      </p:pic>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barn(inVertical)">
                                      <p:cBhvr>
                                        <p:cTn id="15" dur="1500"/>
                                        <p:tgtEl>
                                          <p:spTgt spid="17"/>
                                        </p:tgtEl>
                                      </p:cBhvr>
                                    </p:animEffect>
                                  </p:childTnLst>
                                </p:cTn>
                              </p:par>
                              <p:par>
                                <p:cTn id="16" presetID="53" presetClass="entr" presetSubtype="16" fill="hold" nodeType="withEffect">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cBhvr>
                                        <p:cTn id="18" dur="1500" fill="hold"/>
                                        <p:tgtEl>
                                          <p:spTgt spid="17"/>
                                        </p:tgtEl>
                                        <p:attrNameLst>
                                          <p:attrName>ppt_w</p:attrName>
                                        </p:attrNameLst>
                                      </p:cBhvr>
                                      <p:tavLst>
                                        <p:tav tm="0">
                                          <p:val>
                                            <p:fltVal val="0"/>
                                          </p:val>
                                        </p:tav>
                                        <p:tav tm="100000">
                                          <p:val>
                                            <p:strVal val="#ppt_w"/>
                                          </p:val>
                                        </p:tav>
                                      </p:tavLst>
                                    </p:anim>
                                    <p:anim calcmode="lin" valueType="num">
                                      <p:cBhvr>
                                        <p:cTn id="19" dur="1500" fill="hold"/>
                                        <p:tgtEl>
                                          <p:spTgt spid="17"/>
                                        </p:tgtEl>
                                        <p:attrNameLst>
                                          <p:attrName>ppt_h</p:attrName>
                                        </p:attrNameLst>
                                      </p:cBhvr>
                                      <p:tavLst>
                                        <p:tav tm="0">
                                          <p:val>
                                            <p:fltVal val="0"/>
                                          </p:val>
                                        </p:tav>
                                        <p:tav tm="100000">
                                          <p:val>
                                            <p:strVal val="#ppt_h"/>
                                          </p:val>
                                        </p:tav>
                                      </p:tavLst>
                                    </p:anim>
                                    <p:animEffect transition="in" filter="fade">
                                      <p:cBhvr>
                                        <p:cTn id="20" dur="1500"/>
                                        <p:tgtEl>
                                          <p:spTgt spid="17"/>
                                        </p:tgtEl>
                                      </p:cBhvr>
                                    </p:animEffect>
                                  </p:childTnLst>
                                </p:cTn>
                              </p:par>
                            </p:childTnLst>
                          </p:cTn>
                        </p:par>
                        <p:par>
                          <p:cTn id="21" fill="hold">
                            <p:stCondLst>
                              <p:cond delay="2500"/>
                            </p:stCondLst>
                            <p:childTnLst>
                              <p:par>
                                <p:cTn id="22" presetID="22" presetClass="entr" presetSubtype="8" fill="hold" grpId="0"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wipe(left)">
                                      <p:cBhvr>
                                        <p:cTn id="24" dur="500"/>
                                        <p:tgtEl>
                                          <p:spTgt spid="20"/>
                                        </p:tgtEl>
                                      </p:cBhvr>
                                    </p:animEffect>
                                  </p:childTnLst>
                                </p:cTn>
                              </p:par>
                            </p:childTnLst>
                          </p:cTn>
                        </p:par>
                        <p:par>
                          <p:cTn id="25" fill="hold">
                            <p:stCondLst>
                              <p:cond delay="3000"/>
                            </p:stCondLst>
                            <p:childTnLst>
                              <p:par>
                                <p:cTn id="26" presetID="22" presetClass="entr" presetSubtype="2"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right)">
                                      <p:cBhvr>
                                        <p:cTn id="28" dur="500"/>
                                        <p:tgtEl>
                                          <p:spTgt spid="8"/>
                                        </p:tgtEl>
                                      </p:cBhvr>
                                    </p:animEffect>
                                  </p:childTnLst>
                                </p:cTn>
                              </p:par>
                            </p:childTnLst>
                          </p:cTn>
                        </p:par>
                        <p:par>
                          <p:cTn id="29" fill="hold">
                            <p:stCondLst>
                              <p:cond delay="3500"/>
                            </p:stCondLst>
                            <p:childTnLst>
                              <p:par>
                                <p:cTn id="30" presetID="22" presetClass="entr" presetSubtype="1"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up)">
                                      <p:cBhvr>
                                        <p:cTn id="32" dur="500"/>
                                        <p:tgtEl>
                                          <p:spTgt spid="10"/>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down)">
                                      <p:cBhvr>
                                        <p:cTn id="35" dur="500"/>
                                        <p:tgtEl>
                                          <p:spTgt spid="15"/>
                                        </p:tgtEl>
                                      </p:cBhvr>
                                    </p:animEffect>
                                  </p:childTnLst>
                                </p:cTn>
                              </p:par>
                            </p:childTnLst>
                          </p:cTn>
                        </p:par>
                        <p:par>
                          <p:cTn id="36" fill="hold">
                            <p:stCondLst>
                              <p:cond delay="4000"/>
                            </p:stCondLst>
                            <p:childTnLst>
                              <p:par>
                                <p:cTn id="37" presetID="6" presetClass="entr" presetSubtype="16"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circle(in)">
                                      <p:cBhvr>
                                        <p:cTn id="39" dur="1000"/>
                                        <p:tgtEl>
                                          <p:spTgt spid="18"/>
                                        </p:tgtEl>
                                      </p:cBhvr>
                                    </p:animEffect>
                                  </p:childTnLst>
                                </p:cTn>
                              </p:par>
                            </p:childTnLst>
                          </p:cTn>
                        </p:par>
                        <p:par>
                          <p:cTn id="40" fill="hold">
                            <p:stCondLst>
                              <p:cond delay="5000"/>
                            </p:stCondLst>
                            <p:childTnLst>
                              <p:par>
                                <p:cTn id="41" presetID="6" presetClass="entr" presetSubtype="16" fill="hold" grpId="0" nodeType="after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circle(in)">
                                      <p:cBhvr>
                                        <p:cTn id="43" dur="1000"/>
                                        <p:tgtEl>
                                          <p:spTgt spid="19"/>
                                        </p:tgtEl>
                                      </p:cBhvr>
                                    </p:animEffect>
                                  </p:childTnLst>
                                </p:cTn>
                              </p:par>
                            </p:childTnLst>
                          </p:cTn>
                        </p:par>
                        <p:par>
                          <p:cTn id="44" fill="hold">
                            <p:stCondLst>
                              <p:cond delay="6000"/>
                            </p:stCondLst>
                            <p:childTnLst>
                              <p:par>
                                <p:cTn id="45" presetID="16" presetClass="entr" presetSubtype="21"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barn(inVertical)">
                                      <p:cBhvr>
                                        <p:cTn id="47"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5" grpId="0" animBg="1"/>
      <p:bldP spid="11" grpId="0"/>
      <p:bldP spid="18" grpId="0"/>
      <p:bldP spid="19" grpId="0"/>
      <p:bldP spid="2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0" y="0"/>
            <a:ext cx="12192000" cy="6858000"/>
          </a:xfrm>
          <a:prstGeom prst="rect">
            <a:avLst/>
          </a:prstGeom>
        </p:spPr>
      </p:pic>
      <p:sp>
        <p:nvSpPr>
          <p:cNvPr id="4" name="矩形 3"/>
          <p:cNvSpPr/>
          <p:nvPr/>
        </p:nvSpPr>
        <p:spPr>
          <a:xfrm>
            <a:off x="0" y="379563"/>
            <a:ext cx="12192000" cy="6098876"/>
          </a:xfrm>
          <a:prstGeom prst="rect">
            <a:avLst/>
          </a:prstGeom>
          <a:solidFill>
            <a:srgbClr val="EFE9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118872" y="557784"/>
            <a:ext cx="2148840" cy="400110"/>
          </a:xfrm>
          <a:prstGeom prst="rect">
            <a:avLst/>
          </a:prstGeom>
          <a:noFill/>
        </p:spPr>
        <p:txBody>
          <a:bodyPr wrap="square" rtlCol="0">
            <a:spAutoFit/>
          </a:bodyPr>
          <a:lstStyle/>
          <a:p>
            <a:r>
              <a:rPr lang="zh-CN" altLang="en-US" sz="1400" dirty="0">
                <a:solidFill>
                  <a:srgbClr val="015823"/>
                </a:solidFill>
                <a:latin typeface="微软雅黑" panose="020B0503020204020204" pitchFamily="34" charset="-122"/>
                <a:ea typeface="微软雅黑" panose="020B0503020204020204" pitchFamily="34" charset="-122"/>
              </a:rPr>
              <a:t>第二章  </a:t>
            </a:r>
            <a:r>
              <a:rPr lang="zh-CN" altLang="en-US" sz="2000" b="1" dirty="0">
                <a:solidFill>
                  <a:srgbClr val="015823"/>
                </a:solidFill>
                <a:latin typeface="微软雅黑" panose="020B0503020204020204" pitchFamily="34" charset="-122"/>
                <a:ea typeface="微软雅黑" panose="020B0503020204020204" pitchFamily="34" charset="-122"/>
              </a:rPr>
              <a:t>活动内容</a:t>
            </a:r>
            <a:endParaRPr lang="zh-CN" altLang="en-US" sz="2000" b="1" dirty="0">
              <a:solidFill>
                <a:srgbClr val="015823"/>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0" y="977188"/>
            <a:ext cx="1944000" cy="0"/>
          </a:xfrm>
          <a:prstGeom prst="line">
            <a:avLst/>
          </a:prstGeom>
          <a:ln>
            <a:solidFill>
              <a:srgbClr val="015823"/>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52400" y="1034338"/>
            <a:ext cx="1944000" cy="0"/>
          </a:xfrm>
          <a:prstGeom prst="line">
            <a:avLst/>
          </a:prstGeom>
          <a:ln>
            <a:solidFill>
              <a:srgbClr val="015823"/>
            </a:solidFill>
          </a:ln>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795562" y="1876670"/>
            <a:ext cx="657675" cy="581025"/>
          </a:xfrm>
          <a:prstGeom prst="rect">
            <a:avLst/>
          </a:prstGeom>
          <a:blipFill>
            <a:blip r:embed="rId2" cstate="hq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695325" y="1800225"/>
            <a:ext cx="10706100" cy="723900"/>
          </a:xfrm>
          <a:prstGeom prst="rect">
            <a:avLst/>
          </a:prstGeom>
          <a:noFill/>
          <a:ln>
            <a:solidFill>
              <a:srgbClr val="0158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845455" y="1876670"/>
            <a:ext cx="557887" cy="584775"/>
          </a:xfrm>
          <a:prstGeom prst="rect">
            <a:avLst/>
          </a:prstGeom>
          <a:noFill/>
        </p:spPr>
        <p:txBody>
          <a:bodyPr wrap="square" rtlCol="0">
            <a:spAutoFit/>
          </a:bodyPr>
          <a:lstStyle/>
          <a:p>
            <a:r>
              <a:rPr lang="en-US" altLang="zh-CN" sz="3200" dirty="0">
                <a:solidFill>
                  <a:srgbClr val="EFE9CF"/>
                </a:solidFill>
                <a:latin typeface="Impact" panose="020B0806030902050204" pitchFamily="34" charset="0"/>
              </a:rPr>
              <a:t>01</a:t>
            </a:r>
            <a:endParaRPr lang="zh-CN" altLang="en-US" sz="3200" dirty="0">
              <a:solidFill>
                <a:srgbClr val="EFE9CF"/>
              </a:solidFill>
              <a:latin typeface="Impact" panose="020B0806030902050204" pitchFamily="34" charset="0"/>
            </a:endParaRPr>
          </a:p>
        </p:txBody>
      </p:sp>
      <p:sp>
        <p:nvSpPr>
          <p:cNvPr id="15" name="文本框 14"/>
          <p:cNvSpPr txBox="1"/>
          <p:nvPr/>
        </p:nvSpPr>
        <p:spPr>
          <a:xfrm>
            <a:off x="1553472" y="1947680"/>
            <a:ext cx="4514850" cy="400110"/>
          </a:xfrm>
          <a:prstGeom prst="rect">
            <a:avLst/>
          </a:prstGeom>
          <a:noFill/>
        </p:spPr>
        <p:txBody>
          <a:bodyPr wrap="square" rtlCol="0">
            <a:spAutoFit/>
          </a:bodyPr>
          <a:lstStyle/>
          <a:p>
            <a:r>
              <a:rPr lang="zh-CN" altLang="en-US" sz="2000" b="1" dirty="0">
                <a:latin typeface="微软雅黑" panose="020B0503020204020204" pitchFamily="34" charset="-122"/>
                <a:ea typeface="微软雅黑" panose="020B0503020204020204" pitchFamily="34" charset="-122"/>
              </a:rPr>
              <a:t>点击此处添加小标题</a:t>
            </a:r>
            <a:endParaRPr lang="zh-CN" altLang="en-US" sz="2000" b="1" dirty="0">
              <a:latin typeface="微软雅黑" panose="020B0503020204020204" pitchFamily="34" charset="-122"/>
              <a:ea typeface="微软雅黑" panose="020B0503020204020204" pitchFamily="34" charset="-122"/>
            </a:endParaRPr>
          </a:p>
        </p:txBody>
      </p:sp>
      <p:sp>
        <p:nvSpPr>
          <p:cNvPr id="16" name="文本框 15"/>
          <p:cNvSpPr txBox="1"/>
          <p:nvPr/>
        </p:nvSpPr>
        <p:spPr>
          <a:xfrm>
            <a:off x="845455" y="2837258"/>
            <a:ext cx="5222867" cy="3046095"/>
          </a:xfrm>
          <a:prstGeom prst="rect">
            <a:avLst/>
          </a:prstGeom>
          <a:noFill/>
        </p:spPr>
        <p:txBody>
          <a:bodyPr wrap="square" rtlCol="0">
            <a:spAutoFit/>
          </a:bodyPr>
          <a:lstStyle/>
          <a:p>
            <a:pPr>
              <a:lnSpc>
                <a:spcPct val="150000"/>
              </a:lnSpc>
            </a:pPr>
            <a:r>
              <a:rPr lang="zh-CN" altLang="en-US" sz="1600" dirty="0">
                <a:latin typeface="微软雅黑" panose="020B0503020204020204" pitchFamily="34" charset="-122"/>
                <a:ea typeface="微软雅黑" panose="020B0503020204020204" pitchFamily="34" charset="-122"/>
              </a:rPr>
              <a:t>汉代人认为五月五日为恶月、恶日且有不举五月子之俗即五月五日所生的婴儿无论是男或是女都不能抚养成人。一旦抚养则男害父、女害母。甚至出现了“五月到官至免不迁五月盖屋令人头秃等说法。</a:t>
            </a:r>
            <a:endParaRPr lang="en-US" altLang="zh-CN" sz="1600" dirty="0">
              <a:latin typeface="微软雅黑" panose="020B0503020204020204" pitchFamily="34" charset="-122"/>
              <a:ea typeface="微软雅黑" panose="020B0503020204020204" pitchFamily="34" charset="-122"/>
            </a:endParaRPr>
          </a:p>
          <a:p>
            <a:pPr>
              <a:lnSpc>
                <a:spcPct val="150000"/>
              </a:lnSpc>
            </a:pPr>
            <a:endParaRPr lang="en-US" altLang="zh-CN" sz="1600" dirty="0">
              <a:latin typeface="微软雅黑" panose="020B0503020204020204" pitchFamily="34" charset="-122"/>
              <a:ea typeface="微软雅黑" panose="020B0503020204020204" pitchFamily="34" charset="-122"/>
            </a:endParaRPr>
          </a:p>
          <a:p>
            <a:pPr>
              <a:lnSpc>
                <a:spcPct val="150000"/>
              </a:lnSpc>
            </a:pPr>
            <a:r>
              <a:rPr lang="zh-CN" altLang="en-US" sz="1600" dirty="0">
                <a:latin typeface="微软雅黑" panose="020B0503020204020204" pitchFamily="34" charset="-122"/>
                <a:ea typeface="微软雅黑" panose="020B0503020204020204" pitchFamily="34" charset="-122"/>
              </a:rPr>
              <a:t>这一习俗至迟从战国开始流行迄至汉代盛行不衰。此俗在汉人王充的</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论衡</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、应劭风俗通以及</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后汉书</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中多有记载。</a:t>
            </a:r>
            <a:endParaRPr lang="zh-CN" altLang="en-US" sz="1600" dirty="0">
              <a:latin typeface="微软雅黑" panose="020B0503020204020204" pitchFamily="34" charset="-122"/>
              <a:ea typeface="微软雅黑" panose="020B0503020204020204" pitchFamily="34" charset="-122"/>
            </a:endParaRPr>
          </a:p>
        </p:txBody>
      </p:sp>
      <p:sp>
        <p:nvSpPr>
          <p:cNvPr id="17" name="矩形 16"/>
          <p:cNvSpPr/>
          <p:nvPr/>
        </p:nvSpPr>
        <p:spPr>
          <a:xfrm>
            <a:off x="695325" y="2727353"/>
            <a:ext cx="10515600" cy="3225772"/>
          </a:xfrm>
          <a:prstGeom prst="rect">
            <a:avLst/>
          </a:prstGeom>
          <a:noFill/>
          <a:ln>
            <a:solidFill>
              <a:srgbClr val="01582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6218452" y="2818208"/>
            <a:ext cx="4868648" cy="3046988"/>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4"/>
          <a:stretch>
            <a:fillRect/>
          </a:stretch>
        </p:blipFill>
        <p:spPr>
          <a:xfrm>
            <a:off x="10194866" y="0"/>
            <a:ext cx="1997134" cy="6858000"/>
          </a:xfrm>
          <a:prstGeom prst="rect">
            <a:avLst/>
          </a:prstGeom>
        </p:spPr>
      </p:pic>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randombar(horizontal)">
                                      <p:cBhvr>
                                        <p:cTn id="15" dur="500"/>
                                        <p:tgtEl>
                                          <p:spTgt spid="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par>
                          <p:cTn id="19" fill="hold">
                            <p:stCondLst>
                              <p:cond delay="1500"/>
                            </p:stCondLst>
                            <p:childTnLst>
                              <p:par>
                                <p:cTn id="20" presetID="16" presetClass="entr" presetSubtype="21"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arn(inVertical)">
                                      <p:cBhvr>
                                        <p:cTn id="22" dur="1000"/>
                                        <p:tgtEl>
                                          <p:spTgt spid="5"/>
                                        </p:tgtEl>
                                      </p:cBhvr>
                                    </p:animEffect>
                                  </p:childTnLst>
                                </p:cTn>
                              </p:par>
                            </p:childTnLst>
                          </p:cTn>
                        </p:par>
                        <p:par>
                          <p:cTn id="23" fill="hold">
                            <p:stCondLst>
                              <p:cond delay="2500"/>
                            </p:stCondLst>
                            <p:childTnLst>
                              <p:par>
                                <p:cTn id="24" presetID="41" presetClass="entr" presetSubtype="0" fill="hold" grpId="0" nodeType="afterEffect">
                                  <p:stCondLst>
                                    <p:cond delay="0"/>
                                  </p:stCondLst>
                                  <p:iterate type="lt">
                                    <p:tmPct val="30000"/>
                                  </p:iterate>
                                  <p:childTnLst>
                                    <p:set>
                                      <p:cBhvr>
                                        <p:cTn id="25" dur="1" fill="hold">
                                          <p:stCondLst>
                                            <p:cond delay="0"/>
                                          </p:stCondLst>
                                        </p:cTn>
                                        <p:tgtEl>
                                          <p:spTgt spid="15"/>
                                        </p:tgtEl>
                                        <p:attrNameLst>
                                          <p:attrName>style.visibility</p:attrName>
                                        </p:attrNameLst>
                                      </p:cBhvr>
                                      <p:to>
                                        <p:strVal val="visible"/>
                                      </p:to>
                                    </p:set>
                                    <p:anim calcmode="lin" valueType="num">
                                      <p:cBhvr>
                                        <p:cTn id="26"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15"/>
                                        </p:tgtEl>
                                        <p:attrNameLst>
                                          <p:attrName>ppt_y</p:attrName>
                                        </p:attrNameLst>
                                      </p:cBhvr>
                                      <p:tavLst>
                                        <p:tav tm="0">
                                          <p:val>
                                            <p:strVal val="#ppt_y"/>
                                          </p:val>
                                        </p:tav>
                                        <p:tav tm="100000">
                                          <p:val>
                                            <p:strVal val="#ppt_y"/>
                                          </p:val>
                                        </p:tav>
                                      </p:tavLst>
                                    </p:anim>
                                    <p:anim calcmode="lin" valueType="num">
                                      <p:cBhvr>
                                        <p:cTn id="28"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15"/>
                                        </p:tgtEl>
                                      </p:cBhvr>
                                    </p:animEffect>
                                  </p:childTnLst>
                                </p:cTn>
                              </p:par>
                            </p:childTnLst>
                          </p:cTn>
                        </p:par>
                        <p:par>
                          <p:cTn id="31" fill="hold">
                            <p:stCondLst>
                              <p:cond delay="4199"/>
                            </p:stCondLst>
                            <p:childTnLst>
                              <p:par>
                                <p:cTn id="32" presetID="42" presetClass="entr" presetSubtype="0" fill="hold" grpId="0" nodeType="after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1000"/>
                                        <p:tgtEl>
                                          <p:spTgt spid="16"/>
                                        </p:tgtEl>
                                      </p:cBhvr>
                                    </p:animEffect>
                                    <p:anim calcmode="lin" valueType="num">
                                      <p:cBhvr>
                                        <p:cTn id="35" dur="1000" fill="hold"/>
                                        <p:tgtEl>
                                          <p:spTgt spid="16"/>
                                        </p:tgtEl>
                                        <p:attrNameLst>
                                          <p:attrName>ppt_x</p:attrName>
                                        </p:attrNameLst>
                                      </p:cBhvr>
                                      <p:tavLst>
                                        <p:tav tm="0">
                                          <p:val>
                                            <p:strVal val="#ppt_x"/>
                                          </p:val>
                                        </p:tav>
                                        <p:tav tm="100000">
                                          <p:val>
                                            <p:strVal val="#ppt_x"/>
                                          </p:val>
                                        </p:tav>
                                      </p:tavLst>
                                    </p:anim>
                                    <p:anim calcmode="lin" valueType="num">
                                      <p:cBhvr>
                                        <p:cTn id="36" dur="1000" fill="hold"/>
                                        <p:tgtEl>
                                          <p:spTgt spid="16"/>
                                        </p:tgtEl>
                                        <p:attrNameLst>
                                          <p:attrName>ppt_y</p:attrName>
                                        </p:attrNameLst>
                                      </p:cBhvr>
                                      <p:tavLst>
                                        <p:tav tm="0">
                                          <p:val>
                                            <p:strVal val="#ppt_y+.1"/>
                                          </p:val>
                                        </p:tav>
                                        <p:tav tm="100000">
                                          <p:val>
                                            <p:strVal val="#ppt_y"/>
                                          </p:val>
                                        </p:tav>
                                      </p:tavLst>
                                    </p:anim>
                                  </p:childTnLst>
                                </p:cTn>
                              </p:par>
                              <p:par>
                                <p:cTn id="37" presetID="47" presetClass="entr" presetSubtype="0"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1000"/>
                                        <p:tgtEl>
                                          <p:spTgt spid="18"/>
                                        </p:tgtEl>
                                      </p:cBhvr>
                                    </p:animEffect>
                                    <p:anim calcmode="lin" valueType="num">
                                      <p:cBhvr>
                                        <p:cTn id="40" dur="1000" fill="hold"/>
                                        <p:tgtEl>
                                          <p:spTgt spid="18"/>
                                        </p:tgtEl>
                                        <p:attrNameLst>
                                          <p:attrName>ppt_x</p:attrName>
                                        </p:attrNameLst>
                                      </p:cBhvr>
                                      <p:tavLst>
                                        <p:tav tm="0">
                                          <p:val>
                                            <p:strVal val="#ppt_x"/>
                                          </p:val>
                                        </p:tav>
                                        <p:tav tm="100000">
                                          <p:val>
                                            <p:strVal val="#ppt_x"/>
                                          </p:val>
                                        </p:tav>
                                      </p:tavLst>
                                    </p:anim>
                                    <p:anim calcmode="lin" valueType="num">
                                      <p:cBhvr>
                                        <p:cTn id="41" dur="1000" fill="hold"/>
                                        <p:tgtEl>
                                          <p:spTgt spid="18"/>
                                        </p:tgtEl>
                                        <p:attrNameLst>
                                          <p:attrName>ppt_y</p:attrName>
                                        </p:attrNameLst>
                                      </p:cBhvr>
                                      <p:tavLst>
                                        <p:tav tm="0">
                                          <p:val>
                                            <p:strVal val="#ppt_y-.1"/>
                                          </p:val>
                                        </p:tav>
                                        <p:tav tm="100000">
                                          <p:val>
                                            <p:strVal val="#ppt_y"/>
                                          </p:val>
                                        </p:tav>
                                      </p:tavLst>
                                    </p:anim>
                                  </p:childTnLst>
                                </p:cTn>
                              </p:par>
                            </p:childTnLst>
                          </p:cTn>
                        </p:par>
                        <p:par>
                          <p:cTn id="42" fill="hold">
                            <p:stCondLst>
                              <p:cond delay="5199"/>
                            </p:stCondLst>
                            <p:childTnLst>
                              <p:par>
                                <p:cTn id="43" presetID="21" presetClass="entr" presetSubtype="8" fill="hold" grpId="0" nodeType="after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wheel(8)">
                                      <p:cBhvr>
                                        <p:cTn id="45"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p:bldP spid="15" grpId="0"/>
      <p:bldP spid="16" grpId="0"/>
      <p:bldP spid="17" grpId="0" animBg="1"/>
      <p:bldP spid="1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0" y="0"/>
            <a:ext cx="12192000" cy="6858000"/>
          </a:xfrm>
          <a:prstGeom prst="rect">
            <a:avLst/>
          </a:prstGeom>
        </p:spPr>
      </p:pic>
      <p:sp>
        <p:nvSpPr>
          <p:cNvPr id="4" name="矩形 3"/>
          <p:cNvSpPr/>
          <p:nvPr/>
        </p:nvSpPr>
        <p:spPr>
          <a:xfrm>
            <a:off x="0" y="379563"/>
            <a:ext cx="12192000" cy="6098876"/>
          </a:xfrm>
          <a:prstGeom prst="rect">
            <a:avLst/>
          </a:prstGeom>
          <a:solidFill>
            <a:srgbClr val="EFE9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118872" y="557784"/>
            <a:ext cx="2148840" cy="400110"/>
          </a:xfrm>
          <a:prstGeom prst="rect">
            <a:avLst/>
          </a:prstGeom>
          <a:noFill/>
        </p:spPr>
        <p:txBody>
          <a:bodyPr wrap="square" rtlCol="0">
            <a:spAutoFit/>
          </a:bodyPr>
          <a:lstStyle/>
          <a:p>
            <a:r>
              <a:rPr lang="zh-CN" altLang="en-US" sz="1400" dirty="0">
                <a:solidFill>
                  <a:srgbClr val="015823"/>
                </a:solidFill>
                <a:latin typeface="微软雅黑" panose="020B0503020204020204" pitchFamily="34" charset="-122"/>
                <a:ea typeface="微软雅黑" panose="020B0503020204020204" pitchFamily="34" charset="-122"/>
              </a:rPr>
              <a:t>第二章  </a:t>
            </a:r>
            <a:r>
              <a:rPr lang="zh-CN" altLang="en-US" sz="2000" b="1" dirty="0">
                <a:solidFill>
                  <a:srgbClr val="015823"/>
                </a:solidFill>
                <a:latin typeface="微软雅黑" panose="020B0503020204020204" pitchFamily="34" charset="-122"/>
                <a:ea typeface="微软雅黑" panose="020B0503020204020204" pitchFamily="34" charset="-122"/>
              </a:rPr>
              <a:t>活动内容</a:t>
            </a:r>
            <a:endParaRPr lang="zh-CN" altLang="en-US" sz="2000" b="1" dirty="0">
              <a:solidFill>
                <a:srgbClr val="015823"/>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0" y="977188"/>
            <a:ext cx="1944000" cy="0"/>
          </a:xfrm>
          <a:prstGeom prst="line">
            <a:avLst/>
          </a:prstGeom>
          <a:ln>
            <a:solidFill>
              <a:srgbClr val="015823"/>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52400" y="1034338"/>
            <a:ext cx="1944000" cy="0"/>
          </a:xfrm>
          <a:prstGeom prst="line">
            <a:avLst/>
          </a:prstGeom>
          <a:ln>
            <a:solidFill>
              <a:srgbClr val="015823"/>
            </a:solidFill>
          </a:ln>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795562" y="1876670"/>
            <a:ext cx="657675" cy="581025"/>
          </a:xfrm>
          <a:prstGeom prst="rect">
            <a:avLst/>
          </a:prstGeom>
          <a:blipFill>
            <a:blip r:embed="rId2" cstate="hq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714376" y="1800224"/>
            <a:ext cx="829571" cy="4029076"/>
          </a:xfrm>
          <a:prstGeom prst="rect">
            <a:avLst/>
          </a:prstGeom>
          <a:noFill/>
          <a:ln>
            <a:solidFill>
              <a:srgbClr val="0158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816880" y="1876670"/>
            <a:ext cx="607782" cy="584775"/>
          </a:xfrm>
          <a:prstGeom prst="rect">
            <a:avLst/>
          </a:prstGeom>
          <a:noFill/>
        </p:spPr>
        <p:txBody>
          <a:bodyPr wrap="square" rtlCol="0">
            <a:spAutoFit/>
          </a:bodyPr>
          <a:lstStyle/>
          <a:p>
            <a:r>
              <a:rPr lang="en-US" altLang="zh-CN" sz="3200" dirty="0">
                <a:solidFill>
                  <a:srgbClr val="EFE9CF"/>
                </a:solidFill>
                <a:latin typeface="Impact" panose="020B0806030902050204" pitchFamily="34" charset="0"/>
              </a:rPr>
              <a:t>02</a:t>
            </a:r>
            <a:endParaRPr lang="zh-CN" altLang="en-US" sz="3200" dirty="0">
              <a:solidFill>
                <a:srgbClr val="EFE9CF"/>
              </a:solidFill>
              <a:latin typeface="Impact" panose="020B0806030902050204" pitchFamily="34" charset="0"/>
            </a:endParaRPr>
          </a:p>
        </p:txBody>
      </p:sp>
      <p:sp>
        <p:nvSpPr>
          <p:cNvPr id="15" name="文本框 14"/>
          <p:cNvSpPr txBox="1"/>
          <p:nvPr/>
        </p:nvSpPr>
        <p:spPr>
          <a:xfrm>
            <a:off x="874032" y="2710461"/>
            <a:ext cx="607780" cy="2862322"/>
          </a:xfrm>
          <a:prstGeom prst="rect">
            <a:avLst/>
          </a:prstGeom>
          <a:noFill/>
        </p:spPr>
        <p:txBody>
          <a:bodyPr wrap="square" rtlCol="0">
            <a:spAutoFit/>
          </a:bodyPr>
          <a:lstStyle/>
          <a:p>
            <a:r>
              <a:rPr lang="zh-CN" altLang="en-US" sz="2000" b="1" dirty="0">
                <a:latin typeface="微软雅黑" panose="020B0503020204020204" pitchFamily="34" charset="-122"/>
                <a:ea typeface="微软雅黑" panose="020B0503020204020204" pitchFamily="34" charset="-122"/>
              </a:rPr>
              <a:t>点击此处添加小标题</a:t>
            </a:r>
            <a:endParaRPr lang="zh-CN" altLang="en-US" sz="2000" b="1" dirty="0">
              <a:latin typeface="微软雅黑" panose="020B0503020204020204" pitchFamily="34" charset="-122"/>
              <a:ea typeface="微软雅黑" panose="020B0503020204020204" pitchFamily="34" charset="-122"/>
            </a:endParaRPr>
          </a:p>
        </p:txBody>
      </p:sp>
      <p:sp>
        <p:nvSpPr>
          <p:cNvPr id="19" name="矩形 18"/>
          <p:cNvSpPr/>
          <p:nvPr/>
        </p:nvSpPr>
        <p:spPr>
          <a:xfrm>
            <a:off x="1646451" y="1816113"/>
            <a:ext cx="9499540" cy="4013187"/>
          </a:xfrm>
          <a:prstGeom prst="rect">
            <a:avLst/>
          </a:prstGeom>
          <a:noFill/>
          <a:ln>
            <a:solidFill>
              <a:srgbClr val="01582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3"/>
          <a:stretch>
            <a:fillRect/>
          </a:stretch>
        </p:blipFill>
        <p:spPr>
          <a:xfrm>
            <a:off x="10194866" y="0"/>
            <a:ext cx="1997134" cy="6858000"/>
          </a:xfrm>
          <a:prstGeom prst="rect">
            <a:avLst/>
          </a:prstGeom>
        </p:spPr>
      </p:pic>
      <p:sp>
        <p:nvSpPr>
          <p:cNvPr id="7" name="文本框 6"/>
          <p:cNvSpPr txBox="1"/>
          <p:nvPr/>
        </p:nvSpPr>
        <p:spPr>
          <a:xfrm>
            <a:off x="1867350" y="2167182"/>
            <a:ext cx="9067350" cy="1568450"/>
          </a:xfrm>
          <a:prstGeom prst="rect">
            <a:avLst/>
          </a:prstGeom>
          <a:noFill/>
        </p:spPr>
        <p:txBody>
          <a:bodyPr wrap="square" rtlCol="0">
            <a:spAutoFit/>
          </a:bodyPr>
          <a:lstStyle/>
          <a:p>
            <a:pPr>
              <a:lnSpc>
                <a:spcPct val="150000"/>
              </a:lnSpc>
            </a:pP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论衡</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的作者王充也记述“讳举正月、五月子以正月、五月子杀父与母不得举也。”东晋大将王镇恶五月初五生其祖父便给他取名为“镇恶”。宋徽宗赵佶五月初五生从小寄养在宫外。可见古代以五月初五为恶日是普遍现象。可见从先秦以后此日均为不吉之日。这样在此日插菖蒲、艾叶以驱鬼薰苍术、白芷和喝雄黄酒以避疫就是顺理成章的事。并且人们还避“端五”忌讳称之为“端午”。</a:t>
            </a:r>
            <a:endParaRPr lang="zh-CN" altLang="en-US" sz="1600" dirty="0">
              <a:latin typeface="微软雅黑" panose="020B0503020204020204" pitchFamily="34" charset="-122"/>
              <a:ea typeface="微软雅黑" panose="020B0503020204020204" pitchFamily="34" charset="-122"/>
            </a:endParaRPr>
          </a:p>
        </p:txBody>
      </p:sp>
      <p:sp>
        <p:nvSpPr>
          <p:cNvPr id="20" name="矩形 19"/>
          <p:cNvSpPr/>
          <p:nvPr/>
        </p:nvSpPr>
        <p:spPr>
          <a:xfrm>
            <a:off x="2162352" y="4086556"/>
            <a:ext cx="2037450" cy="1452138"/>
          </a:xfrm>
          <a:prstGeom prst="rect">
            <a:avLst/>
          </a:prstGeom>
          <a:blipFill>
            <a:blip r:embed="rId4"/>
            <a:stretch>
              <a:fillRect/>
            </a:stretch>
          </a:blip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4314042" y="4086556"/>
            <a:ext cx="2037450" cy="1452138"/>
          </a:xfrm>
          <a:prstGeom prst="rect">
            <a:avLst/>
          </a:prstGeom>
          <a:blipFill>
            <a:blip r:embed="rId5"/>
            <a:stretch>
              <a:fillRect/>
            </a:stretch>
          </a:blip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2" name="矩形 21"/>
          <p:cNvSpPr/>
          <p:nvPr/>
        </p:nvSpPr>
        <p:spPr>
          <a:xfrm>
            <a:off x="6480826" y="4086556"/>
            <a:ext cx="2037450" cy="1452138"/>
          </a:xfrm>
          <a:prstGeom prst="rect">
            <a:avLst/>
          </a:prstGeom>
          <a:blipFill>
            <a:blip r:embed="rId6"/>
            <a:stretch>
              <a:fillRect/>
            </a:stretch>
          </a:blip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3" name="矩形 22"/>
          <p:cNvSpPr/>
          <p:nvPr/>
        </p:nvSpPr>
        <p:spPr>
          <a:xfrm>
            <a:off x="8647610" y="4086556"/>
            <a:ext cx="2037450" cy="1452138"/>
          </a:xfrm>
          <a:prstGeom prst="rect">
            <a:avLst/>
          </a:prstGeom>
          <a:blipFill>
            <a:blip r:embed="rId7"/>
            <a:stretch>
              <a:fillRect/>
            </a:stretch>
          </a:blip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randombar(horizontal)">
                                      <p:cBhvr>
                                        <p:cTn id="15" dur="500"/>
                                        <p:tgtEl>
                                          <p:spTgt spid="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par>
                          <p:cTn id="19" fill="hold">
                            <p:stCondLst>
                              <p:cond delay="1500"/>
                            </p:stCondLst>
                            <p:childTnLst>
                              <p:par>
                                <p:cTn id="20" presetID="16" presetClass="entr" presetSubtype="26"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arn(inHorizontal)">
                                      <p:cBhvr>
                                        <p:cTn id="22" dur="500"/>
                                        <p:tgtEl>
                                          <p:spTgt spid="5"/>
                                        </p:tgtEl>
                                      </p:cBhvr>
                                    </p:animEffect>
                                  </p:childTnLst>
                                </p:cTn>
                              </p:par>
                            </p:childTnLst>
                          </p:cTn>
                        </p:par>
                        <p:par>
                          <p:cTn id="23" fill="hold">
                            <p:stCondLst>
                              <p:cond delay="2000"/>
                            </p:stCondLst>
                            <p:childTnLst>
                              <p:par>
                                <p:cTn id="24" presetID="41" presetClass="entr" presetSubtype="0" fill="hold" grpId="0" nodeType="afterEffect">
                                  <p:stCondLst>
                                    <p:cond delay="0"/>
                                  </p:stCondLst>
                                  <p:iterate type="lt">
                                    <p:tmPct val="30000"/>
                                  </p:iterate>
                                  <p:childTnLst>
                                    <p:set>
                                      <p:cBhvr>
                                        <p:cTn id="25" dur="1" fill="hold">
                                          <p:stCondLst>
                                            <p:cond delay="0"/>
                                          </p:stCondLst>
                                        </p:cTn>
                                        <p:tgtEl>
                                          <p:spTgt spid="15"/>
                                        </p:tgtEl>
                                        <p:attrNameLst>
                                          <p:attrName>style.visibility</p:attrName>
                                        </p:attrNameLst>
                                      </p:cBhvr>
                                      <p:to>
                                        <p:strVal val="visible"/>
                                      </p:to>
                                    </p:set>
                                    <p:anim calcmode="lin" valueType="num">
                                      <p:cBhvr>
                                        <p:cTn id="26"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15"/>
                                        </p:tgtEl>
                                        <p:attrNameLst>
                                          <p:attrName>ppt_y</p:attrName>
                                        </p:attrNameLst>
                                      </p:cBhvr>
                                      <p:tavLst>
                                        <p:tav tm="0">
                                          <p:val>
                                            <p:strVal val="#ppt_y"/>
                                          </p:val>
                                        </p:tav>
                                        <p:tav tm="100000">
                                          <p:val>
                                            <p:strVal val="#ppt_y"/>
                                          </p:val>
                                        </p:tav>
                                      </p:tavLst>
                                    </p:anim>
                                    <p:anim calcmode="lin" valueType="num">
                                      <p:cBhvr>
                                        <p:cTn id="28"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15"/>
                                        </p:tgtEl>
                                      </p:cBhvr>
                                    </p:animEffect>
                                  </p:childTnLst>
                                </p:cTn>
                              </p:par>
                            </p:childTnLst>
                          </p:cTn>
                        </p:par>
                        <p:par>
                          <p:cTn id="31" fill="hold">
                            <p:stCondLst>
                              <p:cond delay="3700"/>
                            </p:stCondLst>
                            <p:childTnLst>
                              <p:par>
                                <p:cTn id="32" presetID="47" presetClass="entr" presetSubtype="0"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1000"/>
                                        <p:tgtEl>
                                          <p:spTgt spid="7"/>
                                        </p:tgtEl>
                                      </p:cBhvr>
                                    </p:animEffect>
                                    <p:anim calcmode="lin" valueType="num">
                                      <p:cBhvr>
                                        <p:cTn id="35" dur="1000" fill="hold"/>
                                        <p:tgtEl>
                                          <p:spTgt spid="7"/>
                                        </p:tgtEl>
                                        <p:attrNameLst>
                                          <p:attrName>ppt_x</p:attrName>
                                        </p:attrNameLst>
                                      </p:cBhvr>
                                      <p:tavLst>
                                        <p:tav tm="0">
                                          <p:val>
                                            <p:strVal val="#ppt_x"/>
                                          </p:val>
                                        </p:tav>
                                        <p:tav tm="100000">
                                          <p:val>
                                            <p:strVal val="#ppt_x"/>
                                          </p:val>
                                        </p:tav>
                                      </p:tavLst>
                                    </p:anim>
                                    <p:anim calcmode="lin" valueType="num">
                                      <p:cBhvr>
                                        <p:cTn id="36" dur="1000" fill="hold"/>
                                        <p:tgtEl>
                                          <p:spTgt spid="7"/>
                                        </p:tgtEl>
                                        <p:attrNameLst>
                                          <p:attrName>ppt_y</p:attrName>
                                        </p:attrNameLst>
                                      </p:cBhvr>
                                      <p:tavLst>
                                        <p:tav tm="0">
                                          <p:val>
                                            <p:strVal val="#ppt_y-.1"/>
                                          </p:val>
                                        </p:tav>
                                        <p:tav tm="100000">
                                          <p:val>
                                            <p:strVal val="#ppt_y"/>
                                          </p:val>
                                        </p:tav>
                                      </p:tavLst>
                                    </p:anim>
                                  </p:childTnLst>
                                </p:cTn>
                              </p:par>
                            </p:childTnLst>
                          </p:cTn>
                        </p:par>
                        <p:par>
                          <p:cTn id="37" fill="hold">
                            <p:stCondLst>
                              <p:cond delay="4700"/>
                            </p:stCondLst>
                            <p:childTnLst>
                              <p:par>
                                <p:cTn id="38" presetID="42" presetClass="entr" presetSubtype="0" fill="hold" grpId="0"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1000"/>
                                        <p:tgtEl>
                                          <p:spTgt spid="20"/>
                                        </p:tgtEl>
                                      </p:cBhvr>
                                    </p:animEffect>
                                    <p:anim calcmode="lin" valueType="num">
                                      <p:cBhvr>
                                        <p:cTn id="41" dur="1000" fill="hold"/>
                                        <p:tgtEl>
                                          <p:spTgt spid="20"/>
                                        </p:tgtEl>
                                        <p:attrNameLst>
                                          <p:attrName>ppt_x</p:attrName>
                                        </p:attrNameLst>
                                      </p:cBhvr>
                                      <p:tavLst>
                                        <p:tav tm="0">
                                          <p:val>
                                            <p:strVal val="#ppt_x"/>
                                          </p:val>
                                        </p:tav>
                                        <p:tav tm="100000">
                                          <p:val>
                                            <p:strVal val="#ppt_x"/>
                                          </p:val>
                                        </p:tav>
                                      </p:tavLst>
                                    </p:anim>
                                    <p:anim calcmode="lin" valueType="num">
                                      <p:cBhvr>
                                        <p:cTn id="42" dur="1000" fill="hold"/>
                                        <p:tgtEl>
                                          <p:spTgt spid="20"/>
                                        </p:tgtEl>
                                        <p:attrNameLst>
                                          <p:attrName>ppt_y</p:attrName>
                                        </p:attrNameLst>
                                      </p:cBhvr>
                                      <p:tavLst>
                                        <p:tav tm="0">
                                          <p:val>
                                            <p:strVal val="#ppt_y+.1"/>
                                          </p:val>
                                        </p:tav>
                                        <p:tav tm="100000">
                                          <p:val>
                                            <p:strVal val="#ppt_y"/>
                                          </p:val>
                                        </p:tav>
                                      </p:tavLst>
                                    </p:anim>
                                  </p:childTnLst>
                                </p:cTn>
                              </p:par>
                            </p:childTnLst>
                          </p:cTn>
                        </p:par>
                        <p:par>
                          <p:cTn id="43" fill="hold">
                            <p:stCondLst>
                              <p:cond delay="5700"/>
                            </p:stCondLst>
                            <p:childTnLst>
                              <p:par>
                                <p:cTn id="44" presetID="42" presetClass="entr" presetSubtype="0" fill="hold" grpId="0" nodeType="after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fade">
                                      <p:cBhvr>
                                        <p:cTn id="46" dur="1000"/>
                                        <p:tgtEl>
                                          <p:spTgt spid="21"/>
                                        </p:tgtEl>
                                      </p:cBhvr>
                                    </p:animEffect>
                                    <p:anim calcmode="lin" valueType="num">
                                      <p:cBhvr>
                                        <p:cTn id="47" dur="1000" fill="hold"/>
                                        <p:tgtEl>
                                          <p:spTgt spid="21"/>
                                        </p:tgtEl>
                                        <p:attrNameLst>
                                          <p:attrName>ppt_x</p:attrName>
                                        </p:attrNameLst>
                                      </p:cBhvr>
                                      <p:tavLst>
                                        <p:tav tm="0">
                                          <p:val>
                                            <p:strVal val="#ppt_x"/>
                                          </p:val>
                                        </p:tav>
                                        <p:tav tm="100000">
                                          <p:val>
                                            <p:strVal val="#ppt_x"/>
                                          </p:val>
                                        </p:tav>
                                      </p:tavLst>
                                    </p:anim>
                                    <p:anim calcmode="lin" valueType="num">
                                      <p:cBhvr>
                                        <p:cTn id="48" dur="1000" fill="hold"/>
                                        <p:tgtEl>
                                          <p:spTgt spid="21"/>
                                        </p:tgtEl>
                                        <p:attrNameLst>
                                          <p:attrName>ppt_y</p:attrName>
                                        </p:attrNameLst>
                                      </p:cBhvr>
                                      <p:tavLst>
                                        <p:tav tm="0">
                                          <p:val>
                                            <p:strVal val="#ppt_y+.1"/>
                                          </p:val>
                                        </p:tav>
                                        <p:tav tm="100000">
                                          <p:val>
                                            <p:strVal val="#ppt_y"/>
                                          </p:val>
                                        </p:tav>
                                      </p:tavLst>
                                    </p:anim>
                                  </p:childTnLst>
                                </p:cTn>
                              </p:par>
                            </p:childTnLst>
                          </p:cTn>
                        </p:par>
                        <p:par>
                          <p:cTn id="49" fill="hold">
                            <p:stCondLst>
                              <p:cond delay="6700"/>
                            </p:stCondLst>
                            <p:childTnLst>
                              <p:par>
                                <p:cTn id="50" presetID="42" presetClass="entr" presetSubtype="0" fill="hold" grpId="0" nodeType="after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fade">
                                      <p:cBhvr>
                                        <p:cTn id="52" dur="1000"/>
                                        <p:tgtEl>
                                          <p:spTgt spid="22"/>
                                        </p:tgtEl>
                                      </p:cBhvr>
                                    </p:animEffect>
                                    <p:anim calcmode="lin" valueType="num">
                                      <p:cBhvr>
                                        <p:cTn id="53" dur="1000" fill="hold"/>
                                        <p:tgtEl>
                                          <p:spTgt spid="22"/>
                                        </p:tgtEl>
                                        <p:attrNameLst>
                                          <p:attrName>ppt_x</p:attrName>
                                        </p:attrNameLst>
                                      </p:cBhvr>
                                      <p:tavLst>
                                        <p:tav tm="0">
                                          <p:val>
                                            <p:strVal val="#ppt_x"/>
                                          </p:val>
                                        </p:tav>
                                        <p:tav tm="100000">
                                          <p:val>
                                            <p:strVal val="#ppt_x"/>
                                          </p:val>
                                        </p:tav>
                                      </p:tavLst>
                                    </p:anim>
                                    <p:anim calcmode="lin" valueType="num">
                                      <p:cBhvr>
                                        <p:cTn id="54" dur="1000" fill="hold"/>
                                        <p:tgtEl>
                                          <p:spTgt spid="22"/>
                                        </p:tgtEl>
                                        <p:attrNameLst>
                                          <p:attrName>ppt_y</p:attrName>
                                        </p:attrNameLst>
                                      </p:cBhvr>
                                      <p:tavLst>
                                        <p:tav tm="0">
                                          <p:val>
                                            <p:strVal val="#ppt_y+.1"/>
                                          </p:val>
                                        </p:tav>
                                        <p:tav tm="100000">
                                          <p:val>
                                            <p:strVal val="#ppt_y"/>
                                          </p:val>
                                        </p:tav>
                                      </p:tavLst>
                                    </p:anim>
                                  </p:childTnLst>
                                </p:cTn>
                              </p:par>
                            </p:childTnLst>
                          </p:cTn>
                        </p:par>
                        <p:par>
                          <p:cTn id="55" fill="hold">
                            <p:stCondLst>
                              <p:cond delay="7700"/>
                            </p:stCondLst>
                            <p:childTnLst>
                              <p:par>
                                <p:cTn id="56" presetID="42" presetClass="entr" presetSubtype="0" fill="hold" grpId="0" nodeType="after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fade">
                                      <p:cBhvr>
                                        <p:cTn id="58" dur="1000"/>
                                        <p:tgtEl>
                                          <p:spTgt spid="23"/>
                                        </p:tgtEl>
                                      </p:cBhvr>
                                    </p:animEffect>
                                    <p:anim calcmode="lin" valueType="num">
                                      <p:cBhvr>
                                        <p:cTn id="59" dur="1000" fill="hold"/>
                                        <p:tgtEl>
                                          <p:spTgt spid="23"/>
                                        </p:tgtEl>
                                        <p:attrNameLst>
                                          <p:attrName>ppt_x</p:attrName>
                                        </p:attrNameLst>
                                      </p:cBhvr>
                                      <p:tavLst>
                                        <p:tav tm="0">
                                          <p:val>
                                            <p:strVal val="#ppt_x"/>
                                          </p:val>
                                        </p:tav>
                                        <p:tav tm="100000">
                                          <p:val>
                                            <p:strVal val="#ppt_x"/>
                                          </p:val>
                                        </p:tav>
                                      </p:tavLst>
                                    </p:anim>
                                    <p:anim calcmode="lin" valueType="num">
                                      <p:cBhvr>
                                        <p:cTn id="60" dur="1000" fill="hold"/>
                                        <p:tgtEl>
                                          <p:spTgt spid="23"/>
                                        </p:tgtEl>
                                        <p:attrNameLst>
                                          <p:attrName>ppt_y</p:attrName>
                                        </p:attrNameLst>
                                      </p:cBhvr>
                                      <p:tavLst>
                                        <p:tav tm="0">
                                          <p:val>
                                            <p:strVal val="#ppt_y+.1"/>
                                          </p:val>
                                        </p:tav>
                                        <p:tav tm="100000">
                                          <p:val>
                                            <p:strVal val="#ppt_y"/>
                                          </p:val>
                                        </p:tav>
                                      </p:tavLst>
                                    </p:anim>
                                  </p:childTnLst>
                                </p:cTn>
                              </p:par>
                            </p:childTnLst>
                          </p:cTn>
                        </p:par>
                        <p:par>
                          <p:cTn id="61" fill="hold">
                            <p:stCondLst>
                              <p:cond delay="8700"/>
                            </p:stCondLst>
                            <p:childTnLst>
                              <p:par>
                                <p:cTn id="62" presetID="21" presetClass="entr" presetSubtype="1" fill="hold" grpId="0" nodeType="afterEffect">
                                  <p:stCondLst>
                                    <p:cond delay="0"/>
                                  </p:stCondLst>
                                  <p:childTnLst>
                                    <p:set>
                                      <p:cBhvr>
                                        <p:cTn id="63" dur="1" fill="hold">
                                          <p:stCondLst>
                                            <p:cond delay="0"/>
                                          </p:stCondLst>
                                        </p:cTn>
                                        <p:tgtEl>
                                          <p:spTgt spid="19"/>
                                        </p:tgtEl>
                                        <p:attrNameLst>
                                          <p:attrName>style.visibility</p:attrName>
                                        </p:attrNameLst>
                                      </p:cBhvr>
                                      <p:to>
                                        <p:strVal val="visible"/>
                                      </p:to>
                                    </p:set>
                                    <p:animEffect transition="in" filter="wheel(1)">
                                      <p:cBhvr>
                                        <p:cTn id="64"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p:bldP spid="15" grpId="0"/>
      <p:bldP spid="19" grpId="0" animBg="1"/>
      <p:bldP spid="7" grpId="0"/>
      <p:bldP spid="20" grpId="0" animBg="1"/>
      <p:bldP spid="21" grpId="0" animBg="1"/>
      <p:bldP spid="22" grpId="0" animBg="1"/>
      <p:bldP spid="2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0" y="0"/>
            <a:ext cx="12192000" cy="6858000"/>
          </a:xfrm>
          <a:prstGeom prst="rect">
            <a:avLst/>
          </a:prstGeom>
        </p:spPr>
      </p:pic>
      <p:sp>
        <p:nvSpPr>
          <p:cNvPr id="4" name="矩形 3"/>
          <p:cNvSpPr/>
          <p:nvPr/>
        </p:nvSpPr>
        <p:spPr>
          <a:xfrm>
            <a:off x="0" y="397851"/>
            <a:ext cx="12192000" cy="6098876"/>
          </a:xfrm>
          <a:prstGeom prst="rect">
            <a:avLst/>
          </a:prstGeom>
          <a:solidFill>
            <a:srgbClr val="EFE9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118872" y="557784"/>
            <a:ext cx="2148840" cy="400110"/>
          </a:xfrm>
          <a:prstGeom prst="rect">
            <a:avLst/>
          </a:prstGeom>
          <a:noFill/>
        </p:spPr>
        <p:txBody>
          <a:bodyPr wrap="square" rtlCol="0">
            <a:spAutoFit/>
          </a:bodyPr>
          <a:lstStyle/>
          <a:p>
            <a:r>
              <a:rPr lang="zh-CN" altLang="en-US" sz="1400" dirty="0">
                <a:solidFill>
                  <a:srgbClr val="015823"/>
                </a:solidFill>
                <a:latin typeface="微软雅黑" panose="020B0503020204020204" pitchFamily="34" charset="-122"/>
                <a:ea typeface="微软雅黑" panose="020B0503020204020204" pitchFamily="34" charset="-122"/>
              </a:rPr>
              <a:t>第二章  </a:t>
            </a:r>
            <a:r>
              <a:rPr lang="zh-CN" altLang="en-US" sz="2000" b="1" dirty="0">
                <a:solidFill>
                  <a:srgbClr val="015823"/>
                </a:solidFill>
                <a:latin typeface="微软雅黑" panose="020B0503020204020204" pitchFamily="34" charset="-122"/>
                <a:ea typeface="微软雅黑" panose="020B0503020204020204" pitchFamily="34" charset="-122"/>
              </a:rPr>
              <a:t>活动内容</a:t>
            </a:r>
            <a:endParaRPr lang="zh-CN" altLang="en-US" sz="2000" b="1" dirty="0">
              <a:solidFill>
                <a:srgbClr val="015823"/>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0" y="977188"/>
            <a:ext cx="1944000" cy="0"/>
          </a:xfrm>
          <a:prstGeom prst="line">
            <a:avLst/>
          </a:prstGeom>
          <a:ln>
            <a:solidFill>
              <a:srgbClr val="015823"/>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52400" y="1034338"/>
            <a:ext cx="1944000" cy="0"/>
          </a:xfrm>
          <a:prstGeom prst="line">
            <a:avLst/>
          </a:prstGeom>
          <a:ln>
            <a:solidFill>
              <a:srgbClr val="015823"/>
            </a:solidFill>
          </a:ln>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795562" y="1876670"/>
            <a:ext cx="657675" cy="581025"/>
          </a:xfrm>
          <a:prstGeom prst="rect">
            <a:avLst/>
          </a:prstGeom>
          <a:blipFill>
            <a:blip r:embed="rId2" cstate="hq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714376" y="1800224"/>
            <a:ext cx="829571" cy="4029076"/>
          </a:xfrm>
          <a:prstGeom prst="rect">
            <a:avLst/>
          </a:prstGeom>
          <a:noFill/>
          <a:ln>
            <a:solidFill>
              <a:srgbClr val="0158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816880" y="1876670"/>
            <a:ext cx="636357" cy="584775"/>
          </a:xfrm>
          <a:prstGeom prst="rect">
            <a:avLst/>
          </a:prstGeom>
          <a:noFill/>
        </p:spPr>
        <p:txBody>
          <a:bodyPr wrap="square" rtlCol="0">
            <a:spAutoFit/>
          </a:bodyPr>
          <a:lstStyle/>
          <a:p>
            <a:r>
              <a:rPr lang="en-US" altLang="zh-CN" sz="3200" dirty="0">
                <a:solidFill>
                  <a:srgbClr val="EFE9CF"/>
                </a:solidFill>
                <a:latin typeface="Impact" panose="020B0806030902050204" pitchFamily="34" charset="0"/>
              </a:rPr>
              <a:t>03</a:t>
            </a:r>
            <a:endParaRPr lang="zh-CN" altLang="en-US" sz="3200" dirty="0">
              <a:solidFill>
                <a:srgbClr val="EFE9CF"/>
              </a:solidFill>
              <a:latin typeface="Impact" panose="020B0806030902050204" pitchFamily="34" charset="0"/>
            </a:endParaRPr>
          </a:p>
        </p:txBody>
      </p:sp>
      <p:sp>
        <p:nvSpPr>
          <p:cNvPr id="15" name="文本框 14"/>
          <p:cNvSpPr txBox="1"/>
          <p:nvPr/>
        </p:nvSpPr>
        <p:spPr>
          <a:xfrm>
            <a:off x="874032" y="2710461"/>
            <a:ext cx="607780" cy="2862322"/>
          </a:xfrm>
          <a:prstGeom prst="rect">
            <a:avLst/>
          </a:prstGeom>
          <a:noFill/>
        </p:spPr>
        <p:txBody>
          <a:bodyPr wrap="square" rtlCol="0">
            <a:spAutoFit/>
          </a:bodyPr>
          <a:lstStyle/>
          <a:p>
            <a:r>
              <a:rPr lang="zh-CN" altLang="en-US" sz="2000" b="1" dirty="0">
                <a:latin typeface="微软雅黑" panose="020B0503020204020204" pitchFamily="34" charset="-122"/>
                <a:ea typeface="微软雅黑" panose="020B0503020204020204" pitchFamily="34" charset="-122"/>
              </a:rPr>
              <a:t>点击此处添加小标题</a:t>
            </a:r>
            <a:endParaRPr lang="zh-CN" altLang="en-US" sz="2000" b="1" dirty="0">
              <a:latin typeface="微软雅黑" panose="020B0503020204020204" pitchFamily="34" charset="-122"/>
              <a:ea typeface="微软雅黑" panose="020B0503020204020204" pitchFamily="34" charset="-122"/>
            </a:endParaRPr>
          </a:p>
        </p:txBody>
      </p:sp>
      <p:sp>
        <p:nvSpPr>
          <p:cNvPr id="19" name="矩形 18"/>
          <p:cNvSpPr/>
          <p:nvPr/>
        </p:nvSpPr>
        <p:spPr>
          <a:xfrm>
            <a:off x="6481984" y="1816113"/>
            <a:ext cx="4664007" cy="4013187"/>
          </a:xfrm>
          <a:prstGeom prst="rect">
            <a:avLst/>
          </a:prstGeom>
          <a:noFill/>
          <a:ln>
            <a:solidFill>
              <a:srgbClr val="015823"/>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3"/>
          <a:stretch>
            <a:fillRect/>
          </a:stretch>
        </p:blipFill>
        <p:spPr>
          <a:xfrm>
            <a:off x="10194866" y="0"/>
            <a:ext cx="1997134" cy="6858000"/>
          </a:xfrm>
          <a:prstGeom prst="rect">
            <a:avLst/>
          </a:prstGeom>
        </p:spPr>
      </p:pic>
      <p:sp>
        <p:nvSpPr>
          <p:cNvPr id="18" name="矩形 17"/>
          <p:cNvSpPr/>
          <p:nvPr/>
        </p:nvSpPr>
        <p:spPr>
          <a:xfrm>
            <a:off x="1664128" y="1808168"/>
            <a:ext cx="2288747" cy="4029076"/>
          </a:xfrm>
          <a:prstGeom prst="rect">
            <a:avLst/>
          </a:prstGeom>
          <a:blipFill>
            <a:blip r:embed="rId4"/>
            <a:stretch>
              <a:fillRect/>
            </a:stretch>
          </a:blipFill>
          <a:ln>
            <a:solidFill>
              <a:srgbClr val="0158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4073056" y="1808168"/>
            <a:ext cx="2288747" cy="4029076"/>
          </a:xfrm>
          <a:prstGeom prst="rect">
            <a:avLst/>
          </a:prstGeom>
          <a:blipFill>
            <a:blip r:embed="rId5"/>
            <a:stretch>
              <a:fillRect/>
            </a:stretch>
          </a:blipFill>
          <a:ln>
            <a:solidFill>
              <a:srgbClr val="0158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6667500" y="2057400"/>
            <a:ext cx="4362450" cy="3138170"/>
          </a:xfrm>
          <a:prstGeom prst="rect">
            <a:avLst/>
          </a:prstGeom>
          <a:noFill/>
        </p:spPr>
        <p:txBody>
          <a:bodyPr wrap="square" rtlCol="0">
            <a:spAutoFit/>
          </a:bodyPr>
          <a:lstStyle/>
          <a:p>
            <a:pPr>
              <a:lnSpc>
                <a:spcPct val="150000"/>
              </a:lnSpc>
            </a:pPr>
            <a:r>
              <a:rPr lang="zh-CN" altLang="en-US" sz="1600" dirty="0">
                <a:latin typeface="微软雅黑" panose="020B0503020204020204" pitchFamily="34" charset="-122"/>
                <a:ea typeface="微软雅黑" panose="020B0503020204020204" pitchFamily="34" charset="-122"/>
              </a:rPr>
              <a:t>据</a:t>
            </a:r>
            <a:r>
              <a:rPr lang="en-US" altLang="zh-CN" sz="2000" b="1" dirty="0">
                <a:latin typeface="微软雅黑" panose="020B0503020204020204" pitchFamily="34" charset="-122"/>
                <a:ea typeface="微软雅黑" panose="020B0503020204020204" pitchFamily="34" charset="-122"/>
              </a:rPr>
              <a:t>《</a:t>
            </a:r>
            <a:r>
              <a:rPr lang="zh-CN" altLang="en-US" sz="2000" b="1" dirty="0">
                <a:latin typeface="微软雅黑" panose="020B0503020204020204" pitchFamily="34" charset="-122"/>
                <a:ea typeface="微软雅黑" panose="020B0503020204020204" pitchFamily="34" charset="-122"/>
              </a:rPr>
              <a:t>史记</a:t>
            </a:r>
            <a:r>
              <a:rPr lang="en-US" altLang="zh-CN" sz="2000" b="1" dirty="0">
                <a:latin typeface="微软雅黑" panose="020B0503020204020204" pitchFamily="34" charset="-122"/>
                <a:ea typeface="微软雅黑" panose="020B0503020204020204" pitchFamily="34" charset="-122"/>
              </a:rPr>
              <a:t>》“</a:t>
            </a:r>
            <a:r>
              <a:rPr lang="zh-CN" altLang="en-US" sz="2000" b="1" dirty="0">
                <a:latin typeface="微软雅黑" panose="020B0503020204020204" pitchFamily="34" charset="-122"/>
                <a:ea typeface="微软雅黑" panose="020B0503020204020204" pitchFamily="34" charset="-122"/>
              </a:rPr>
              <a:t>屈原贾生列传”</a:t>
            </a:r>
            <a:r>
              <a:rPr lang="zh-CN" altLang="en-US" sz="1600" dirty="0">
                <a:latin typeface="微软雅黑" panose="020B0503020204020204" pitchFamily="34" charset="-122"/>
                <a:ea typeface="微软雅黑" panose="020B0503020204020204" pitchFamily="34" charset="-122"/>
              </a:rPr>
              <a:t>记载，屈原，是春秋时期楚怀王的大臣。他倡导举贤授能，富国强兵，力主联齐抗秦，遭到贵族子兰等人的强烈反对，屈原遭馋去职，被赶出都城，流放到沅、湘流域。他在流放中，写下了忧国忧民的</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离骚</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天问</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九歌</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等不朽诗篇，独具风貌，影响深远（因而，端午节也称诗人节）。</a:t>
            </a:r>
            <a:endParaRPr lang="zh-CN" altLang="en-US" sz="1600" dirty="0">
              <a:latin typeface="微软雅黑" panose="020B0503020204020204" pitchFamily="34" charset="-122"/>
              <a:ea typeface="微软雅黑" panose="020B0503020204020204" pitchFamily="34" charset="-122"/>
            </a:endParaRPr>
          </a:p>
        </p:txBody>
      </p:sp>
      <p:pic>
        <p:nvPicPr>
          <p:cNvPr id="11" name="图片 10"/>
          <p:cNvPicPr>
            <a:picLocks noChangeAspect="1"/>
          </p:cNvPicPr>
          <p:nvPr/>
        </p:nvPicPr>
        <p:blipFill>
          <a:blip r:embed="rId6" cstate="hqprint"/>
          <a:stretch>
            <a:fillRect/>
          </a:stretch>
        </p:blipFill>
        <p:spPr>
          <a:xfrm>
            <a:off x="9274368" y="5141779"/>
            <a:ext cx="1840996" cy="862008"/>
          </a:xfrm>
          <a:prstGeom prst="rect">
            <a:avLst/>
          </a:prstGeom>
        </p:spPr>
      </p:pic>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randombar(horizontal)">
                                      <p:cBhvr>
                                        <p:cTn id="15" dur="500"/>
                                        <p:tgtEl>
                                          <p:spTgt spid="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par>
                          <p:cTn id="19" fill="hold">
                            <p:stCondLst>
                              <p:cond delay="1500"/>
                            </p:stCondLst>
                            <p:childTnLst>
                              <p:par>
                                <p:cTn id="20" presetID="16" presetClass="entr" presetSubtype="26"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arn(inHorizontal)">
                                      <p:cBhvr>
                                        <p:cTn id="22" dur="500"/>
                                        <p:tgtEl>
                                          <p:spTgt spid="5"/>
                                        </p:tgtEl>
                                      </p:cBhvr>
                                    </p:animEffect>
                                  </p:childTnLst>
                                </p:cTn>
                              </p:par>
                            </p:childTnLst>
                          </p:cTn>
                        </p:par>
                        <p:par>
                          <p:cTn id="23" fill="hold">
                            <p:stCondLst>
                              <p:cond delay="200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15"/>
                                        </p:tgtEl>
                                        <p:attrNameLst>
                                          <p:attrName>style.visibility</p:attrName>
                                        </p:attrNameLst>
                                      </p:cBhvr>
                                      <p:to>
                                        <p:strVal val="visible"/>
                                      </p:to>
                                    </p:set>
                                    <p:anim calcmode="lin" valueType="num">
                                      <p:cBhvr>
                                        <p:cTn id="26"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15"/>
                                        </p:tgtEl>
                                        <p:attrNameLst>
                                          <p:attrName>ppt_y</p:attrName>
                                        </p:attrNameLst>
                                      </p:cBhvr>
                                      <p:tavLst>
                                        <p:tav tm="0">
                                          <p:val>
                                            <p:strVal val="#ppt_y"/>
                                          </p:val>
                                        </p:tav>
                                        <p:tav tm="100000">
                                          <p:val>
                                            <p:strVal val="#ppt_y"/>
                                          </p:val>
                                        </p:tav>
                                      </p:tavLst>
                                    </p:anim>
                                    <p:anim calcmode="lin" valueType="num">
                                      <p:cBhvr>
                                        <p:cTn id="28"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15"/>
                                        </p:tgtEl>
                                      </p:cBhvr>
                                    </p:animEffect>
                                  </p:childTnLst>
                                </p:cTn>
                              </p:par>
                            </p:childTnLst>
                          </p:cTn>
                        </p:par>
                        <p:par>
                          <p:cTn id="31" fill="hold">
                            <p:stCondLst>
                              <p:cond delay="2900"/>
                            </p:stCondLst>
                            <p:childTnLst>
                              <p:par>
                                <p:cTn id="32" presetID="16" presetClass="entr" presetSubtype="26" fill="hold" grpId="0" nodeType="after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barn(inHorizontal)">
                                      <p:cBhvr>
                                        <p:cTn id="34" dur="500"/>
                                        <p:tgtEl>
                                          <p:spTgt spid="18"/>
                                        </p:tgtEl>
                                      </p:cBhvr>
                                    </p:animEffect>
                                  </p:childTnLst>
                                </p:cTn>
                              </p:par>
                            </p:childTnLst>
                          </p:cTn>
                        </p:par>
                        <p:par>
                          <p:cTn id="35" fill="hold">
                            <p:stCondLst>
                              <p:cond delay="3400"/>
                            </p:stCondLst>
                            <p:childTnLst>
                              <p:par>
                                <p:cTn id="36" presetID="16" presetClass="entr" presetSubtype="26" fill="hold" grpId="0" nodeType="after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barn(inHorizontal)">
                                      <p:cBhvr>
                                        <p:cTn id="38" dur="500"/>
                                        <p:tgtEl>
                                          <p:spTgt spid="24"/>
                                        </p:tgtEl>
                                      </p:cBhvr>
                                    </p:animEffect>
                                  </p:childTnLst>
                                </p:cTn>
                              </p:par>
                            </p:childTnLst>
                          </p:cTn>
                        </p:par>
                        <p:par>
                          <p:cTn id="39" fill="hold">
                            <p:stCondLst>
                              <p:cond delay="3900"/>
                            </p:stCondLst>
                            <p:childTnLst>
                              <p:par>
                                <p:cTn id="40" presetID="42" presetClass="entr" presetSubtype="0" fill="hold" grpId="0" nodeType="after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1000"/>
                                        <p:tgtEl>
                                          <p:spTgt spid="8"/>
                                        </p:tgtEl>
                                      </p:cBhvr>
                                    </p:animEffect>
                                    <p:anim calcmode="lin" valueType="num">
                                      <p:cBhvr>
                                        <p:cTn id="43" dur="1000" fill="hold"/>
                                        <p:tgtEl>
                                          <p:spTgt spid="8"/>
                                        </p:tgtEl>
                                        <p:attrNameLst>
                                          <p:attrName>ppt_x</p:attrName>
                                        </p:attrNameLst>
                                      </p:cBhvr>
                                      <p:tavLst>
                                        <p:tav tm="0">
                                          <p:val>
                                            <p:strVal val="#ppt_x"/>
                                          </p:val>
                                        </p:tav>
                                        <p:tav tm="100000">
                                          <p:val>
                                            <p:strVal val="#ppt_x"/>
                                          </p:val>
                                        </p:tav>
                                      </p:tavLst>
                                    </p:anim>
                                    <p:anim calcmode="lin" valueType="num">
                                      <p:cBhvr>
                                        <p:cTn id="44" dur="1000" fill="hold"/>
                                        <p:tgtEl>
                                          <p:spTgt spid="8"/>
                                        </p:tgtEl>
                                        <p:attrNameLst>
                                          <p:attrName>ppt_y</p:attrName>
                                        </p:attrNameLst>
                                      </p:cBhvr>
                                      <p:tavLst>
                                        <p:tav tm="0">
                                          <p:val>
                                            <p:strVal val="#ppt_y+.1"/>
                                          </p:val>
                                        </p:tav>
                                        <p:tav tm="100000">
                                          <p:val>
                                            <p:strVal val="#ppt_y"/>
                                          </p:val>
                                        </p:tav>
                                      </p:tavLst>
                                    </p:anim>
                                  </p:childTnLst>
                                </p:cTn>
                              </p:par>
                            </p:childTnLst>
                          </p:cTn>
                        </p:par>
                        <p:par>
                          <p:cTn id="45" fill="hold">
                            <p:stCondLst>
                              <p:cond delay="4900"/>
                            </p:stCondLst>
                            <p:childTnLst>
                              <p:par>
                                <p:cTn id="46" presetID="21" presetClass="entr" presetSubtype="1" fill="hold" grpId="0" nodeType="after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wheel(1)">
                                      <p:cBhvr>
                                        <p:cTn id="48" dur="1000"/>
                                        <p:tgtEl>
                                          <p:spTgt spid="19"/>
                                        </p:tgtEl>
                                      </p:cBhvr>
                                    </p:animEffect>
                                  </p:childTnLst>
                                </p:cTn>
                              </p:par>
                            </p:childTnLst>
                          </p:cTn>
                        </p:par>
                        <p:par>
                          <p:cTn id="49" fill="hold">
                            <p:stCondLst>
                              <p:cond delay="5900"/>
                            </p:stCondLst>
                            <p:childTnLst>
                              <p:par>
                                <p:cTn id="50" presetID="53" presetClass="entr" presetSubtype="16" fill="hold" nodeType="afterEffect">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cBhvr>
                                        <p:cTn id="52" dur="500" fill="hold"/>
                                        <p:tgtEl>
                                          <p:spTgt spid="11"/>
                                        </p:tgtEl>
                                        <p:attrNameLst>
                                          <p:attrName>ppt_w</p:attrName>
                                        </p:attrNameLst>
                                      </p:cBhvr>
                                      <p:tavLst>
                                        <p:tav tm="0">
                                          <p:val>
                                            <p:fltVal val="0"/>
                                          </p:val>
                                        </p:tav>
                                        <p:tav tm="100000">
                                          <p:val>
                                            <p:strVal val="#ppt_w"/>
                                          </p:val>
                                        </p:tav>
                                      </p:tavLst>
                                    </p:anim>
                                    <p:anim calcmode="lin" valueType="num">
                                      <p:cBhvr>
                                        <p:cTn id="53" dur="500" fill="hold"/>
                                        <p:tgtEl>
                                          <p:spTgt spid="11"/>
                                        </p:tgtEl>
                                        <p:attrNameLst>
                                          <p:attrName>ppt_h</p:attrName>
                                        </p:attrNameLst>
                                      </p:cBhvr>
                                      <p:tavLst>
                                        <p:tav tm="0">
                                          <p:val>
                                            <p:fltVal val="0"/>
                                          </p:val>
                                        </p:tav>
                                        <p:tav tm="100000">
                                          <p:val>
                                            <p:strVal val="#ppt_h"/>
                                          </p:val>
                                        </p:tav>
                                      </p:tavLst>
                                    </p:anim>
                                    <p:animEffect transition="in" filter="fade">
                                      <p:cBhvr>
                                        <p:cTn id="5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p:bldP spid="15" grpId="0"/>
      <p:bldP spid="19" grpId="0" animBg="1"/>
      <p:bldP spid="18" grpId="0" animBg="1"/>
      <p:bldP spid="24" grpId="0" animBg="1"/>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0" y="0"/>
            <a:ext cx="12192000" cy="6858000"/>
          </a:xfrm>
          <a:prstGeom prst="rect">
            <a:avLst/>
          </a:prstGeom>
        </p:spPr>
      </p:pic>
      <p:sp>
        <p:nvSpPr>
          <p:cNvPr id="4" name="矩形 3"/>
          <p:cNvSpPr/>
          <p:nvPr/>
        </p:nvSpPr>
        <p:spPr>
          <a:xfrm>
            <a:off x="0" y="379563"/>
            <a:ext cx="12192000" cy="6098876"/>
          </a:xfrm>
          <a:prstGeom prst="rect">
            <a:avLst/>
          </a:prstGeom>
          <a:solidFill>
            <a:srgbClr val="EFE9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2"/>
          <a:stretch>
            <a:fillRect/>
          </a:stretch>
        </p:blipFill>
        <p:spPr>
          <a:xfrm>
            <a:off x="10194866" y="0"/>
            <a:ext cx="1997134" cy="6858000"/>
          </a:xfrm>
          <a:prstGeom prst="rect">
            <a:avLst/>
          </a:prstGeom>
        </p:spPr>
      </p:pic>
      <p:sp>
        <p:nvSpPr>
          <p:cNvPr id="12" name="文本框 11"/>
          <p:cNvSpPr txBox="1"/>
          <p:nvPr/>
        </p:nvSpPr>
        <p:spPr>
          <a:xfrm>
            <a:off x="118872" y="557784"/>
            <a:ext cx="2148840" cy="400110"/>
          </a:xfrm>
          <a:prstGeom prst="rect">
            <a:avLst/>
          </a:prstGeom>
          <a:noFill/>
        </p:spPr>
        <p:txBody>
          <a:bodyPr wrap="square" rtlCol="0">
            <a:spAutoFit/>
          </a:bodyPr>
          <a:lstStyle/>
          <a:p>
            <a:r>
              <a:rPr lang="zh-CN" altLang="en-US" sz="1400" dirty="0">
                <a:solidFill>
                  <a:srgbClr val="015823"/>
                </a:solidFill>
                <a:latin typeface="微软雅黑" panose="020B0503020204020204" pitchFamily="34" charset="-122"/>
                <a:ea typeface="微软雅黑" panose="020B0503020204020204" pitchFamily="34" charset="-122"/>
              </a:rPr>
              <a:t>第三章  </a:t>
            </a:r>
            <a:r>
              <a:rPr lang="zh-CN" altLang="en-US" sz="2000" b="1" dirty="0">
                <a:solidFill>
                  <a:srgbClr val="015823"/>
                </a:solidFill>
                <a:latin typeface="微软雅黑" panose="020B0503020204020204" pitchFamily="34" charset="-122"/>
                <a:ea typeface="微软雅黑" panose="020B0503020204020204" pitchFamily="34" charset="-122"/>
              </a:rPr>
              <a:t>创意阐述</a:t>
            </a:r>
            <a:endParaRPr lang="zh-CN" altLang="en-US" sz="2000" b="1" dirty="0">
              <a:solidFill>
                <a:srgbClr val="015823"/>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0" y="977188"/>
            <a:ext cx="1944000" cy="0"/>
          </a:xfrm>
          <a:prstGeom prst="line">
            <a:avLst/>
          </a:prstGeom>
          <a:ln>
            <a:solidFill>
              <a:srgbClr val="015823"/>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52400" y="1034338"/>
            <a:ext cx="1944000" cy="0"/>
          </a:xfrm>
          <a:prstGeom prst="line">
            <a:avLst/>
          </a:prstGeom>
          <a:ln>
            <a:solidFill>
              <a:srgbClr val="015823"/>
            </a:solidFill>
          </a:ln>
        </p:spPr>
        <p:style>
          <a:lnRef idx="1">
            <a:schemeClr val="accent1"/>
          </a:lnRef>
          <a:fillRef idx="0">
            <a:schemeClr val="accent1"/>
          </a:fillRef>
          <a:effectRef idx="0">
            <a:schemeClr val="accent1"/>
          </a:effectRef>
          <a:fontRef idx="minor">
            <a:schemeClr val="tx1"/>
          </a:fontRef>
        </p:style>
      </p:cxnSp>
      <p:sp>
        <p:nvSpPr>
          <p:cNvPr id="15" name=" 12"/>
          <p:cNvSpPr/>
          <p:nvPr/>
        </p:nvSpPr>
        <p:spPr bwMode="auto">
          <a:xfrm>
            <a:off x="900057" y="1755943"/>
            <a:ext cx="2662952" cy="1831340"/>
          </a:xfrm>
          <a:custGeom>
            <a:avLst/>
            <a:gdLst>
              <a:gd name="T0" fmla="*/ 913166 w 4940"/>
              <a:gd name="T1" fmla="*/ 216832 h 3973"/>
              <a:gd name="T2" fmla="*/ 832184 w 4940"/>
              <a:gd name="T3" fmla="*/ 139667 h 3973"/>
              <a:gd name="T4" fmla="*/ 750431 w 4940"/>
              <a:gd name="T5" fmla="*/ 81408 h 3973"/>
              <a:gd name="T6" fmla="*/ 668293 w 4940"/>
              <a:gd name="T7" fmla="*/ 40897 h 3973"/>
              <a:gd name="T8" fmla="*/ 586925 w 4940"/>
              <a:gd name="T9" fmla="*/ 14661 h 3973"/>
              <a:gd name="T10" fmla="*/ 506715 w 4940"/>
              <a:gd name="T11" fmla="*/ 2315 h 3973"/>
              <a:gd name="T12" fmla="*/ 429203 w 4940"/>
              <a:gd name="T13" fmla="*/ 772 h 3973"/>
              <a:gd name="T14" fmla="*/ 354777 w 4940"/>
              <a:gd name="T15" fmla="*/ 8102 h 3973"/>
              <a:gd name="T16" fmla="*/ 285364 w 4940"/>
              <a:gd name="T17" fmla="*/ 22763 h 3973"/>
              <a:gd name="T18" fmla="*/ 220965 w 4940"/>
              <a:gd name="T19" fmla="*/ 42826 h 3973"/>
              <a:gd name="T20" fmla="*/ 136898 w 4940"/>
              <a:gd name="T21" fmla="*/ 77164 h 3973"/>
              <a:gd name="T22" fmla="*/ 52060 w 4940"/>
              <a:gd name="T23" fmla="*/ 123077 h 3973"/>
              <a:gd name="T24" fmla="*/ 0 w 4940"/>
              <a:gd name="T25" fmla="*/ 158573 h 3973"/>
              <a:gd name="T26" fmla="*/ 23523 w 4940"/>
              <a:gd name="T27" fmla="*/ 1411336 h 3973"/>
              <a:gd name="T28" fmla="*/ 90237 w 4940"/>
              <a:gd name="T29" fmla="*/ 1371211 h 3973"/>
              <a:gd name="T30" fmla="*/ 191271 w 4940"/>
              <a:gd name="T31" fmla="*/ 1323755 h 3973"/>
              <a:gd name="T32" fmla="*/ 252200 w 4940"/>
              <a:gd name="T33" fmla="*/ 1302149 h 3973"/>
              <a:gd name="T34" fmla="*/ 319300 w 4940"/>
              <a:gd name="T35" fmla="*/ 1284787 h 3973"/>
              <a:gd name="T36" fmla="*/ 391798 w 4940"/>
              <a:gd name="T37" fmla="*/ 1273212 h 3973"/>
              <a:gd name="T38" fmla="*/ 467381 w 4940"/>
              <a:gd name="T39" fmla="*/ 1270511 h 3973"/>
              <a:gd name="T40" fmla="*/ 546434 w 4940"/>
              <a:gd name="T41" fmla="*/ 1277070 h 3973"/>
              <a:gd name="T42" fmla="*/ 627802 w 4940"/>
              <a:gd name="T43" fmla="*/ 1295975 h 3973"/>
              <a:gd name="T44" fmla="*/ 709555 w 4940"/>
              <a:gd name="T45" fmla="*/ 1329156 h 3973"/>
              <a:gd name="T46" fmla="*/ 791693 w 4940"/>
              <a:gd name="T47" fmla="*/ 1378155 h 3973"/>
              <a:gd name="T48" fmla="*/ 873061 w 4940"/>
              <a:gd name="T49" fmla="*/ 1445288 h 3973"/>
              <a:gd name="T50" fmla="*/ 952500 w 4940"/>
              <a:gd name="T51" fmla="*/ 1532870 h 3973"/>
              <a:gd name="T52" fmla="*/ 1011887 w 4940"/>
              <a:gd name="T53" fmla="*/ 1465351 h 3973"/>
              <a:gd name="T54" fmla="*/ 1092868 w 4940"/>
              <a:gd name="T55" fmla="*/ 1393588 h 3973"/>
              <a:gd name="T56" fmla="*/ 1175007 w 4940"/>
              <a:gd name="T57" fmla="*/ 1339959 h 3973"/>
              <a:gd name="T58" fmla="*/ 1256760 w 4940"/>
              <a:gd name="T59" fmla="*/ 1302920 h 3973"/>
              <a:gd name="T60" fmla="*/ 1338128 w 4940"/>
              <a:gd name="T61" fmla="*/ 1280928 h 3973"/>
              <a:gd name="T62" fmla="*/ 1417952 w 4940"/>
              <a:gd name="T63" fmla="*/ 1270897 h 3973"/>
              <a:gd name="T64" fmla="*/ 1494692 w 4940"/>
              <a:gd name="T65" fmla="*/ 1271669 h 3973"/>
              <a:gd name="T66" fmla="*/ 1567962 w 4940"/>
              <a:gd name="T67" fmla="*/ 1281314 h 3973"/>
              <a:gd name="T68" fmla="*/ 1635832 w 4940"/>
              <a:gd name="T69" fmla="*/ 1297519 h 3973"/>
              <a:gd name="T70" fmla="*/ 1698689 w 4940"/>
              <a:gd name="T71" fmla="*/ 1318353 h 3973"/>
              <a:gd name="T72" fmla="*/ 1792397 w 4940"/>
              <a:gd name="T73" fmla="*/ 1359250 h 3973"/>
              <a:gd name="T74" fmla="*/ 1868365 w 4940"/>
              <a:gd name="T75" fmla="*/ 1402848 h 3973"/>
              <a:gd name="T76" fmla="*/ 1905000 w 4940"/>
              <a:gd name="T77" fmla="*/ 158573 h 3973"/>
              <a:gd name="T78" fmla="*/ 1868365 w 4940"/>
              <a:gd name="T79" fmla="*/ 133109 h 3973"/>
              <a:gd name="T80" fmla="*/ 1792397 w 4940"/>
              <a:gd name="T81" fmla="*/ 89511 h 3973"/>
              <a:gd name="T82" fmla="*/ 1698689 w 4940"/>
              <a:gd name="T83" fmla="*/ 47842 h 3973"/>
              <a:gd name="T84" fmla="*/ 1635832 w 4940"/>
              <a:gd name="T85" fmla="*/ 27393 h 3973"/>
              <a:gd name="T86" fmla="*/ 1567962 w 4940"/>
              <a:gd name="T87" fmla="*/ 11575 h 3973"/>
              <a:gd name="T88" fmla="*/ 1494692 w 4940"/>
              <a:gd name="T89" fmla="*/ 1929 h 3973"/>
              <a:gd name="T90" fmla="*/ 1417952 w 4940"/>
              <a:gd name="T91" fmla="*/ 1157 h 3973"/>
              <a:gd name="T92" fmla="*/ 1338128 w 4940"/>
              <a:gd name="T93" fmla="*/ 10417 h 3973"/>
              <a:gd name="T94" fmla="*/ 1256760 w 4940"/>
              <a:gd name="T95" fmla="*/ 33181 h 3973"/>
              <a:gd name="T96" fmla="*/ 1175007 w 4940"/>
              <a:gd name="T97" fmla="*/ 70220 h 3973"/>
              <a:gd name="T98" fmla="*/ 1092868 w 4940"/>
              <a:gd name="T99" fmla="*/ 123463 h 3973"/>
              <a:gd name="T100" fmla="*/ 1011887 w 4940"/>
              <a:gd name="T101" fmla="*/ 195612 h 3973"/>
              <a:gd name="T102" fmla="*/ 952500 w 4940"/>
              <a:gd name="T103" fmla="*/ 262745 h 397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940" h="3973">
                <a:moveTo>
                  <a:pt x="2470" y="681"/>
                </a:moveTo>
                <a:lnTo>
                  <a:pt x="2470" y="681"/>
                </a:lnTo>
                <a:lnTo>
                  <a:pt x="2419" y="619"/>
                </a:lnTo>
                <a:lnTo>
                  <a:pt x="2368" y="562"/>
                </a:lnTo>
                <a:lnTo>
                  <a:pt x="2315" y="507"/>
                </a:lnTo>
                <a:lnTo>
                  <a:pt x="2264" y="455"/>
                </a:lnTo>
                <a:lnTo>
                  <a:pt x="2211" y="407"/>
                </a:lnTo>
                <a:lnTo>
                  <a:pt x="2158" y="362"/>
                </a:lnTo>
                <a:lnTo>
                  <a:pt x="2106" y="320"/>
                </a:lnTo>
                <a:lnTo>
                  <a:pt x="2053" y="281"/>
                </a:lnTo>
                <a:lnTo>
                  <a:pt x="2000" y="244"/>
                </a:lnTo>
                <a:lnTo>
                  <a:pt x="1946" y="211"/>
                </a:lnTo>
                <a:lnTo>
                  <a:pt x="1894" y="182"/>
                </a:lnTo>
                <a:lnTo>
                  <a:pt x="1840" y="154"/>
                </a:lnTo>
                <a:lnTo>
                  <a:pt x="1787" y="128"/>
                </a:lnTo>
                <a:lnTo>
                  <a:pt x="1733" y="106"/>
                </a:lnTo>
                <a:lnTo>
                  <a:pt x="1680" y="86"/>
                </a:lnTo>
                <a:lnTo>
                  <a:pt x="1628" y="68"/>
                </a:lnTo>
                <a:lnTo>
                  <a:pt x="1575" y="52"/>
                </a:lnTo>
                <a:lnTo>
                  <a:pt x="1522" y="38"/>
                </a:lnTo>
                <a:lnTo>
                  <a:pt x="1469" y="27"/>
                </a:lnTo>
                <a:lnTo>
                  <a:pt x="1417" y="19"/>
                </a:lnTo>
                <a:lnTo>
                  <a:pt x="1365" y="11"/>
                </a:lnTo>
                <a:lnTo>
                  <a:pt x="1314" y="6"/>
                </a:lnTo>
                <a:lnTo>
                  <a:pt x="1264" y="3"/>
                </a:lnTo>
                <a:lnTo>
                  <a:pt x="1212" y="0"/>
                </a:lnTo>
                <a:lnTo>
                  <a:pt x="1163" y="0"/>
                </a:lnTo>
                <a:lnTo>
                  <a:pt x="1113" y="2"/>
                </a:lnTo>
                <a:lnTo>
                  <a:pt x="1064" y="5"/>
                </a:lnTo>
                <a:lnTo>
                  <a:pt x="1016" y="9"/>
                </a:lnTo>
                <a:lnTo>
                  <a:pt x="968" y="15"/>
                </a:lnTo>
                <a:lnTo>
                  <a:pt x="920" y="21"/>
                </a:lnTo>
                <a:lnTo>
                  <a:pt x="875" y="30"/>
                </a:lnTo>
                <a:lnTo>
                  <a:pt x="828" y="38"/>
                </a:lnTo>
                <a:lnTo>
                  <a:pt x="784" y="48"/>
                </a:lnTo>
                <a:lnTo>
                  <a:pt x="740" y="59"/>
                </a:lnTo>
                <a:lnTo>
                  <a:pt x="697" y="71"/>
                </a:lnTo>
                <a:lnTo>
                  <a:pt x="654" y="84"/>
                </a:lnTo>
                <a:lnTo>
                  <a:pt x="614" y="96"/>
                </a:lnTo>
                <a:lnTo>
                  <a:pt x="573" y="111"/>
                </a:lnTo>
                <a:lnTo>
                  <a:pt x="534" y="124"/>
                </a:lnTo>
                <a:lnTo>
                  <a:pt x="496" y="139"/>
                </a:lnTo>
                <a:lnTo>
                  <a:pt x="423" y="169"/>
                </a:lnTo>
                <a:lnTo>
                  <a:pt x="355" y="200"/>
                </a:lnTo>
                <a:lnTo>
                  <a:pt x="292" y="232"/>
                </a:lnTo>
                <a:lnTo>
                  <a:pt x="234" y="263"/>
                </a:lnTo>
                <a:lnTo>
                  <a:pt x="181" y="292"/>
                </a:lnTo>
                <a:lnTo>
                  <a:pt x="135" y="319"/>
                </a:lnTo>
                <a:lnTo>
                  <a:pt x="95" y="345"/>
                </a:lnTo>
                <a:lnTo>
                  <a:pt x="61" y="367"/>
                </a:lnTo>
                <a:lnTo>
                  <a:pt x="16" y="399"/>
                </a:lnTo>
                <a:lnTo>
                  <a:pt x="0" y="411"/>
                </a:lnTo>
                <a:lnTo>
                  <a:pt x="0" y="3702"/>
                </a:lnTo>
                <a:lnTo>
                  <a:pt x="16" y="3690"/>
                </a:lnTo>
                <a:lnTo>
                  <a:pt x="61" y="3658"/>
                </a:lnTo>
                <a:lnTo>
                  <a:pt x="95" y="3636"/>
                </a:lnTo>
                <a:lnTo>
                  <a:pt x="135" y="3612"/>
                </a:lnTo>
                <a:lnTo>
                  <a:pt x="181" y="3583"/>
                </a:lnTo>
                <a:lnTo>
                  <a:pt x="234" y="3554"/>
                </a:lnTo>
                <a:lnTo>
                  <a:pt x="292" y="3523"/>
                </a:lnTo>
                <a:lnTo>
                  <a:pt x="355" y="3493"/>
                </a:lnTo>
                <a:lnTo>
                  <a:pt x="423" y="3461"/>
                </a:lnTo>
                <a:lnTo>
                  <a:pt x="496" y="3431"/>
                </a:lnTo>
                <a:lnTo>
                  <a:pt x="534" y="3417"/>
                </a:lnTo>
                <a:lnTo>
                  <a:pt x="573" y="3402"/>
                </a:lnTo>
                <a:lnTo>
                  <a:pt x="614" y="3388"/>
                </a:lnTo>
                <a:lnTo>
                  <a:pt x="654" y="3375"/>
                </a:lnTo>
                <a:lnTo>
                  <a:pt x="697" y="3363"/>
                </a:lnTo>
                <a:lnTo>
                  <a:pt x="740" y="3350"/>
                </a:lnTo>
                <a:lnTo>
                  <a:pt x="784" y="3339"/>
                </a:lnTo>
                <a:lnTo>
                  <a:pt x="828" y="3330"/>
                </a:lnTo>
                <a:lnTo>
                  <a:pt x="875" y="3321"/>
                </a:lnTo>
                <a:lnTo>
                  <a:pt x="920" y="3312"/>
                </a:lnTo>
                <a:lnTo>
                  <a:pt x="968" y="3306"/>
                </a:lnTo>
                <a:lnTo>
                  <a:pt x="1016" y="3300"/>
                </a:lnTo>
                <a:lnTo>
                  <a:pt x="1064" y="3296"/>
                </a:lnTo>
                <a:lnTo>
                  <a:pt x="1113" y="3294"/>
                </a:lnTo>
                <a:lnTo>
                  <a:pt x="1163" y="3292"/>
                </a:lnTo>
                <a:lnTo>
                  <a:pt x="1212" y="3293"/>
                </a:lnTo>
                <a:lnTo>
                  <a:pt x="1264" y="3294"/>
                </a:lnTo>
                <a:lnTo>
                  <a:pt x="1314" y="3298"/>
                </a:lnTo>
                <a:lnTo>
                  <a:pt x="1365" y="3303"/>
                </a:lnTo>
                <a:lnTo>
                  <a:pt x="1417" y="3310"/>
                </a:lnTo>
                <a:lnTo>
                  <a:pt x="1469" y="3320"/>
                </a:lnTo>
                <a:lnTo>
                  <a:pt x="1522" y="3331"/>
                </a:lnTo>
                <a:lnTo>
                  <a:pt x="1575" y="3344"/>
                </a:lnTo>
                <a:lnTo>
                  <a:pt x="1628" y="3359"/>
                </a:lnTo>
                <a:lnTo>
                  <a:pt x="1680" y="3377"/>
                </a:lnTo>
                <a:lnTo>
                  <a:pt x="1733" y="3397"/>
                </a:lnTo>
                <a:lnTo>
                  <a:pt x="1787" y="3420"/>
                </a:lnTo>
                <a:lnTo>
                  <a:pt x="1840" y="3445"/>
                </a:lnTo>
                <a:lnTo>
                  <a:pt x="1894" y="3473"/>
                </a:lnTo>
                <a:lnTo>
                  <a:pt x="1946" y="3504"/>
                </a:lnTo>
                <a:lnTo>
                  <a:pt x="2000" y="3537"/>
                </a:lnTo>
                <a:lnTo>
                  <a:pt x="2053" y="3572"/>
                </a:lnTo>
                <a:lnTo>
                  <a:pt x="2106" y="3612"/>
                </a:lnTo>
                <a:lnTo>
                  <a:pt x="2158" y="3653"/>
                </a:lnTo>
                <a:lnTo>
                  <a:pt x="2211" y="3699"/>
                </a:lnTo>
                <a:lnTo>
                  <a:pt x="2264" y="3746"/>
                </a:lnTo>
                <a:lnTo>
                  <a:pt x="2315" y="3798"/>
                </a:lnTo>
                <a:lnTo>
                  <a:pt x="2368" y="3853"/>
                </a:lnTo>
                <a:lnTo>
                  <a:pt x="2419" y="3911"/>
                </a:lnTo>
                <a:lnTo>
                  <a:pt x="2470" y="3973"/>
                </a:lnTo>
                <a:lnTo>
                  <a:pt x="2521" y="3911"/>
                </a:lnTo>
                <a:lnTo>
                  <a:pt x="2573" y="3853"/>
                </a:lnTo>
                <a:lnTo>
                  <a:pt x="2624" y="3798"/>
                </a:lnTo>
                <a:lnTo>
                  <a:pt x="2676" y="3746"/>
                </a:lnTo>
                <a:lnTo>
                  <a:pt x="2728" y="3699"/>
                </a:lnTo>
                <a:lnTo>
                  <a:pt x="2781" y="3653"/>
                </a:lnTo>
                <a:lnTo>
                  <a:pt x="2834" y="3612"/>
                </a:lnTo>
                <a:lnTo>
                  <a:pt x="2886" y="3572"/>
                </a:lnTo>
                <a:lnTo>
                  <a:pt x="2940" y="3537"/>
                </a:lnTo>
                <a:lnTo>
                  <a:pt x="2993" y="3504"/>
                </a:lnTo>
                <a:lnTo>
                  <a:pt x="3047" y="3473"/>
                </a:lnTo>
                <a:lnTo>
                  <a:pt x="3100" y="3445"/>
                </a:lnTo>
                <a:lnTo>
                  <a:pt x="3154" y="3420"/>
                </a:lnTo>
                <a:lnTo>
                  <a:pt x="3206" y="3397"/>
                </a:lnTo>
                <a:lnTo>
                  <a:pt x="3259" y="3377"/>
                </a:lnTo>
                <a:lnTo>
                  <a:pt x="3313" y="3359"/>
                </a:lnTo>
                <a:lnTo>
                  <a:pt x="3366" y="3344"/>
                </a:lnTo>
                <a:lnTo>
                  <a:pt x="3418" y="3331"/>
                </a:lnTo>
                <a:lnTo>
                  <a:pt x="3470" y="3320"/>
                </a:lnTo>
                <a:lnTo>
                  <a:pt x="3523" y="3310"/>
                </a:lnTo>
                <a:lnTo>
                  <a:pt x="3574" y="3303"/>
                </a:lnTo>
                <a:lnTo>
                  <a:pt x="3626" y="3298"/>
                </a:lnTo>
                <a:lnTo>
                  <a:pt x="3677" y="3294"/>
                </a:lnTo>
                <a:lnTo>
                  <a:pt x="3727" y="3293"/>
                </a:lnTo>
                <a:lnTo>
                  <a:pt x="3778" y="3292"/>
                </a:lnTo>
                <a:lnTo>
                  <a:pt x="3827" y="3294"/>
                </a:lnTo>
                <a:lnTo>
                  <a:pt x="3876" y="3296"/>
                </a:lnTo>
                <a:lnTo>
                  <a:pt x="3925" y="3300"/>
                </a:lnTo>
                <a:lnTo>
                  <a:pt x="3973" y="3306"/>
                </a:lnTo>
                <a:lnTo>
                  <a:pt x="4019" y="3312"/>
                </a:lnTo>
                <a:lnTo>
                  <a:pt x="4066" y="3321"/>
                </a:lnTo>
                <a:lnTo>
                  <a:pt x="4111" y="3330"/>
                </a:lnTo>
                <a:lnTo>
                  <a:pt x="4155" y="3339"/>
                </a:lnTo>
                <a:lnTo>
                  <a:pt x="4199" y="3350"/>
                </a:lnTo>
                <a:lnTo>
                  <a:pt x="4242" y="3363"/>
                </a:lnTo>
                <a:lnTo>
                  <a:pt x="4285" y="3375"/>
                </a:lnTo>
                <a:lnTo>
                  <a:pt x="4327" y="3388"/>
                </a:lnTo>
                <a:lnTo>
                  <a:pt x="4366" y="3402"/>
                </a:lnTo>
                <a:lnTo>
                  <a:pt x="4405" y="3417"/>
                </a:lnTo>
                <a:lnTo>
                  <a:pt x="4444" y="3431"/>
                </a:lnTo>
                <a:lnTo>
                  <a:pt x="4517" y="3461"/>
                </a:lnTo>
                <a:lnTo>
                  <a:pt x="4585" y="3493"/>
                </a:lnTo>
                <a:lnTo>
                  <a:pt x="4648" y="3523"/>
                </a:lnTo>
                <a:lnTo>
                  <a:pt x="4707" y="3554"/>
                </a:lnTo>
                <a:lnTo>
                  <a:pt x="4758" y="3583"/>
                </a:lnTo>
                <a:lnTo>
                  <a:pt x="4805" y="3612"/>
                </a:lnTo>
                <a:lnTo>
                  <a:pt x="4845" y="3636"/>
                </a:lnTo>
                <a:lnTo>
                  <a:pt x="4878" y="3658"/>
                </a:lnTo>
                <a:lnTo>
                  <a:pt x="4924" y="3690"/>
                </a:lnTo>
                <a:lnTo>
                  <a:pt x="4940" y="3702"/>
                </a:lnTo>
                <a:lnTo>
                  <a:pt x="4940" y="411"/>
                </a:lnTo>
                <a:lnTo>
                  <a:pt x="4924" y="399"/>
                </a:lnTo>
                <a:lnTo>
                  <a:pt x="4878" y="367"/>
                </a:lnTo>
                <a:lnTo>
                  <a:pt x="4845" y="345"/>
                </a:lnTo>
                <a:lnTo>
                  <a:pt x="4805" y="319"/>
                </a:lnTo>
                <a:lnTo>
                  <a:pt x="4758" y="292"/>
                </a:lnTo>
                <a:lnTo>
                  <a:pt x="4707" y="263"/>
                </a:lnTo>
                <a:lnTo>
                  <a:pt x="4648" y="232"/>
                </a:lnTo>
                <a:lnTo>
                  <a:pt x="4585" y="200"/>
                </a:lnTo>
                <a:lnTo>
                  <a:pt x="4517" y="169"/>
                </a:lnTo>
                <a:lnTo>
                  <a:pt x="4444" y="139"/>
                </a:lnTo>
                <a:lnTo>
                  <a:pt x="4405" y="124"/>
                </a:lnTo>
                <a:lnTo>
                  <a:pt x="4366" y="111"/>
                </a:lnTo>
                <a:lnTo>
                  <a:pt x="4327" y="96"/>
                </a:lnTo>
                <a:lnTo>
                  <a:pt x="4285" y="84"/>
                </a:lnTo>
                <a:lnTo>
                  <a:pt x="4242" y="71"/>
                </a:lnTo>
                <a:lnTo>
                  <a:pt x="4199" y="59"/>
                </a:lnTo>
                <a:lnTo>
                  <a:pt x="4155" y="48"/>
                </a:lnTo>
                <a:lnTo>
                  <a:pt x="4111" y="38"/>
                </a:lnTo>
                <a:lnTo>
                  <a:pt x="4066" y="30"/>
                </a:lnTo>
                <a:lnTo>
                  <a:pt x="4019" y="21"/>
                </a:lnTo>
                <a:lnTo>
                  <a:pt x="3973" y="15"/>
                </a:lnTo>
                <a:lnTo>
                  <a:pt x="3925" y="9"/>
                </a:lnTo>
                <a:lnTo>
                  <a:pt x="3876" y="5"/>
                </a:lnTo>
                <a:lnTo>
                  <a:pt x="3827" y="2"/>
                </a:lnTo>
                <a:lnTo>
                  <a:pt x="3778" y="0"/>
                </a:lnTo>
                <a:lnTo>
                  <a:pt x="3727" y="0"/>
                </a:lnTo>
                <a:lnTo>
                  <a:pt x="3677" y="3"/>
                </a:lnTo>
                <a:lnTo>
                  <a:pt x="3626" y="6"/>
                </a:lnTo>
                <a:lnTo>
                  <a:pt x="3574" y="11"/>
                </a:lnTo>
                <a:lnTo>
                  <a:pt x="3523" y="19"/>
                </a:lnTo>
                <a:lnTo>
                  <a:pt x="3470" y="27"/>
                </a:lnTo>
                <a:lnTo>
                  <a:pt x="3418" y="38"/>
                </a:lnTo>
                <a:lnTo>
                  <a:pt x="3366" y="52"/>
                </a:lnTo>
                <a:lnTo>
                  <a:pt x="3313" y="68"/>
                </a:lnTo>
                <a:lnTo>
                  <a:pt x="3259" y="86"/>
                </a:lnTo>
                <a:lnTo>
                  <a:pt x="3206" y="106"/>
                </a:lnTo>
                <a:lnTo>
                  <a:pt x="3154" y="128"/>
                </a:lnTo>
                <a:lnTo>
                  <a:pt x="3100" y="154"/>
                </a:lnTo>
                <a:lnTo>
                  <a:pt x="3047" y="182"/>
                </a:lnTo>
                <a:lnTo>
                  <a:pt x="2993" y="211"/>
                </a:lnTo>
                <a:lnTo>
                  <a:pt x="2940" y="244"/>
                </a:lnTo>
                <a:lnTo>
                  <a:pt x="2886" y="281"/>
                </a:lnTo>
                <a:lnTo>
                  <a:pt x="2834" y="320"/>
                </a:lnTo>
                <a:lnTo>
                  <a:pt x="2781" y="362"/>
                </a:lnTo>
                <a:lnTo>
                  <a:pt x="2728" y="407"/>
                </a:lnTo>
                <a:lnTo>
                  <a:pt x="2676" y="455"/>
                </a:lnTo>
                <a:lnTo>
                  <a:pt x="2624" y="507"/>
                </a:lnTo>
                <a:lnTo>
                  <a:pt x="2573" y="562"/>
                </a:lnTo>
                <a:lnTo>
                  <a:pt x="2521" y="619"/>
                </a:lnTo>
                <a:lnTo>
                  <a:pt x="2470" y="681"/>
                </a:lnTo>
                <a:close/>
              </a:path>
            </a:pathLst>
          </a:custGeom>
          <a:blipFill>
            <a:blip r:embed="rId3"/>
            <a:stretch>
              <a:fillRect/>
            </a:stretch>
          </a:blipFill>
          <a:ln>
            <a:solidFill>
              <a:schemeClr val="bg1"/>
            </a:solidFill>
          </a:ln>
          <a:effectLst>
            <a:outerShdw blurRad="63500" sx="102000" sy="102000" algn="ctr" rotWithShape="0">
              <a:prstClr val="black">
                <a:alpha val="40000"/>
              </a:prstClr>
            </a:outerShdw>
          </a:effec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FFFFFF"/>
              </a:solidFill>
            </a:endParaRPr>
          </a:p>
        </p:txBody>
      </p:sp>
      <p:grpSp>
        <p:nvGrpSpPr>
          <p:cNvPr id="6" name="组合 5"/>
          <p:cNvGrpSpPr/>
          <p:nvPr/>
        </p:nvGrpSpPr>
        <p:grpSpPr>
          <a:xfrm>
            <a:off x="1807670" y="1534174"/>
            <a:ext cx="847725" cy="800100"/>
            <a:chOff x="1664137" y="1756891"/>
            <a:chExt cx="847725" cy="800100"/>
          </a:xfrm>
        </p:grpSpPr>
        <p:sp>
          <p:nvSpPr>
            <p:cNvPr id="2" name="椭圆 1"/>
            <p:cNvSpPr/>
            <p:nvPr/>
          </p:nvSpPr>
          <p:spPr>
            <a:xfrm>
              <a:off x="1664137" y="1756891"/>
              <a:ext cx="847725" cy="800100"/>
            </a:xfrm>
            <a:prstGeom prst="ellipse">
              <a:avLst/>
            </a:prstGeom>
            <a:solidFill>
              <a:srgbClr val="EFE9CF"/>
            </a:solidFill>
            <a:ln>
              <a:solidFill>
                <a:srgbClr val="015823"/>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1754869" y="1833775"/>
              <a:ext cx="683062" cy="646331"/>
            </a:xfrm>
            <a:prstGeom prst="rect">
              <a:avLst/>
            </a:prstGeom>
            <a:noFill/>
          </p:spPr>
          <p:txBody>
            <a:bodyPr wrap="square" rtlCol="0">
              <a:spAutoFit/>
            </a:bodyPr>
            <a:lstStyle/>
            <a:p>
              <a:pPr algn="ctr"/>
              <a:r>
                <a:rPr lang="en-US" altLang="zh-CN" sz="3600" dirty="0">
                  <a:solidFill>
                    <a:srgbClr val="015823"/>
                  </a:solidFill>
                  <a:latin typeface="Impact" panose="020B0806030902050204" pitchFamily="34" charset="0"/>
                  <a:ea typeface="微软雅黑" panose="020B0503020204020204" pitchFamily="34" charset="-122"/>
                </a:rPr>
                <a:t>01</a:t>
              </a:r>
              <a:endParaRPr lang="zh-CN" altLang="en-US" sz="3600" dirty="0">
                <a:solidFill>
                  <a:srgbClr val="015823"/>
                </a:solidFill>
                <a:latin typeface="Impact" panose="020B0806030902050204" pitchFamily="34" charset="0"/>
                <a:ea typeface="微软雅黑" panose="020B0503020204020204" pitchFamily="34" charset="-122"/>
              </a:endParaRPr>
            </a:p>
          </p:txBody>
        </p:sp>
      </p:grpSp>
      <p:sp>
        <p:nvSpPr>
          <p:cNvPr id="16" name="文本框 15"/>
          <p:cNvSpPr txBox="1"/>
          <p:nvPr/>
        </p:nvSpPr>
        <p:spPr>
          <a:xfrm>
            <a:off x="811183" y="3710654"/>
            <a:ext cx="2857500" cy="2338070"/>
          </a:xfrm>
          <a:prstGeom prst="rect">
            <a:avLst/>
          </a:prstGeom>
          <a:noFill/>
        </p:spPr>
        <p:txBody>
          <a:bodyPr wrap="square" rtlCol="0">
            <a:spAutoFit/>
          </a:bodyPr>
          <a:lstStyle/>
          <a:p>
            <a:pPr algn="ctr"/>
            <a:r>
              <a:rPr lang="zh-CN" altLang="en-US" b="1" dirty="0">
                <a:latin typeface="微软雅黑" panose="020B0503020204020204" pitchFamily="34" charset="-122"/>
                <a:ea typeface="微软雅黑" panose="020B0503020204020204" pitchFamily="34" charset="-122"/>
              </a:rPr>
              <a:t>点击添加小标题</a:t>
            </a:r>
            <a:endParaRPr lang="en-US" altLang="zh-CN" sz="1600" dirty="0">
              <a:latin typeface="微软雅黑" panose="020B0503020204020204" pitchFamily="34" charset="-122"/>
              <a:ea typeface="微软雅黑" panose="020B0503020204020204" pitchFamily="34" charset="-122"/>
            </a:endParaRPr>
          </a:p>
          <a:p>
            <a:endParaRPr lang="en-US" altLang="zh-CN" sz="1600" dirty="0">
              <a:latin typeface="微软雅黑" panose="020B0503020204020204" pitchFamily="34" charset="-122"/>
              <a:ea typeface="微软雅黑" panose="020B0503020204020204" pitchFamily="34" charset="-122"/>
            </a:endParaRPr>
          </a:p>
          <a:p>
            <a:r>
              <a:rPr lang="zh-CN" altLang="en-US" sz="1600" dirty="0">
                <a:latin typeface="微软雅黑" panose="020B0503020204020204" pitchFamily="34" charset="-122"/>
                <a:ea typeface="微软雅黑" panose="020B0503020204020204" pitchFamily="34" charset="-122"/>
              </a:rPr>
              <a:t>公元前</a:t>
            </a:r>
            <a:r>
              <a:rPr lang="en-US" altLang="zh-CN" sz="1600" dirty="0">
                <a:latin typeface="微软雅黑" panose="020B0503020204020204" pitchFamily="34" charset="-122"/>
                <a:ea typeface="微软雅黑" panose="020B0503020204020204" pitchFamily="34" charset="-122"/>
              </a:rPr>
              <a:t>278</a:t>
            </a:r>
            <a:r>
              <a:rPr lang="zh-CN" altLang="en-US" sz="1600" dirty="0">
                <a:latin typeface="微软雅黑" panose="020B0503020204020204" pitchFamily="34" charset="-122"/>
                <a:ea typeface="微软雅黑" panose="020B0503020204020204" pitchFamily="34" charset="-122"/>
              </a:rPr>
              <a:t>年，秦军攻破楚国京都屈原眼看自己的祖国被侵略心如刀割但是始终不忍舍弃自己的祖国，于五月五日在写下了绝笔作怀沙之后，抱石投汨罗江身死，以自己的生命谱写了一曲壮丽的爱国主义乐章。</a:t>
            </a:r>
            <a:endParaRPr lang="zh-CN" altLang="en-US" sz="1600" dirty="0">
              <a:latin typeface="微软雅黑" panose="020B0503020204020204" pitchFamily="34" charset="-122"/>
              <a:ea typeface="微软雅黑" panose="020B0503020204020204" pitchFamily="34" charset="-122"/>
            </a:endParaRPr>
          </a:p>
        </p:txBody>
      </p:sp>
      <p:sp>
        <p:nvSpPr>
          <p:cNvPr id="21" name=" 12"/>
          <p:cNvSpPr/>
          <p:nvPr/>
        </p:nvSpPr>
        <p:spPr bwMode="auto">
          <a:xfrm>
            <a:off x="4254411" y="1755943"/>
            <a:ext cx="2662952" cy="1831340"/>
          </a:xfrm>
          <a:custGeom>
            <a:avLst/>
            <a:gdLst>
              <a:gd name="T0" fmla="*/ 913166 w 4940"/>
              <a:gd name="T1" fmla="*/ 216832 h 3973"/>
              <a:gd name="T2" fmla="*/ 832184 w 4940"/>
              <a:gd name="T3" fmla="*/ 139667 h 3973"/>
              <a:gd name="T4" fmla="*/ 750431 w 4940"/>
              <a:gd name="T5" fmla="*/ 81408 h 3973"/>
              <a:gd name="T6" fmla="*/ 668293 w 4940"/>
              <a:gd name="T7" fmla="*/ 40897 h 3973"/>
              <a:gd name="T8" fmla="*/ 586925 w 4940"/>
              <a:gd name="T9" fmla="*/ 14661 h 3973"/>
              <a:gd name="T10" fmla="*/ 506715 w 4940"/>
              <a:gd name="T11" fmla="*/ 2315 h 3973"/>
              <a:gd name="T12" fmla="*/ 429203 w 4940"/>
              <a:gd name="T13" fmla="*/ 772 h 3973"/>
              <a:gd name="T14" fmla="*/ 354777 w 4940"/>
              <a:gd name="T15" fmla="*/ 8102 h 3973"/>
              <a:gd name="T16" fmla="*/ 285364 w 4940"/>
              <a:gd name="T17" fmla="*/ 22763 h 3973"/>
              <a:gd name="T18" fmla="*/ 220965 w 4940"/>
              <a:gd name="T19" fmla="*/ 42826 h 3973"/>
              <a:gd name="T20" fmla="*/ 136898 w 4940"/>
              <a:gd name="T21" fmla="*/ 77164 h 3973"/>
              <a:gd name="T22" fmla="*/ 52060 w 4940"/>
              <a:gd name="T23" fmla="*/ 123077 h 3973"/>
              <a:gd name="T24" fmla="*/ 0 w 4940"/>
              <a:gd name="T25" fmla="*/ 158573 h 3973"/>
              <a:gd name="T26" fmla="*/ 23523 w 4940"/>
              <a:gd name="T27" fmla="*/ 1411336 h 3973"/>
              <a:gd name="T28" fmla="*/ 90237 w 4940"/>
              <a:gd name="T29" fmla="*/ 1371211 h 3973"/>
              <a:gd name="T30" fmla="*/ 191271 w 4940"/>
              <a:gd name="T31" fmla="*/ 1323755 h 3973"/>
              <a:gd name="T32" fmla="*/ 252200 w 4940"/>
              <a:gd name="T33" fmla="*/ 1302149 h 3973"/>
              <a:gd name="T34" fmla="*/ 319300 w 4940"/>
              <a:gd name="T35" fmla="*/ 1284787 h 3973"/>
              <a:gd name="T36" fmla="*/ 391798 w 4940"/>
              <a:gd name="T37" fmla="*/ 1273212 h 3973"/>
              <a:gd name="T38" fmla="*/ 467381 w 4940"/>
              <a:gd name="T39" fmla="*/ 1270511 h 3973"/>
              <a:gd name="T40" fmla="*/ 546434 w 4940"/>
              <a:gd name="T41" fmla="*/ 1277070 h 3973"/>
              <a:gd name="T42" fmla="*/ 627802 w 4940"/>
              <a:gd name="T43" fmla="*/ 1295975 h 3973"/>
              <a:gd name="T44" fmla="*/ 709555 w 4940"/>
              <a:gd name="T45" fmla="*/ 1329156 h 3973"/>
              <a:gd name="T46" fmla="*/ 791693 w 4940"/>
              <a:gd name="T47" fmla="*/ 1378155 h 3973"/>
              <a:gd name="T48" fmla="*/ 873061 w 4940"/>
              <a:gd name="T49" fmla="*/ 1445288 h 3973"/>
              <a:gd name="T50" fmla="*/ 952500 w 4940"/>
              <a:gd name="T51" fmla="*/ 1532870 h 3973"/>
              <a:gd name="T52" fmla="*/ 1011887 w 4940"/>
              <a:gd name="T53" fmla="*/ 1465351 h 3973"/>
              <a:gd name="T54" fmla="*/ 1092868 w 4940"/>
              <a:gd name="T55" fmla="*/ 1393588 h 3973"/>
              <a:gd name="T56" fmla="*/ 1175007 w 4940"/>
              <a:gd name="T57" fmla="*/ 1339959 h 3973"/>
              <a:gd name="T58" fmla="*/ 1256760 w 4940"/>
              <a:gd name="T59" fmla="*/ 1302920 h 3973"/>
              <a:gd name="T60" fmla="*/ 1338128 w 4940"/>
              <a:gd name="T61" fmla="*/ 1280928 h 3973"/>
              <a:gd name="T62" fmla="*/ 1417952 w 4940"/>
              <a:gd name="T63" fmla="*/ 1270897 h 3973"/>
              <a:gd name="T64" fmla="*/ 1494692 w 4940"/>
              <a:gd name="T65" fmla="*/ 1271669 h 3973"/>
              <a:gd name="T66" fmla="*/ 1567962 w 4940"/>
              <a:gd name="T67" fmla="*/ 1281314 h 3973"/>
              <a:gd name="T68" fmla="*/ 1635832 w 4940"/>
              <a:gd name="T69" fmla="*/ 1297519 h 3973"/>
              <a:gd name="T70" fmla="*/ 1698689 w 4940"/>
              <a:gd name="T71" fmla="*/ 1318353 h 3973"/>
              <a:gd name="T72" fmla="*/ 1792397 w 4940"/>
              <a:gd name="T73" fmla="*/ 1359250 h 3973"/>
              <a:gd name="T74" fmla="*/ 1868365 w 4940"/>
              <a:gd name="T75" fmla="*/ 1402848 h 3973"/>
              <a:gd name="T76" fmla="*/ 1905000 w 4940"/>
              <a:gd name="T77" fmla="*/ 158573 h 3973"/>
              <a:gd name="T78" fmla="*/ 1868365 w 4940"/>
              <a:gd name="T79" fmla="*/ 133109 h 3973"/>
              <a:gd name="T80" fmla="*/ 1792397 w 4940"/>
              <a:gd name="T81" fmla="*/ 89511 h 3973"/>
              <a:gd name="T82" fmla="*/ 1698689 w 4940"/>
              <a:gd name="T83" fmla="*/ 47842 h 3973"/>
              <a:gd name="T84" fmla="*/ 1635832 w 4940"/>
              <a:gd name="T85" fmla="*/ 27393 h 3973"/>
              <a:gd name="T86" fmla="*/ 1567962 w 4940"/>
              <a:gd name="T87" fmla="*/ 11575 h 3973"/>
              <a:gd name="T88" fmla="*/ 1494692 w 4940"/>
              <a:gd name="T89" fmla="*/ 1929 h 3973"/>
              <a:gd name="T90" fmla="*/ 1417952 w 4940"/>
              <a:gd name="T91" fmla="*/ 1157 h 3973"/>
              <a:gd name="T92" fmla="*/ 1338128 w 4940"/>
              <a:gd name="T93" fmla="*/ 10417 h 3973"/>
              <a:gd name="T94" fmla="*/ 1256760 w 4940"/>
              <a:gd name="T95" fmla="*/ 33181 h 3973"/>
              <a:gd name="T96" fmla="*/ 1175007 w 4940"/>
              <a:gd name="T97" fmla="*/ 70220 h 3973"/>
              <a:gd name="T98" fmla="*/ 1092868 w 4940"/>
              <a:gd name="T99" fmla="*/ 123463 h 3973"/>
              <a:gd name="T100" fmla="*/ 1011887 w 4940"/>
              <a:gd name="T101" fmla="*/ 195612 h 3973"/>
              <a:gd name="T102" fmla="*/ 952500 w 4940"/>
              <a:gd name="T103" fmla="*/ 262745 h 397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940" h="3973">
                <a:moveTo>
                  <a:pt x="2470" y="681"/>
                </a:moveTo>
                <a:lnTo>
                  <a:pt x="2470" y="681"/>
                </a:lnTo>
                <a:lnTo>
                  <a:pt x="2419" y="619"/>
                </a:lnTo>
                <a:lnTo>
                  <a:pt x="2368" y="562"/>
                </a:lnTo>
                <a:lnTo>
                  <a:pt x="2315" y="507"/>
                </a:lnTo>
                <a:lnTo>
                  <a:pt x="2264" y="455"/>
                </a:lnTo>
                <a:lnTo>
                  <a:pt x="2211" y="407"/>
                </a:lnTo>
                <a:lnTo>
                  <a:pt x="2158" y="362"/>
                </a:lnTo>
                <a:lnTo>
                  <a:pt x="2106" y="320"/>
                </a:lnTo>
                <a:lnTo>
                  <a:pt x="2053" y="281"/>
                </a:lnTo>
                <a:lnTo>
                  <a:pt x="2000" y="244"/>
                </a:lnTo>
                <a:lnTo>
                  <a:pt x="1946" y="211"/>
                </a:lnTo>
                <a:lnTo>
                  <a:pt x="1894" y="182"/>
                </a:lnTo>
                <a:lnTo>
                  <a:pt x="1840" y="154"/>
                </a:lnTo>
                <a:lnTo>
                  <a:pt x="1787" y="128"/>
                </a:lnTo>
                <a:lnTo>
                  <a:pt x="1733" y="106"/>
                </a:lnTo>
                <a:lnTo>
                  <a:pt x="1680" y="86"/>
                </a:lnTo>
                <a:lnTo>
                  <a:pt x="1628" y="68"/>
                </a:lnTo>
                <a:lnTo>
                  <a:pt x="1575" y="52"/>
                </a:lnTo>
                <a:lnTo>
                  <a:pt x="1522" y="38"/>
                </a:lnTo>
                <a:lnTo>
                  <a:pt x="1469" y="27"/>
                </a:lnTo>
                <a:lnTo>
                  <a:pt x="1417" y="19"/>
                </a:lnTo>
                <a:lnTo>
                  <a:pt x="1365" y="11"/>
                </a:lnTo>
                <a:lnTo>
                  <a:pt x="1314" y="6"/>
                </a:lnTo>
                <a:lnTo>
                  <a:pt x="1264" y="3"/>
                </a:lnTo>
                <a:lnTo>
                  <a:pt x="1212" y="0"/>
                </a:lnTo>
                <a:lnTo>
                  <a:pt x="1163" y="0"/>
                </a:lnTo>
                <a:lnTo>
                  <a:pt x="1113" y="2"/>
                </a:lnTo>
                <a:lnTo>
                  <a:pt x="1064" y="5"/>
                </a:lnTo>
                <a:lnTo>
                  <a:pt x="1016" y="9"/>
                </a:lnTo>
                <a:lnTo>
                  <a:pt x="968" y="15"/>
                </a:lnTo>
                <a:lnTo>
                  <a:pt x="920" y="21"/>
                </a:lnTo>
                <a:lnTo>
                  <a:pt x="875" y="30"/>
                </a:lnTo>
                <a:lnTo>
                  <a:pt x="828" y="38"/>
                </a:lnTo>
                <a:lnTo>
                  <a:pt x="784" y="48"/>
                </a:lnTo>
                <a:lnTo>
                  <a:pt x="740" y="59"/>
                </a:lnTo>
                <a:lnTo>
                  <a:pt x="697" y="71"/>
                </a:lnTo>
                <a:lnTo>
                  <a:pt x="654" y="84"/>
                </a:lnTo>
                <a:lnTo>
                  <a:pt x="614" y="96"/>
                </a:lnTo>
                <a:lnTo>
                  <a:pt x="573" y="111"/>
                </a:lnTo>
                <a:lnTo>
                  <a:pt x="534" y="124"/>
                </a:lnTo>
                <a:lnTo>
                  <a:pt x="496" y="139"/>
                </a:lnTo>
                <a:lnTo>
                  <a:pt x="423" y="169"/>
                </a:lnTo>
                <a:lnTo>
                  <a:pt x="355" y="200"/>
                </a:lnTo>
                <a:lnTo>
                  <a:pt x="292" y="232"/>
                </a:lnTo>
                <a:lnTo>
                  <a:pt x="234" y="263"/>
                </a:lnTo>
                <a:lnTo>
                  <a:pt x="181" y="292"/>
                </a:lnTo>
                <a:lnTo>
                  <a:pt x="135" y="319"/>
                </a:lnTo>
                <a:lnTo>
                  <a:pt x="95" y="345"/>
                </a:lnTo>
                <a:lnTo>
                  <a:pt x="61" y="367"/>
                </a:lnTo>
                <a:lnTo>
                  <a:pt x="16" y="399"/>
                </a:lnTo>
                <a:lnTo>
                  <a:pt x="0" y="411"/>
                </a:lnTo>
                <a:lnTo>
                  <a:pt x="0" y="3702"/>
                </a:lnTo>
                <a:lnTo>
                  <a:pt x="16" y="3690"/>
                </a:lnTo>
                <a:lnTo>
                  <a:pt x="61" y="3658"/>
                </a:lnTo>
                <a:lnTo>
                  <a:pt x="95" y="3636"/>
                </a:lnTo>
                <a:lnTo>
                  <a:pt x="135" y="3612"/>
                </a:lnTo>
                <a:lnTo>
                  <a:pt x="181" y="3583"/>
                </a:lnTo>
                <a:lnTo>
                  <a:pt x="234" y="3554"/>
                </a:lnTo>
                <a:lnTo>
                  <a:pt x="292" y="3523"/>
                </a:lnTo>
                <a:lnTo>
                  <a:pt x="355" y="3493"/>
                </a:lnTo>
                <a:lnTo>
                  <a:pt x="423" y="3461"/>
                </a:lnTo>
                <a:lnTo>
                  <a:pt x="496" y="3431"/>
                </a:lnTo>
                <a:lnTo>
                  <a:pt x="534" y="3417"/>
                </a:lnTo>
                <a:lnTo>
                  <a:pt x="573" y="3402"/>
                </a:lnTo>
                <a:lnTo>
                  <a:pt x="614" y="3388"/>
                </a:lnTo>
                <a:lnTo>
                  <a:pt x="654" y="3375"/>
                </a:lnTo>
                <a:lnTo>
                  <a:pt x="697" y="3363"/>
                </a:lnTo>
                <a:lnTo>
                  <a:pt x="740" y="3350"/>
                </a:lnTo>
                <a:lnTo>
                  <a:pt x="784" y="3339"/>
                </a:lnTo>
                <a:lnTo>
                  <a:pt x="828" y="3330"/>
                </a:lnTo>
                <a:lnTo>
                  <a:pt x="875" y="3321"/>
                </a:lnTo>
                <a:lnTo>
                  <a:pt x="920" y="3312"/>
                </a:lnTo>
                <a:lnTo>
                  <a:pt x="968" y="3306"/>
                </a:lnTo>
                <a:lnTo>
                  <a:pt x="1016" y="3300"/>
                </a:lnTo>
                <a:lnTo>
                  <a:pt x="1064" y="3296"/>
                </a:lnTo>
                <a:lnTo>
                  <a:pt x="1113" y="3294"/>
                </a:lnTo>
                <a:lnTo>
                  <a:pt x="1163" y="3292"/>
                </a:lnTo>
                <a:lnTo>
                  <a:pt x="1212" y="3293"/>
                </a:lnTo>
                <a:lnTo>
                  <a:pt x="1264" y="3294"/>
                </a:lnTo>
                <a:lnTo>
                  <a:pt x="1314" y="3298"/>
                </a:lnTo>
                <a:lnTo>
                  <a:pt x="1365" y="3303"/>
                </a:lnTo>
                <a:lnTo>
                  <a:pt x="1417" y="3310"/>
                </a:lnTo>
                <a:lnTo>
                  <a:pt x="1469" y="3320"/>
                </a:lnTo>
                <a:lnTo>
                  <a:pt x="1522" y="3331"/>
                </a:lnTo>
                <a:lnTo>
                  <a:pt x="1575" y="3344"/>
                </a:lnTo>
                <a:lnTo>
                  <a:pt x="1628" y="3359"/>
                </a:lnTo>
                <a:lnTo>
                  <a:pt x="1680" y="3377"/>
                </a:lnTo>
                <a:lnTo>
                  <a:pt x="1733" y="3397"/>
                </a:lnTo>
                <a:lnTo>
                  <a:pt x="1787" y="3420"/>
                </a:lnTo>
                <a:lnTo>
                  <a:pt x="1840" y="3445"/>
                </a:lnTo>
                <a:lnTo>
                  <a:pt x="1894" y="3473"/>
                </a:lnTo>
                <a:lnTo>
                  <a:pt x="1946" y="3504"/>
                </a:lnTo>
                <a:lnTo>
                  <a:pt x="2000" y="3537"/>
                </a:lnTo>
                <a:lnTo>
                  <a:pt x="2053" y="3572"/>
                </a:lnTo>
                <a:lnTo>
                  <a:pt x="2106" y="3612"/>
                </a:lnTo>
                <a:lnTo>
                  <a:pt x="2158" y="3653"/>
                </a:lnTo>
                <a:lnTo>
                  <a:pt x="2211" y="3699"/>
                </a:lnTo>
                <a:lnTo>
                  <a:pt x="2264" y="3746"/>
                </a:lnTo>
                <a:lnTo>
                  <a:pt x="2315" y="3798"/>
                </a:lnTo>
                <a:lnTo>
                  <a:pt x="2368" y="3853"/>
                </a:lnTo>
                <a:lnTo>
                  <a:pt x="2419" y="3911"/>
                </a:lnTo>
                <a:lnTo>
                  <a:pt x="2470" y="3973"/>
                </a:lnTo>
                <a:lnTo>
                  <a:pt x="2521" y="3911"/>
                </a:lnTo>
                <a:lnTo>
                  <a:pt x="2573" y="3853"/>
                </a:lnTo>
                <a:lnTo>
                  <a:pt x="2624" y="3798"/>
                </a:lnTo>
                <a:lnTo>
                  <a:pt x="2676" y="3746"/>
                </a:lnTo>
                <a:lnTo>
                  <a:pt x="2728" y="3699"/>
                </a:lnTo>
                <a:lnTo>
                  <a:pt x="2781" y="3653"/>
                </a:lnTo>
                <a:lnTo>
                  <a:pt x="2834" y="3612"/>
                </a:lnTo>
                <a:lnTo>
                  <a:pt x="2886" y="3572"/>
                </a:lnTo>
                <a:lnTo>
                  <a:pt x="2940" y="3537"/>
                </a:lnTo>
                <a:lnTo>
                  <a:pt x="2993" y="3504"/>
                </a:lnTo>
                <a:lnTo>
                  <a:pt x="3047" y="3473"/>
                </a:lnTo>
                <a:lnTo>
                  <a:pt x="3100" y="3445"/>
                </a:lnTo>
                <a:lnTo>
                  <a:pt x="3154" y="3420"/>
                </a:lnTo>
                <a:lnTo>
                  <a:pt x="3206" y="3397"/>
                </a:lnTo>
                <a:lnTo>
                  <a:pt x="3259" y="3377"/>
                </a:lnTo>
                <a:lnTo>
                  <a:pt x="3313" y="3359"/>
                </a:lnTo>
                <a:lnTo>
                  <a:pt x="3366" y="3344"/>
                </a:lnTo>
                <a:lnTo>
                  <a:pt x="3418" y="3331"/>
                </a:lnTo>
                <a:lnTo>
                  <a:pt x="3470" y="3320"/>
                </a:lnTo>
                <a:lnTo>
                  <a:pt x="3523" y="3310"/>
                </a:lnTo>
                <a:lnTo>
                  <a:pt x="3574" y="3303"/>
                </a:lnTo>
                <a:lnTo>
                  <a:pt x="3626" y="3298"/>
                </a:lnTo>
                <a:lnTo>
                  <a:pt x="3677" y="3294"/>
                </a:lnTo>
                <a:lnTo>
                  <a:pt x="3727" y="3293"/>
                </a:lnTo>
                <a:lnTo>
                  <a:pt x="3778" y="3292"/>
                </a:lnTo>
                <a:lnTo>
                  <a:pt x="3827" y="3294"/>
                </a:lnTo>
                <a:lnTo>
                  <a:pt x="3876" y="3296"/>
                </a:lnTo>
                <a:lnTo>
                  <a:pt x="3925" y="3300"/>
                </a:lnTo>
                <a:lnTo>
                  <a:pt x="3973" y="3306"/>
                </a:lnTo>
                <a:lnTo>
                  <a:pt x="4019" y="3312"/>
                </a:lnTo>
                <a:lnTo>
                  <a:pt x="4066" y="3321"/>
                </a:lnTo>
                <a:lnTo>
                  <a:pt x="4111" y="3330"/>
                </a:lnTo>
                <a:lnTo>
                  <a:pt x="4155" y="3339"/>
                </a:lnTo>
                <a:lnTo>
                  <a:pt x="4199" y="3350"/>
                </a:lnTo>
                <a:lnTo>
                  <a:pt x="4242" y="3363"/>
                </a:lnTo>
                <a:lnTo>
                  <a:pt x="4285" y="3375"/>
                </a:lnTo>
                <a:lnTo>
                  <a:pt x="4327" y="3388"/>
                </a:lnTo>
                <a:lnTo>
                  <a:pt x="4366" y="3402"/>
                </a:lnTo>
                <a:lnTo>
                  <a:pt x="4405" y="3417"/>
                </a:lnTo>
                <a:lnTo>
                  <a:pt x="4444" y="3431"/>
                </a:lnTo>
                <a:lnTo>
                  <a:pt x="4517" y="3461"/>
                </a:lnTo>
                <a:lnTo>
                  <a:pt x="4585" y="3493"/>
                </a:lnTo>
                <a:lnTo>
                  <a:pt x="4648" y="3523"/>
                </a:lnTo>
                <a:lnTo>
                  <a:pt x="4707" y="3554"/>
                </a:lnTo>
                <a:lnTo>
                  <a:pt x="4758" y="3583"/>
                </a:lnTo>
                <a:lnTo>
                  <a:pt x="4805" y="3612"/>
                </a:lnTo>
                <a:lnTo>
                  <a:pt x="4845" y="3636"/>
                </a:lnTo>
                <a:lnTo>
                  <a:pt x="4878" y="3658"/>
                </a:lnTo>
                <a:lnTo>
                  <a:pt x="4924" y="3690"/>
                </a:lnTo>
                <a:lnTo>
                  <a:pt x="4940" y="3702"/>
                </a:lnTo>
                <a:lnTo>
                  <a:pt x="4940" y="411"/>
                </a:lnTo>
                <a:lnTo>
                  <a:pt x="4924" y="399"/>
                </a:lnTo>
                <a:lnTo>
                  <a:pt x="4878" y="367"/>
                </a:lnTo>
                <a:lnTo>
                  <a:pt x="4845" y="345"/>
                </a:lnTo>
                <a:lnTo>
                  <a:pt x="4805" y="319"/>
                </a:lnTo>
                <a:lnTo>
                  <a:pt x="4758" y="292"/>
                </a:lnTo>
                <a:lnTo>
                  <a:pt x="4707" y="263"/>
                </a:lnTo>
                <a:lnTo>
                  <a:pt x="4648" y="232"/>
                </a:lnTo>
                <a:lnTo>
                  <a:pt x="4585" y="200"/>
                </a:lnTo>
                <a:lnTo>
                  <a:pt x="4517" y="169"/>
                </a:lnTo>
                <a:lnTo>
                  <a:pt x="4444" y="139"/>
                </a:lnTo>
                <a:lnTo>
                  <a:pt x="4405" y="124"/>
                </a:lnTo>
                <a:lnTo>
                  <a:pt x="4366" y="111"/>
                </a:lnTo>
                <a:lnTo>
                  <a:pt x="4327" y="96"/>
                </a:lnTo>
                <a:lnTo>
                  <a:pt x="4285" y="84"/>
                </a:lnTo>
                <a:lnTo>
                  <a:pt x="4242" y="71"/>
                </a:lnTo>
                <a:lnTo>
                  <a:pt x="4199" y="59"/>
                </a:lnTo>
                <a:lnTo>
                  <a:pt x="4155" y="48"/>
                </a:lnTo>
                <a:lnTo>
                  <a:pt x="4111" y="38"/>
                </a:lnTo>
                <a:lnTo>
                  <a:pt x="4066" y="30"/>
                </a:lnTo>
                <a:lnTo>
                  <a:pt x="4019" y="21"/>
                </a:lnTo>
                <a:lnTo>
                  <a:pt x="3973" y="15"/>
                </a:lnTo>
                <a:lnTo>
                  <a:pt x="3925" y="9"/>
                </a:lnTo>
                <a:lnTo>
                  <a:pt x="3876" y="5"/>
                </a:lnTo>
                <a:lnTo>
                  <a:pt x="3827" y="2"/>
                </a:lnTo>
                <a:lnTo>
                  <a:pt x="3778" y="0"/>
                </a:lnTo>
                <a:lnTo>
                  <a:pt x="3727" y="0"/>
                </a:lnTo>
                <a:lnTo>
                  <a:pt x="3677" y="3"/>
                </a:lnTo>
                <a:lnTo>
                  <a:pt x="3626" y="6"/>
                </a:lnTo>
                <a:lnTo>
                  <a:pt x="3574" y="11"/>
                </a:lnTo>
                <a:lnTo>
                  <a:pt x="3523" y="19"/>
                </a:lnTo>
                <a:lnTo>
                  <a:pt x="3470" y="27"/>
                </a:lnTo>
                <a:lnTo>
                  <a:pt x="3418" y="38"/>
                </a:lnTo>
                <a:lnTo>
                  <a:pt x="3366" y="52"/>
                </a:lnTo>
                <a:lnTo>
                  <a:pt x="3313" y="68"/>
                </a:lnTo>
                <a:lnTo>
                  <a:pt x="3259" y="86"/>
                </a:lnTo>
                <a:lnTo>
                  <a:pt x="3206" y="106"/>
                </a:lnTo>
                <a:lnTo>
                  <a:pt x="3154" y="128"/>
                </a:lnTo>
                <a:lnTo>
                  <a:pt x="3100" y="154"/>
                </a:lnTo>
                <a:lnTo>
                  <a:pt x="3047" y="182"/>
                </a:lnTo>
                <a:lnTo>
                  <a:pt x="2993" y="211"/>
                </a:lnTo>
                <a:lnTo>
                  <a:pt x="2940" y="244"/>
                </a:lnTo>
                <a:lnTo>
                  <a:pt x="2886" y="281"/>
                </a:lnTo>
                <a:lnTo>
                  <a:pt x="2834" y="320"/>
                </a:lnTo>
                <a:lnTo>
                  <a:pt x="2781" y="362"/>
                </a:lnTo>
                <a:lnTo>
                  <a:pt x="2728" y="407"/>
                </a:lnTo>
                <a:lnTo>
                  <a:pt x="2676" y="455"/>
                </a:lnTo>
                <a:lnTo>
                  <a:pt x="2624" y="507"/>
                </a:lnTo>
                <a:lnTo>
                  <a:pt x="2573" y="562"/>
                </a:lnTo>
                <a:lnTo>
                  <a:pt x="2521" y="619"/>
                </a:lnTo>
                <a:lnTo>
                  <a:pt x="2470" y="681"/>
                </a:lnTo>
                <a:close/>
              </a:path>
            </a:pathLst>
          </a:custGeom>
          <a:blipFill>
            <a:blip r:embed="rId3"/>
            <a:stretch>
              <a:fillRect/>
            </a:stretch>
          </a:blipFill>
          <a:ln>
            <a:solidFill>
              <a:schemeClr val="bg1"/>
            </a:solidFill>
          </a:ln>
          <a:effectLst>
            <a:outerShdw blurRad="63500" sx="102000" sy="102000" algn="ctr" rotWithShape="0">
              <a:prstClr val="black">
                <a:alpha val="40000"/>
              </a:prstClr>
            </a:outerShdw>
          </a:effec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FFFFFF"/>
              </a:solidFill>
            </a:endParaRPr>
          </a:p>
        </p:txBody>
      </p:sp>
      <p:grpSp>
        <p:nvGrpSpPr>
          <p:cNvPr id="22" name="组合 21"/>
          <p:cNvGrpSpPr/>
          <p:nvPr/>
        </p:nvGrpSpPr>
        <p:grpSpPr>
          <a:xfrm>
            <a:off x="5162024" y="1534174"/>
            <a:ext cx="847725" cy="800100"/>
            <a:chOff x="1664137" y="1756891"/>
            <a:chExt cx="847725" cy="800100"/>
          </a:xfrm>
        </p:grpSpPr>
        <p:sp>
          <p:nvSpPr>
            <p:cNvPr id="23" name="椭圆 22"/>
            <p:cNvSpPr/>
            <p:nvPr/>
          </p:nvSpPr>
          <p:spPr>
            <a:xfrm>
              <a:off x="1664137" y="1756891"/>
              <a:ext cx="847725" cy="800100"/>
            </a:xfrm>
            <a:prstGeom prst="ellipse">
              <a:avLst/>
            </a:prstGeom>
            <a:solidFill>
              <a:srgbClr val="EFE9CF"/>
            </a:solidFill>
            <a:ln>
              <a:solidFill>
                <a:srgbClr val="015823"/>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1754869" y="1833775"/>
              <a:ext cx="683062" cy="646331"/>
            </a:xfrm>
            <a:prstGeom prst="rect">
              <a:avLst/>
            </a:prstGeom>
            <a:noFill/>
          </p:spPr>
          <p:txBody>
            <a:bodyPr wrap="square" rtlCol="0">
              <a:spAutoFit/>
            </a:bodyPr>
            <a:lstStyle/>
            <a:p>
              <a:pPr algn="ctr"/>
              <a:r>
                <a:rPr lang="en-US" altLang="zh-CN" sz="3600" dirty="0">
                  <a:solidFill>
                    <a:srgbClr val="015823"/>
                  </a:solidFill>
                  <a:latin typeface="Impact" panose="020B0806030902050204" pitchFamily="34" charset="0"/>
                  <a:ea typeface="微软雅黑" panose="020B0503020204020204" pitchFamily="34" charset="-122"/>
                </a:rPr>
                <a:t>02</a:t>
              </a:r>
              <a:endParaRPr lang="zh-CN" altLang="en-US" sz="3600" dirty="0">
                <a:solidFill>
                  <a:srgbClr val="015823"/>
                </a:solidFill>
                <a:latin typeface="Impact" panose="020B0806030902050204" pitchFamily="34" charset="0"/>
                <a:ea typeface="微软雅黑" panose="020B0503020204020204" pitchFamily="34" charset="-122"/>
              </a:endParaRPr>
            </a:p>
          </p:txBody>
        </p:sp>
      </p:grpSp>
      <p:sp>
        <p:nvSpPr>
          <p:cNvPr id="20" name="文本框 19"/>
          <p:cNvSpPr txBox="1"/>
          <p:nvPr/>
        </p:nvSpPr>
        <p:spPr>
          <a:xfrm>
            <a:off x="4165537" y="3710654"/>
            <a:ext cx="2857500" cy="2339102"/>
          </a:xfrm>
          <a:prstGeom prst="rect">
            <a:avLst/>
          </a:prstGeom>
          <a:noFill/>
        </p:spPr>
        <p:txBody>
          <a:bodyPr wrap="square" rtlCol="0">
            <a:spAutoFit/>
          </a:bodyPr>
          <a:lstStyle/>
          <a:p>
            <a:pPr algn="ctr"/>
            <a:r>
              <a:rPr lang="zh-CN" altLang="en-US" b="1" dirty="0">
                <a:latin typeface="微软雅黑" panose="020B0503020204020204" pitchFamily="34" charset="-122"/>
                <a:ea typeface="微软雅黑" panose="020B0503020204020204" pitchFamily="34" charset="-122"/>
              </a:rPr>
              <a:t>点击添加小标题</a:t>
            </a:r>
            <a:endParaRPr lang="en-US" altLang="zh-CN" sz="1600" dirty="0">
              <a:latin typeface="微软雅黑" panose="020B0503020204020204" pitchFamily="34" charset="-122"/>
              <a:ea typeface="微软雅黑" panose="020B0503020204020204" pitchFamily="34" charset="-122"/>
            </a:endParaRPr>
          </a:p>
          <a:p>
            <a:endParaRPr lang="en-US" altLang="zh-CN" sz="1600" dirty="0">
              <a:latin typeface="微软雅黑" panose="020B0503020204020204" pitchFamily="34" charset="-122"/>
              <a:ea typeface="微软雅黑" panose="020B0503020204020204" pitchFamily="34" charset="-122"/>
            </a:endParaRPr>
          </a:p>
          <a:p>
            <a:r>
              <a:rPr lang="zh-CN" altLang="en-US" sz="1600" dirty="0">
                <a:latin typeface="微软雅黑" panose="020B0503020204020204" pitchFamily="34" charset="-122"/>
                <a:ea typeface="微软雅黑" panose="020B0503020204020204" pitchFamily="34" charset="-122"/>
              </a:rPr>
              <a:t>公元前</a:t>
            </a:r>
            <a:r>
              <a:rPr lang="en-US" altLang="zh-CN" sz="1600" dirty="0">
                <a:latin typeface="微软雅黑" panose="020B0503020204020204" pitchFamily="34" charset="-122"/>
                <a:ea typeface="微软雅黑" panose="020B0503020204020204" pitchFamily="34" charset="-122"/>
              </a:rPr>
              <a:t>278</a:t>
            </a:r>
            <a:r>
              <a:rPr lang="zh-CN" altLang="en-US" sz="1600" dirty="0">
                <a:latin typeface="微软雅黑" panose="020B0503020204020204" pitchFamily="34" charset="-122"/>
                <a:ea typeface="微软雅黑" panose="020B0503020204020204" pitchFamily="34" charset="-122"/>
              </a:rPr>
              <a:t>年，秦军攻破楚国京都屈原眼看自己的祖国被侵略心如刀割但是始终不忍舍弃自己的祖国，于五月五日在写下了绝笔作怀沙之后，抱石投汨罗江身死，以自己的生命谱写了一曲壮丽的爱国主义乐章。</a:t>
            </a:r>
            <a:endParaRPr lang="zh-CN" altLang="en-US" sz="1600" dirty="0">
              <a:latin typeface="微软雅黑" panose="020B0503020204020204" pitchFamily="34" charset="-122"/>
              <a:ea typeface="微软雅黑" panose="020B0503020204020204" pitchFamily="34" charset="-122"/>
            </a:endParaRPr>
          </a:p>
        </p:txBody>
      </p:sp>
      <p:sp>
        <p:nvSpPr>
          <p:cNvPr id="28" name=" 12"/>
          <p:cNvSpPr/>
          <p:nvPr/>
        </p:nvSpPr>
        <p:spPr bwMode="auto">
          <a:xfrm>
            <a:off x="7565717" y="1755943"/>
            <a:ext cx="2662952" cy="1831340"/>
          </a:xfrm>
          <a:custGeom>
            <a:avLst/>
            <a:gdLst>
              <a:gd name="T0" fmla="*/ 913166 w 4940"/>
              <a:gd name="T1" fmla="*/ 216832 h 3973"/>
              <a:gd name="T2" fmla="*/ 832184 w 4940"/>
              <a:gd name="T3" fmla="*/ 139667 h 3973"/>
              <a:gd name="T4" fmla="*/ 750431 w 4940"/>
              <a:gd name="T5" fmla="*/ 81408 h 3973"/>
              <a:gd name="T6" fmla="*/ 668293 w 4940"/>
              <a:gd name="T7" fmla="*/ 40897 h 3973"/>
              <a:gd name="T8" fmla="*/ 586925 w 4940"/>
              <a:gd name="T9" fmla="*/ 14661 h 3973"/>
              <a:gd name="T10" fmla="*/ 506715 w 4940"/>
              <a:gd name="T11" fmla="*/ 2315 h 3973"/>
              <a:gd name="T12" fmla="*/ 429203 w 4940"/>
              <a:gd name="T13" fmla="*/ 772 h 3973"/>
              <a:gd name="T14" fmla="*/ 354777 w 4940"/>
              <a:gd name="T15" fmla="*/ 8102 h 3973"/>
              <a:gd name="T16" fmla="*/ 285364 w 4940"/>
              <a:gd name="T17" fmla="*/ 22763 h 3973"/>
              <a:gd name="T18" fmla="*/ 220965 w 4940"/>
              <a:gd name="T19" fmla="*/ 42826 h 3973"/>
              <a:gd name="T20" fmla="*/ 136898 w 4940"/>
              <a:gd name="T21" fmla="*/ 77164 h 3973"/>
              <a:gd name="T22" fmla="*/ 52060 w 4940"/>
              <a:gd name="T23" fmla="*/ 123077 h 3973"/>
              <a:gd name="T24" fmla="*/ 0 w 4940"/>
              <a:gd name="T25" fmla="*/ 158573 h 3973"/>
              <a:gd name="T26" fmla="*/ 23523 w 4940"/>
              <a:gd name="T27" fmla="*/ 1411336 h 3973"/>
              <a:gd name="T28" fmla="*/ 90237 w 4940"/>
              <a:gd name="T29" fmla="*/ 1371211 h 3973"/>
              <a:gd name="T30" fmla="*/ 191271 w 4940"/>
              <a:gd name="T31" fmla="*/ 1323755 h 3973"/>
              <a:gd name="T32" fmla="*/ 252200 w 4940"/>
              <a:gd name="T33" fmla="*/ 1302149 h 3973"/>
              <a:gd name="T34" fmla="*/ 319300 w 4940"/>
              <a:gd name="T35" fmla="*/ 1284787 h 3973"/>
              <a:gd name="T36" fmla="*/ 391798 w 4940"/>
              <a:gd name="T37" fmla="*/ 1273212 h 3973"/>
              <a:gd name="T38" fmla="*/ 467381 w 4940"/>
              <a:gd name="T39" fmla="*/ 1270511 h 3973"/>
              <a:gd name="T40" fmla="*/ 546434 w 4940"/>
              <a:gd name="T41" fmla="*/ 1277070 h 3973"/>
              <a:gd name="T42" fmla="*/ 627802 w 4940"/>
              <a:gd name="T43" fmla="*/ 1295975 h 3973"/>
              <a:gd name="T44" fmla="*/ 709555 w 4940"/>
              <a:gd name="T45" fmla="*/ 1329156 h 3973"/>
              <a:gd name="T46" fmla="*/ 791693 w 4940"/>
              <a:gd name="T47" fmla="*/ 1378155 h 3973"/>
              <a:gd name="T48" fmla="*/ 873061 w 4940"/>
              <a:gd name="T49" fmla="*/ 1445288 h 3973"/>
              <a:gd name="T50" fmla="*/ 952500 w 4940"/>
              <a:gd name="T51" fmla="*/ 1532870 h 3973"/>
              <a:gd name="T52" fmla="*/ 1011887 w 4940"/>
              <a:gd name="T53" fmla="*/ 1465351 h 3973"/>
              <a:gd name="T54" fmla="*/ 1092868 w 4940"/>
              <a:gd name="T55" fmla="*/ 1393588 h 3973"/>
              <a:gd name="T56" fmla="*/ 1175007 w 4940"/>
              <a:gd name="T57" fmla="*/ 1339959 h 3973"/>
              <a:gd name="T58" fmla="*/ 1256760 w 4940"/>
              <a:gd name="T59" fmla="*/ 1302920 h 3973"/>
              <a:gd name="T60" fmla="*/ 1338128 w 4940"/>
              <a:gd name="T61" fmla="*/ 1280928 h 3973"/>
              <a:gd name="T62" fmla="*/ 1417952 w 4940"/>
              <a:gd name="T63" fmla="*/ 1270897 h 3973"/>
              <a:gd name="T64" fmla="*/ 1494692 w 4940"/>
              <a:gd name="T65" fmla="*/ 1271669 h 3973"/>
              <a:gd name="T66" fmla="*/ 1567962 w 4940"/>
              <a:gd name="T67" fmla="*/ 1281314 h 3973"/>
              <a:gd name="T68" fmla="*/ 1635832 w 4940"/>
              <a:gd name="T69" fmla="*/ 1297519 h 3973"/>
              <a:gd name="T70" fmla="*/ 1698689 w 4940"/>
              <a:gd name="T71" fmla="*/ 1318353 h 3973"/>
              <a:gd name="T72" fmla="*/ 1792397 w 4940"/>
              <a:gd name="T73" fmla="*/ 1359250 h 3973"/>
              <a:gd name="T74" fmla="*/ 1868365 w 4940"/>
              <a:gd name="T75" fmla="*/ 1402848 h 3973"/>
              <a:gd name="T76" fmla="*/ 1905000 w 4940"/>
              <a:gd name="T77" fmla="*/ 158573 h 3973"/>
              <a:gd name="T78" fmla="*/ 1868365 w 4940"/>
              <a:gd name="T79" fmla="*/ 133109 h 3973"/>
              <a:gd name="T80" fmla="*/ 1792397 w 4940"/>
              <a:gd name="T81" fmla="*/ 89511 h 3973"/>
              <a:gd name="T82" fmla="*/ 1698689 w 4940"/>
              <a:gd name="T83" fmla="*/ 47842 h 3973"/>
              <a:gd name="T84" fmla="*/ 1635832 w 4940"/>
              <a:gd name="T85" fmla="*/ 27393 h 3973"/>
              <a:gd name="T86" fmla="*/ 1567962 w 4940"/>
              <a:gd name="T87" fmla="*/ 11575 h 3973"/>
              <a:gd name="T88" fmla="*/ 1494692 w 4940"/>
              <a:gd name="T89" fmla="*/ 1929 h 3973"/>
              <a:gd name="T90" fmla="*/ 1417952 w 4940"/>
              <a:gd name="T91" fmla="*/ 1157 h 3973"/>
              <a:gd name="T92" fmla="*/ 1338128 w 4940"/>
              <a:gd name="T93" fmla="*/ 10417 h 3973"/>
              <a:gd name="T94" fmla="*/ 1256760 w 4940"/>
              <a:gd name="T95" fmla="*/ 33181 h 3973"/>
              <a:gd name="T96" fmla="*/ 1175007 w 4940"/>
              <a:gd name="T97" fmla="*/ 70220 h 3973"/>
              <a:gd name="T98" fmla="*/ 1092868 w 4940"/>
              <a:gd name="T99" fmla="*/ 123463 h 3973"/>
              <a:gd name="T100" fmla="*/ 1011887 w 4940"/>
              <a:gd name="T101" fmla="*/ 195612 h 3973"/>
              <a:gd name="T102" fmla="*/ 952500 w 4940"/>
              <a:gd name="T103" fmla="*/ 262745 h 397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940" h="3973">
                <a:moveTo>
                  <a:pt x="2470" y="681"/>
                </a:moveTo>
                <a:lnTo>
                  <a:pt x="2470" y="681"/>
                </a:lnTo>
                <a:lnTo>
                  <a:pt x="2419" y="619"/>
                </a:lnTo>
                <a:lnTo>
                  <a:pt x="2368" y="562"/>
                </a:lnTo>
                <a:lnTo>
                  <a:pt x="2315" y="507"/>
                </a:lnTo>
                <a:lnTo>
                  <a:pt x="2264" y="455"/>
                </a:lnTo>
                <a:lnTo>
                  <a:pt x="2211" y="407"/>
                </a:lnTo>
                <a:lnTo>
                  <a:pt x="2158" y="362"/>
                </a:lnTo>
                <a:lnTo>
                  <a:pt x="2106" y="320"/>
                </a:lnTo>
                <a:lnTo>
                  <a:pt x="2053" y="281"/>
                </a:lnTo>
                <a:lnTo>
                  <a:pt x="2000" y="244"/>
                </a:lnTo>
                <a:lnTo>
                  <a:pt x="1946" y="211"/>
                </a:lnTo>
                <a:lnTo>
                  <a:pt x="1894" y="182"/>
                </a:lnTo>
                <a:lnTo>
                  <a:pt x="1840" y="154"/>
                </a:lnTo>
                <a:lnTo>
                  <a:pt x="1787" y="128"/>
                </a:lnTo>
                <a:lnTo>
                  <a:pt x="1733" y="106"/>
                </a:lnTo>
                <a:lnTo>
                  <a:pt x="1680" y="86"/>
                </a:lnTo>
                <a:lnTo>
                  <a:pt x="1628" y="68"/>
                </a:lnTo>
                <a:lnTo>
                  <a:pt x="1575" y="52"/>
                </a:lnTo>
                <a:lnTo>
                  <a:pt x="1522" y="38"/>
                </a:lnTo>
                <a:lnTo>
                  <a:pt x="1469" y="27"/>
                </a:lnTo>
                <a:lnTo>
                  <a:pt x="1417" y="19"/>
                </a:lnTo>
                <a:lnTo>
                  <a:pt x="1365" y="11"/>
                </a:lnTo>
                <a:lnTo>
                  <a:pt x="1314" y="6"/>
                </a:lnTo>
                <a:lnTo>
                  <a:pt x="1264" y="3"/>
                </a:lnTo>
                <a:lnTo>
                  <a:pt x="1212" y="0"/>
                </a:lnTo>
                <a:lnTo>
                  <a:pt x="1163" y="0"/>
                </a:lnTo>
                <a:lnTo>
                  <a:pt x="1113" y="2"/>
                </a:lnTo>
                <a:lnTo>
                  <a:pt x="1064" y="5"/>
                </a:lnTo>
                <a:lnTo>
                  <a:pt x="1016" y="9"/>
                </a:lnTo>
                <a:lnTo>
                  <a:pt x="968" y="15"/>
                </a:lnTo>
                <a:lnTo>
                  <a:pt x="920" y="21"/>
                </a:lnTo>
                <a:lnTo>
                  <a:pt x="875" y="30"/>
                </a:lnTo>
                <a:lnTo>
                  <a:pt x="828" y="38"/>
                </a:lnTo>
                <a:lnTo>
                  <a:pt x="784" y="48"/>
                </a:lnTo>
                <a:lnTo>
                  <a:pt x="740" y="59"/>
                </a:lnTo>
                <a:lnTo>
                  <a:pt x="697" y="71"/>
                </a:lnTo>
                <a:lnTo>
                  <a:pt x="654" y="84"/>
                </a:lnTo>
                <a:lnTo>
                  <a:pt x="614" y="96"/>
                </a:lnTo>
                <a:lnTo>
                  <a:pt x="573" y="111"/>
                </a:lnTo>
                <a:lnTo>
                  <a:pt x="534" y="124"/>
                </a:lnTo>
                <a:lnTo>
                  <a:pt x="496" y="139"/>
                </a:lnTo>
                <a:lnTo>
                  <a:pt x="423" y="169"/>
                </a:lnTo>
                <a:lnTo>
                  <a:pt x="355" y="200"/>
                </a:lnTo>
                <a:lnTo>
                  <a:pt x="292" y="232"/>
                </a:lnTo>
                <a:lnTo>
                  <a:pt x="234" y="263"/>
                </a:lnTo>
                <a:lnTo>
                  <a:pt x="181" y="292"/>
                </a:lnTo>
                <a:lnTo>
                  <a:pt x="135" y="319"/>
                </a:lnTo>
                <a:lnTo>
                  <a:pt x="95" y="345"/>
                </a:lnTo>
                <a:lnTo>
                  <a:pt x="61" y="367"/>
                </a:lnTo>
                <a:lnTo>
                  <a:pt x="16" y="399"/>
                </a:lnTo>
                <a:lnTo>
                  <a:pt x="0" y="411"/>
                </a:lnTo>
                <a:lnTo>
                  <a:pt x="0" y="3702"/>
                </a:lnTo>
                <a:lnTo>
                  <a:pt x="16" y="3690"/>
                </a:lnTo>
                <a:lnTo>
                  <a:pt x="61" y="3658"/>
                </a:lnTo>
                <a:lnTo>
                  <a:pt x="95" y="3636"/>
                </a:lnTo>
                <a:lnTo>
                  <a:pt x="135" y="3612"/>
                </a:lnTo>
                <a:lnTo>
                  <a:pt x="181" y="3583"/>
                </a:lnTo>
                <a:lnTo>
                  <a:pt x="234" y="3554"/>
                </a:lnTo>
                <a:lnTo>
                  <a:pt x="292" y="3523"/>
                </a:lnTo>
                <a:lnTo>
                  <a:pt x="355" y="3493"/>
                </a:lnTo>
                <a:lnTo>
                  <a:pt x="423" y="3461"/>
                </a:lnTo>
                <a:lnTo>
                  <a:pt x="496" y="3431"/>
                </a:lnTo>
                <a:lnTo>
                  <a:pt x="534" y="3417"/>
                </a:lnTo>
                <a:lnTo>
                  <a:pt x="573" y="3402"/>
                </a:lnTo>
                <a:lnTo>
                  <a:pt x="614" y="3388"/>
                </a:lnTo>
                <a:lnTo>
                  <a:pt x="654" y="3375"/>
                </a:lnTo>
                <a:lnTo>
                  <a:pt x="697" y="3363"/>
                </a:lnTo>
                <a:lnTo>
                  <a:pt x="740" y="3350"/>
                </a:lnTo>
                <a:lnTo>
                  <a:pt x="784" y="3339"/>
                </a:lnTo>
                <a:lnTo>
                  <a:pt x="828" y="3330"/>
                </a:lnTo>
                <a:lnTo>
                  <a:pt x="875" y="3321"/>
                </a:lnTo>
                <a:lnTo>
                  <a:pt x="920" y="3312"/>
                </a:lnTo>
                <a:lnTo>
                  <a:pt x="968" y="3306"/>
                </a:lnTo>
                <a:lnTo>
                  <a:pt x="1016" y="3300"/>
                </a:lnTo>
                <a:lnTo>
                  <a:pt x="1064" y="3296"/>
                </a:lnTo>
                <a:lnTo>
                  <a:pt x="1113" y="3294"/>
                </a:lnTo>
                <a:lnTo>
                  <a:pt x="1163" y="3292"/>
                </a:lnTo>
                <a:lnTo>
                  <a:pt x="1212" y="3293"/>
                </a:lnTo>
                <a:lnTo>
                  <a:pt x="1264" y="3294"/>
                </a:lnTo>
                <a:lnTo>
                  <a:pt x="1314" y="3298"/>
                </a:lnTo>
                <a:lnTo>
                  <a:pt x="1365" y="3303"/>
                </a:lnTo>
                <a:lnTo>
                  <a:pt x="1417" y="3310"/>
                </a:lnTo>
                <a:lnTo>
                  <a:pt x="1469" y="3320"/>
                </a:lnTo>
                <a:lnTo>
                  <a:pt x="1522" y="3331"/>
                </a:lnTo>
                <a:lnTo>
                  <a:pt x="1575" y="3344"/>
                </a:lnTo>
                <a:lnTo>
                  <a:pt x="1628" y="3359"/>
                </a:lnTo>
                <a:lnTo>
                  <a:pt x="1680" y="3377"/>
                </a:lnTo>
                <a:lnTo>
                  <a:pt x="1733" y="3397"/>
                </a:lnTo>
                <a:lnTo>
                  <a:pt x="1787" y="3420"/>
                </a:lnTo>
                <a:lnTo>
                  <a:pt x="1840" y="3445"/>
                </a:lnTo>
                <a:lnTo>
                  <a:pt x="1894" y="3473"/>
                </a:lnTo>
                <a:lnTo>
                  <a:pt x="1946" y="3504"/>
                </a:lnTo>
                <a:lnTo>
                  <a:pt x="2000" y="3537"/>
                </a:lnTo>
                <a:lnTo>
                  <a:pt x="2053" y="3572"/>
                </a:lnTo>
                <a:lnTo>
                  <a:pt x="2106" y="3612"/>
                </a:lnTo>
                <a:lnTo>
                  <a:pt x="2158" y="3653"/>
                </a:lnTo>
                <a:lnTo>
                  <a:pt x="2211" y="3699"/>
                </a:lnTo>
                <a:lnTo>
                  <a:pt x="2264" y="3746"/>
                </a:lnTo>
                <a:lnTo>
                  <a:pt x="2315" y="3798"/>
                </a:lnTo>
                <a:lnTo>
                  <a:pt x="2368" y="3853"/>
                </a:lnTo>
                <a:lnTo>
                  <a:pt x="2419" y="3911"/>
                </a:lnTo>
                <a:lnTo>
                  <a:pt x="2470" y="3973"/>
                </a:lnTo>
                <a:lnTo>
                  <a:pt x="2521" y="3911"/>
                </a:lnTo>
                <a:lnTo>
                  <a:pt x="2573" y="3853"/>
                </a:lnTo>
                <a:lnTo>
                  <a:pt x="2624" y="3798"/>
                </a:lnTo>
                <a:lnTo>
                  <a:pt x="2676" y="3746"/>
                </a:lnTo>
                <a:lnTo>
                  <a:pt x="2728" y="3699"/>
                </a:lnTo>
                <a:lnTo>
                  <a:pt x="2781" y="3653"/>
                </a:lnTo>
                <a:lnTo>
                  <a:pt x="2834" y="3612"/>
                </a:lnTo>
                <a:lnTo>
                  <a:pt x="2886" y="3572"/>
                </a:lnTo>
                <a:lnTo>
                  <a:pt x="2940" y="3537"/>
                </a:lnTo>
                <a:lnTo>
                  <a:pt x="2993" y="3504"/>
                </a:lnTo>
                <a:lnTo>
                  <a:pt x="3047" y="3473"/>
                </a:lnTo>
                <a:lnTo>
                  <a:pt x="3100" y="3445"/>
                </a:lnTo>
                <a:lnTo>
                  <a:pt x="3154" y="3420"/>
                </a:lnTo>
                <a:lnTo>
                  <a:pt x="3206" y="3397"/>
                </a:lnTo>
                <a:lnTo>
                  <a:pt x="3259" y="3377"/>
                </a:lnTo>
                <a:lnTo>
                  <a:pt x="3313" y="3359"/>
                </a:lnTo>
                <a:lnTo>
                  <a:pt x="3366" y="3344"/>
                </a:lnTo>
                <a:lnTo>
                  <a:pt x="3418" y="3331"/>
                </a:lnTo>
                <a:lnTo>
                  <a:pt x="3470" y="3320"/>
                </a:lnTo>
                <a:lnTo>
                  <a:pt x="3523" y="3310"/>
                </a:lnTo>
                <a:lnTo>
                  <a:pt x="3574" y="3303"/>
                </a:lnTo>
                <a:lnTo>
                  <a:pt x="3626" y="3298"/>
                </a:lnTo>
                <a:lnTo>
                  <a:pt x="3677" y="3294"/>
                </a:lnTo>
                <a:lnTo>
                  <a:pt x="3727" y="3293"/>
                </a:lnTo>
                <a:lnTo>
                  <a:pt x="3778" y="3292"/>
                </a:lnTo>
                <a:lnTo>
                  <a:pt x="3827" y="3294"/>
                </a:lnTo>
                <a:lnTo>
                  <a:pt x="3876" y="3296"/>
                </a:lnTo>
                <a:lnTo>
                  <a:pt x="3925" y="3300"/>
                </a:lnTo>
                <a:lnTo>
                  <a:pt x="3973" y="3306"/>
                </a:lnTo>
                <a:lnTo>
                  <a:pt x="4019" y="3312"/>
                </a:lnTo>
                <a:lnTo>
                  <a:pt x="4066" y="3321"/>
                </a:lnTo>
                <a:lnTo>
                  <a:pt x="4111" y="3330"/>
                </a:lnTo>
                <a:lnTo>
                  <a:pt x="4155" y="3339"/>
                </a:lnTo>
                <a:lnTo>
                  <a:pt x="4199" y="3350"/>
                </a:lnTo>
                <a:lnTo>
                  <a:pt x="4242" y="3363"/>
                </a:lnTo>
                <a:lnTo>
                  <a:pt x="4285" y="3375"/>
                </a:lnTo>
                <a:lnTo>
                  <a:pt x="4327" y="3388"/>
                </a:lnTo>
                <a:lnTo>
                  <a:pt x="4366" y="3402"/>
                </a:lnTo>
                <a:lnTo>
                  <a:pt x="4405" y="3417"/>
                </a:lnTo>
                <a:lnTo>
                  <a:pt x="4444" y="3431"/>
                </a:lnTo>
                <a:lnTo>
                  <a:pt x="4517" y="3461"/>
                </a:lnTo>
                <a:lnTo>
                  <a:pt x="4585" y="3493"/>
                </a:lnTo>
                <a:lnTo>
                  <a:pt x="4648" y="3523"/>
                </a:lnTo>
                <a:lnTo>
                  <a:pt x="4707" y="3554"/>
                </a:lnTo>
                <a:lnTo>
                  <a:pt x="4758" y="3583"/>
                </a:lnTo>
                <a:lnTo>
                  <a:pt x="4805" y="3612"/>
                </a:lnTo>
                <a:lnTo>
                  <a:pt x="4845" y="3636"/>
                </a:lnTo>
                <a:lnTo>
                  <a:pt x="4878" y="3658"/>
                </a:lnTo>
                <a:lnTo>
                  <a:pt x="4924" y="3690"/>
                </a:lnTo>
                <a:lnTo>
                  <a:pt x="4940" y="3702"/>
                </a:lnTo>
                <a:lnTo>
                  <a:pt x="4940" y="411"/>
                </a:lnTo>
                <a:lnTo>
                  <a:pt x="4924" y="399"/>
                </a:lnTo>
                <a:lnTo>
                  <a:pt x="4878" y="367"/>
                </a:lnTo>
                <a:lnTo>
                  <a:pt x="4845" y="345"/>
                </a:lnTo>
                <a:lnTo>
                  <a:pt x="4805" y="319"/>
                </a:lnTo>
                <a:lnTo>
                  <a:pt x="4758" y="292"/>
                </a:lnTo>
                <a:lnTo>
                  <a:pt x="4707" y="263"/>
                </a:lnTo>
                <a:lnTo>
                  <a:pt x="4648" y="232"/>
                </a:lnTo>
                <a:lnTo>
                  <a:pt x="4585" y="200"/>
                </a:lnTo>
                <a:lnTo>
                  <a:pt x="4517" y="169"/>
                </a:lnTo>
                <a:lnTo>
                  <a:pt x="4444" y="139"/>
                </a:lnTo>
                <a:lnTo>
                  <a:pt x="4405" y="124"/>
                </a:lnTo>
                <a:lnTo>
                  <a:pt x="4366" y="111"/>
                </a:lnTo>
                <a:lnTo>
                  <a:pt x="4327" y="96"/>
                </a:lnTo>
                <a:lnTo>
                  <a:pt x="4285" y="84"/>
                </a:lnTo>
                <a:lnTo>
                  <a:pt x="4242" y="71"/>
                </a:lnTo>
                <a:lnTo>
                  <a:pt x="4199" y="59"/>
                </a:lnTo>
                <a:lnTo>
                  <a:pt x="4155" y="48"/>
                </a:lnTo>
                <a:lnTo>
                  <a:pt x="4111" y="38"/>
                </a:lnTo>
                <a:lnTo>
                  <a:pt x="4066" y="30"/>
                </a:lnTo>
                <a:lnTo>
                  <a:pt x="4019" y="21"/>
                </a:lnTo>
                <a:lnTo>
                  <a:pt x="3973" y="15"/>
                </a:lnTo>
                <a:lnTo>
                  <a:pt x="3925" y="9"/>
                </a:lnTo>
                <a:lnTo>
                  <a:pt x="3876" y="5"/>
                </a:lnTo>
                <a:lnTo>
                  <a:pt x="3827" y="2"/>
                </a:lnTo>
                <a:lnTo>
                  <a:pt x="3778" y="0"/>
                </a:lnTo>
                <a:lnTo>
                  <a:pt x="3727" y="0"/>
                </a:lnTo>
                <a:lnTo>
                  <a:pt x="3677" y="3"/>
                </a:lnTo>
                <a:lnTo>
                  <a:pt x="3626" y="6"/>
                </a:lnTo>
                <a:lnTo>
                  <a:pt x="3574" y="11"/>
                </a:lnTo>
                <a:lnTo>
                  <a:pt x="3523" y="19"/>
                </a:lnTo>
                <a:lnTo>
                  <a:pt x="3470" y="27"/>
                </a:lnTo>
                <a:lnTo>
                  <a:pt x="3418" y="38"/>
                </a:lnTo>
                <a:lnTo>
                  <a:pt x="3366" y="52"/>
                </a:lnTo>
                <a:lnTo>
                  <a:pt x="3313" y="68"/>
                </a:lnTo>
                <a:lnTo>
                  <a:pt x="3259" y="86"/>
                </a:lnTo>
                <a:lnTo>
                  <a:pt x="3206" y="106"/>
                </a:lnTo>
                <a:lnTo>
                  <a:pt x="3154" y="128"/>
                </a:lnTo>
                <a:lnTo>
                  <a:pt x="3100" y="154"/>
                </a:lnTo>
                <a:lnTo>
                  <a:pt x="3047" y="182"/>
                </a:lnTo>
                <a:lnTo>
                  <a:pt x="2993" y="211"/>
                </a:lnTo>
                <a:lnTo>
                  <a:pt x="2940" y="244"/>
                </a:lnTo>
                <a:lnTo>
                  <a:pt x="2886" y="281"/>
                </a:lnTo>
                <a:lnTo>
                  <a:pt x="2834" y="320"/>
                </a:lnTo>
                <a:lnTo>
                  <a:pt x="2781" y="362"/>
                </a:lnTo>
                <a:lnTo>
                  <a:pt x="2728" y="407"/>
                </a:lnTo>
                <a:lnTo>
                  <a:pt x="2676" y="455"/>
                </a:lnTo>
                <a:lnTo>
                  <a:pt x="2624" y="507"/>
                </a:lnTo>
                <a:lnTo>
                  <a:pt x="2573" y="562"/>
                </a:lnTo>
                <a:lnTo>
                  <a:pt x="2521" y="619"/>
                </a:lnTo>
                <a:lnTo>
                  <a:pt x="2470" y="681"/>
                </a:lnTo>
                <a:close/>
              </a:path>
            </a:pathLst>
          </a:custGeom>
          <a:blipFill>
            <a:blip r:embed="rId3"/>
            <a:stretch>
              <a:fillRect/>
            </a:stretch>
          </a:blipFill>
          <a:ln>
            <a:solidFill>
              <a:schemeClr val="bg1"/>
            </a:solidFill>
          </a:ln>
          <a:effectLst>
            <a:outerShdw blurRad="63500" sx="102000" sy="102000" algn="ctr" rotWithShape="0">
              <a:prstClr val="black">
                <a:alpha val="40000"/>
              </a:prstClr>
            </a:outerShdw>
          </a:effec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FFFFFF"/>
              </a:solidFill>
            </a:endParaRPr>
          </a:p>
        </p:txBody>
      </p:sp>
      <p:grpSp>
        <p:nvGrpSpPr>
          <p:cNvPr id="29" name="组合 28"/>
          <p:cNvGrpSpPr/>
          <p:nvPr/>
        </p:nvGrpSpPr>
        <p:grpSpPr>
          <a:xfrm>
            <a:off x="8473330" y="1534174"/>
            <a:ext cx="847725" cy="800100"/>
            <a:chOff x="1664137" y="1756891"/>
            <a:chExt cx="847725" cy="800100"/>
          </a:xfrm>
        </p:grpSpPr>
        <p:sp>
          <p:nvSpPr>
            <p:cNvPr id="30" name="椭圆 29"/>
            <p:cNvSpPr/>
            <p:nvPr/>
          </p:nvSpPr>
          <p:spPr>
            <a:xfrm>
              <a:off x="1664137" y="1756891"/>
              <a:ext cx="847725" cy="800100"/>
            </a:xfrm>
            <a:prstGeom prst="ellipse">
              <a:avLst/>
            </a:prstGeom>
            <a:solidFill>
              <a:srgbClr val="EFE9CF"/>
            </a:solidFill>
            <a:ln>
              <a:solidFill>
                <a:srgbClr val="015823"/>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1754869" y="1833775"/>
              <a:ext cx="683062" cy="646331"/>
            </a:xfrm>
            <a:prstGeom prst="rect">
              <a:avLst/>
            </a:prstGeom>
            <a:noFill/>
          </p:spPr>
          <p:txBody>
            <a:bodyPr wrap="square" rtlCol="0">
              <a:spAutoFit/>
            </a:bodyPr>
            <a:lstStyle/>
            <a:p>
              <a:pPr algn="ctr"/>
              <a:r>
                <a:rPr lang="en-US" altLang="zh-CN" sz="3600" dirty="0">
                  <a:solidFill>
                    <a:srgbClr val="015823"/>
                  </a:solidFill>
                  <a:latin typeface="Impact" panose="020B0806030902050204" pitchFamily="34" charset="0"/>
                  <a:ea typeface="微软雅黑" panose="020B0503020204020204" pitchFamily="34" charset="-122"/>
                </a:rPr>
                <a:t>03</a:t>
              </a:r>
              <a:endParaRPr lang="zh-CN" altLang="en-US" sz="3600" dirty="0">
                <a:solidFill>
                  <a:srgbClr val="015823"/>
                </a:solidFill>
                <a:latin typeface="Impact" panose="020B0806030902050204" pitchFamily="34" charset="0"/>
                <a:ea typeface="微软雅黑" panose="020B0503020204020204" pitchFamily="34" charset="-122"/>
              </a:endParaRPr>
            </a:p>
          </p:txBody>
        </p:sp>
      </p:grpSp>
      <p:sp>
        <p:nvSpPr>
          <p:cNvPr id="27" name="文本框 26"/>
          <p:cNvSpPr txBox="1"/>
          <p:nvPr/>
        </p:nvSpPr>
        <p:spPr>
          <a:xfrm>
            <a:off x="7476843" y="3710654"/>
            <a:ext cx="2857500" cy="2339102"/>
          </a:xfrm>
          <a:prstGeom prst="rect">
            <a:avLst/>
          </a:prstGeom>
          <a:noFill/>
        </p:spPr>
        <p:txBody>
          <a:bodyPr wrap="square" rtlCol="0">
            <a:spAutoFit/>
          </a:bodyPr>
          <a:lstStyle/>
          <a:p>
            <a:pPr algn="ctr"/>
            <a:r>
              <a:rPr lang="zh-CN" altLang="en-US" b="1" dirty="0">
                <a:latin typeface="微软雅黑" panose="020B0503020204020204" pitchFamily="34" charset="-122"/>
                <a:ea typeface="微软雅黑" panose="020B0503020204020204" pitchFamily="34" charset="-122"/>
              </a:rPr>
              <a:t>点击添加小标题</a:t>
            </a:r>
            <a:endParaRPr lang="en-US" altLang="zh-CN" sz="1600" dirty="0">
              <a:latin typeface="微软雅黑" panose="020B0503020204020204" pitchFamily="34" charset="-122"/>
              <a:ea typeface="微软雅黑" panose="020B0503020204020204" pitchFamily="34" charset="-122"/>
            </a:endParaRPr>
          </a:p>
          <a:p>
            <a:endParaRPr lang="en-US" altLang="zh-CN" sz="1600" dirty="0">
              <a:latin typeface="微软雅黑" panose="020B0503020204020204" pitchFamily="34" charset="-122"/>
              <a:ea typeface="微软雅黑" panose="020B0503020204020204" pitchFamily="34" charset="-122"/>
            </a:endParaRPr>
          </a:p>
          <a:p>
            <a:r>
              <a:rPr lang="zh-CN" altLang="en-US" sz="1600" dirty="0">
                <a:latin typeface="微软雅黑" panose="020B0503020204020204" pitchFamily="34" charset="-122"/>
                <a:ea typeface="微软雅黑" panose="020B0503020204020204" pitchFamily="34" charset="-122"/>
              </a:rPr>
              <a:t>公元前</a:t>
            </a:r>
            <a:r>
              <a:rPr lang="en-US" altLang="zh-CN" sz="1600" dirty="0">
                <a:latin typeface="微软雅黑" panose="020B0503020204020204" pitchFamily="34" charset="-122"/>
                <a:ea typeface="微软雅黑" panose="020B0503020204020204" pitchFamily="34" charset="-122"/>
              </a:rPr>
              <a:t>278</a:t>
            </a:r>
            <a:r>
              <a:rPr lang="zh-CN" altLang="en-US" sz="1600" dirty="0">
                <a:latin typeface="微软雅黑" panose="020B0503020204020204" pitchFamily="34" charset="-122"/>
                <a:ea typeface="微软雅黑" panose="020B0503020204020204" pitchFamily="34" charset="-122"/>
              </a:rPr>
              <a:t>年，秦军攻破楚国京都屈原眼看自己的祖国被侵略心如刀割但是始终不忍舍弃自己的祖国，于五月五日在写下了绝笔作怀沙之后，抱石投汨罗江身死，以自己的生命谱写了一曲壮丽的爱国主义乐章。</a:t>
            </a:r>
            <a:endParaRPr lang="zh-CN" altLang="en-US" sz="1600" dirty="0">
              <a:latin typeface="微软雅黑" panose="020B0503020204020204" pitchFamily="34" charset="-122"/>
              <a:ea typeface="微软雅黑" panose="020B0503020204020204" pitchFamily="34" charset="-122"/>
            </a:endParaRPr>
          </a:p>
        </p:txBody>
      </p:sp>
      <p:cxnSp>
        <p:nvCxnSpPr>
          <p:cNvPr id="33" name="直接连接符 32"/>
          <p:cNvCxnSpPr/>
          <p:nvPr/>
        </p:nvCxnSpPr>
        <p:spPr>
          <a:xfrm>
            <a:off x="3905250" y="1934223"/>
            <a:ext cx="0" cy="4115533"/>
          </a:xfrm>
          <a:prstGeom prst="line">
            <a:avLst/>
          </a:prstGeom>
          <a:ln>
            <a:solidFill>
              <a:srgbClr val="015823"/>
            </a:solidFill>
            <a:prstDash val="dash"/>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7258050" y="1934222"/>
            <a:ext cx="0" cy="4115533"/>
          </a:xfrm>
          <a:prstGeom prst="line">
            <a:avLst/>
          </a:prstGeom>
          <a:ln>
            <a:solidFill>
              <a:srgbClr val="015823"/>
            </a:solidFill>
            <a:prstDash val="dash"/>
          </a:ln>
        </p:spPr>
        <p:style>
          <a:lnRef idx="1">
            <a:schemeClr val="accent1"/>
          </a:lnRef>
          <a:fillRef idx="0">
            <a:schemeClr val="accent1"/>
          </a:fillRef>
          <a:effectRef idx="0">
            <a:schemeClr val="accent1"/>
          </a:effectRef>
          <a:fontRef idx="minor">
            <a:schemeClr val="tx1"/>
          </a:fontRef>
        </p:style>
      </p:cxnSp>
      <p:grpSp>
        <p:nvGrpSpPr>
          <p:cNvPr id="39" name="组合 38"/>
          <p:cNvGrpSpPr/>
          <p:nvPr/>
        </p:nvGrpSpPr>
        <p:grpSpPr>
          <a:xfrm>
            <a:off x="10953750" y="394482"/>
            <a:ext cx="1028700" cy="1053318"/>
            <a:chOff x="10953750" y="394482"/>
            <a:chExt cx="1028700" cy="1053318"/>
          </a:xfrm>
        </p:grpSpPr>
        <p:sp>
          <p:nvSpPr>
            <p:cNvPr id="37" name="椭圆 36"/>
            <p:cNvSpPr/>
            <p:nvPr/>
          </p:nvSpPr>
          <p:spPr>
            <a:xfrm>
              <a:off x="10953750" y="447675"/>
              <a:ext cx="1028700" cy="1000125"/>
            </a:xfrm>
            <a:prstGeom prst="ellipse">
              <a:avLst/>
            </a:prstGeom>
            <a:solidFill>
              <a:srgbClr val="EFE9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37"/>
            <p:cNvSpPr txBox="1"/>
            <p:nvPr/>
          </p:nvSpPr>
          <p:spPr>
            <a:xfrm>
              <a:off x="11032562" y="394482"/>
              <a:ext cx="842809" cy="1015663"/>
            </a:xfrm>
            <a:prstGeom prst="rect">
              <a:avLst/>
            </a:prstGeom>
            <a:noFill/>
          </p:spPr>
          <p:txBody>
            <a:bodyPr wrap="square" rtlCol="0">
              <a:spAutoFit/>
            </a:bodyPr>
            <a:lstStyle/>
            <a:p>
              <a:pPr algn="ctr"/>
              <a:r>
                <a:rPr lang="zh-CN" altLang="en-US" sz="6000" dirty="0">
                  <a:solidFill>
                    <a:srgbClr val="1A5044"/>
                  </a:solidFill>
                  <a:latin typeface="钟齐志莽行书" panose="02010600030101010101" pitchFamily="2" charset="-122"/>
                  <a:ea typeface="钟齐志莽行书" panose="02010600030101010101" pitchFamily="2" charset="-122"/>
                </a:rPr>
                <a:t>壹</a:t>
              </a:r>
              <a:endParaRPr lang="zh-CN" altLang="en-US" sz="6000" dirty="0">
                <a:solidFill>
                  <a:srgbClr val="1A5044"/>
                </a:solidFill>
                <a:latin typeface="钟齐志莽行书" panose="02010600030101010101" pitchFamily="2" charset="-122"/>
                <a:ea typeface="钟齐志莽行书" panose="02010600030101010101" pitchFamily="2" charset="-122"/>
              </a:endParaRPr>
            </a:p>
          </p:txBody>
        </p:sp>
      </p:gr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childTnLst>
                          </p:cTn>
                        </p:par>
                        <p:par>
                          <p:cTn id="12" fill="hold">
                            <p:stCondLst>
                              <p:cond delay="1000"/>
                            </p:stCondLst>
                            <p:childTnLst>
                              <p:par>
                                <p:cTn id="13" presetID="6" presetClass="entr" presetSubtype="16" fill="hold"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circle(in)">
                                      <p:cBhvr>
                                        <p:cTn id="15" dur="2000"/>
                                        <p:tgtEl>
                                          <p:spTgt spid="39"/>
                                        </p:tgtEl>
                                      </p:cBhvr>
                                    </p:animEffect>
                                  </p:childTnLst>
                                </p:cTn>
                              </p:par>
                            </p:childTnLst>
                          </p:cTn>
                        </p:par>
                        <p:par>
                          <p:cTn id="16" fill="hold">
                            <p:stCondLst>
                              <p:cond delay="3000"/>
                            </p:stCondLst>
                            <p:childTnLst>
                              <p:par>
                                <p:cTn id="17" presetID="25" presetClass="entr" presetSubtype="0"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p:cTn id="19" dur="500" decel="50000" fill="hold">
                                          <p:stCondLst>
                                            <p:cond delay="0"/>
                                          </p:stCondLst>
                                        </p:cTn>
                                        <p:tgtEl>
                                          <p:spTgt spid="15"/>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15"/>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15"/>
                                        </p:tgtEl>
                                        <p:attrNameLst>
                                          <p:attrName>ppt_w</p:attrName>
                                        </p:attrNameLst>
                                      </p:cBhvr>
                                      <p:tavLst>
                                        <p:tav tm="0">
                                          <p:val>
                                            <p:strVal val="#ppt_w*.05"/>
                                          </p:val>
                                        </p:tav>
                                        <p:tav tm="100000">
                                          <p:val>
                                            <p:strVal val="#ppt_w"/>
                                          </p:val>
                                        </p:tav>
                                      </p:tavLst>
                                    </p:anim>
                                    <p:anim calcmode="lin" valueType="num">
                                      <p:cBhvr>
                                        <p:cTn id="22" dur="1000" fill="hold"/>
                                        <p:tgtEl>
                                          <p:spTgt spid="15"/>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15"/>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15"/>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15"/>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15"/>
                                        </p:tgtEl>
                                      </p:cBhvr>
                                    </p:animEffect>
                                  </p:childTnLst>
                                </p:cTn>
                              </p:par>
                            </p:childTnLst>
                          </p:cTn>
                        </p:par>
                        <p:par>
                          <p:cTn id="27" fill="hold">
                            <p:stCondLst>
                              <p:cond delay="4000"/>
                            </p:stCondLst>
                            <p:childTnLst>
                              <p:par>
                                <p:cTn id="28" presetID="25" presetClass="entr" presetSubtype="0" fill="hold" grpId="0" nodeType="afterEffect">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cBhvr>
                                        <p:cTn id="30" dur="500" decel="50000" fill="hold">
                                          <p:stCondLst>
                                            <p:cond delay="0"/>
                                          </p:stCondLst>
                                        </p:cTn>
                                        <p:tgtEl>
                                          <p:spTgt spid="21"/>
                                        </p:tgtEl>
                                        <p:attrNameLst>
                                          <p:attrName>style.rotation</p:attrName>
                                        </p:attrNameLst>
                                      </p:cBhvr>
                                      <p:tavLst>
                                        <p:tav tm="0">
                                          <p:val>
                                            <p:fltVal val="-90"/>
                                          </p:val>
                                        </p:tav>
                                        <p:tav tm="100000">
                                          <p:val>
                                            <p:fltVal val="0"/>
                                          </p:val>
                                        </p:tav>
                                      </p:tavLst>
                                    </p:anim>
                                    <p:anim calcmode="lin" valueType="num">
                                      <p:cBhvr>
                                        <p:cTn id="31" dur="500" decel="50000" fill="hold">
                                          <p:stCondLst>
                                            <p:cond delay="0"/>
                                          </p:stCondLst>
                                        </p:cTn>
                                        <p:tgtEl>
                                          <p:spTgt spid="21"/>
                                        </p:tgtEl>
                                        <p:attrNameLst>
                                          <p:attrName>ppt_w</p:attrName>
                                        </p:attrNameLst>
                                      </p:cBhvr>
                                      <p:tavLst>
                                        <p:tav tm="0">
                                          <p:val>
                                            <p:strVal val="#ppt_w"/>
                                          </p:val>
                                        </p:tav>
                                        <p:tav tm="100000">
                                          <p:val>
                                            <p:strVal val="#ppt_w*.05"/>
                                          </p:val>
                                        </p:tav>
                                      </p:tavLst>
                                    </p:anim>
                                    <p:anim calcmode="lin" valueType="num">
                                      <p:cBhvr>
                                        <p:cTn id="32" dur="500" accel="50000" fill="hold">
                                          <p:stCondLst>
                                            <p:cond delay="500"/>
                                          </p:stCondLst>
                                        </p:cTn>
                                        <p:tgtEl>
                                          <p:spTgt spid="21"/>
                                        </p:tgtEl>
                                        <p:attrNameLst>
                                          <p:attrName>ppt_w</p:attrName>
                                        </p:attrNameLst>
                                      </p:cBhvr>
                                      <p:tavLst>
                                        <p:tav tm="0">
                                          <p:val>
                                            <p:strVal val="#ppt_w*.05"/>
                                          </p:val>
                                        </p:tav>
                                        <p:tav tm="100000">
                                          <p:val>
                                            <p:strVal val="#ppt_w"/>
                                          </p:val>
                                        </p:tav>
                                      </p:tavLst>
                                    </p:anim>
                                    <p:anim calcmode="lin" valueType="num">
                                      <p:cBhvr>
                                        <p:cTn id="33" dur="1000" fill="hold"/>
                                        <p:tgtEl>
                                          <p:spTgt spid="21"/>
                                        </p:tgtEl>
                                        <p:attrNameLst>
                                          <p:attrName>ppt_h</p:attrName>
                                        </p:attrNameLst>
                                      </p:cBhvr>
                                      <p:tavLst>
                                        <p:tav tm="0">
                                          <p:val>
                                            <p:strVal val="#ppt_h"/>
                                          </p:val>
                                        </p:tav>
                                        <p:tav tm="100000">
                                          <p:val>
                                            <p:strVal val="#ppt_h"/>
                                          </p:val>
                                        </p:tav>
                                      </p:tavLst>
                                    </p:anim>
                                    <p:anim calcmode="lin" valueType="num">
                                      <p:cBhvr>
                                        <p:cTn id="34" dur="500" decel="50000" fill="hold">
                                          <p:stCondLst>
                                            <p:cond delay="0"/>
                                          </p:stCondLst>
                                        </p:cTn>
                                        <p:tgtEl>
                                          <p:spTgt spid="21"/>
                                        </p:tgtEl>
                                        <p:attrNameLst>
                                          <p:attrName>ppt_x</p:attrName>
                                        </p:attrNameLst>
                                      </p:cBhvr>
                                      <p:tavLst>
                                        <p:tav tm="0">
                                          <p:val>
                                            <p:strVal val="#ppt_x+.4"/>
                                          </p:val>
                                        </p:tav>
                                        <p:tav tm="100000">
                                          <p:val>
                                            <p:strVal val="#ppt_x"/>
                                          </p:val>
                                        </p:tav>
                                      </p:tavLst>
                                    </p:anim>
                                    <p:anim calcmode="lin" valueType="num">
                                      <p:cBhvr>
                                        <p:cTn id="35" dur="500" decel="50000" fill="hold">
                                          <p:stCondLst>
                                            <p:cond delay="0"/>
                                          </p:stCondLst>
                                        </p:cTn>
                                        <p:tgtEl>
                                          <p:spTgt spid="21"/>
                                        </p:tgtEl>
                                        <p:attrNameLst>
                                          <p:attrName>ppt_y</p:attrName>
                                        </p:attrNameLst>
                                      </p:cBhvr>
                                      <p:tavLst>
                                        <p:tav tm="0">
                                          <p:val>
                                            <p:strVal val="#ppt_y-.2"/>
                                          </p:val>
                                        </p:tav>
                                        <p:tav tm="100000">
                                          <p:val>
                                            <p:strVal val="#ppt_y+.1"/>
                                          </p:val>
                                        </p:tav>
                                      </p:tavLst>
                                    </p:anim>
                                    <p:anim calcmode="lin" valueType="num">
                                      <p:cBhvr>
                                        <p:cTn id="36" dur="500" accel="50000" fill="hold">
                                          <p:stCondLst>
                                            <p:cond delay="500"/>
                                          </p:stCondLst>
                                        </p:cTn>
                                        <p:tgtEl>
                                          <p:spTgt spid="21"/>
                                        </p:tgtEl>
                                        <p:attrNameLst>
                                          <p:attrName>ppt_y</p:attrName>
                                        </p:attrNameLst>
                                      </p:cBhvr>
                                      <p:tavLst>
                                        <p:tav tm="0">
                                          <p:val>
                                            <p:strVal val="#ppt_y+.1"/>
                                          </p:val>
                                        </p:tav>
                                        <p:tav tm="100000">
                                          <p:val>
                                            <p:strVal val="#ppt_y"/>
                                          </p:val>
                                        </p:tav>
                                      </p:tavLst>
                                    </p:anim>
                                    <p:animEffect transition="in" filter="fade">
                                      <p:cBhvr>
                                        <p:cTn id="37" dur="1000" decel="50000">
                                          <p:stCondLst>
                                            <p:cond delay="0"/>
                                          </p:stCondLst>
                                        </p:cTn>
                                        <p:tgtEl>
                                          <p:spTgt spid="21"/>
                                        </p:tgtEl>
                                      </p:cBhvr>
                                    </p:animEffect>
                                  </p:childTnLst>
                                </p:cTn>
                              </p:par>
                            </p:childTnLst>
                          </p:cTn>
                        </p:par>
                        <p:par>
                          <p:cTn id="38" fill="hold">
                            <p:stCondLst>
                              <p:cond delay="5000"/>
                            </p:stCondLst>
                            <p:childTnLst>
                              <p:par>
                                <p:cTn id="39" presetID="25" presetClass="entr" presetSubtype="0" fill="hold" grpId="0" nodeType="afterEffect">
                                  <p:stCondLst>
                                    <p:cond delay="0"/>
                                  </p:stCondLst>
                                  <p:childTnLst>
                                    <p:set>
                                      <p:cBhvr>
                                        <p:cTn id="40" dur="1" fill="hold">
                                          <p:stCondLst>
                                            <p:cond delay="0"/>
                                          </p:stCondLst>
                                        </p:cTn>
                                        <p:tgtEl>
                                          <p:spTgt spid="28"/>
                                        </p:tgtEl>
                                        <p:attrNameLst>
                                          <p:attrName>style.visibility</p:attrName>
                                        </p:attrNameLst>
                                      </p:cBhvr>
                                      <p:to>
                                        <p:strVal val="visible"/>
                                      </p:to>
                                    </p:set>
                                    <p:anim calcmode="lin" valueType="num">
                                      <p:cBhvr>
                                        <p:cTn id="41" dur="500" decel="50000" fill="hold">
                                          <p:stCondLst>
                                            <p:cond delay="0"/>
                                          </p:stCondLst>
                                        </p:cTn>
                                        <p:tgtEl>
                                          <p:spTgt spid="28"/>
                                        </p:tgtEl>
                                        <p:attrNameLst>
                                          <p:attrName>style.rotation</p:attrName>
                                        </p:attrNameLst>
                                      </p:cBhvr>
                                      <p:tavLst>
                                        <p:tav tm="0">
                                          <p:val>
                                            <p:fltVal val="-90"/>
                                          </p:val>
                                        </p:tav>
                                        <p:tav tm="100000">
                                          <p:val>
                                            <p:fltVal val="0"/>
                                          </p:val>
                                        </p:tav>
                                      </p:tavLst>
                                    </p:anim>
                                    <p:anim calcmode="lin" valueType="num">
                                      <p:cBhvr>
                                        <p:cTn id="42" dur="500" decel="50000" fill="hold">
                                          <p:stCondLst>
                                            <p:cond delay="0"/>
                                          </p:stCondLst>
                                        </p:cTn>
                                        <p:tgtEl>
                                          <p:spTgt spid="28"/>
                                        </p:tgtEl>
                                        <p:attrNameLst>
                                          <p:attrName>ppt_w</p:attrName>
                                        </p:attrNameLst>
                                      </p:cBhvr>
                                      <p:tavLst>
                                        <p:tav tm="0">
                                          <p:val>
                                            <p:strVal val="#ppt_w"/>
                                          </p:val>
                                        </p:tav>
                                        <p:tav tm="100000">
                                          <p:val>
                                            <p:strVal val="#ppt_w*.05"/>
                                          </p:val>
                                        </p:tav>
                                      </p:tavLst>
                                    </p:anim>
                                    <p:anim calcmode="lin" valueType="num">
                                      <p:cBhvr>
                                        <p:cTn id="43" dur="500" accel="50000" fill="hold">
                                          <p:stCondLst>
                                            <p:cond delay="500"/>
                                          </p:stCondLst>
                                        </p:cTn>
                                        <p:tgtEl>
                                          <p:spTgt spid="28"/>
                                        </p:tgtEl>
                                        <p:attrNameLst>
                                          <p:attrName>ppt_w</p:attrName>
                                        </p:attrNameLst>
                                      </p:cBhvr>
                                      <p:tavLst>
                                        <p:tav tm="0">
                                          <p:val>
                                            <p:strVal val="#ppt_w*.05"/>
                                          </p:val>
                                        </p:tav>
                                        <p:tav tm="100000">
                                          <p:val>
                                            <p:strVal val="#ppt_w"/>
                                          </p:val>
                                        </p:tav>
                                      </p:tavLst>
                                    </p:anim>
                                    <p:anim calcmode="lin" valueType="num">
                                      <p:cBhvr>
                                        <p:cTn id="44" dur="1000" fill="hold"/>
                                        <p:tgtEl>
                                          <p:spTgt spid="28"/>
                                        </p:tgtEl>
                                        <p:attrNameLst>
                                          <p:attrName>ppt_h</p:attrName>
                                        </p:attrNameLst>
                                      </p:cBhvr>
                                      <p:tavLst>
                                        <p:tav tm="0">
                                          <p:val>
                                            <p:strVal val="#ppt_h"/>
                                          </p:val>
                                        </p:tav>
                                        <p:tav tm="100000">
                                          <p:val>
                                            <p:strVal val="#ppt_h"/>
                                          </p:val>
                                        </p:tav>
                                      </p:tavLst>
                                    </p:anim>
                                    <p:anim calcmode="lin" valueType="num">
                                      <p:cBhvr>
                                        <p:cTn id="45" dur="500" decel="50000" fill="hold">
                                          <p:stCondLst>
                                            <p:cond delay="0"/>
                                          </p:stCondLst>
                                        </p:cTn>
                                        <p:tgtEl>
                                          <p:spTgt spid="28"/>
                                        </p:tgtEl>
                                        <p:attrNameLst>
                                          <p:attrName>ppt_x</p:attrName>
                                        </p:attrNameLst>
                                      </p:cBhvr>
                                      <p:tavLst>
                                        <p:tav tm="0">
                                          <p:val>
                                            <p:strVal val="#ppt_x+.4"/>
                                          </p:val>
                                        </p:tav>
                                        <p:tav tm="100000">
                                          <p:val>
                                            <p:strVal val="#ppt_x"/>
                                          </p:val>
                                        </p:tav>
                                      </p:tavLst>
                                    </p:anim>
                                    <p:anim calcmode="lin" valueType="num">
                                      <p:cBhvr>
                                        <p:cTn id="46" dur="500" decel="50000" fill="hold">
                                          <p:stCondLst>
                                            <p:cond delay="0"/>
                                          </p:stCondLst>
                                        </p:cTn>
                                        <p:tgtEl>
                                          <p:spTgt spid="28"/>
                                        </p:tgtEl>
                                        <p:attrNameLst>
                                          <p:attrName>ppt_y</p:attrName>
                                        </p:attrNameLst>
                                      </p:cBhvr>
                                      <p:tavLst>
                                        <p:tav tm="0">
                                          <p:val>
                                            <p:strVal val="#ppt_y-.2"/>
                                          </p:val>
                                        </p:tav>
                                        <p:tav tm="100000">
                                          <p:val>
                                            <p:strVal val="#ppt_y+.1"/>
                                          </p:val>
                                        </p:tav>
                                      </p:tavLst>
                                    </p:anim>
                                    <p:anim calcmode="lin" valueType="num">
                                      <p:cBhvr>
                                        <p:cTn id="47" dur="500" accel="50000" fill="hold">
                                          <p:stCondLst>
                                            <p:cond delay="500"/>
                                          </p:stCondLst>
                                        </p:cTn>
                                        <p:tgtEl>
                                          <p:spTgt spid="28"/>
                                        </p:tgtEl>
                                        <p:attrNameLst>
                                          <p:attrName>ppt_y</p:attrName>
                                        </p:attrNameLst>
                                      </p:cBhvr>
                                      <p:tavLst>
                                        <p:tav tm="0">
                                          <p:val>
                                            <p:strVal val="#ppt_y+.1"/>
                                          </p:val>
                                        </p:tav>
                                        <p:tav tm="100000">
                                          <p:val>
                                            <p:strVal val="#ppt_y"/>
                                          </p:val>
                                        </p:tav>
                                      </p:tavLst>
                                    </p:anim>
                                    <p:animEffect transition="in" filter="fade">
                                      <p:cBhvr>
                                        <p:cTn id="48" dur="1000" decel="50000">
                                          <p:stCondLst>
                                            <p:cond delay="0"/>
                                          </p:stCondLst>
                                        </p:cTn>
                                        <p:tgtEl>
                                          <p:spTgt spid="28"/>
                                        </p:tgtEl>
                                      </p:cBhvr>
                                    </p:animEffect>
                                  </p:childTnLst>
                                </p:cTn>
                              </p:par>
                            </p:childTnLst>
                          </p:cTn>
                        </p:par>
                        <p:par>
                          <p:cTn id="49" fill="hold">
                            <p:stCondLst>
                              <p:cond delay="6000"/>
                            </p:stCondLst>
                            <p:childTnLst>
                              <p:par>
                                <p:cTn id="50" presetID="16" presetClass="entr" presetSubtype="21" fill="hold" nodeType="after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barn(inVertical)">
                                      <p:cBhvr>
                                        <p:cTn id="52" dur="1000"/>
                                        <p:tgtEl>
                                          <p:spTgt spid="6"/>
                                        </p:tgtEl>
                                      </p:cBhvr>
                                    </p:animEffect>
                                  </p:childTnLst>
                                </p:cTn>
                              </p:par>
                              <p:par>
                                <p:cTn id="53" presetID="42" presetClass="entr" presetSubtype="0" fill="hold" grpId="0" nodeType="with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1000"/>
                                        <p:tgtEl>
                                          <p:spTgt spid="16"/>
                                        </p:tgtEl>
                                      </p:cBhvr>
                                    </p:animEffect>
                                    <p:anim calcmode="lin" valueType="num">
                                      <p:cBhvr>
                                        <p:cTn id="56" dur="1000" fill="hold"/>
                                        <p:tgtEl>
                                          <p:spTgt spid="16"/>
                                        </p:tgtEl>
                                        <p:attrNameLst>
                                          <p:attrName>ppt_x</p:attrName>
                                        </p:attrNameLst>
                                      </p:cBhvr>
                                      <p:tavLst>
                                        <p:tav tm="0">
                                          <p:val>
                                            <p:strVal val="#ppt_x"/>
                                          </p:val>
                                        </p:tav>
                                        <p:tav tm="100000">
                                          <p:val>
                                            <p:strVal val="#ppt_x"/>
                                          </p:val>
                                        </p:tav>
                                      </p:tavLst>
                                    </p:anim>
                                    <p:anim calcmode="lin" valueType="num">
                                      <p:cBhvr>
                                        <p:cTn id="57" dur="1000" fill="hold"/>
                                        <p:tgtEl>
                                          <p:spTgt spid="16"/>
                                        </p:tgtEl>
                                        <p:attrNameLst>
                                          <p:attrName>ppt_y</p:attrName>
                                        </p:attrNameLst>
                                      </p:cBhvr>
                                      <p:tavLst>
                                        <p:tav tm="0">
                                          <p:val>
                                            <p:strVal val="#ppt_y+.1"/>
                                          </p:val>
                                        </p:tav>
                                        <p:tav tm="100000">
                                          <p:val>
                                            <p:strVal val="#ppt_y"/>
                                          </p:val>
                                        </p:tav>
                                      </p:tavLst>
                                    </p:anim>
                                  </p:childTnLst>
                                </p:cTn>
                              </p:par>
                            </p:childTnLst>
                          </p:cTn>
                        </p:par>
                        <p:par>
                          <p:cTn id="58" fill="hold">
                            <p:stCondLst>
                              <p:cond delay="7000"/>
                            </p:stCondLst>
                            <p:childTnLst>
                              <p:par>
                                <p:cTn id="59" presetID="16" presetClass="entr" presetSubtype="21" fill="hold" nodeType="after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barn(inVertical)">
                                      <p:cBhvr>
                                        <p:cTn id="61" dur="1000"/>
                                        <p:tgtEl>
                                          <p:spTgt spid="22"/>
                                        </p:tgtEl>
                                      </p:cBhvr>
                                    </p:animEffect>
                                  </p:childTnLst>
                                </p:cTn>
                              </p:par>
                              <p:par>
                                <p:cTn id="62" presetID="42" presetClass="entr" presetSubtype="0" fill="hold" grpId="0" nodeType="withEffect">
                                  <p:stCondLst>
                                    <p:cond delay="0"/>
                                  </p:stCondLst>
                                  <p:childTnLst>
                                    <p:set>
                                      <p:cBhvr>
                                        <p:cTn id="63" dur="1" fill="hold">
                                          <p:stCondLst>
                                            <p:cond delay="0"/>
                                          </p:stCondLst>
                                        </p:cTn>
                                        <p:tgtEl>
                                          <p:spTgt spid="20"/>
                                        </p:tgtEl>
                                        <p:attrNameLst>
                                          <p:attrName>style.visibility</p:attrName>
                                        </p:attrNameLst>
                                      </p:cBhvr>
                                      <p:to>
                                        <p:strVal val="visible"/>
                                      </p:to>
                                    </p:set>
                                    <p:animEffect transition="in" filter="fade">
                                      <p:cBhvr>
                                        <p:cTn id="64" dur="1000"/>
                                        <p:tgtEl>
                                          <p:spTgt spid="20"/>
                                        </p:tgtEl>
                                      </p:cBhvr>
                                    </p:animEffect>
                                    <p:anim calcmode="lin" valueType="num">
                                      <p:cBhvr>
                                        <p:cTn id="65" dur="1000" fill="hold"/>
                                        <p:tgtEl>
                                          <p:spTgt spid="20"/>
                                        </p:tgtEl>
                                        <p:attrNameLst>
                                          <p:attrName>ppt_x</p:attrName>
                                        </p:attrNameLst>
                                      </p:cBhvr>
                                      <p:tavLst>
                                        <p:tav tm="0">
                                          <p:val>
                                            <p:strVal val="#ppt_x"/>
                                          </p:val>
                                        </p:tav>
                                        <p:tav tm="100000">
                                          <p:val>
                                            <p:strVal val="#ppt_x"/>
                                          </p:val>
                                        </p:tav>
                                      </p:tavLst>
                                    </p:anim>
                                    <p:anim calcmode="lin" valueType="num">
                                      <p:cBhvr>
                                        <p:cTn id="66" dur="1000" fill="hold"/>
                                        <p:tgtEl>
                                          <p:spTgt spid="20"/>
                                        </p:tgtEl>
                                        <p:attrNameLst>
                                          <p:attrName>ppt_y</p:attrName>
                                        </p:attrNameLst>
                                      </p:cBhvr>
                                      <p:tavLst>
                                        <p:tav tm="0">
                                          <p:val>
                                            <p:strVal val="#ppt_y+.1"/>
                                          </p:val>
                                        </p:tav>
                                        <p:tav tm="100000">
                                          <p:val>
                                            <p:strVal val="#ppt_y"/>
                                          </p:val>
                                        </p:tav>
                                      </p:tavLst>
                                    </p:anim>
                                  </p:childTnLst>
                                </p:cTn>
                              </p:par>
                            </p:childTnLst>
                          </p:cTn>
                        </p:par>
                        <p:par>
                          <p:cTn id="67" fill="hold">
                            <p:stCondLst>
                              <p:cond delay="8000"/>
                            </p:stCondLst>
                            <p:childTnLst>
                              <p:par>
                                <p:cTn id="68" presetID="16" presetClass="entr" presetSubtype="21" fill="hold" nodeType="after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barn(inVertical)">
                                      <p:cBhvr>
                                        <p:cTn id="70" dur="1000"/>
                                        <p:tgtEl>
                                          <p:spTgt spid="29"/>
                                        </p:tgtEl>
                                      </p:cBhvr>
                                    </p:animEffect>
                                  </p:childTnLst>
                                </p:cTn>
                              </p:par>
                              <p:par>
                                <p:cTn id="71" presetID="42" presetClass="entr" presetSubtype="0" fill="hold" grpId="0" nodeType="withEffect">
                                  <p:stCondLst>
                                    <p:cond delay="0"/>
                                  </p:stCondLst>
                                  <p:childTnLst>
                                    <p:set>
                                      <p:cBhvr>
                                        <p:cTn id="72" dur="1" fill="hold">
                                          <p:stCondLst>
                                            <p:cond delay="0"/>
                                          </p:stCondLst>
                                        </p:cTn>
                                        <p:tgtEl>
                                          <p:spTgt spid="27"/>
                                        </p:tgtEl>
                                        <p:attrNameLst>
                                          <p:attrName>style.visibility</p:attrName>
                                        </p:attrNameLst>
                                      </p:cBhvr>
                                      <p:to>
                                        <p:strVal val="visible"/>
                                      </p:to>
                                    </p:set>
                                    <p:animEffect transition="in" filter="fade">
                                      <p:cBhvr>
                                        <p:cTn id="73" dur="1000"/>
                                        <p:tgtEl>
                                          <p:spTgt spid="27"/>
                                        </p:tgtEl>
                                      </p:cBhvr>
                                    </p:animEffect>
                                    <p:anim calcmode="lin" valueType="num">
                                      <p:cBhvr>
                                        <p:cTn id="74" dur="1000" fill="hold"/>
                                        <p:tgtEl>
                                          <p:spTgt spid="27"/>
                                        </p:tgtEl>
                                        <p:attrNameLst>
                                          <p:attrName>ppt_x</p:attrName>
                                        </p:attrNameLst>
                                      </p:cBhvr>
                                      <p:tavLst>
                                        <p:tav tm="0">
                                          <p:val>
                                            <p:strVal val="#ppt_x"/>
                                          </p:val>
                                        </p:tav>
                                        <p:tav tm="100000">
                                          <p:val>
                                            <p:strVal val="#ppt_x"/>
                                          </p:val>
                                        </p:tav>
                                      </p:tavLst>
                                    </p:anim>
                                    <p:anim calcmode="lin" valueType="num">
                                      <p:cBhvr>
                                        <p:cTn id="75" dur="1000" fill="hold"/>
                                        <p:tgtEl>
                                          <p:spTgt spid="27"/>
                                        </p:tgtEl>
                                        <p:attrNameLst>
                                          <p:attrName>ppt_y</p:attrName>
                                        </p:attrNameLst>
                                      </p:cBhvr>
                                      <p:tavLst>
                                        <p:tav tm="0">
                                          <p:val>
                                            <p:strVal val="#ppt_y+.1"/>
                                          </p:val>
                                        </p:tav>
                                        <p:tav tm="100000">
                                          <p:val>
                                            <p:strVal val="#ppt_y"/>
                                          </p:val>
                                        </p:tav>
                                      </p:tavLst>
                                    </p:anim>
                                  </p:childTnLst>
                                </p:cTn>
                              </p:par>
                            </p:childTnLst>
                          </p:cTn>
                        </p:par>
                        <p:par>
                          <p:cTn id="76" fill="hold">
                            <p:stCondLst>
                              <p:cond delay="9000"/>
                            </p:stCondLst>
                            <p:childTnLst>
                              <p:par>
                                <p:cTn id="77" presetID="22" presetClass="entr" presetSubtype="4" fill="hold" nodeType="afterEffect">
                                  <p:stCondLst>
                                    <p:cond delay="0"/>
                                  </p:stCondLst>
                                  <p:childTnLst>
                                    <p:set>
                                      <p:cBhvr>
                                        <p:cTn id="78" dur="1" fill="hold">
                                          <p:stCondLst>
                                            <p:cond delay="0"/>
                                          </p:stCondLst>
                                        </p:cTn>
                                        <p:tgtEl>
                                          <p:spTgt spid="33"/>
                                        </p:tgtEl>
                                        <p:attrNameLst>
                                          <p:attrName>style.visibility</p:attrName>
                                        </p:attrNameLst>
                                      </p:cBhvr>
                                      <p:to>
                                        <p:strVal val="visible"/>
                                      </p:to>
                                    </p:set>
                                    <p:animEffect transition="in" filter="wipe(down)">
                                      <p:cBhvr>
                                        <p:cTn id="79" dur="500"/>
                                        <p:tgtEl>
                                          <p:spTgt spid="33"/>
                                        </p:tgtEl>
                                      </p:cBhvr>
                                    </p:animEffect>
                                  </p:childTnLst>
                                </p:cTn>
                              </p:par>
                            </p:childTnLst>
                          </p:cTn>
                        </p:par>
                        <p:par>
                          <p:cTn id="80" fill="hold">
                            <p:stCondLst>
                              <p:cond delay="9500"/>
                            </p:stCondLst>
                            <p:childTnLst>
                              <p:par>
                                <p:cTn id="81" presetID="22" presetClass="entr" presetSubtype="1" fill="hold" nodeType="afterEffect">
                                  <p:stCondLst>
                                    <p:cond delay="0"/>
                                  </p:stCondLst>
                                  <p:childTnLst>
                                    <p:set>
                                      <p:cBhvr>
                                        <p:cTn id="82" dur="1" fill="hold">
                                          <p:stCondLst>
                                            <p:cond delay="0"/>
                                          </p:stCondLst>
                                        </p:cTn>
                                        <p:tgtEl>
                                          <p:spTgt spid="34"/>
                                        </p:tgtEl>
                                        <p:attrNameLst>
                                          <p:attrName>style.visibility</p:attrName>
                                        </p:attrNameLst>
                                      </p:cBhvr>
                                      <p:to>
                                        <p:strVal val="visible"/>
                                      </p:to>
                                    </p:set>
                                    <p:animEffect transition="in" filter="wipe(up)">
                                      <p:cBhvr>
                                        <p:cTn id="83"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P spid="21" grpId="0" animBg="1"/>
      <p:bldP spid="20" grpId="0"/>
      <p:bldP spid="28" grpId="0" animBg="1"/>
      <p:bldP spid="2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0" y="0"/>
            <a:ext cx="12192000" cy="6858000"/>
          </a:xfrm>
          <a:prstGeom prst="rect">
            <a:avLst/>
          </a:prstGeom>
        </p:spPr>
      </p:pic>
      <p:sp>
        <p:nvSpPr>
          <p:cNvPr id="4" name="矩形 3"/>
          <p:cNvSpPr/>
          <p:nvPr/>
        </p:nvSpPr>
        <p:spPr>
          <a:xfrm>
            <a:off x="0" y="379563"/>
            <a:ext cx="12192000" cy="6098876"/>
          </a:xfrm>
          <a:prstGeom prst="rect">
            <a:avLst/>
          </a:prstGeom>
          <a:solidFill>
            <a:srgbClr val="EFE9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2"/>
          <a:stretch>
            <a:fillRect/>
          </a:stretch>
        </p:blipFill>
        <p:spPr>
          <a:xfrm>
            <a:off x="10194866" y="0"/>
            <a:ext cx="1997134" cy="6858000"/>
          </a:xfrm>
          <a:prstGeom prst="rect">
            <a:avLst/>
          </a:prstGeom>
        </p:spPr>
      </p:pic>
      <p:sp>
        <p:nvSpPr>
          <p:cNvPr id="12" name="文本框 11"/>
          <p:cNvSpPr txBox="1"/>
          <p:nvPr/>
        </p:nvSpPr>
        <p:spPr>
          <a:xfrm>
            <a:off x="118872" y="557784"/>
            <a:ext cx="2148840" cy="400110"/>
          </a:xfrm>
          <a:prstGeom prst="rect">
            <a:avLst/>
          </a:prstGeom>
          <a:noFill/>
        </p:spPr>
        <p:txBody>
          <a:bodyPr wrap="square" rtlCol="0">
            <a:spAutoFit/>
          </a:bodyPr>
          <a:lstStyle/>
          <a:p>
            <a:r>
              <a:rPr lang="zh-CN" altLang="en-US" sz="1400" dirty="0">
                <a:solidFill>
                  <a:srgbClr val="015823"/>
                </a:solidFill>
                <a:latin typeface="微软雅黑" panose="020B0503020204020204" pitchFamily="34" charset="-122"/>
                <a:ea typeface="微软雅黑" panose="020B0503020204020204" pitchFamily="34" charset="-122"/>
              </a:rPr>
              <a:t>第三章  </a:t>
            </a:r>
            <a:r>
              <a:rPr lang="zh-CN" altLang="en-US" sz="2000" b="1" dirty="0">
                <a:solidFill>
                  <a:srgbClr val="015823"/>
                </a:solidFill>
                <a:latin typeface="微软雅黑" panose="020B0503020204020204" pitchFamily="34" charset="-122"/>
                <a:ea typeface="微软雅黑" panose="020B0503020204020204" pitchFamily="34" charset="-122"/>
              </a:rPr>
              <a:t>创意阐述</a:t>
            </a:r>
            <a:endParaRPr lang="zh-CN" altLang="en-US" sz="2000" b="1" dirty="0">
              <a:solidFill>
                <a:srgbClr val="015823"/>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0" y="977188"/>
            <a:ext cx="1944000" cy="0"/>
          </a:xfrm>
          <a:prstGeom prst="line">
            <a:avLst/>
          </a:prstGeom>
          <a:ln>
            <a:solidFill>
              <a:srgbClr val="015823"/>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52400" y="1034338"/>
            <a:ext cx="1944000" cy="0"/>
          </a:xfrm>
          <a:prstGeom prst="line">
            <a:avLst/>
          </a:prstGeom>
          <a:ln>
            <a:solidFill>
              <a:srgbClr val="015823"/>
            </a:solidFill>
          </a:ln>
        </p:spPr>
        <p:style>
          <a:lnRef idx="1">
            <a:schemeClr val="accent1"/>
          </a:lnRef>
          <a:fillRef idx="0">
            <a:schemeClr val="accent1"/>
          </a:fillRef>
          <a:effectRef idx="0">
            <a:schemeClr val="accent1"/>
          </a:effectRef>
          <a:fontRef idx="minor">
            <a:schemeClr val="tx1"/>
          </a:fontRef>
        </p:style>
      </p:cxnSp>
      <p:pic>
        <p:nvPicPr>
          <p:cNvPr id="5" name="图片 4"/>
          <p:cNvPicPr>
            <a:picLocks noChangeAspect="1"/>
          </p:cNvPicPr>
          <p:nvPr/>
        </p:nvPicPr>
        <p:blipFill>
          <a:blip r:embed="rId3" cstate="hqprint"/>
          <a:stretch>
            <a:fillRect/>
          </a:stretch>
        </p:blipFill>
        <p:spPr>
          <a:xfrm>
            <a:off x="-231614" y="1723584"/>
            <a:ext cx="4200698" cy="3648761"/>
          </a:xfrm>
          <a:prstGeom prst="rect">
            <a:avLst/>
          </a:prstGeom>
        </p:spPr>
      </p:pic>
      <p:sp>
        <p:nvSpPr>
          <p:cNvPr id="6" name="椭圆 5"/>
          <p:cNvSpPr/>
          <p:nvPr/>
        </p:nvSpPr>
        <p:spPr>
          <a:xfrm>
            <a:off x="1203978" y="2691945"/>
            <a:ext cx="1562100" cy="1543050"/>
          </a:xfrm>
          <a:prstGeom prst="ellipse">
            <a:avLst/>
          </a:prstGeom>
          <a:solidFill>
            <a:srgbClr val="EFE9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1366803" y="2710995"/>
            <a:ext cx="1418325" cy="1323439"/>
          </a:xfrm>
          <a:prstGeom prst="rect">
            <a:avLst/>
          </a:prstGeom>
          <a:noFill/>
        </p:spPr>
        <p:txBody>
          <a:bodyPr wrap="square" rtlCol="0">
            <a:spAutoFit/>
          </a:bodyPr>
          <a:lstStyle/>
          <a:p>
            <a:r>
              <a:rPr lang="zh-CN" altLang="en-US" sz="8000" dirty="0">
                <a:solidFill>
                  <a:srgbClr val="1A5044"/>
                </a:solidFill>
                <a:latin typeface="钟齐志莽行书" panose="02010600030101010101" pitchFamily="2" charset="-122"/>
                <a:ea typeface="钟齐志莽行书" panose="02010600030101010101" pitchFamily="2" charset="-122"/>
              </a:rPr>
              <a:t>贰</a:t>
            </a:r>
            <a:endParaRPr lang="zh-CN" altLang="en-US" sz="8000" dirty="0">
              <a:solidFill>
                <a:srgbClr val="1A5044"/>
              </a:solidFill>
              <a:latin typeface="钟齐志莽行书" panose="02010600030101010101" pitchFamily="2" charset="-122"/>
              <a:ea typeface="钟齐志莽行书" panose="02010600030101010101" pitchFamily="2" charset="-122"/>
            </a:endParaRPr>
          </a:p>
        </p:txBody>
      </p:sp>
      <p:sp>
        <p:nvSpPr>
          <p:cNvPr id="16" name="文本框 15"/>
          <p:cNvSpPr txBox="1"/>
          <p:nvPr/>
        </p:nvSpPr>
        <p:spPr>
          <a:xfrm>
            <a:off x="4470081" y="1689114"/>
            <a:ext cx="5912169" cy="583565"/>
          </a:xfrm>
          <a:prstGeom prst="rect">
            <a:avLst/>
          </a:prstGeom>
          <a:noFill/>
        </p:spPr>
        <p:txBody>
          <a:bodyPr wrap="square" rtlCol="0">
            <a:spAutoFit/>
          </a:bodyPr>
          <a:lstStyle/>
          <a:p>
            <a:r>
              <a:rPr lang="zh-CN" altLang="en-US" sz="1600" b="1" dirty="0">
                <a:latin typeface="微软雅黑" panose="020B0503020204020204" pitchFamily="34" charset="-122"/>
                <a:ea typeface="微软雅黑" panose="020B0503020204020204" pitchFamily="34" charset="-122"/>
              </a:rPr>
              <a:t>添加小标题</a:t>
            </a:r>
            <a:r>
              <a:rPr lang="zh-CN" altLang="en-US" sz="1600" dirty="0">
                <a:latin typeface="微软雅黑" panose="020B0503020204020204" pitchFamily="34" charset="-122"/>
                <a:ea typeface="微软雅黑" panose="020B0503020204020204" pitchFamily="34" charset="-122"/>
              </a:rPr>
              <a:t>：传说屈原死后，楚国百姓哀痛异常，纷纷涌到汨罗江边去凭吊屈原。渔夫们划起船只，在江上来回打捞他的真身。</a:t>
            </a:r>
            <a:endParaRPr lang="zh-CN" altLang="en-US" sz="1600" dirty="0">
              <a:latin typeface="微软雅黑" panose="020B0503020204020204" pitchFamily="34" charset="-122"/>
              <a:ea typeface="微软雅黑" panose="020B0503020204020204" pitchFamily="34" charset="-122"/>
            </a:endParaRPr>
          </a:p>
        </p:txBody>
      </p:sp>
      <p:sp>
        <p:nvSpPr>
          <p:cNvPr id="17" name="文本框 16"/>
          <p:cNvSpPr txBox="1"/>
          <p:nvPr/>
        </p:nvSpPr>
        <p:spPr>
          <a:xfrm>
            <a:off x="4470081" y="2653452"/>
            <a:ext cx="5912169" cy="584775"/>
          </a:xfrm>
          <a:prstGeom prst="rect">
            <a:avLst/>
          </a:prstGeom>
          <a:noFill/>
        </p:spPr>
        <p:txBody>
          <a:bodyPr wrap="square" rtlCol="0">
            <a:spAutoFit/>
          </a:bodyPr>
          <a:lstStyle/>
          <a:p>
            <a:r>
              <a:rPr lang="zh-CN" altLang="en-US" sz="1600" b="1" dirty="0">
                <a:latin typeface="微软雅黑" panose="020B0503020204020204" pitchFamily="34" charset="-122"/>
                <a:ea typeface="微软雅黑" panose="020B0503020204020204" pitchFamily="34" charset="-122"/>
              </a:rPr>
              <a:t>添加小标题</a:t>
            </a:r>
            <a:r>
              <a:rPr lang="zh-CN" altLang="en-US" sz="1600" dirty="0">
                <a:latin typeface="微软雅黑" panose="020B0503020204020204" pitchFamily="34" charset="-122"/>
                <a:ea typeface="微软雅黑" panose="020B0503020204020204" pitchFamily="34" charset="-122"/>
              </a:rPr>
              <a:t>：传说屈原死后，楚国百姓哀痛异常，纷纷涌到汨罗江边去凭吊屈原。渔夫们划起船只，在江上来回打捞他的真身。</a:t>
            </a:r>
            <a:endParaRPr lang="zh-CN" altLang="en-US" sz="1600" dirty="0">
              <a:latin typeface="微软雅黑" panose="020B0503020204020204" pitchFamily="34" charset="-122"/>
              <a:ea typeface="微软雅黑" panose="020B0503020204020204" pitchFamily="34" charset="-122"/>
            </a:endParaRPr>
          </a:p>
        </p:txBody>
      </p:sp>
      <p:sp>
        <p:nvSpPr>
          <p:cNvPr id="18" name="文本框 17"/>
          <p:cNvSpPr txBox="1"/>
          <p:nvPr/>
        </p:nvSpPr>
        <p:spPr>
          <a:xfrm>
            <a:off x="4470081" y="3617790"/>
            <a:ext cx="5912169" cy="584775"/>
          </a:xfrm>
          <a:prstGeom prst="rect">
            <a:avLst/>
          </a:prstGeom>
          <a:noFill/>
        </p:spPr>
        <p:txBody>
          <a:bodyPr wrap="square" rtlCol="0">
            <a:spAutoFit/>
          </a:bodyPr>
          <a:lstStyle/>
          <a:p>
            <a:r>
              <a:rPr lang="zh-CN" altLang="en-US" sz="1600" b="1" dirty="0">
                <a:latin typeface="微软雅黑" panose="020B0503020204020204" pitchFamily="34" charset="-122"/>
                <a:ea typeface="微软雅黑" panose="020B0503020204020204" pitchFamily="34" charset="-122"/>
              </a:rPr>
              <a:t>添加小标题</a:t>
            </a:r>
            <a:r>
              <a:rPr lang="zh-CN" altLang="en-US" sz="1600" dirty="0">
                <a:latin typeface="微软雅黑" panose="020B0503020204020204" pitchFamily="34" charset="-122"/>
                <a:ea typeface="微软雅黑" panose="020B0503020204020204" pitchFamily="34" charset="-122"/>
              </a:rPr>
              <a:t>：传说屈原死后，楚国百姓哀痛异常，纷纷涌到汨罗江边去凭吊屈原。渔夫们划起船只，在江上来回打捞他的真身。</a:t>
            </a:r>
            <a:endParaRPr lang="zh-CN" altLang="en-US" sz="1600" dirty="0">
              <a:latin typeface="微软雅黑" panose="020B0503020204020204" pitchFamily="34" charset="-122"/>
              <a:ea typeface="微软雅黑" panose="020B0503020204020204" pitchFamily="34" charset="-122"/>
            </a:endParaRPr>
          </a:p>
        </p:txBody>
      </p:sp>
      <p:sp>
        <p:nvSpPr>
          <p:cNvPr id="19" name="文本框 18"/>
          <p:cNvSpPr txBox="1"/>
          <p:nvPr/>
        </p:nvSpPr>
        <p:spPr>
          <a:xfrm>
            <a:off x="4470081" y="4582128"/>
            <a:ext cx="5912169" cy="584775"/>
          </a:xfrm>
          <a:prstGeom prst="rect">
            <a:avLst/>
          </a:prstGeom>
          <a:noFill/>
        </p:spPr>
        <p:txBody>
          <a:bodyPr wrap="square" rtlCol="0">
            <a:spAutoFit/>
          </a:bodyPr>
          <a:lstStyle/>
          <a:p>
            <a:r>
              <a:rPr lang="zh-CN" altLang="en-US" sz="1600" b="1" dirty="0">
                <a:latin typeface="微软雅黑" panose="020B0503020204020204" pitchFamily="34" charset="-122"/>
                <a:ea typeface="微软雅黑" panose="020B0503020204020204" pitchFamily="34" charset="-122"/>
              </a:rPr>
              <a:t>添加小标题</a:t>
            </a:r>
            <a:r>
              <a:rPr lang="zh-CN" altLang="en-US" sz="1600" dirty="0">
                <a:latin typeface="微软雅黑" panose="020B0503020204020204" pitchFamily="34" charset="-122"/>
                <a:ea typeface="微软雅黑" panose="020B0503020204020204" pitchFamily="34" charset="-122"/>
              </a:rPr>
              <a:t>：传说屈原死后，楚国百姓哀痛异常，纷纷涌到汨罗江边去凭吊屈原。渔夫们划起船只，在江上来回打捞他的真身。</a:t>
            </a:r>
            <a:endParaRPr lang="zh-CN" altLang="en-US" sz="1600" dirty="0">
              <a:latin typeface="微软雅黑" panose="020B0503020204020204" pitchFamily="34" charset="-122"/>
              <a:ea typeface="微软雅黑" panose="020B0503020204020204" pitchFamily="34" charset="-122"/>
            </a:endParaRPr>
          </a:p>
        </p:txBody>
      </p:sp>
      <p:sp>
        <p:nvSpPr>
          <p:cNvPr id="20" name="文本框 19"/>
          <p:cNvSpPr txBox="1"/>
          <p:nvPr/>
        </p:nvSpPr>
        <p:spPr>
          <a:xfrm>
            <a:off x="3879602" y="1613956"/>
            <a:ext cx="683062" cy="769441"/>
          </a:xfrm>
          <a:prstGeom prst="rect">
            <a:avLst/>
          </a:prstGeom>
          <a:noFill/>
        </p:spPr>
        <p:txBody>
          <a:bodyPr wrap="square" rtlCol="0">
            <a:spAutoFit/>
          </a:bodyPr>
          <a:lstStyle/>
          <a:p>
            <a:pPr algn="ctr"/>
            <a:r>
              <a:rPr lang="en-US" altLang="zh-CN" sz="4400" dirty="0">
                <a:solidFill>
                  <a:srgbClr val="015823"/>
                </a:solidFill>
                <a:latin typeface="造字工房版黑（非商用）常规体" pitchFamily="50" charset="-122"/>
                <a:ea typeface="造字工房版黑（非商用）常规体" pitchFamily="50" charset="-122"/>
              </a:rPr>
              <a:t>1</a:t>
            </a:r>
            <a:endParaRPr lang="zh-CN" altLang="en-US" sz="4400" dirty="0">
              <a:solidFill>
                <a:srgbClr val="015823"/>
              </a:solidFill>
              <a:latin typeface="造字工房版黑（非商用）常规体" pitchFamily="50" charset="-122"/>
              <a:ea typeface="造字工房版黑（非商用）常规体" pitchFamily="50" charset="-122"/>
            </a:endParaRPr>
          </a:p>
        </p:txBody>
      </p:sp>
      <p:sp>
        <p:nvSpPr>
          <p:cNvPr id="21" name="文本框 20"/>
          <p:cNvSpPr txBox="1"/>
          <p:nvPr/>
        </p:nvSpPr>
        <p:spPr>
          <a:xfrm>
            <a:off x="3914775" y="2578294"/>
            <a:ext cx="683062" cy="769441"/>
          </a:xfrm>
          <a:prstGeom prst="rect">
            <a:avLst/>
          </a:prstGeom>
          <a:noFill/>
        </p:spPr>
        <p:txBody>
          <a:bodyPr wrap="square" rtlCol="0">
            <a:spAutoFit/>
          </a:bodyPr>
          <a:lstStyle/>
          <a:p>
            <a:pPr algn="ctr"/>
            <a:r>
              <a:rPr lang="en-US" altLang="zh-CN" sz="4400" dirty="0">
                <a:solidFill>
                  <a:srgbClr val="015823"/>
                </a:solidFill>
                <a:latin typeface="造字工房版黑（非商用）常规体" pitchFamily="50" charset="-122"/>
                <a:ea typeface="造字工房版黑（非商用）常规体" pitchFamily="50" charset="-122"/>
              </a:rPr>
              <a:t>2</a:t>
            </a:r>
            <a:endParaRPr lang="zh-CN" altLang="en-US" sz="4400" dirty="0">
              <a:solidFill>
                <a:srgbClr val="015823"/>
              </a:solidFill>
              <a:latin typeface="造字工房版黑（非商用）常规体" pitchFamily="50" charset="-122"/>
              <a:ea typeface="造字工房版黑（非商用）常规体" pitchFamily="50" charset="-122"/>
            </a:endParaRPr>
          </a:p>
        </p:txBody>
      </p:sp>
      <p:sp>
        <p:nvSpPr>
          <p:cNvPr id="22" name="文本框 21"/>
          <p:cNvSpPr txBox="1"/>
          <p:nvPr/>
        </p:nvSpPr>
        <p:spPr>
          <a:xfrm>
            <a:off x="3908177" y="3541754"/>
            <a:ext cx="683062" cy="769441"/>
          </a:xfrm>
          <a:prstGeom prst="rect">
            <a:avLst/>
          </a:prstGeom>
          <a:noFill/>
        </p:spPr>
        <p:txBody>
          <a:bodyPr wrap="square" rtlCol="0">
            <a:spAutoFit/>
          </a:bodyPr>
          <a:lstStyle/>
          <a:p>
            <a:pPr algn="ctr"/>
            <a:r>
              <a:rPr lang="en-US" altLang="zh-CN" sz="4400" dirty="0">
                <a:solidFill>
                  <a:srgbClr val="015823"/>
                </a:solidFill>
                <a:latin typeface="造字工房版黑（非商用）常规体" pitchFamily="50" charset="-122"/>
                <a:ea typeface="造字工房版黑（非商用）常规体" pitchFamily="50" charset="-122"/>
              </a:rPr>
              <a:t>3</a:t>
            </a:r>
            <a:endParaRPr lang="zh-CN" altLang="en-US" sz="4400" dirty="0">
              <a:solidFill>
                <a:srgbClr val="015823"/>
              </a:solidFill>
              <a:latin typeface="造字工房版黑（非商用）常规体" pitchFamily="50" charset="-122"/>
              <a:ea typeface="造字工房版黑（非商用）常规体" pitchFamily="50" charset="-122"/>
            </a:endParaRPr>
          </a:p>
        </p:txBody>
      </p:sp>
      <p:sp>
        <p:nvSpPr>
          <p:cNvPr id="23" name="文本框 22"/>
          <p:cNvSpPr txBox="1"/>
          <p:nvPr/>
        </p:nvSpPr>
        <p:spPr>
          <a:xfrm>
            <a:off x="3936752" y="4518970"/>
            <a:ext cx="683062" cy="769441"/>
          </a:xfrm>
          <a:prstGeom prst="rect">
            <a:avLst/>
          </a:prstGeom>
          <a:noFill/>
        </p:spPr>
        <p:txBody>
          <a:bodyPr wrap="square" rtlCol="0">
            <a:spAutoFit/>
          </a:bodyPr>
          <a:lstStyle/>
          <a:p>
            <a:pPr algn="ctr"/>
            <a:r>
              <a:rPr lang="en-US" altLang="zh-CN" sz="4400" dirty="0">
                <a:solidFill>
                  <a:srgbClr val="015823"/>
                </a:solidFill>
                <a:latin typeface="造字工房版黑（非商用）常规体" pitchFamily="50" charset="-122"/>
                <a:ea typeface="造字工房版黑（非商用）常规体" pitchFamily="50" charset="-122"/>
              </a:rPr>
              <a:t>4</a:t>
            </a:r>
            <a:endParaRPr lang="zh-CN" altLang="en-US" sz="4400" dirty="0">
              <a:solidFill>
                <a:srgbClr val="015823"/>
              </a:solidFill>
              <a:latin typeface="造字工房版黑（非商用）常规体" pitchFamily="50" charset="-122"/>
              <a:ea typeface="造字工房版黑（非商用）常规体" pitchFamily="50" charset="-122"/>
            </a:endParaRPr>
          </a:p>
        </p:txBody>
      </p:sp>
      <p:cxnSp>
        <p:nvCxnSpPr>
          <p:cNvPr id="26" name="直接连接符 25"/>
          <p:cNvCxnSpPr/>
          <p:nvPr/>
        </p:nvCxnSpPr>
        <p:spPr>
          <a:xfrm flipV="1">
            <a:off x="3362325" y="2133600"/>
            <a:ext cx="606759" cy="519852"/>
          </a:xfrm>
          <a:prstGeom prst="line">
            <a:avLst/>
          </a:prstGeom>
          <a:ln>
            <a:gradFill flip="none" rotWithShape="1">
              <a:gsLst>
                <a:gs pos="11000">
                  <a:srgbClr val="EFE9CF"/>
                </a:gs>
                <a:gs pos="100000">
                  <a:srgbClr val="015823"/>
                </a:gs>
              </a:gsLst>
              <a:lin ang="10800000" scaled="1"/>
              <a:tileRect/>
            </a:gra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V="1">
            <a:off x="3362325" y="3076575"/>
            <a:ext cx="545852" cy="271160"/>
          </a:xfrm>
          <a:prstGeom prst="line">
            <a:avLst/>
          </a:prstGeom>
          <a:ln>
            <a:gradFill flip="none" rotWithShape="1">
              <a:gsLst>
                <a:gs pos="11000">
                  <a:srgbClr val="EFE9CF"/>
                </a:gs>
                <a:gs pos="100000">
                  <a:srgbClr val="015823"/>
                </a:gs>
              </a:gsLst>
              <a:lin ang="10800000" scaled="1"/>
              <a:tileRect/>
            </a:gra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a:endCxn id="22" idx="1"/>
          </p:cNvCxnSpPr>
          <p:nvPr/>
        </p:nvCxnSpPr>
        <p:spPr>
          <a:xfrm>
            <a:off x="3362325" y="3926474"/>
            <a:ext cx="545852" cy="1"/>
          </a:xfrm>
          <a:prstGeom prst="line">
            <a:avLst/>
          </a:prstGeom>
          <a:ln>
            <a:gradFill flip="none" rotWithShape="1">
              <a:gsLst>
                <a:gs pos="11000">
                  <a:srgbClr val="EFE9CF"/>
                </a:gs>
                <a:gs pos="100000">
                  <a:srgbClr val="015823"/>
                </a:gs>
              </a:gsLst>
              <a:lin ang="10800000" scaled="1"/>
              <a:tileRect/>
            </a:gra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3362325" y="4582128"/>
            <a:ext cx="552450" cy="321562"/>
          </a:xfrm>
          <a:prstGeom prst="line">
            <a:avLst/>
          </a:prstGeom>
          <a:ln>
            <a:gradFill flip="none" rotWithShape="1">
              <a:gsLst>
                <a:gs pos="11000">
                  <a:srgbClr val="EFE9CF"/>
                </a:gs>
                <a:gs pos="100000">
                  <a:srgbClr val="015823"/>
                </a:gs>
              </a:gsLst>
              <a:lin ang="10800000" scaled="1"/>
              <a:tileRect/>
            </a:gra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childTnLst>
                          </p:cTn>
                        </p:par>
                        <p:par>
                          <p:cTn id="12" fill="hold">
                            <p:stCondLst>
                              <p:cond delay="1000"/>
                            </p:stCondLst>
                            <p:childTnLst>
                              <p:par>
                                <p:cTn id="13" presetID="12" presetClass="entr" presetSubtype="4"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000"/>
                                        <p:tgtEl>
                                          <p:spTgt spid="5"/>
                                        </p:tgtEl>
                                        <p:attrNameLst>
                                          <p:attrName>ppt_y</p:attrName>
                                        </p:attrNameLst>
                                      </p:cBhvr>
                                      <p:tavLst>
                                        <p:tav tm="0">
                                          <p:val>
                                            <p:strVal val="#ppt_y+#ppt_h*1.125000"/>
                                          </p:val>
                                        </p:tav>
                                        <p:tav tm="100000">
                                          <p:val>
                                            <p:strVal val="#ppt_y"/>
                                          </p:val>
                                        </p:tav>
                                      </p:tavLst>
                                    </p:anim>
                                    <p:animEffect transition="in" filter="wipe(up)">
                                      <p:cBhvr>
                                        <p:cTn id="16" dur="1000"/>
                                        <p:tgtEl>
                                          <p:spTgt spid="5"/>
                                        </p:tgtEl>
                                      </p:cBhvr>
                                    </p:animEffect>
                                  </p:childTnLst>
                                </p:cTn>
                              </p:par>
                            </p:childTnLst>
                          </p:cTn>
                        </p:par>
                        <p:par>
                          <p:cTn id="17" fill="hold">
                            <p:stCondLst>
                              <p:cond delay="2000"/>
                            </p:stCondLst>
                            <p:childTnLst>
                              <p:par>
                                <p:cTn id="18" presetID="14" presetClass="entr" presetSubtype="10"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randombar(horizontal)">
                                      <p:cBhvr>
                                        <p:cTn id="20" dur="500"/>
                                        <p:tgtEl>
                                          <p:spTgt spid="6"/>
                                        </p:tgtEl>
                                      </p:cBhvr>
                                    </p:animEffect>
                                  </p:childTnLst>
                                </p:cTn>
                              </p:par>
                            </p:childTnLst>
                          </p:cTn>
                        </p:par>
                        <p:par>
                          <p:cTn id="21" fill="hold">
                            <p:stCondLst>
                              <p:cond delay="2500"/>
                            </p:stCondLst>
                            <p:childTnLst>
                              <p:par>
                                <p:cTn id="22" presetID="35" presetClass="entr" presetSubtype="0"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2000"/>
                                        <p:tgtEl>
                                          <p:spTgt spid="7"/>
                                        </p:tgtEl>
                                      </p:cBhvr>
                                    </p:animEffect>
                                    <p:anim calcmode="lin" valueType="num">
                                      <p:cBhvr>
                                        <p:cTn id="25" dur="2000" fill="hold"/>
                                        <p:tgtEl>
                                          <p:spTgt spid="7"/>
                                        </p:tgtEl>
                                        <p:attrNameLst>
                                          <p:attrName>style.rotation</p:attrName>
                                        </p:attrNameLst>
                                      </p:cBhvr>
                                      <p:tavLst>
                                        <p:tav tm="0">
                                          <p:val>
                                            <p:fltVal val="720"/>
                                          </p:val>
                                        </p:tav>
                                        <p:tav tm="100000">
                                          <p:val>
                                            <p:fltVal val="0"/>
                                          </p:val>
                                        </p:tav>
                                      </p:tavLst>
                                    </p:anim>
                                    <p:anim calcmode="lin" valueType="num">
                                      <p:cBhvr>
                                        <p:cTn id="26" dur="2000" fill="hold"/>
                                        <p:tgtEl>
                                          <p:spTgt spid="7"/>
                                        </p:tgtEl>
                                        <p:attrNameLst>
                                          <p:attrName>ppt_h</p:attrName>
                                        </p:attrNameLst>
                                      </p:cBhvr>
                                      <p:tavLst>
                                        <p:tav tm="0">
                                          <p:val>
                                            <p:fltVal val="0"/>
                                          </p:val>
                                        </p:tav>
                                        <p:tav tm="100000">
                                          <p:val>
                                            <p:strVal val="#ppt_h"/>
                                          </p:val>
                                        </p:tav>
                                      </p:tavLst>
                                    </p:anim>
                                    <p:anim calcmode="lin" valueType="num">
                                      <p:cBhvr>
                                        <p:cTn id="27" dur="2000" fill="hold"/>
                                        <p:tgtEl>
                                          <p:spTgt spid="7"/>
                                        </p:tgtEl>
                                        <p:attrNameLst>
                                          <p:attrName>ppt_w</p:attrName>
                                        </p:attrNameLst>
                                      </p:cBhvr>
                                      <p:tavLst>
                                        <p:tav tm="0">
                                          <p:val>
                                            <p:fltVal val="0"/>
                                          </p:val>
                                        </p:tav>
                                        <p:tav tm="100000">
                                          <p:val>
                                            <p:strVal val="#ppt_w"/>
                                          </p:val>
                                        </p:tav>
                                      </p:tavLst>
                                    </p:anim>
                                  </p:childTnLst>
                                </p:cTn>
                              </p:par>
                            </p:childTnLst>
                          </p:cTn>
                        </p:par>
                        <p:par>
                          <p:cTn id="28" fill="hold">
                            <p:stCondLst>
                              <p:cond delay="4500"/>
                            </p:stCondLst>
                            <p:childTnLst>
                              <p:par>
                                <p:cTn id="29" presetID="22" presetClass="entr" presetSubtype="4" fill="hold" nodeType="after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wipe(down)">
                                      <p:cBhvr>
                                        <p:cTn id="31" dur="500"/>
                                        <p:tgtEl>
                                          <p:spTgt spid="26"/>
                                        </p:tgtEl>
                                      </p:cBhvr>
                                    </p:animEffect>
                                  </p:childTnLst>
                                </p:cTn>
                              </p:par>
                            </p:childTnLst>
                          </p:cTn>
                        </p:par>
                        <p:par>
                          <p:cTn id="32" fill="hold">
                            <p:stCondLst>
                              <p:cond delay="5000"/>
                            </p:stCondLst>
                            <p:childTnLst>
                              <p:par>
                                <p:cTn id="33" presetID="14" presetClass="entr" presetSubtype="10"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randombar(horizontal)">
                                      <p:cBhvr>
                                        <p:cTn id="35" dur="500"/>
                                        <p:tgtEl>
                                          <p:spTgt spid="20"/>
                                        </p:tgtEl>
                                      </p:cBhvr>
                                    </p:animEffect>
                                  </p:childTnLst>
                                </p:cTn>
                              </p:par>
                            </p:childTnLst>
                          </p:cTn>
                        </p:par>
                        <p:par>
                          <p:cTn id="36" fill="hold">
                            <p:stCondLst>
                              <p:cond delay="5500"/>
                            </p:stCondLst>
                            <p:childTnLst>
                              <p:par>
                                <p:cTn id="37" presetID="22" presetClass="entr" presetSubtype="8" fill="hold" grpId="0" nodeType="after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ipe(left)">
                                      <p:cBhvr>
                                        <p:cTn id="39" dur="500"/>
                                        <p:tgtEl>
                                          <p:spTgt spid="16"/>
                                        </p:tgtEl>
                                      </p:cBhvr>
                                    </p:animEffect>
                                  </p:childTnLst>
                                </p:cTn>
                              </p:par>
                            </p:childTnLst>
                          </p:cTn>
                        </p:par>
                        <p:par>
                          <p:cTn id="40" fill="hold">
                            <p:stCondLst>
                              <p:cond delay="6000"/>
                            </p:stCondLst>
                            <p:childTnLst>
                              <p:par>
                                <p:cTn id="41" presetID="22" presetClass="entr" presetSubtype="4" fill="hold" nodeType="after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wipe(down)">
                                      <p:cBhvr>
                                        <p:cTn id="43" dur="500"/>
                                        <p:tgtEl>
                                          <p:spTgt spid="28"/>
                                        </p:tgtEl>
                                      </p:cBhvr>
                                    </p:animEffect>
                                  </p:childTnLst>
                                </p:cTn>
                              </p:par>
                            </p:childTnLst>
                          </p:cTn>
                        </p:par>
                        <p:par>
                          <p:cTn id="44" fill="hold">
                            <p:stCondLst>
                              <p:cond delay="6500"/>
                            </p:stCondLst>
                            <p:childTnLst>
                              <p:par>
                                <p:cTn id="45" presetID="14" presetClass="entr" presetSubtype="10" fill="hold" grpId="0" nodeType="after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randombar(horizontal)">
                                      <p:cBhvr>
                                        <p:cTn id="47" dur="500"/>
                                        <p:tgtEl>
                                          <p:spTgt spid="21"/>
                                        </p:tgtEl>
                                      </p:cBhvr>
                                    </p:animEffect>
                                  </p:childTnLst>
                                </p:cTn>
                              </p:par>
                            </p:childTnLst>
                          </p:cTn>
                        </p:par>
                        <p:par>
                          <p:cTn id="48" fill="hold">
                            <p:stCondLst>
                              <p:cond delay="7000"/>
                            </p:stCondLst>
                            <p:childTnLst>
                              <p:par>
                                <p:cTn id="49" presetID="22" presetClass="entr" presetSubtype="8" fill="hold" grpId="0" nodeType="after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wipe(left)">
                                      <p:cBhvr>
                                        <p:cTn id="51" dur="500"/>
                                        <p:tgtEl>
                                          <p:spTgt spid="17"/>
                                        </p:tgtEl>
                                      </p:cBhvr>
                                    </p:animEffect>
                                  </p:childTnLst>
                                </p:cTn>
                              </p:par>
                            </p:childTnLst>
                          </p:cTn>
                        </p:par>
                        <p:par>
                          <p:cTn id="52" fill="hold">
                            <p:stCondLst>
                              <p:cond delay="7500"/>
                            </p:stCondLst>
                            <p:childTnLst>
                              <p:par>
                                <p:cTn id="53" presetID="22" presetClass="entr" presetSubtype="4" fill="hold" nodeType="after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wipe(down)">
                                      <p:cBhvr>
                                        <p:cTn id="55" dur="500"/>
                                        <p:tgtEl>
                                          <p:spTgt spid="30"/>
                                        </p:tgtEl>
                                      </p:cBhvr>
                                    </p:animEffect>
                                  </p:childTnLst>
                                </p:cTn>
                              </p:par>
                            </p:childTnLst>
                          </p:cTn>
                        </p:par>
                        <p:par>
                          <p:cTn id="56" fill="hold">
                            <p:stCondLst>
                              <p:cond delay="8000"/>
                            </p:stCondLst>
                            <p:childTnLst>
                              <p:par>
                                <p:cTn id="57" presetID="14" presetClass="entr" presetSubtype="10" fill="hold" grpId="0" nodeType="after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randombar(horizontal)">
                                      <p:cBhvr>
                                        <p:cTn id="59" dur="500"/>
                                        <p:tgtEl>
                                          <p:spTgt spid="22"/>
                                        </p:tgtEl>
                                      </p:cBhvr>
                                    </p:animEffect>
                                  </p:childTnLst>
                                </p:cTn>
                              </p:par>
                            </p:childTnLst>
                          </p:cTn>
                        </p:par>
                        <p:par>
                          <p:cTn id="60" fill="hold">
                            <p:stCondLst>
                              <p:cond delay="8500"/>
                            </p:stCondLst>
                            <p:childTnLst>
                              <p:par>
                                <p:cTn id="61" presetID="22" presetClass="entr" presetSubtype="8" fill="hold" grpId="0" nodeType="after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wipe(left)">
                                      <p:cBhvr>
                                        <p:cTn id="63" dur="500"/>
                                        <p:tgtEl>
                                          <p:spTgt spid="18"/>
                                        </p:tgtEl>
                                      </p:cBhvr>
                                    </p:animEffect>
                                  </p:childTnLst>
                                </p:cTn>
                              </p:par>
                            </p:childTnLst>
                          </p:cTn>
                        </p:par>
                        <p:par>
                          <p:cTn id="64" fill="hold">
                            <p:stCondLst>
                              <p:cond delay="9000"/>
                            </p:stCondLst>
                            <p:childTnLst>
                              <p:par>
                                <p:cTn id="65" presetID="22" presetClass="entr" presetSubtype="4" fill="hold" nodeType="afterEffect">
                                  <p:stCondLst>
                                    <p:cond delay="0"/>
                                  </p:stCondLst>
                                  <p:childTnLst>
                                    <p:set>
                                      <p:cBhvr>
                                        <p:cTn id="66" dur="1" fill="hold">
                                          <p:stCondLst>
                                            <p:cond delay="0"/>
                                          </p:stCondLst>
                                        </p:cTn>
                                        <p:tgtEl>
                                          <p:spTgt spid="32"/>
                                        </p:tgtEl>
                                        <p:attrNameLst>
                                          <p:attrName>style.visibility</p:attrName>
                                        </p:attrNameLst>
                                      </p:cBhvr>
                                      <p:to>
                                        <p:strVal val="visible"/>
                                      </p:to>
                                    </p:set>
                                    <p:animEffect transition="in" filter="wipe(down)">
                                      <p:cBhvr>
                                        <p:cTn id="67" dur="500"/>
                                        <p:tgtEl>
                                          <p:spTgt spid="32"/>
                                        </p:tgtEl>
                                      </p:cBhvr>
                                    </p:animEffect>
                                  </p:childTnLst>
                                </p:cTn>
                              </p:par>
                            </p:childTnLst>
                          </p:cTn>
                        </p:par>
                        <p:par>
                          <p:cTn id="68" fill="hold">
                            <p:stCondLst>
                              <p:cond delay="9500"/>
                            </p:stCondLst>
                            <p:childTnLst>
                              <p:par>
                                <p:cTn id="69" presetID="14" presetClass="entr" presetSubtype="10" fill="hold" grpId="0" nodeType="afterEffect">
                                  <p:stCondLst>
                                    <p:cond delay="0"/>
                                  </p:stCondLst>
                                  <p:childTnLst>
                                    <p:set>
                                      <p:cBhvr>
                                        <p:cTn id="70" dur="1" fill="hold">
                                          <p:stCondLst>
                                            <p:cond delay="0"/>
                                          </p:stCondLst>
                                        </p:cTn>
                                        <p:tgtEl>
                                          <p:spTgt spid="23"/>
                                        </p:tgtEl>
                                        <p:attrNameLst>
                                          <p:attrName>style.visibility</p:attrName>
                                        </p:attrNameLst>
                                      </p:cBhvr>
                                      <p:to>
                                        <p:strVal val="visible"/>
                                      </p:to>
                                    </p:set>
                                    <p:animEffect transition="in" filter="randombar(horizontal)">
                                      <p:cBhvr>
                                        <p:cTn id="71" dur="500"/>
                                        <p:tgtEl>
                                          <p:spTgt spid="23"/>
                                        </p:tgtEl>
                                      </p:cBhvr>
                                    </p:animEffect>
                                  </p:childTnLst>
                                </p:cTn>
                              </p:par>
                            </p:childTnLst>
                          </p:cTn>
                        </p:par>
                        <p:par>
                          <p:cTn id="72" fill="hold">
                            <p:stCondLst>
                              <p:cond delay="10000"/>
                            </p:stCondLst>
                            <p:childTnLst>
                              <p:par>
                                <p:cTn id="73" presetID="22" presetClass="entr" presetSubtype="8" fill="hold" grpId="0" nodeType="afterEffect">
                                  <p:stCondLst>
                                    <p:cond delay="0"/>
                                  </p:stCondLst>
                                  <p:childTnLst>
                                    <p:set>
                                      <p:cBhvr>
                                        <p:cTn id="74" dur="1" fill="hold">
                                          <p:stCondLst>
                                            <p:cond delay="0"/>
                                          </p:stCondLst>
                                        </p:cTn>
                                        <p:tgtEl>
                                          <p:spTgt spid="19"/>
                                        </p:tgtEl>
                                        <p:attrNameLst>
                                          <p:attrName>style.visibility</p:attrName>
                                        </p:attrNameLst>
                                      </p:cBhvr>
                                      <p:to>
                                        <p:strVal val="visible"/>
                                      </p:to>
                                    </p:set>
                                    <p:animEffect transition="in" filter="wipe(left)">
                                      <p:cBhvr>
                                        <p:cTn id="7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16" grpId="0"/>
      <p:bldP spid="17" grpId="0"/>
      <p:bldP spid="18" grpId="0"/>
      <p:bldP spid="19" grpId="0"/>
      <p:bldP spid="20" grpId="0"/>
      <p:bldP spid="21" grpId="0"/>
      <p:bldP spid="22" grpId="0"/>
      <p:bldP spid="2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0" y="0"/>
            <a:ext cx="12192000" cy="6858000"/>
          </a:xfrm>
          <a:prstGeom prst="rect">
            <a:avLst/>
          </a:prstGeom>
        </p:spPr>
      </p:pic>
      <p:sp>
        <p:nvSpPr>
          <p:cNvPr id="4" name="矩形 3"/>
          <p:cNvSpPr/>
          <p:nvPr/>
        </p:nvSpPr>
        <p:spPr>
          <a:xfrm>
            <a:off x="0" y="379563"/>
            <a:ext cx="12192000" cy="6098876"/>
          </a:xfrm>
          <a:prstGeom prst="rect">
            <a:avLst/>
          </a:prstGeom>
          <a:solidFill>
            <a:srgbClr val="EFE9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118872" y="557784"/>
            <a:ext cx="2148840" cy="400110"/>
          </a:xfrm>
          <a:prstGeom prst="rect">
            <a:avLst/>
          </a:prstGeom>
          <a:noFill/>
        </p:spPr>
        <p:txBody>
          <a:bodyPr wrap="square" rtlCol="0">
            <a:spAutoFit/>
          </a:bodyPr>
          <a:lstStyle/>
          <a:p>
            <a:r>
              <a:rPr lang="zh-CN" altLang="en-US" sz="1400" dirty="0">
                <a:solidFill>
                  <a:srgbClr val="015823"/>
                </a:solidFill>
                <a:latin typeface="微软雅黑" panose="020B0503020204020204" pitchFamily="34" charset="-122"/>
                <a:ea typeface="微软雅黑" panose="020B0503020204020204" pitchFamily="34" charset="-122"/>
              </a:rPr>
              <a:t>第三章  </a:t>
            </a:r>
            <a:r>
              <a:rPr lang="zh-CN" altLang="en-US" sz="2000" b="1" dirty="0">
                <a:solidFill>
                  <a:srgbClr val="015823"/>
                </a:solidFill>
                <a:latin typeface="微软雅黑" panose="020B0503020204020204" pitchFamily="34" charset="-122"/>
                <a:ea typeface="微软雅黑" panose="020B0503020204020204" pitchFamily="34" charset="-122"/>
              </a:rPr>
              <a:t>创意阐述</a:t>
            </a:r>
            <a:endParaRPr lang="zh-CN" altLang="en-US" sz="2000" b="1" dirty="0">
              <a:solidFill>
                <a:srgbClr val="015823"/>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0" y="977188"/>
            <a:ext cx="1944000" cy="0"/>
          </a:xfrm>
          <a:prstGeom prst="line">
            <a:avLst/>
          </a:prstGeom>
          <a:ln>
            <a:solidFill>
              <a:srgbClr val="015823"/>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52400" y="1034338"/>
            <a:ext cx="1944000" cy="0"/>
          </a:xfrm>
          <a:prstGeom prst="line">
            <a:avLst/>
          </a:prstGeom>
          <a:ln>
            <a:solidFill>
              <a:srgbClr val="015823"/>
            </a:solidFill>
          </a:ln>
        </p:spPr>
        <p:style>
          <a:lnRef idx="1">
            <a:schemeClr val="accent1"/>
          </a:lnRef>
          <a:fillRef idx="0">
            <a:schemeClr val="accent1"/>
          </a:fillRef>
          <a:effectRef idx="0">
            <a:schemeClr val="accent1"/>
          </a:effectRef>
          <a:fontRef idx="minor">
            <a:schemeClr val="tx1"/>
          </a:fontRef>
        </p:style>
      </p:cxnSp>
      <p:sp>
        <p:nvSpPr>
          <p:cNvPr id="41" name="矩形 40"/>
          <p:cNvSpPr/>
          <p:nvPr/>
        </p:nvSpPr>
        <p:spPr>
          <a:xfrm>
            <a:off x="600075" y="2886075"/>
            <a:ext cx="4929263" cy="1057275"/>
          </a:xfrm>
          <a:prstGeom prst="rect">
            <a:avLst/>
          </a:prstGeom>
          <a:solidFill>
            <a:srgbClr val="015823"/>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600075" y="4322913"/>
            <a:ext cx="10253738" cy="1548618"/>
          </a:xfrm>
          <a:prstGeom prst="rect">
            <a:avLst/>
          </a:prstGeom>
          <a:solidFill>
            <a:srgbClr val="015823"/>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5924550" y="2893151"/>
            <a:ext cx="4929263" cy="1057275"/>
          </a:xfrm>
          <a:prstGeom prst="rect">
            <a:avLst/>
          </a:prstGeom>
          <a:solidFill>
            <a:srgbClr val="015823"/>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文本框 39"/>
          <p:cNvSpPr txBox="1"/>
          <p:nvPr/>
        </p:nvSpPr>
        <p:spPr>
          <a:xfrm>
            <a:off x="791397" y="2999213"/>
            <a:ext cx="4606074" cy="829945"/>
          </a:xfrm>
          <a:prstGeom prst="rect">
            <a:avLst/>
          </a:prstGeom>
          <a:noFill/>
        </p:spPr>
        <p:txBody>
          <a:bodyPr wrap="square" rtlCol="0">
            <a:spAutoFit/>
          </a:bodyPr>
          <a:lstStyle/>
          <a:p>
            <a:pPr algn="ctr"/>
            <a:r>
              <a:rPr lang="zh-CN" altLang="en-US" sz="1600" dirty="0">
                <a:solidFill>
                  <a:srgbClr val="EFE9CF"/>
                </a:solidFill>
                <a:latin typeface="微软雅黑" panose="020B0503020204020204" pitchFamily="34" charset="-122"/>
                <a:ea typeface="微软雅黑" panose="020B0503020204020204" pitchFamily="34" charset="-122"/>
              </a:rPr>
              <a:t>有位渔夫拿出为屈原准备的饭团鸡蛋等食物，扑通扑通地丢进江里，说是让鱼龙虾蟹吃饱了，就不会去咬屈大夫的身体了。人们见后纷纷仿效。</a:t>
            </a:r>
            <a:endParaRPr lang="zh-CN" altLang="en-US" sz="1600" dirty="0">
              <a:solidFill>
                <a:srgbClr val="EFE9CF"/>
              </a:solidFill>
              <a:latin typeface="微软雅黑" panose="020B0503020204020204" pitchFamily="34" charset="-122"/>
              <a:ea typeface="微软雅黑" panose="020B0503020204020204" pitchFamily="34" charset="-122"/>
            </a:endParaRPr>
          </a:p>
        </p:txBody>
      </p:sp>
      <p:sp>
        <p:nvSpPr>
          <p:cNvPr id="44" name="文本框 43"/>
          <p:cNvSpPr txBox="1"/>
          <p:nvPr/>
        </p:nvSpPr>
        <p:spPr>
          <a:xfrm>
            <a:off x="6096000" y="3013501"/>
            <a:ext cx="4606074" cy="830997"/>
          </a:xfrm>
          <a:prstGeom prst="rect">
            <a:avLst/>
          </a:prstGeom>
          <a:noFill/>
        </p:spPr>
        <p:txBody>
          <a:bodyPr wrap="square" rtlCol="0">
            <a:spAutoFit/>
          </a:bodyPr>
          <a:lstStyle/>
          <a:p>
            <a:pPr algn="ctr"/>
            <a:r>
              <a:rPr lang="zh-CN" altLang="en-US" sz="1600" dirty="0">
                <a:solidFill>
                  <a:srgbClr val="EFE9CF"/>
                </a:solidFill>
                <a:latin typeface="微软雅黑" panose="020B0503020204020204" pitchFamily="34" charset="-122"/>
                <a:ea typeface="微软雅黑" panose="020B0503020204020204" pitchFamily="34" charset="-122"/>
              </a:rPr>
              <a:t>有位渔夫拿出为屈原准备的饭团鸡蛋等食物，扑通扑通地丢进江里，说是让鱼龙虾蟹吃饱了，就不会去咬屈大夫的身体了。人们见后纷纷仿效。</a:t>
            </a:r>
            <a:endParaRPr lang="zh-CN" altLang="en-US" sz="1600" dirty="0">
              <a:solidFill>
                <a:srgbClr val="EFE9CF"/>
              </a:solidFill>
              <a:latin typeface="微软雅黑" panose="020B0503020204020204" pitchFamily="34" charset="-122"/>
              <a:ea typeface="微软雅黑" panose="020B0503020204020204" pitchFamily="34" charset="-122"/>
            </a:endParaRPr>
          </a:p>
        </p:txBody>
      </p:sp>
      <p:sp>
        <p:nvSpPr>
          <p:cNvPr id="45" name="文本框 44"/>
          <p:cNvSpPr txBox="1"/>
          <p:nvPr/>
        </p:nvSpPr>
        <p:spPr>
          <a:xfrm>
            <a:off x="761669" y="4587394"/>
            <a:ext cx="9940405" cy="1077218"/>
          </a:xfrm>
          <a:prstGeom prst="rect">
            <a:avLst/>
          </a:prstGeom>
          <a:noFill/>
        </p:spPr>
        <p:txBody>
          <a:bodyPr wrap="square" rtlCol="0">
            <a:spAutoFit/>
          </a:bodyPr>
          <a:lstStyle/>
          <a:p>
            <a:r>
              <a:rPr lang="zh-CN" altLang="en-US" sz="1600" dirty="0">
                <a:solidFill>
                  <a:srgbClr val="EFE9CF"/>
                </a:solidFill>
                <a:latin typeface="微软雅黑" panose="020B0503020204020204" pitchFamily="34" charset="-122"/>
                <a:ea typeface="微软雅黑" panose="020B0503020204020204" pitchFamily="34" charset="-122"/>
              </a:rPr>
              <a:t>传说屈原死后，楚国百姓哀痛异常，纷纷涌到汨罗江边去凭吊屈原。渔夫们划起船只，在江上来回打捞他的真身。有位渔夫拿出为屈原准备的饭团、鸡蛋等食物，“扑通、扑通”地丢进江里，说是让鱼龙虾蟹吃饱了，就不会去咬屈大夫的身体了。人们见后纷纷仿效。一位老医师则拿来一坛雄黄酒倒进江里，说是要药晕蛟龙水兽，以免伤害屈大夫。后来为怕饭团为蛟龙所食，人们想出用楝树叶包饭，外缠彩丝，发展成粽子。</a:t>
            </a:r>
            <a:endParaRPr lang="zh-CN" altLang="en-US" sz="1600" dirty="0">
              <a:solidFill>
                <a:srgbClr val="EFE9CF"/>
              </a:solidFill>
              <a:latin typeface="微软雅黑" panose="020B0503020204020204" pitchFamily="34" charset="-122"/>
              <a:ea typeface="微软雅黑" panose="020B0503020204020204" pitchFamily="34" charset="-122"/>
            </a:endParaRPr>
          </a:p>
        </p:txBody>
      </p:sp>
      <p:sp>
        <p:nvSpPr>
          <p:cNvPr id="46" name="椭圆 45"/>
          <p:cNvSpPr/>
          <p:nvPr/>
        </p:nvSpPr>
        <p:spPr>
          <a:xfrm>
            <a:off x="336143" y="2578055"/>
            <a:ext cx="635858" cy="641395"/>
          </a:xfrm>
          <a:prstGeom prst="ellipse">
            <a:avLst/>
          </a:prstGeom>
          <a:solidFill>
            <a:srgbClr val="EFE9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文本框 46"/>
          <p:cNvSpPr txBox="1"/>
          <p:nvPr/>
        </p:nvSpPr>
        <p:spPr>
          <a:xfrm>
            <a:off x="312541" y="2569985"/>
            <a:ext cx="683062" cy="646331"/>
          </a:xfrm>
          <a:prstGeom prst="rect">
            <a:avLst/>
          </a:prstGeom>
          <a:noFill/>
        </p:spPr>
        <p:txBody>
          <a:bodyPr wrap="square" rtlCol="0">
            <a:spAutoFit/>
          </a:bodyPr>
          <a:lstStyle/>
          <a:p>
            <a:pPr algn="ctr"/>
            <a:r>
              <a:rPr lang="en-US" altLang="zh-CN" sz="3600" dirty="0">
                <a:solidFill>
                  <a:srgbClr val="015823"/>
                </a:solidFill>
                <a:latin typeface="Impact" panose="020B0806030902050204" pitchFamily="34" charset="0"/>
                <a:ea typeface="微软雅黑" panose="020B0503020204020204" pitchFamily="34" charset="-122"/>
              </a:rPr>
              <a:t>01</a:t>
            </a:r>
            <a:endParaRPr lang="zh-CN" altLang="en-US" sz="3600" dirty="0">
              <a:solidFill>
                <a:srgbClr val="015823"/>
              </a:solidFill>
              <a:latin typeface="Impact" panose="020B0806030902050204" pitchFamily="34" charset="0"/>
              <a:ea typeface="微软雅黑" panose="020B0503020204020204" pitchFamily="34" charset="-122"/>
            </a:endParaRPr>
          </a:p>
        </p:txBody>
      </p:sp>
      <p:sp>
        <p:nvSpPr>
          <p:cNvPr id="49" name="椭圆 48"/>
          <p:cNvSpPr/>
          <p:nvPr/>
        </p:nvSpPr>
        <p:spPr>
          <a:xfrm>
            <a:off x="10579466" y="2632872"/>
            <a:ext cx="635858" cy="641395"/>
          </a:xfrm>
          <a:prstGeom prst="ellipse">
            <a:avLst/>
          </a:prstGeom>
          <a:solidFill>
            <a:srgbClr val="EFE9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文本框 47"/>
          <p:cNvSpPr txBox="1"/>
          <p:nvPr/>
        </p:nvSpPr>
        <p:spPr>
          <a:xfrm>
            <a:off x="10546987" y="2641014"/>
            <a:ext cx="683062" cy="646331"/>
          </a:xfrm>
          <a:prstGeom prst="rect">
            <a:avLst/>
          </a:prstGeom>
          <a:noFill/>
        </p:spPr>
        <p:txBody>
          <a:bodyPr wrap="square" rtlCol="0">
            <a:spAutoFit/>
          </a:bodyPr>
          <a:lstStyle/>
          <a:p>
            <a:pPr algn="ctr"/>
            <a:r>
              <a:rPr lang="en-US" altLang="zh-CN" sz="3600" dirty="0">
                <a:solidFill>
                  <a:srgbClr val="015823"/>
                </a:solidFill>
                <a:latin typeface="Impact" panose="020B0806030902050204" pitchFamily="34" charset="0"/>
                <a:ea typeface="微软雅黑" panose="020B0503020204020204" pitchFamily="34" charset="-122"/>
              </a:rPr>
              <a:t>02</a:t>
            </a:r>
            <a:endParaRPr lang="zh-CN" altLang="en-US" sz="3600" dirty="0">
              <a:solidFill>
                <a:srgbClr val="015823"/>
              </a:solidFill>
              <a:latin typeface="Impact" panose="020B0806030902050204" pitchFamily="34" charset="0"/>
              <a:ea typeface="微软雅黑" panose="020B0503020204020204" pitchFamily="34" charset="-122"/>
            </a:endParaRPr>
          </a:p>
        </p:txBody>
      </p:sp>
      <p:pic>
        <p:nvPicPr>
          <p:cNvPr id="53" name="图片 52"/>
          <p:cNvPicPr>
            <a:picLocks noChangeAspect="1"/>
          </p:cNvPicPr>
          <p:nvPr/>
        </p:nvPicPr>
        <p:blipFill>
          <a:blip r:embed="rId2"/>
          <a:stretch>
            <a:fillRect/>
          </a:stretch>
        </p:blipFill>
        <p:spPr>
          <a:xfrm>
            <a:off x="3035529" y="390110"/>
            <a:ext cx="5744096" cy="2393372"/>
          </a:xfrm>
          <a:prstGeom prst="rect">
            <a:avLst/>
          </a:prstGeom>
        </p:spPr>
      </p:pic>
      <p:sp>
        <p:nvSpPr>
          <p:cNvPr id="50" name="椭圆 49"/>
          <p:cNvSpPr/>
          <p:nvPr/>
        </p:nvSpPr>
        <p:spPr>
          <a:xfrm>
            <a:off x="5186885" y="3964848"/>
            <a:ext cx="1028700" cy="619078"/>
          </a:xfrm>
          <a:prstGeom prst="ellipse">
            <a:avLst/>
          </a:prstGeom>
          <a:solidFill>
            <a:srgbClr val="EFE9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文本框 50"/>
          <p:cNvSpPr txBox="1"/>
          <p:nvPr/>
        </p:nvSpPr>
        <p:spPr>
          <a:xfrm>
            <a:off x="5228145" y="3964848"/>
            <a:ext cx="946179" cy="646331"/>
          </a:xfrm>
          <a:prstGeom prst="rect">
            <a:avLst/>
          </a:prstGeom>
          <a:noFill/>
        </p:spPr>
        <p:txBody>
          <a:bodyPr wrap="square" rtlCol="0">
            <a:spAutoFit/>
          </a:bodyPr>
          <a:lstStyle/>
          <a:p>
            <a:pPr algn="ctr"/>
            <a:r>
              <a:rPr lang="en-US" altLang="zh-CN" sz="3600" dirty="0">
                <a:solidFill>
                  <a:srgbClr val="015823"/>
                </a:solidFill>
                <a:latin typeface="Impact" panose="020B0806030902050204" pitchFamily="34" charset="0"/>
                <a:ea typeface="微软雅黑" panose="020B0503020204020204" pitchFamily="34" charset="-122"/>
              </a:rPr>
              <a:t>03</a:t>
            </a:r>
            <a:endParaRPr lang="zh-CN" altLang="en-US" sz="3600" dirty="0">
              <a:solidFill>
                <a:srgbClr val="015823"/>
              </a:solidFill>
              <a:latin typeface="Impact" panose="020B0806030902050204" pitchFamily="34" charset="0"/>
              <a:ea typeface="微软雅黑" panose="020B0503020204020204" pitchFamily="34" charset="-122"/>
            </a:endParaRPr>
          </a:p>
        </p:txBody>
      </p:sp>
      <p:pic>
        <p:nvPicPr>
          <p:cNvPr id="9" name="图片 8"/>
          <p:cNvPicPr>
            <a:picLocks noChangeAspect="1"/>
          </p:cNvPicPr>
          <p:nvPr/>
        </p:nvPicPr>
        <p:blipFill>
          <a:blip r:embed="rId3"/>
          <a:stretch>
            <a:fillRect/>
          </a:stretch>
        </p:blipFill>
        <p:spPr>
          <a:xfrm>
            <a:off x="10194866" y="0"/>
            <a:ext cx="1997134" cy="6858000"/>
          </a:xfrm>
          <a:prstGeom prst="rect">
            <a:avLst/>
          </a:prstGeom>
        </p:spPr>
      </p:pic>
      <p:grpSp>
        <p:nvGrpSpPr>
          <p:cNvPr id="39" name="组合 38"/>
          <p:cNvGrpSpPr/>
          <p:nvPr/>
        </p:nvGrpSpPr>
        <p:grpSpPr>
          <a:xfrm>
            <a:off x="10952625" y="304472"/>
            <a:ext cx="1028700" cy="1053318"/>
            <a:chOff x="10953750" y="394482"/>
            <a:chExt cx="1028700" cy="1053318"/>
          </a:xfrm>
        </p:grpSpPr>
        <p:sp>
          <p:nvSpPr>
            <p:cNvPr id="37" name="椭圆 36"/>
            <p:cNvSpPr/>
            <p:nvPr/>
          </p:nvSpPr>
          <p:spPr>
            <a:xfrm>
              <a:off x="10953750" y="447675"/>
              <a:ext cx="1028700" cy="1000125"/>
            </a:xfrm>
            <a:prstGeom prst="ellipse">
              <a:avLst/>
            </a:prstGeom>
            <a:solidFill>
              <a:srgbClr val="EFE9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37"/>
            <p:cNvSpPr txBox="1"/>
            <p:nvPr/>
          </p:nvSpPr>
          <p:spPr>
            <a:xfrm>
              <a:off x="11080187" y="394482"/>
              <a:ext cx="842809" cy="1015663"/>
            </a:xfrm>
            <a:prstGeom prst="rect">
              <a:avLst/>
            </a:prstGeom>
            <a:noFill/>
          </p:spPr>
          <p:txBody>
            <a:bodyPr wrap="square" rtlCol="0">
              <a:spAutoFit/>
            </a:bodyPr>
            <a:lstStyle/>
            <a:p>
              <a:pPr algn="ctr"/>
              <a:r>
                <a:rPr lang="zh-CN" altLang="en-US" sz="6000" dirty="0">
                  <a:solidFill>
                    <a:srgbClr val="1A5044"/>
                  </a:solidFill>
                  <a:latin typeface="钟齐志莽行书" panose="02010600030101010101" pitchFamily="2" charset="-122"/>
                  <a:ea typeface="钟齐志莽行书" panose="02010600030101010101" pitchFamily="2" charset="-122"/>
                </a:rPr>
                <a:t>叁</a:t>
              </a:r>
              <a:endParaRPr lang="zh-CN" altLang="en-US" sz="6000" dirty="0">
                <a:solidFill>
                  <a:srgbClr val="1A5044"/>
                </a:solidFill>
                <a:latin typeface="钟齐志莽行书" panose="02010600030101010101" pitchFamily="2" charset="-122"/>
                <a:ea typeface="钟齐志莽行书" panose="02010600030101010101" pitchFamily="2" charset="-122"/>
              </a:endParaRPr>
            </a:p>
          </p:txBody>
        </p:sp>
      </p:gr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childTnLst>
                          </p:cTn>
                        </p:par>
                        <p:par>
                          <p:cTn id="12" fill="hold">
                            <p:stCondLst>
                              <p:cond delay="1000"/>
                            </p:stCondLst>
                            <p:childTnLst>
                              <p:par>
                                <p:cTn id="13" presetID="6" presetClass="entr" presetSubtype="16" fill="hold"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circle(in)">
                                      <p:cBhvr>
                                        <p:cTn id="15" dur="2000"/>
                                        <p:tgtEl>
                                          <p:spTgt spid="39"/>
                                        </p:tgtEl>
                                      </p:cBhvr>
                                    </p:animEffect>
                                  </p:childTnLst>
                                </p:cTn>
                              </p:par>
                            </p:childTnLst>
                          </p:cTn>
                        </p:par>
                        <p:par>
                          <p:cTn id="16" fill="hold">
                            <p:stCondLst>
                              <p:cond delay="3000"/>
                            </p:stCondLst>
                            <p:childTnLst>
                              <p:par>
                                <p:cTn id="17" presetID="47" presetClass="entr" presetSubtype="0" fill="hold" nodeType="afterEffect">
                                  <p:stCondLst>
                                    <p:cond delay="0"/>
                                  </p:stCondLst>
                                  <p:childTnLst>
                                    <p:set>
                                      <p:cBhvr>
                                        <p:cTn id="18" dur="1" fill="hold">
                                          <p:stCondLst>
                                            <p:cond delay="0"/>
                                          </p:stCondLst>
                                        </p:cTn>
                                        <p:tgtEl>
                                          <p:spTgt spid="53"/>
                                        </p:tgtEl>
                                        <p:attrNameLst>
                                          <p:attrName>style.visibility</p:attrName>
                                        </p:attrNameLst>
                                      </p:cBhvr>
                                      <p:to>
                                        <p:strVal val="visible"/>
                                      </p:to>
                                    </p:set>
                                    <p:animEffect transition="in" filter="fade">
                                      <p:cBhvr>
                                        <p:cTn id="19" dur="1000"/>
                                        <p:tgtEl>
                                          <p:spTgt spid="53"/>
                                        </p:tgtEl>
                                      </p:cBhvr>
                                    </p:animEffect>
                                    <p:anim calcmode="lin" valueType="num">
                                      <p:cBhvr>
                                        <p:cTn id="20" dur="1000" fill="hold"/>
                                        <p:tgtEl>
                                          <p:spTgt spid="53"/>
                                        </p:tgtEl>
                                        <p:attrNameLst>
                                          <p:attrName>ppt_x</p:attrName>
                                        </p:attrNameLst>
                                      </p:cBhvr>
                                      <p:tavLst>
                                        <p:tav tm="0">
                                          <p:val>
                                            <p:strVal val="#ppt_x"/>
                                          </p:val>
                                        </p:tav>
                                        <p:tav tm="100000">
                                          <p:val>
                                            <p:strVal val="#ppt_x"/>
                                          </p:val>
                                        </p:tav>
                                      </p:tavLst>
                                    </p:anim>
                                    <p:anim calcmode="lin" valueType="num">
                                      <p:cBhvr>
                                        <p:cTn id="21" dur="1000" fill="hold"/>
                                        <p:tgtEl>
                                          <p:spTgt spid="53"/>
                                        </p:tgtEl>
                                        <p:attrNameLst>
                                          <p:attrName>ppt_y</p:attrName>
                                        </p:attrNameLst>
                                      </p:cBhvr>
                                      <p:tavLst>
                                        <p:tav tm="0">
                                          <p:val>
                                            <p:strVal val="#ppt_y-.1"/>
                                          </p:val>
                                        </p:tav>
                                        <p:tav tm="100000">
                                          <p:val>
                                            <p:strVal val="#ppt_y"/>
                                          </p:val>
                                        </p:tav>
                                      </p:tavLst>
                                    </p:anim>
                                  </p:childTnLst>
                                </p:cTn>
                              </p:par>
                            </p:childTnLst>
                          </p:cTn>
                        </p:par>
                        <p:par>
                          <p:cTn id="22" fill="hold">
                            <p:stCondLst>
                              <p:cond delay="4000"/>
                            </p:stCondLst>
                            <p:childTnLst>
                              <p:par>
                                <p:cTn id="23" presetID="12" presetClass="entr" presetSubtype="8" fill="hold" grpId="0" nodeType="afterEffect">
                                  <p:stCondLst>
                                    <p:cond delay="0"/>
                                  </p:stCondLst>
                                  <p:childTnLst>
                                    <p:set>
                                      <p:cBhvr>
                                        <p:cTn id="24" dur="1" fill="hold">
                                          <p:stCondLst>
                                            <p:cond delay="0"/>
                                          </p:stCondLst>
                                        </p:cTn>
                                        <p:tgtEl>
                                          <p:spTgt spid="41"/>
                                        </p:tgtEl>
                                        <p:attrNameLst>
                                          <p:attrName>style.visibility</p:attrName>
                                        </p:attrNameLst>
                                      </p:cBhvr>
                                      <p:to>
                                        <p:strVal val="visible"/>
                                      </p:to>
                                    </p:set>
                                    <p:anim calcmode="lin" valueType="num">
                                      <p:cBhvr additive="base">
                                        <p:cTn id="25" dur="1000"/>
                                        <p:tgtEl>
                                          <p:spTgt spid="41"/>
                                        </p:tgtEl>
                                        <p:attrNameLst>
                                          <p:attrName>ppt_x</p:attrName>
                                        </p:attrNameLst>
                                      </p:cBhvr>
                                      <p:tavLst>
                                        <p:tav tm="0">
                                          <p:val>
                                            <p:strVal val="#ppt_x-#ppt_w*1.125000"/>
                                          </p:val>
                                        </p:tav>
                                        <p:tav tm="100000">
                                          <p:val>
                                            <p:strVal val="#ppt_x"/>
                                          </p:val>
                                        </p:tav>
                                      </p:tavLst>
                                    </p:anim>
                                    <p:animEffect transition="in" filter="wipe(right)">
                                      <p:cBhvr>
                                        <p:cTn id="26" dur="1000"/>
                                        <p:tgtEl>
                                          <p:spTgt spid="41"/>
                                        </p:tgtEl>
                                      </p:cBhvr>
                                    </p:animEffect>
                                  </p:childTnLst>
                                </p:cTn>
                              </p:par>
                              <p:par>
                                <p:cTn id="27" presetID="12" presetClass="entr" presetSubtype="2" fill="hold" grpId="0" nodeType="withEffect">
                                  <p:stCondLst>
                                    <p:cond delay="0"/>
                                  </p:stCondLst>
                                  <p:childTnLst>
                                    <p:set>
                                      <p:cBhvr>
                                        <p:cTn id="28" dur="1" fill="hold">
                                          <p:stCondLst>
                                            <p:cond delay="0"/>
                                          </p:stCondLst>
                                        </p:cTn>
                                        <p:tgtEl>
                                          <p:spTgt spid="43"/>
                                        </p:tgtEl>
                                        <p:attrNameLst>
                                          <p:attrName>style.visibility</p:attrName>
                                        </p:attrNameLst>
                                      </p:cBhvr>
                                      <p:to>
                                        <p:strVal val="visible"/>
                                      </p:to>
                                    </p:set>
                                    <p:anim calcmode="lin" valueType="num">
                                      <p:cBhvr additive="base">
                                        <p:cTn id="29" dur="1000"/>
                                        <p:tgtEl>
                                          <p:spTgt spid="43"/>
                                        </p:tgtEl>
                                        <p:attrNameLst>
                                          <p:attrName>ppt_x</p:attrName>
                                        </p:attrNameLst>
                                      </p:cBhvr>
                                      <p:tavLst>
                                        <p:tav tm="0">
                                          <p:val>
                                            <p:strVal val="#ppt_x+#ppt_w*1.125000"/>
                                          </p:val>
                                        </p:tav>
                                        <p:tav tm="100000">
                                          <p:val>
                                            <p:strVal val="#ppt_x"/>
                                          </p:val>
                                        </p:tav>
                                      </p:tavLst>
                                    </p:anim>
                                    <p:animEffect transition="in" filter="wipe(left)">
                                      <p:cBhvr>
                                        <p:cTn id="30" dur="1000"/>
                                        <p:tgtEl>
                                          <p:spTgt spid="43"/>
                                        </p:tgtEl>
                                      </p:cBhvr>
                                    </p:animEffect>
                                  </p:childTnLst>
                                </p:cTn>
                              </p:par>
                            </p:childTnLst>
                          </p:cTn>
                        </p:par>
                        <p:par>
                          <p:cTn id="31" fill="hold">
                            <p:stCondLst>
                              <p:cond delay="5000"/>
                            </p:stCondLst>
                            <p:childTnLst>
                              <p:par>
                                <p:cTn id="32" presetID="12" presetClass="entr" presetSubtype="4" fill="hold" grpId="0" nodeType="afterEffect">
                                  <p:stCondLst>
                                    <p:cond delay="0"/>
                                  </p:stCondLst>
                                  <p:childTnLst>
                                    <p:set>
                                      <p:cBhvr>
                                        <p:cTn id="33" dur="1" fill="hold">
                                          <p:stCondLst>
                                            <p:cond delay="0"/>
                                          </p:stCondLst>
                                        </p:cTn>
                                        <p:tgtEl>
                                          <p:spTgt spid="42"/>
                                        </p:tgtEl>
                                        <p:attrNameLst>
                                          <p:attrName>style.visibility</p:attrName>
                                        </p:attrNameLst>
                                      </p:cBhvr>
                                      <p:to>
                                        <p:strVal val="visible"/>
                                      </p:to>
                                    </p:set>
                                    <p:anim calcmode="lin" valueType="num">
                                      <p:cBhvr additive="base">
                                        <p:cTn id="34" dur="1000"/>
                                        <p:tgtEl>
                                          <p:spTgt spid="42"/>
                                        </p:tgtEl>
                                        <p:attrNameLst>
                                          <p:attrName>ppt_y</p:attrName>
                                        </p:attrNameLst>
                                      </p:cBhvr>
                                      <p:tavLst>
                                        <p:tav tm="0">
                                          <p:val>
                                            <p:strVal val="#ppt_y+#ppt_h*1.125000"/>
                                          </p:val>
                                        </p:tav>
                                        <p:tav tm="100000">
                                          <p:val>
                                            <p:strVal val="#ppt_y"/>
                                          </p:val>
                                        </p:tav>
                                      </p:tavLst>
                                    </p:anim>
                                    <p:animEffect transition="in" filter="wipe(up)">
                                      <p:cBhvr>
                                        <p:cTn id="35" dur="1000"/>
                                        <p:tgtEl>
                                          <p:spTgt spid="42"/>
                                        </p:tgtEl>
                                      </p:cBhvr>
                                    </p:animEffect>
                                  </p:childTnLst>
                                </p:cTn>
                              </p:par>
                            </p:childTnLst>
                          </p:cTn>
                        </p:par>
                        <p:par>
                          <p:cTn id="36" fill="hold">
                            <p:stCondLst>
                              <p:cond delay="6000"/>
                            </p:stCondLst>
                            <p:childTnLst>
                              <p:par>
                                <p:cTn id="37" presetID="22" presetClass="entr" presetSubtype="4" fill="hold" grpId="0" nodeType="afterEffect">
                                  <p:stCondLst>
                                    <p:cond delay="0"/>
                                  </p:stCondLst>
                                  <p:childTnLst>
                                    <p:set>
                                      <p:cBhvr>
                                        <p:cTn id="38" dur="1" fill="hold">
                                          <p:stCondLst>
                                            <p:cond delay="0"/>
                                          </p:stCondLst>
                                        </p:cTn>
                                        <p:tgtEl>
                                          <p:spTgt spid="47"/>
                                        </p:tgtEl>
                                        <p:attrNameLst>
                                          <p:attrName>style.visibility</p:attrName>
                                        </p:attrNameLst>
                                      </p:cBhvr>
                                      <p:to>
                                        <p:strVal val="visible"/>
                                      </p:to>
                                    </p:set>
                                    <p:animEffect transition="in" filter="wipe(down)">
                                      <p:cBhvr>
                                        <p:cTn id="39" dur="500"/>
                                        <p:tgtEl>
                                          <p:spTgt spid="47"/>
                                        </p:tgtEl>
                                      </p:cBhvr>
                                    </p:animEffect>
                                  </p:childTnLst>
                                </p:cTn>
                              </p:par>
                            </p:childTnLst>
                          </p:cTn>
                        </p:par>
                        <p:par>
                          <p:cTn id="40" fill="hold">
                            <p:stCondLst>
                              <p:cond delay="6500"/>
                            </p:stCondLst>
                            <p:childTnLst>
                              <p:par>
                                <p:cTn id="41" presetID="22" presetClass="entr" presetSubtype="8" fill="hold" grpId="0" nodeType="after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wipe(left)">
                                      <p:cBhvr>
                                        <p:cTn id="43" dur="500"/>
                                        <p:tgtEl>
                                          <p:spTgt spid="40"/>
                                        </p:tgtEl>
                                      </p:cBhvr>
                                    </p:animEffect>
                                  </p:childTnLst>
                                </p:cTn>
                              </p:par>
                            </p:childTnLst>
                          </p:cTn>
                        </p:par>
                        <p:par>
                          <p:cTn id="44" fill="hold">
                            <p:stCondLst>
                              <p:cond delay="7000"/>
                            </p:stCondLst>
                            <p:childTnLst>
                              <p:par>
                                <p:cTn id="45" presetID="22" presetClass="entr" presetSubtype="4" fill="hold" grpId="0" nodeType="afterEffect">
                                  <p:stCondLst>
                                    <p:cond delay="0"/>
                                  </p:stCondLst>
                                  <p:childTnLst>
                                    <p:set>
                                      <p:cBhvr>
                                        <p:cTn id="46" dur="1" fill="hold">
                                          <p:stCondLst>
                                            <p:cond delay="0"/>
                                          </p:stCondLst>
                                        </p:cTn>
                                        <p:tgtEl>
                                          <p:spTgt spid="48"/>
                                        </p:tgtEl>
                                        <p:attrNameLst>
                                          <p:attrName>style.visibility</p:attrName>
                                        </p:attrNameLst>
                                      </p:cBhvr>
                                      <p:to>
                                        <p:strVal val="visible"/>
                                      </p:to>
                                    </p:set>
                                    <p:animEffect transition="in" filter="wipe(down)">
                                      <p:cBhvr>
                                        <p:cTn id="47" dur="500"/>
                                        <p:tgtEl>
                                          <p:spTgt spid="48"/>
                                        </p:tgtEl>
                                      </p:cBhvr>
                                    </p:animEffect>
                                  </p:childTnLst>
                                </p:cTn>
                              </p:par>
                            </p:childTnLst>
                          </p:cTn>
                        </p:par>
                        <p:par>
                          <p:cTn id="48" fill="hold">
                            <p:stCondLst>
                              <p:cond delay="7500"/>
                            </p:stCondLst>
                            <p:childTnLst>
                              <p:par>
                                <p:cTn id="49" presetID="22" presetClass="entr" presetSubtype="2" fill="hold" grpId="0" nodeType="afterEffect">
                                  <p:stCondLst>
                                    <p:cond delay="0"/>
                                  </p:stCondLst>
                                  <p:childTnLst>
                                    <p:set>
                                      <p:cBhvr>
                                        <p:cTn id="50" dur="1" fill="hold">
                                          <p:stCondLst>
                                            <p:cond delay="0"/>
                                          </p:stCondLst>
                                        </p:cTn>
                                        <p:tgtEl>
                                          <p:spTgt spid="44"/>
                                        </p:tgtEl>
                                        <p:attrNameLst>
                                          <p:attrName>style.visibility</p:attrName>
                                        </p:attrNameLst>
                                      </p:cBhvr>
                                      <p:to>
                                        <p:strVal val="visible"/>
                                      </p:to>
                                    </p:set>
                                    <p:animEffect transition="in" filter="wipe(right)">
                                      <p:cBhvr>
                                        <p:cTn id="51" dur="500"/>
                                        <p:tgtEl>
                                          <p:spTgt spid="44"/>
                                        </p:tgtEl>
                                      </p:cBhvr>
                                    </p:animEffect>
                                  </p:childTnLst>
                                </p:cTn>
                              </p:par>
                            </p:childTnLst>
                          </p:cTn>
                        </p:par>
                        <p:par>
                          <p:cTn id="52" fill="hold">
                            <p:stCondLst>
                              <p:cond delay="8000"/>
                            </p:stCondLst>
                            <p:childTnLst>
                              <p:par>
                                <p:cTn id="53" presetID="22" presetClass="entr" presetSubtype="4" fill="hold" grpId="0" nodeType="afterEffect">
                                  <p:stCondLst>
                                    <p:cond delay="0"/>
                                  </p:stCondLst>
                                  <p:childTnLst>
                                    <p:set>
                                      <p:cBhvr>
                                        <p:cTn id="54" dur="1" fill="hold">
                                          <p:stCondLst>
                                            <p:cond delay="0"/>
                                          </p:stCondLst>
                                        </p:cTn>
                                        <p:tgtEl>
                                          <p:spTgt spid="51"/>
                                        </p:tgtEl>
                                        <p:attrNameLst>
                                          <p:attrName>style.visibility</p:attrName>
                                        </p:attrNameLst>
                                      </p:cBhvr>
                                      <p:to>
                                        <p:strVal val="visible"/>
                                      </p:to>
                                    </p:set>
                                    <p:animEffect transition="in" filter="wipe(down)">
                                      <p:cBhvr>
                                        <p:cTn id="55" dur="500"/>
                                        <p:tgtEl>
                                          <p:spTgt spid="51"/>
                                        </p:tgtEl>
                                      </p:cBhvr>
                                    </p:animEffect>
                                  </p:childTnLst>
                                </p:cTn>
                              </p:par>
                            </p:childTnLst>
                          </p:cTn>
                        </p:par>
                        <p:par>
                          <p:cTn id="56" fill="hold">
                            <p:stCondLst>
                              <p:cond delay="8500"/>
                            </p:stCondLst>
                            <p:childTnLst>
                              <p:par>
                                <p:cTn id="57" presetID="22" presetClass="entr" presetSubtype="4" fill="hold" grpId="0" nodeType="afterEffect">
                                  <p:stCondLst>
                                    <p:cond delay="0"/>
                                  </p:stCondLst>
                                  <p:childTnLst>
                                    <p:set>
                                      <p:cBhvr>
                                        <p:cTn id="58" dur="1" fill="hold">
                                          <p:stCondLst>
                                            <p:cond delay="0"/>
                                          </p:stCondLst>
                                        </p:cTn>
                                        <p:tgtEl>
                                          <p:spTgt spid="45"/>
                                        </p:tgtEl>
                                        <p:attrNameLst>
                                          <p:attrName>style.visibility</p:attrName>
                                        </p:attrNameLst>
                                      </p:cBhvr>
                                      <p:to>
                                        <p:strVal val="visible"/>
                                      </p:to>
                                    </p:set>
                                    <p:animEffect transition="in" filter="wipe(down)">
                                      <p:cBhvr>
                                        <p:cTn id="59"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P spid="43" grpId="0" animBg="1"/>
      <p:bldP spid="40" grpId="0"/>
      <p:bldP spid="44" grpId="0"/>
      <p:bldP spid="45" grpId="0"/>
      <p:bldP spid="47" grpId="0"/>
      <p:bldP spid="48" grpId="0"/>
      <p:bldP spid="5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0" y="0"/>
            <a:ext cx="12192000" cy="6858000"/>
          </a:xfrm>
          <a:prstGeom prst="rect">
            <a:avLst/>
          </a:prstGeom>
        </p:spPr>
      </p:pic>
      <p:sp>
        <p:nvSpPr>
          <p:cNvPr id="4" name="矩形 3"/>
          <p:cNvSpPr/>
          <p:nvPr/>
        </p:nvSpPr>
        <p:spPr>
          <a:xfrm>
            <a:off x="0" y="379563"/>
            <a:ext cx="12192000" cy="6098876"/>
          </a:xfrm>
          <a:prstGeom prst="rect">
            <a:avLst/>
          </a:prstGeom>
          <a:solidFill>
            <a:srgbClr val="EFE9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2"/>
          <a:stretch>
            <a:fillRect/>
          </a:stretch>
        </p:blipFill>
        <p:spPr>
          <a:xfrm>
            <a:off x="10194866" y="0"/>
            <a:ext cx="1997134" cy="6858000"/>
          </a:xfrm>
          <a:prstGeom prst="rect">
            <a:avLst/>
          </a:prstGeom>
        </p:spPr>
      </p:pic>
      <p:sp>
        <p:nvSpPr>
          <p:cNvPr id="12" name="文本框 11"/>
          <p:cNvSpPr txBox="1"/>
          <p:nvPr/>
        </p:nvSpPr>
        <p:spPr>
          <a:xfrm>
            <a:off x="118872" y="557784"/>
            <a:ext cx="2148840" cy="400110"/>
          </a:xfrm>
          <a:prstGeom prst="rect">
            <a:avLst/>
          </a:prstGeom>
          <a:noFill/>
        </p:spPr>
        <p:txBody>
          <a:bodyPr wrap="square" rtlCol="0">
            <a:spAutoFit/>
          </a:bodyPr>
          <a:lstStyle/>
          <a:p>
            <a:r>
              <a:rPr lang="zh-CN" altLang="en-US" sz="1400" dirty="0">
                <a:solidFill>
                  <a:srgbClr val="015823"/>
                </a:solidFill>
                <a:latin typeface="微软雅黑" panose="020B0503020204020204" pitchFamily="34" charset="-122"/>
                <a:ea typeface="微软雅黑" panose="020B0503020204020204" pitchFamily="34" charset="-122"/>
              </a:rPr>
              <a:t>第三章  </a:t>
            </a:r>
            <a:r>
              <a:rPr lang="zh-CN" altLang="en-US" sz="2000" b="1" dirty="0">
                <a:solidFill>
                  <a:srgbClr val="015823"/>
                </a:solidFill>
                <a:latin typeface="微软雅黑" panose="020B0503020204020204" pitchFamily="34" charset="-122"/>
                <a:ea typeface="微软雅黑" panose="020B0503020204020204" pitchFamily="34" charset="-122"/>
              </a:rPr>
              <a:t>创意阐述</a:t>
            </a:r>
            <a:endParaRPr lang="zh-CN" altLang="en-US" sz="2000" b="1" dirty="0">
              <a:solidFill>
                <a:srgbClr val="015823"/>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0" y="977188"/>
            <a:ext cx="1944000" cy="0"/>
          </a:xfrm>
          <a:prstGeom prst="line">
            <a:avLst/>
          </a:prstGeom>
          <a:ln>
            <a:solidFill>
              <a:srgbClr val="015823"/>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52400" y="1034338"/>
            <a:ext cx="1944000" cy="0"/>
          </a:xfrm>
          <a:prstGeom prst="line">
            <a:avLst/>
          </a:prstGeom>
          <a:ln>
            <a:solidFill>
              <a:srgbClr val="015823"/>
            </a:solidFill>
          </a:ln>
        </p:spPr>
        <p:style>
          <a:lnRef idx="1">
            <a:schemeClr val="accent1"/>
          </a:lnRef>
          <a:fillRef idx="0">
            <a:schemeClr val="accent1"/>
          </a:fillRef>
          <a:effectRef idx="0">
            <a:schemeClr val="accent1"/>
          </a:effectRef>
          <a:fontRef idx="minor">
            <a:schemeClr val="tx1"/>
          </a:fontRef>
        </p:style>
      </p:cxnSp>
      <p:grpSp>
        <p:nvGrpSpPr>
          <p:cNvPr id="35" name="组合 34"/>
          <p:cNvGrpSpPr/>
          <p:nvPr/>
        </p:nvGrpSpPr>
        <p:grpSpPr>
          <a:xfrm>
            <a:off x="10953750" y="394482"/>
            <a:ext cx="1028700" cy="1053318"/>
            <a:chOff x="10953750" y="394482"/>
            <a:chExt cx="1028700" cy="1053318"/>
          </a:xfrm>
        </p:grpSpPr>
        <p:sp>
          <p:nvSpPr>
            <p:cNvPr id="37" name="椭圆 36"/>
            <p:cNvSpPr/>
            <p:nvPr/>
          </p:nvSpPr>
          <p:spPr>
            <a:xfrm>
              <a:off x="10953750" y="447675"/>
              <a:ext cx="1028700" cy="1000125"/>
            </a:xfrm>
            <a:prstGeom prst="ellipse">
              <a:avLst/>
            </a:prstGeom>
            <a:solidFill>
              <a:srgbClr val="EFE9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37"/>
            <p:cNvSpPr txBox="1"/>
            <p:nvPr/>
          </p:nvSpPr>
          <p:spPr>
            <a:xfrm>
              <a:off x="11032562" y="394482"/>
              <a:ext cx="842809" cy="1015663"/>
            </a:xfrm>
            <a:prstGeom prst="rect">
              <a:avLst/>
            </a:prstGeom>
            <a:noFill/>
          </p:spPr>
          <p:txBody>
            <a:bodyPr wrap="square" rtlCol="0">
              <a:spAutoFit/>
            </a:bodyPr>
            <a:lstStyle/>
            <a:p>
              <a:pPr algn="ctr"/>
              <a:r>
                <a:rPr lang="zh-CN" altLang="en-US" sz="6000" dirty="0">
                  <a:solidFill>
                    <a:srgbClr val="1A5044"/>
                  </a:solidFill>
                  <a:latin typeface="钟齐志莽行书" panose="02010600030101010101" pitchFamily="2" charset="-122"/>
                  <a:ea typeface="钟齐志莽行书" panose="02010600030101010101" pitchFamily="2" charset="-122"/>
                </a:rPr>
                <a:t>肆</a:t>
              </a:r>
              <a:endParaRPr lang="zh-CN" altLang="en-US" sz="6000" dirty="0">
                <a:solidFill>
                  <a:srgbClr val="1A5044"/>
                </a:solidFill>
                <a:latin typeface="钟齐志莽行书" panose="02010600030101010101" pitchFamily="2" charset="-122"/>
                <a:ea typeface="钟齐志莽行书" panose="02010600030101010101" pitchFamily="2" charset="-122"/>
              </a:endParaRPr>
            </a:p>
          </p:txBody>
        </p:sp>
      </p:grpSp>
      <p:pic>
        <p:nvPicPr>
          <p:cNvPr id="10" name="图片 9"/>
          <p:cNvPicPr>
            <a:picLocks noChangeAspect="1"/>
          </p:cNvPicPr>
          <p:nvPr/>
        </p:nvPicPr>
        <p:blipFill>
          <a:blip r:embed="rId3"/>
          <a:stretch>
            <a:fillRect/>
          </a:stretch>
        </p:blipFill>
        <p:spPr>
          <a:xfrm>
            <a:off x="3248283" y="821296"/>
            <a:ext cx="5057143" cy="5657143"/>
          </a:xfrm>
          <a:prstGeom prst="rect">
            <a:avLst/>
          </a:prstGeom>
        </p:spPr>
      </p:pic>
      <p:sp>
        <p:nvSpPr>
          <p:cNvPr id="11" name="文本框 10"/>
          <p:cNvSpPr txBox="1"/>
          <p:nvPr/>
        </p:nvSpPr>
        <p:spPr>
          <a:xfrm>
            <a:off x="577621" y="1676400"/>
            <a:ext cx="4189442" cy="2353310"/>
          </a:xfrm>
          <a:prstGeom prst="rect">
            <a:avLst/>
          </a:prstGeom>
          <a:noFill/>
        </p:spPr>
        <p:txBody>
          <a:bodyPr wrap="square" rtlCol="0">
            <a:spAutoFit/>
          </a:bodyPr>
          <a:lstStyle/>
          <a:p>
            <a:pPr>
              <a:lnSpc>
                <a:spcPct val="150000"/>
              </a:lnSpc>
            </a:pPr>
            <a:r>
              <a:rPr lang="zh-CN" altLang="en-US" b="1" dirty="0">
                <a:latin typeface="微软雅黑" panose="020B0503020204020204" pitchFamily="34" charset="-122"/>
                <a:ea typeface="微软雅黑" panose="020B0503020204020204" pitchFamily="34" charset="-122"/>
              </a:rPr>
              <a:t>端午节的第二个传说</a:t>
            </a:r>
            <a:r>
              <a:rPr lang="zh-CN" altLang="en-US" sz="1600" dirty="0">
                <a:latin typeface="微软雅黑" panose="020B0503020204020204" pitchFamily="34" charset="-122"/>
                <a:ea typeface="微软雅黑" panose="020B0503020204020204" pitchFamily="34" charset="-122"/>
              </a:rPr>
              <a:t>，在江浙一带流传很广，是纪念春秋时期（公元前</a:t>
            </a:r>
            <a:r>
              <a:rPr lang="en-US" altLang="zh-CN" sz="1600" dirty="0">
                <a:latin typeface="微软雅黑" panose="020B0503020204020204" pitchFamily="34" charset="-122"/>
                <a:ea typeface="微软雅黑" panose="020B0503020204020204" pitchFamily="34" charset="-122"/>
              </a:rPr>
              <a:t>770-</a:t>
            </a:r>
            <a:r>
              <a:rPr lang="zh-CN" altLang="en-US" sz="1600" dirty="0">
                <a:latin typeface="微软雅黑" panose="020B0503020204020204" pitchFamily="34" charset="-122"/>
                <a:ea typeface="微软雅黑" panose="020B0503020204020204" pitchFamily="34" charset="-122"/>
              </a:rPr>
              <a:t>前</a:t>
            </a:r>
            <a:r>
              <a:rPr lang="en-US" altLang="zh-CN" sz="1600" dirty="0">
                <a:latin typeface="微软雅黑" panose="020B0503020204020204" pitchFamily="34" charset="-122"/>
                <a:ea typeface="微软雅黑" panose="020B0503020204020204" pitchFamily="34" charset="-122"/>
              </a:rPr>
              <a:t>476</a:t>
            </a:r>
            <a:r>
              <a:rPr lang="zh-CN" altLang="en-US" sz="1600" dirty="0">
                <a:latin typeface="微软雅黑" panose="020B0503020204020204" pitchFamily="34" charset="-122"/>
                <a:ea typeface="微软雅黑" panose="020B0503020204020204" pitchFamily="34" charset="-122"/>
              </a:rPr>
              <a:t>年）的伍子胥。伍子胥名员，楚国人，父兄均为楚王所杀，后来子胥弃暗投明，奔向吴国，助吴伐楚，五战而入楚都郢城。当时楚平王已死，子胥掘墓鞭尸三百，以报杀父兄之仇。</a:t>
            </a:r>
            <a:endParaRPr lang="zh-CN" altLang="en-US" sz="1600" dirty="0">
              <a:latin typeface="微软雅黑" panose="020B0503020204020204" pitchFamily="34" charset="-122"/>
              <a:ea typeface="微软雅黑" panose="020B0503020204020204" pitchFamily="34" charset="-122"/>
            </a:endParaRPr>
          </a:p>
        </p:txBody>
      </p:sp>
      <p:sp>
        <p:nvSpPr>
          <p:cNvPr id="32" name="文本框 31"/>
          <p:cNvSpPr txBox="1"/>
          <p:nvPr/>
        </p:nvSpPr>
        <p:spPr>
          <a:xfrm>
            <a:off x="7124700" y="2472621"/>
            <a:ext cx="3829050" cy="2354491"/>
          </a:xfrm>
          <a:prstGeom prst="rect">
            <a:avLst/>
          </a:prstGeom>
          <a:noFill/>
        </p:spPr>
        <p:txBody>
          <a:bodyPr wrap="square" rtlCol="0">
            <a:spAutoFit/>
          </a:bodyPr>
          <a:lstStyle/>
          <a:p>
            <a:pPr>
              <a:lnSpc>
                <a:spcPct val="150000"/>
              </a:lnSpc>
            </a:pPr>
            <a:r>
              <a:rPr lang="zh-CN" altLang="en-US" b="1" dirty="0">
                <a:latin typeface="微软雅黑" panose="020B0503020204020204" pitchFamily="34" charset="-122"/>
                <a:ea typeface="微软雅黑" panose="020B0503020204020204" pitchFamily="34" charset="-122"/>
              </a:rPr>
              <a:t>吴王阖庐死后，其子夫差继位</a:t>
            </a:r>
            <a:r>
              <a:rPr lang="zh-CN" altLang="en-US" sz="1600" dirty="0">
                <a:latin typeface="微软雅黑" panose="020B0503020204020204" pitchFamily="34" charset="-122"/>
                <a:ea typeface="微软雅黑" panose="020B0503020204020204" pitchFamily="34" charset="-122"/>
              </a:rPr>
              <a:t>，吴军士气高昂，百战百胜，越国大败，越王勾践请和，夫差许之。子胥建议，应彻底消灭越国，夫差不听，吴国大宰，受越国贿赂，谗言陷害子胥，夫差信之，赐子胥宝剑，子胥以此死。</a:t>
            </a:r>
            <a:endParaRPr lang="zh-CN" altLang="en-US" sz="1600" dirty="0">
              <a:latin typeface="微软雅黑" panose="020B0503020204020204" pitchFamily="34" charset="-122"/>
              <a:ea typeface="微软雅黑" panose="020B0503020204020204" pitchFamily="34" charset="-122"/>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childTnLst>
                          </p:cTn>
                        </p:par>
                        <p:par>
                          <p:cTn id="12" fill="hold">
                            <p:stCondLst>
                              <p:cond delay="1000"/>
                            </p:stCondLst>
                            <p:childTnLst>
                              <p:par>
                                <p:cTn id="13" presetID="6" presetClass="entr" presetSubtype="16" fill="hold" nodeType="after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circle(in)">
                                      <p:cBhvr>
                                        <p:cTn id="15" dur="2000"/>
                                        <p:tgtEl>
                                          <p:spTgt spid="35"/>
                                        </p:tgtEl>
                                      </p:cBhvr>
                                    </p:animEffect>
                                  </p:childTnLst>
                                </p:cTn>
                              </p:par>
                            </p:childTnLst>
                          </p:cTn>
                        </p:par>
                        <p:par>
                          <p:cTn id="16" fill="hold">
                            <p:stCondLst>
                              <p:cond delay="3000"/>
                            </p:stCondLst>
                            <p:childTnLst>
                              <p:par>
                                <p:cTn id="17" presetID="47"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childTnLst>
                          </p:cTn>
                        </p:par>
                        <p:par>
                          <p:cTn id="22" fill="hold">
                            <p:stCondLst>
                              <p:cond delay="4000"/>
                            </p:stCondLst>
                            <p:childTnLst>
                              <p:par>
                                <p:cTn id="23" presetID="42" presetClass="entr" presetSubtype="0"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1000"/>
                                        <p:tgtEl>
                                          <p:spTgt spid="11"/>
                                        </p:tgtEl>
                                      </p:cBhvr>
                                    </p:animEffect>
                                    <p:anim calcmode="lin" valueType="num">
                                      <p:cBhvr>
                                        <p:cTn id="26" dur="1000" fill="hold"/>
                                        <p:tgtEl>
                                          <p:spTgt spid="11"/>
                                        </p:tgtEl>
                                        <p:attrNameLst>
                                          <p:attrName>ppt_x</p:attrName>
                                        </p:attrNameLst>
                                      </p:cBhvr>
                                      <p:tavLst>
                                        <p:tav tm="0">
                                          <p:val>
                                            <p:strVal val="#ppt_x"/>
                                          </p:val>
                                        </p:tav>
                                        <p:tav tm="100000">
                                          <p:val>
                                            <p:strVal val="#ppt_x"/>
                                          </p:val>
                                        </p:tav>
                                      </p:tavLst>
                                    </p:anim>
                                    <p:anim calcmode="lin" valueType="num">
                                      <p:cBhvr>
                                        <p:cTn id="27" dur="1000" fill="hold"/>
                                        <p:tgtEl>
                                          <p:spTgt spid="11"/>
                                        </p:tgtEl>
                                        <p:attrNameLst>
                                          <p:attrName>ppt_y</p:attrName>
                                        </p:attrNameLst>
                                      </p:cBhvr>
                                      <p:tavLst>
                                        <p:tav tm="0">
                                          <p:val>
                                            <p:strVal val="#ppt_y+.1"/>
                                          </p:val>
                                        </p:tav>
                                        <p:tav tm="100000">
                                          <p:val>
                                            <p:strVal val="#ppt_y"/>
                                          </p:val>
                                        </p:tav>
                                      </p:tavLst>
                                    </p:anim>
                                  </p:childTnLst>
                                </p:cTn>
                              </p:par>
                            </p:childTnLst>
                          </p:cTn>
                        </p:par>
                        <p:par>
                          <p:cTn id="28" fill="hold">
                            <p:stCondLst>
                              <p:cond delay="5000"/>
                            </p:stCondLst>
                            <p:childTnLst>
                              <p:par>
                                <p:cTn id="29" presetID="42" presetClass="entr" presetSubtype="0" fill="hold" grpId="0" nodeType="after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fade">
                                      <p:cBhvr>
                                        <p:cTn id="31" dur="1000"/>
                                        <p:tgtEl>
                                          <p:spTgt spid="32"/>
                                        </p:tgtEl>
                                      </p:cBhvr>
                                    </p:animEffect>
                                    <p:anim calcmode="lin" valueType="num">
                                      <p:cBhvr>
                                        <p:cTn id="32" dur="1000" fill="hold"/>
                                        <p:tgtEl>
                                          <p:spTgt spid="32"/>
                                        </p:tgtEl>
                                        <p:attrNameLst>
                                          <p:attrName>ppt_x</p:attrName>
                                        </p:attrNameLst>
                                      </p:cBhvr>
                                      <p:tavLst>
                                        <p:tav tm="0">
                                          <p:val>
                                            <p:strVal val="#ppt_x"/>
                                          </p:val>
                                        </p:tav>
                                        <p:tav tm="100000">
                                          <p:val>
                                            <p:strVal val="#ppt_x"/>
                                          </p:val>
                                        </p:tav>
                                      </p:tavLst>
                                    </p:anim>
                                    <p:anim calcmode="lin" valueType="num">
                                      <p:cBhvr>
                                        <p:cTn id="33"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3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0" y="0"/>
            <a:ext cx="12192000" cy="6858000"/>
          </a:xfrm>
          <a:prstGeom prst="rect">
            <a:avLst/>
          </a:prstGeom>
        </p:spPr>
      </p:pic>
      <p:sp>
        <p:nvSpPr>
          <p:cNvPr id="4" name="矩形 3"/>
          <p:cNvSpPr/>
          <p:nvPr/>
        </p:nvSpPr>
        <p:spPr>
          <a:xfrm>
            <a:off x="0" y="379563"/>
            <a:ext cx="12192000" cy="6098876"/>
          </a:xfrm>
          <a:prstGeom prst="rect">
            <a:avLst/>
          </a:prstGeom>
          <a:solidFill>
            <a:srgbClr val="EFE9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2"/>
          <a:stretch>
            <a:fillRect/>
          </a:stretch>
        </p:blipFill>
        <p:spPr>
          <a:xfrm>
            <a:off x="10194866" y="0"/>
            <a:ext cx="1997134" cy="6858000"/>
          </a:xfrm>
          <a:prstGeom prst="rect">
            <a:avLst/>
          </a:prstGeom>
        </p:spPr>
      </p:pic>
      <p:sp>
        <p:nvSpPr>
          <p:cNvPr id="12" name="文本框 11"/>
          <p:cNvSpPr txBox="1"/>
          <p:nvPr/>
        </p:nvSpPr>
        <p:spPr>
          <a:xfrm>
            <a:off x="118872" y="557784"/>
            <a:ext cx="2148840" cy="400110"/>
          </a:xfrm>
          <a:prstGeom prst="rect">
            <a:avLst/>
          </a:prstGeom>
          <a:noFill/>
        </p:spPr>
        <p:txBody>
          <a:bodyPr wrap="square" rtlCol="0">
            <a:spAutoFit/>
          </a:bodyPr>
          <a:lstStyle/>
          <a:p>
            <a:r>
              <a:rPr lang="zh-CN" altLang="en-US" sz="1400" dirty="0">
                <a:solidFill>
                  <a:srgbClr val="015823"/>
                </a:solidFill>
                <a:latin typeface="微软雅黑" panose="020B0503020204020204" pitchFamily="34" charset="-122"/>
                <a:ea typeface="微软雅黑" panose="020B0503020204020204" pitchFamily="34" charset="-122"/>
              </a:rPr>
              <a:t>第三章  </a:t>
            </a:r>
            <a:r>
              <a:rPr lang="zh-CN" altLang="en-US" sz="2000" b="1" dirty="0">
                <a:solidFill>
                  <a:srgbClr val="015823"/>
                </a:solidFill>
                <a:latin typeface="微软雅黑" panose="020B0503020204020204" pitchFamily="34" charset="-122"/>
                <a:ea typeface="微软雅黑" panose="020B0503020204020204" pitchFamily="34" charset="-122"/>
              </a:rPr>
              <a:t>创意阐述</a:t>
            </a:r>
            <a:endParaRPr lang="zh-CN" altLang="en-US" sz="2000" b="1" dirty="0">
              <a:solidFill>
                <a:srgbClr val="015823"/>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0" y="977188"/>
            <a:ext cx="1944000" cy="0"/>
          </a:xfrm>
          <a:prstGeom prst="line">
            <a:avLst/>
          </a:prstGeom>
          <a:ln>
            <a:solidFill>
              <a:srgbClr val="015823"/>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52400" y="1034338"/>
            <a:ext cx="1944000" cy="0"/>
          </a:xfrm>
          <a:prstGeom prst="line">
            <a:avLst/>
          </a:prstGeom>
          <a:ln>
            <a:solidFill>
              <a:srgbClr val="015823"/>
            </a:solidFill>
          </a:ln>
        </p:spPr>
        <p:style>
          <a:lnRef idx="1">
            <a:schemeClr val="accent1"/>
          </a:lnRef>
          <a:fillRef idx="0">
            <a:schemeClr val="accent1"/>
          </a:fillRef>
          <a:effectRef idx="0">
            <a:schemeClr val="accent1"/>
          </a:effectRef>
          <a:fontRef idx="minor">
            <a:schemeClr val="tx1"/>
          </a:fontRef>
        </p:style>
      </p:cxnSp>
      <p:grpSp>
        <p:nvGrpSpPr>
          <p:cNvPr id="33" name="组合 32"/>
          <p:cNvGrpSpPr/>
          <p:nvPr/>
        </p:nvGrpSpPr>
        <p:grpSpPr>
          <a:xfrm>
            <a:off x="10953750" y="394482"/>
            <a:ext cx="1028700" cy="1053318"/>
            <a:chOff x="10953750" y="394482"/>
            <a:chExt cx="1028700" cy="1053318"/>
          </a:xfrm>
        </p:grpSpPr>
        <p:sp>
          <p:nvSpPr>
            <p:cNvPr id="37" name="椭圆 36"/>
            <p:cNvSpPr/>
            <p:nvPr/>
          </p:nvSpPr>
          <p:spPr>
            <a:xfrm>
              <a:off x="10953750" y="447675"/>
              <a:ext cx="1028700" cy="1000125"/>
            </a:xfrm>
            <a:prstGeom prst="ellipse">
              <a:avLst/>
            </a:prstGeom>
            <a:solidFill>
              <a:srgbClr val="EFE9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37"/>
            <p:cNvSpPr txBox="1"/>
            <p:nvPr/>
          </p:nvSpPr>
          <p:spPr>
            <a:xfrm>
              <a:off x="11032562" y="394482"/>
              <a:ext cx="842809" cy="1015663"/>
            </a:xfrm>
            <a:prstGeom prst="rect">
              <a:avLst/>
            </a:prstGeom>
            <a:noFill/>
          </p:spPr>
          <p:txBody>
            <a:bodyPr wrap="square" rtlCol="0">
              <a:spAutoFit/>
            </a:bodyPr>
            <a:lstStyle/>
            <a:p>
              <a:pPr algn="ctr"/>
              <a:r>
                <a:rPr lang="zh-CN" altLang="en-US" sz="6000" dirty="0">
                  <a:solidFill>
                    <a:srgbClr val="1A5044"/>
                  </a:solidFill>
                  <a:latin typeface="钟齐志莽行书" panose="02010600030101010101" pitchFamily="2" charset="-122"/>
                  <a:ea typeface="钟齐志莽行书" panose="02010600030101010101" pitchFamily="2" charset="-122"/>
                </a:rPr>
                <a:t>伍</a:t>
              </a:r>
              <a:endParaRPr lang="zh-CN" altLang="en-US" sz="6000" dirty="0">
                <a:solidFill>
                  <a:srgbClr val="1A5044"/>
                </a:solidFill>
                <a:latin typeface="钟齐志莽行书" panose="02010600030101010101" pitchFamily="2" charset="-122"/>
                <a:ea typeface="钟齐志莽行书" panose="02010600030101010101" pitchFamily="2" charset="-122"/>
              </a:endParaRPr>
            </a:p>
          </p:txBody>
        </p:sp>
      </p:grpSp>
      <p:pic>
        <p:nvPicPr>
          <p:cNvPr id="5" name="图片 4"/>
          <p:cNvPicPr>
            <a:picLocks noChangeAspect="1"/>
          </p:cNvPicPr>
          <p:nvPr/>
        </p:nvPicPr>
        <p:blipFill>
          <a:blip r:embed="rId3"/>
          <a:stretch>
            <a:fillRect/>
          </a:stretch>
        </p:blipFill>
        <p:spPr>
          <a:xfrm>
            <a:off x="4013317" y="557784"/>
            <a:ext cx="3350232" cy="6300216"/>
          </a:xfrm>
          <a:prstGeom prst="rect">
            <a:avLst/>
          </a:prstGeom>
        </p:spPr>
      </p:pic>
      <p:grpSp>
        <p:nvGrpSpPr>
          <p:cNvPr id="34" name="组合 33"/>
          <p:cNvGrpSpPr/>
          <p:nvPr/>
        </p:nvGrpSpPr>
        <p:grpSpPr>
          <a:xfrm>
            <a:off x="545021" y="1419225"/>
            <a:ext cx="4105275" cy="1309007"/>
            <a:chOff x="545021" y="1419225"/>
            <a:chExt cx="4105275" cy="1309007"/>
          </a:xfrm>
        </p:grpSpPr>
        <p:sp>
          <p:nvSpPr>
            <p:cNvPr id="6" name="文本框 5"/>
            <p:cNvSpPr txBox="1"/>
            <p:nvPr/>
          </p:nvSpPr>
          <p:spPr>
            <a:xfrm>
              <a:off x="545021" y="1574814"/>
              <a:ext cx="4105275" cy="1076325"/>
            </a:xfrm>
            <a:prstGeom prst="rect">
              <a:avLst/>
            </a:prstGeom>
            <a:noFill/>
          </p:spPr>
          <p:txBody>
            <a:bodyPr wrap="square" rtlCol="0">
              <a:spAutoFit/>
            </a:bodyPr>
            <a:lstStyle/>
            <a:p>
              <a:r>
                <a:rPr lang="zh-CN" altLang="en-US" sz="1600" dirty="0">
                  <a:latin typeface="微软雅黑" panose="020B0503020204020204" pitchFamily="34" charset="-122"/>
                  <a:ea typeface="微软雅黑" panose="020B0503020204020204" pitchFamily="34" charset="-122"/>
                </a:rPr>
                <a:t>       子胥本为忠良，视死如归，在死前对邻舍人说：“我死后，将我眼睛挖出悬挂在吴京之东门上，以看越国军队入城灭吴”，便自刎而死。</a:t>
              </a:r>
              <a:endParaRPr lang="zh-CN" altLang="en-US" sz="1600" dirty="0">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631792" y="2728232"/>
              <a:ext cx="38520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31" name="组合 30"/>
            <p:cNvGrpSpPr/>
            <p:nvPr/>
          </p:nvGrpSpPr>
          <p:grpSpPr>
            <a:xfrm>
              <a:off x="652728" y="1419225"/>
              <a:ext cx="466725" cy="482368"/>
              <a:chOff x="652728" y="1419225"/>
              <a:chExt cx="466725" cy="482368"/>
            </a:xfrm>
          </p:grpSpPr>
          <p:sp>
            <p:nvSpPr>
              <p:cNvPr id="21" name="等腰三角形 20"/>
              <p:cNvSpPr/>
              <p:nvPr/>
            </p:nvSpPr>
            <p:spPr>
              <a:xfrm rot="8392895">
                <a:off x="652728" y="1501988"/>
                <a:ext cx="466725" cy="399605"/>
              </a:xfrm>
              <a:prstGeom prst="triangl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9" name="文本框 28"/>
              <p:cNvSpPr txBox="1"/>
              <p:nvPr/>
            </p:nvSpPr>
            <p:spPr>
              <a:xfrm>
                <a:off x="707992" y="1419225"/>
                <a:ext cx="340208" cy="369332"/>
              </a:xfrm>
              <a:prstGeom prst="rect">
                <a:avLst/>
              </a:prstGeom>
              <a:noFill/>
            </p:spPr>
            <p:txBody>
              <a:bodyPr wrap="square" rtlCol="0">
                <a:spAutoFit/>
              </a:bodyPr>
              <a:lstStyle/>
              <a:p>
                <a:r>
                  <a:rPr lang="en-US" altLang="zh-CN" dirty="0">
                    <a:latin typeface="微软雅黑" panose="020B0503020204020204" pitchFamily="34" charset="-122"/>
                    <a:ea typeface="微软雅黑" panose="020B0503020204020204" pitchFamily="34" charset="-122"/>
                  </a:rPr>
                  <a:t>1</a:t>
                </a:r>
                <a:endParaRPr lang="en-US" altLang="zh-CN" dirty="0">
                  <a:latin typeface="微软雅黑" panose="020B0503020204020204" pitchFamily="34" charset="-122"/>
                  <a:ea typeface="微软雅黑" panose="020B0503020204020204" pitchFamily="34" charset="-122"/>
                </a:endParaRPr>
              </a:p>
            </p:txBody>
          </p:sp>
        </p:grpSp>
      </p:grpSp>
      <p:grpSp>
        <p:nvGrpSpPr>
          <p:cNvPr id="52" name="组合 51"/>
          <p:cNvGrpSpPr/>
          <p:nvPr/>
        </p:nvGrpSpPr>
        <p:grpSpPr>
          <a:xfrm>
            <a:off x="545021" y="3073469"/>
            <a:ext cx="4105275" cy="1378788"/>
            <a:chOff x="545021" y="3073469"/>
            <a:chExt cx="4105275" cy="1378788"/>
          </a:xfrm>
        </p:grpSpPr>
        <p:sp>
          <p:nvSpPr>
            <p:cNvPr id="16" name="文本框 15"/>
            <p:cNvSpPr txBox="1"/>
            <p:nvPr/>
          </p:nvSpPr>
          <p:spPr>
            <a:xfrm>
              <a:off x="545021" y="3268952"/>
              <a:ext cx="4105275" cy="1077218"/>
            </a:xfrm>
            <a:prstGeom prst="rect">
              <a:avLst/>
            </a:prstGeom>
            <a:noFill/>
          </p:spPr>
          <p:txBody>
            <a:bodyPr wrap="square" rtlCol="0">
              <a:spAutoFit/>
            </a:bodyPr>
            <a:lstStyle/>
            <a:p>
              <a:r>
                <a:rPr lang="zh-CN" altLang="en-US" sz="1600" dirty="0">
                  <a:latin typeface="微软雅黑" panose="020B0503020204020204" pitchFamily="34" charset="-122"/>
                  <a:ea typeface="微软雅黑" panose="020B0503020204020204" pitchFamily="34" charset="-122"/>
                </a:rPr>
                <a:t>       子胥本为忠良，视死如归，在死前对邻舍人说：“我死后，将我眼睛挖出悬挂在吴京之东门上，以看越国军队入城灭吴”，便自刎而死。</a:t>
              </a:r>
              <a:endParaRPr lang="zh-CN" altLang="en-US" sz="1600" dirty="0">
                <a:latin typeface="微软雅黑" panose="020B0503020204020204" pitchFamily="34" charset="-122"/>
                <a:ea typeface="微软雅黑" panose="020B0503020204020204" pitchFamily="34" charset="-122"/>
              </a:endParaRPr>
            </a:p>
          </p:txBody>
        </p:sp>
        <p:cxnSp>
          <p:nvCxnSpPr>
            <p:cNvPr id="23" name="直接连接符 22"/>
            <p:cNvCxnSpPr/>
            <p:nvPr/>
          </p:nvCxnSpPr>
          <p:spPr>
            <a:xfrm>
              <a:off x="631792" y="4452257"/>
              <a:ext cx="38520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35" name="组合 34"/>
            <p:cNvGrpSpPr/>
            <p:nvPr/>
          </p:nvGrpSpPr>
          <p:grpSpPr>
            <a:xfrm>
              <a:off x="631792" y="3073469"/>
              <a:ext cx="466725" cy="482368"/>
              <a:chOff x="652728" y="1419225"/>
              <a:chExt cx="466725" cy="482368"/>
            </a:xfrm>
          </p:grpSpPr>
          <p:sp>
            <p:nvSpPr>
              <p:cNvPr id="36" name="等腰三角形 35"/>
              <p:cNvSpPr/>
              <p:nvPr/>
            </p:nvSpPr>
            <p:spPr>
              <a:xfrm rot="8392895">
                <a:off x="652728" y="1501988"/>
                <a:ext cx="466725" cy="399605"/>
              </a:xfrm>
              <a:prstGeom prst="triangl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9" name="文本框 38"/>
              <p:cNvSpPr txBox="1"/>
              <p:nvPr/>
            </p:nvSpPr>
            <p:spPr>
              <a:xfrm>
                <a:off x="707992" y="1419225"/>
                <a:ext cx="340208" cy="369332"/>
              </a:xfrm>
              <a:prstGeom prst="rect">
                <a:avLst/>
              </a:prstGeom>
              <a:noFill/>
            </p:spPr>
            <p:txBody>
              <a:bodyPr wrap="square" rtlCol="0">
                <a:spAutoFit/>
              </a:bodyPr>
              <a:lstStyle/>
              <a:p>
                <a:r>
                  <a:rPr lang="en-US" altLang="zh-CN" dirty="0">
                    <a:latin typeface="微软雅黑" panose="020B0503020204020204" pitchFamily="34" charset="-122"/>
                    <a:ea typeface="微软雅黑" panose="020B0503020204020204" pitchFamily="34" charset="-122"/>
                  </a:rPr>
                  <a:t>2</a:t>
                </a:r>
                <a:endParaRPr lang="en-US" altLang="zh-CN" dirty="0">
                  <a:latin typeface="微软雅黑" panose="020B0503020204020204" pitchFamily="34" charset="-122"/>
                  <a:ea typeface="微软雅黑" panose="020B0503020204020204" pitchFamily="34" charset="-122"/>
                </a:endParaRPr>
              </a:p>
            </p:txBody>
          </p:sp>
        </p:grpSp>
      </p:grpSp>
      <p:grpSp>
        <p:nvGrpSpPr>
          <p:cNvPr id="53" name="组合 52"/>
          <p:cNvGrpSpPr/>
          <p:nvPr/>
        </p:nvGrpSpPr>
        <p:grpSpPr>
          <a:xfrm>
            <a:off x="545020" y="4685647"/>
            <a:ext cx="4105275" cy="1357285"/>
            <a:chOff x="545020" y="4685647"/>
            <a:chExt cx="4105275" cy="1357285"/>
          </a:xfrm>
        </p:grpSpPr>
        <p:sp>
          <p:nvSpPr>
            <p:cNvPr id="17" name="文本框 16"/>
            <p:cNvSpPr txBox="1"/>
            <p:nvPr/>
          </p:nvSpPr>
          <p:spPr>
            <a:xfrm>
              <a:off x="545020" y="4873695"/>
              <a:ext cx="4105275" cy="1077218"/>
            </a:xfrm>
            <a:prstGeom prst="rect">
              <a:avLst/>
            </a:prstGeom>
            <a:noFill/>
          </p:spPr>
          <p:txBody>
            <a:bodyPr wrap="square" rtlCol="0">
              <a:spAutoFit/>
            </a:bodyPr>
            <a:lstStyle/>
            <a:p>
              <a:r>
                <a:rPr lang="zh-CN" altLang="en-US" sz="1600" dirty="0">
                  <a:latin typeface="微软雅黑" panose="020B0503020204020204" pitchFamily="34" charset="-122"/>
                  <a:ea typeface="微软雅黑" panose="020B0503020204020204" pitchFamily="34" charset="-122"/>
                </a:rPr>
                <a:t>       子胥本为忠良，视死如归，在死前对邻舍人说：“我死后，将我眼睛挖出悬挂在吴京之东门上，以看越国军队入城灭吴”，便自刎而死。</a:t>
              </a:r>
              <a:endParaRPr lang="zh-CN" altLang="en-US" sz="1600" dirty="0">
                <a:latin typeface="微软雅黑" panose="020B0503020204020204" pitchFamily="34" charset="-122"/>
                <a:ea typeface="微软雅黑" panose="020B0503020204020204" pitchFamily="34" charset="-122"/>
              </a:endParaRPr>
            </a:p>
          </p:txBody>
        </p:sp>
        <p:cxnSp>
          <p:nvCxnSpPr>
            <p:cNvPr id="24" name="直接连接符 23"/>
            <p:cNvCxnSpPr/>
            <p:nvPr/>
          </p:nvCxnSpPr>
          <p:spPr>
            <a:xfrm>
              <a:off x="631792" y="6042932"/>
              <a:ext cx="38520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40" name="组合 39"/>
            <p:cNvGrpSpPr/>
            <p:nvPr/>
          </p:nvGrpSpPr>
          <p:grpSpPr>
            <a:xfrm>
              <a:off x="631792" y="4685647"/>
              <a:ext cx="466725" cy="482368"/>
              <a:chOff x="652728" y="1419225"/>
              <a:chExt cx="466725" cy="482368"/>
            </a:xfrm>
          </p:grpSpPr>
          <p:sp>
            <p:nvSpPr>
              <p:cNvPr id="41" name="等腰三角形 40"/>
              <p:cNvSpPr/>
              <p:nvPr/>
            </p:nvSpPr>
            <p:spPr>
              <a:xfrm rot="8392895">
                <a:off x="652728" y="1501988"/>
                <a:ext cx="466725" cy="399605"/>
              </a:xfrm>
              <a:prstGeom prst="triangl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2" name="文本框 41"/>
              <p:cNvSpPr txBox="1"/>
              <p:nvPr/>
            </p:nvSpPr>
            <p:spPr>
              <a:xfrm>
                <a:off x="707992" y="1419225"/>
                <a:ext cx="340208" cy="369332"/>
              </a:xfrm>
              <a:prstGeom prst="rect">
                <a:avLst/>
              </a:prstGeom>
              <a:noFill/>
            </p:spPr>
            <p:txBody>
              <a:bodyPr wrap="square" rtlCol="0">
                <a:spAutoFit/>
              </a:bodyPr>
              <a:lstStyle/>
              <a:p>
                <a:r>
                  <a:rPr lang="en-US" altLang="zh-CN" dirty="0">
                    <a:latin typeface="微软雅黑" panose="020B0503020204020204" pitchFamily="34" charset="-122"/>
                    <a:ea typeface="微软雅黑" panose="020B0503020204020204" pitchFamily="34" charset="-122"/>
                  </a:rPr>
                  <a:t>3</a:t>
                </a:r>
                <a:endParaRPr lang="en-US" altLang="zh-CN" dirty="0">
                  <a:latin typeface="微软雅黑" panose="020B0503020204020204" pitchFamily="34" charset="-122"/>
                  <a:ea typeface="微软雅黑" panose="020B0503020204020204" pitchFamily="34" charset="-122"/>
                </a:endParaRPr>
              </a:p>
            </p:txBody>
          </p:sp>
        </p:grpSp>
      </p:grpSp>
      <p:grpSp>
        <p:nvGrpSpPr>
          <p:cNvPr id="54" name="组合 53"/>
          <p:cNvGrpSpPr/>
          <p:nvPr/>
        </p:nvGrpSpPr>
        <p:grpSpPr>
          <a:xfrm>
            <a:off x="6621159" y="1419225"/>
            <a:ext cx="4105275" cy="1309007"/>
            <a:chOff x="6621159" y="1419225"/>
            <a:chExt cx="4105275" cy="1309007"/>
          </a:xfrm>
        </p:grpSpPr>
        <p:sp>
          <p:nvSpPr>
            <p:cNvPr id="18" name="文本框 17"/>
            <p:cNvSpPr txBox="1"/>
            <p:nvPr/>
          </p:nvSpPr>
          <p:spPr>
            <a:xfrm>
              <a:off x="6621159" y="1574814"/>
              <a:ext cx="4105275" cy="1077218"/>
            </a:xfrm>
            <a:prstGeom prst="rect">
              <a:avLst/>
            </a:prstGeom>
            <a:noFill/>
          </p:spPr>
          <p:txBody>
            <a:bodyPr wrap="square" rtlCol="0">
              <a:spAutoFit/>
            </a:bodyPr>
            <a:lstStyle/>
            <a:p>
              <a:r>
                <a:rPr lang="zh-CN" altLang="en-US" sz="1600" dirty="0">
                  <a:latin typeface="微软雅黑" panose="020B0503020204020204" pitchFamily="34" charset="-122"/>
                  <a:ea typeface="微软雅黑" panose="020B0503020204020204" pitchFamily="34" charset="-122"/>
                </a:rPr>
                <a:t>       子胥本为忠良，视死如归，在死前对邻舍人说：“我死后，将我眼睛挖出悬挂在吴京之东门上，以看越国军队入城灭吴”，便自刎而死。</a:t>
              </a:r>
              <a:endParaRPr lang="zh-CN" altLang="en-US" sz="1600" dirty="0">
                <a:latin typeface="微软雅黑" panose="020B0503020204020204" pitchFamily="34" charset="-122"/>
                <a:ea typeface="微软雅黑" panose="020B0503020204020204" pitchFamily="34" charset="-122"/>
              </a:endParaRPr>
            </a:p>
          </p:txBody>
        </p:sp>
        <p:cxnSp>
          <p:nvCxnSpPr>
            <p:cNvPr id="25" name="直接连接符 24"/>
            <p:cNvCxnSpPr/>
            <p:nvPr/>
          </p:nvCxnSpPr>
          <p:spPr>
            <a:xfrm>
              <a:off x="6747796" y="2728232"/>
              <a:ext cx="38520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43" name="组合 42"/>
            <p:cNvGrpSpPr/>
            <p:nvPr/>
          </p:nvGrpSpPr>
          <p:grpSpPr>
            <a:xfrm>
              <a:off x="6729401" y="1419225"/>
              <a:ext cx="466725" cy="482368"/>
              <a:chOff x="652728" y="1419225"/>
              <a:chExt cx="466725" cy="482368"/>
            </a:xfrm>
          </p:grpSpPr>
          <p:sp>
            <p:nvSpPr>
              <p:cNvPr id="44" name="等腰三角形 43"/>
              <p:cNvSpPr/>
              <p:nvPr/>
            </p:nvSpPr>
            <p:spPr>
              <a:xfrm rot="8392895">
                <a:off x="652728" y="1501988"/>
                <a:ext cx="466725" cy="399605"/>
              </a:xfrm>
              <a:prstGeom prst="triangl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5" name="文本框 44"/>
              <p:cNvSpPr txBox="1"/>
              <p:nvPr/>
            </p:nvSpPr>
            <p:spPr>
              <a:xfrm>
                <a:off x="707992" y="1419225"/>
                <a:ext cx="340208" cy="369332"/>
              </a:xfrm>
              <a:prstGeom prst="rect">
                <a:avLst/>
              </a:prstGeom>
              <a:noFill/>
            </p:spPr>
            <p:txBody>
              <a:bodyPr wrap="square" rtlCol="0">
                <a:spAutoFit/>
              </a:bodyPr>
              <a:lstStyle/>
              <a:p>
                <a:r>
                  <a:rPr lang="en-US" altLang="zh-CN" dirty="0">
                    <a:latin typeface="微软雅黑" panose="020B0503020204020204" pitchFamily="34" charset="-122"/>
                    <a:ea typeface="微软雅黑" panose="020B0503020204020204" pitchFamily="34" charset="-122"/>
                  </a:rPr>
                  <a:t>4</a:t>
                </a:r>
                <a:endParaRPr lang="en-US" altLang="zh-CN" dirty="0">
                  <a:latin typeface="微软雅黑" panose="020B0503020204020204" pitchFamily="34" charset="-122"/>
                  <a:ea typeface="微软雅黑" panose="020B0503020204020204" pitchFamily="34" charset="-122"/>
                </a:endParaRPr>
              </a:p>
            </p:txBody>
          </p:sp>
        </p:grpSp>
      </p:grpSp>
      <p:grpSp>
        <p:nvGrpSpPr>
          <p:cNvPr id="55" name="组合 54"/>
          <p:cNvGrpSpPr/>
          <p:nvPr/>
        </p:nvGrpSpPr>
        <p:grpSpPr>
          <a:xfrm>
            <a:off x="6845652" y="3004300"/>
            <a:ext cx="4105275" cy="1355477"/>
            <a:chOff x="6845652" y="3004300"/>
            <a:chExt cx="4105275" cy="1355477"/>
          </a:xfrm>
        </p:grpSpPr>
        <p:sp>
          <p:nvSpPr>
            <p:cNvPr id="19" name="文本框 18"/>
            <p:cNvSpPr txBox="1"/>
            <p:nvPr/>
          </p:nvSpPr>
          <p:spPr>
            <a:xfrm>
              <a:off x="6845652" y="3169283"/>
              <a:ext cx="4105275" cy="1077218"/>
            </a:xfrm>
            <a:prstGeom prst="rect">
              <a:avLst/>
            </a:prstGeom>
            <a:noFill/>
          </p:spPr>
          <p:txBody>
            <a:bodyPr wrap="square" rtlCol="0">
              <a:spAutoFit/>
            </a:bodyPr>
            <a:lstStyle/>
            <a:p>
              <a:r>
                <a:rPr lang="zh-CN" altLang="en-US" sz="1600" dirty="0">
                  <a:latin typeface="微软雅黑" panose="020B0503020204020204" pitchFamily="34" charset="-122"/>
                  <a:ea typeface="微软雅黑" panose="020B0503020204020204" pitchFamily="34" charset="-122"/>
                </a:rPr>
                <a:t>       子胥本为忠良，视死如归，在死前对邻舍人说：“我死后，将我眼睛挖出悬挂在吴京之东门上，以看越国军队入城灭吴”，便自刎而死。</a:t>
              </a:r>
              <a:endParaRPr lang="zh-CN" altLang="en-US" sz="1600" dirty="0">
                <a:latin typeface="微软雅黑" panose="020B0503020204020204" pitchFamily="34" charset="-122"/>
                <a:ea typeface="微软雅黑" panose="020B0503020204020204" pitchFamily="34" charset="-122"/>
              </a:endParaRPr>
            </a:p>
          </p:txBody>
        </p:sp>
        <p:cxnSp>
          <p:nvCxnSpPr>
            <p:cNvPr id="26" name="直接连接符 25"/>
            <p:cNvCxnSpPr/>
            <p:nvPr/>
          </p:nvCxnSpPr>
          <p:spPr>
            <a:xfrm>
              <a:off x="6962764" y="4359777"/>
              <a:ext cx="38520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46" name="组合 45"/>
            <p:cNvGrpSpPr/>
            <p:nvPr/>
          </p:nvGrpSpPr>
          <p:grpSpPr>
            <a:xfrm>
              <a:off x="6927287" y="3004300"/>
              <a:ext cx="466725" cy="482368"/>
              <a:chOff x="652728" y="1419225"/>
              <a:chExt cx="466725" cy="482368"/>
            </a:xfrm>
          </p:grpSpPr>
          <p:sp>
            <p:nvSpPr>
              <p:cNvPr id="47" name="等腰三角形 46"/>
              <p:cNvSpPr/>
              <p:nvPr/>
            </p:nvSpPr>
            <p:spPr>
              <a:xfrm rot="8392895">
                <a:off x="652728" y="1501988"/>
                <a:ext cx="466725" cy="399605"/>
              </a:xfrm>
              <a:prstGeom prst="triangl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8" name="文本框 47"/>
              <p:cNvSpPr txBox="1"/>
              <p:nvPr/>
            </p:nvSpPr>
            <p:spPr>
              <a:xfrm>
                <a:off x="707992" y="1419225"/>
                <a:ext cx="340208" cy="369332"/>
              </a:xfrm>
              <a:prstGeom prst="rect">
                <a:avLst/>
              </a:prstGeom>
              <a:noFill/>
            </p:spPr>
            <p:txBody>
              <a:bodyPr wrap="square" rtlCol="0">
                <a:spAutoFit/>
              </a:bodyPr>
              <a:lstStyle/>
              <a:p>
                <a:r>
                  <a:rPr lang="en-US" altLang="zh-CN" dirty="0">
                    <a:latin typeface="微软雅黑" panose="020B0503020204020204" pitchFamily="34" charset="-122"/>
                    <a:ea typeface="微软雅黑" panose="020B0503020204020204" pitchFamily="34" charset="-122"/>
                  </a:rPr>
                  <a:t>5</a:t>
                </a:r>
                <a:endParaRPr lang="en-US" altLang="zh-CN" dirty="0">
                  <a:latin typeface="微软雅黑" panose="020B0503020204020204" pitchFamily="34" charset="-122"/>
                  <a:ea typeface="微软雅黑" panose="020B0503020204020204" pitchFamily="34" charset="-122"/>
                </a:endParaRPr>
              </a:p>
            </p:txBody>
          </p:sp>
        </p:grpSp>
      </p:grpSp>
      <p:grpSp>
        <p:nvGrpSpPr>
          <p:cNvPr id="56" name="组合 55"/>
          <p:cNvGrpSpPr/>
          <p:nvPr/>
        </p:nvGrpSpPr>
        <p:grpSpPr>
          <a:xfrm>
            <a:off x="6927287" y="4741218"/>
            <a:ext cx="4105275" cy="1301714"/>
            <a:chOff x="6927287" y="4741218"/>
            <a:chExt cx="4105275" cy="1301714"/>
          </a:xfrm>
        </p:grpSpPr>
        <p:sp>
          <p:nvSpPr>
            <p:cNvPr id="20" name="文本框 19"/>
            <p:cNvSpPr txBox="1"/>
            <p:nvPr/>
          </p:nvSpPr>
          <p:spPr>
            <a:xfrm>
              <a:off x="6927287" y="4890766"/>
              <a:ext cx="4105275" cy="1077218"/>
            </a:xfrm>
            <a:prstGeom prst="rect">
              <a:avLst/>
            </a:prstGeom>
            <a:noFill/>
          </p:spPr>
          <p:txBody>
            <a:bodyPr wrap="square" rtlCol="0">
              <a:spAutoFit/>
            </a:bodyPr>
            <a:lstStyle/>
            <a:p>
              <a:r>
                <a:rPr lang="zh-CN" altLang="en-US" sz="1600" dirty="0">
                  <a:latin typeface="微软雅黑" panose="020B0503020204020204" pitchFamily="34" charset="-122"/>
                  <a:ea typeface="微软雅黑" panose="020B0503020204020204" pitchFamily="34" charset="-122"/>
                </a:rPr>
                <a:t>       子胥本为忠良，视死如归，在死前对邻舍人说：“我死后，将我眼睛挖出悬挂在吴京之东门上，以看越国军队入城灭吴”，便自刎而死。</a:t>
              </a:r>
              <a:endParaRPr lang="zh-CN" altLang="en-US" sz="1600" dirty="0">
                <a:latin typeface="微软雅黑" panose="020B0503020204020204" pitchFamily="34" charset="-122"/>
                <a:ea typeface="微软雅黑" panose="020B0503020204020204" pitchFamily="34" charset="-122"/>
              </a:endParaRPr>
            </a:p>
          </p:txBody>
        </p:sp>
        <p:cxnSp>
          <p:nvCxnSpPr>
            <p:cNvPr id="27" name="直接连接符 26"/>
            <p:cNvCxnSpPr/>
            <p:nvPr/>
          </p:nvCxnSpPr>
          <p:spPr>
            <a:xfrm>
              <a:off x="7053924" y="6042932"/>
              <a:ext cx="38520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49" name="组合 48"/>
            <p:cNvGrpSpPr/>
            <p:nvPr/>
          </p:nvGrpSpPr>
          <p:grpSpPr>
            <a:xfrm>
              <a:off x="7036603" y="4741218"/>
              <a:ext cx="466725" cy="482368"/>
              <a:chOff x="652728" y="1419225"/>
              <a:chExt cx="466725" cy="482368"/>
            </a:xfrm>
          </p:grpSpPr>
          <p:sp>
            <p:nvSpPr>
              <p:cNvPr id="50" name="等腰三角形 49"/>
              <p:cNvSpPr/>
              <p:nvPr/>
            </p:nvSpPr>
            <p:spPr>
              <a:xfrm rot="8392895">
                <a:off x="652728" y="1501988"/>
                <a:ext cx="466725" cy="399605"/>
              </a:xfrm>
              <a:prstGeom prst="triangl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51" name="文本框 50"/>
              <p:cNvSpPr txBox="1"/>
              <p:nvPr/>
            </p:nvSpPr>
            <p:spPr>
              <a:xfrm>
                <a:off x="707992" y="1419225"/>
                <a:ext cx="340208" cy="369332"/>
              </a:xfrm>
              <a:prstGeom prst="rect">
                <a:avLst/>
              </a:prstGeom>
              <a:noFill/>
            </p:spPr>
            <p:txBody>
              <a:bodyPr wrap="square" rtlCol="0">
                <a:spAutoFit/>
              </a:bodyPr>
              <a:lstStyle/>
              <a:p>
                <a:r>
                  <a:rPr lang="en-US" altLang="zh-CN" dirty="0">
                    <a:latin typeface="微软雅黑" panose="020B0503020204020204" pitchFamily="34" charset="-122"/>
                    <a:ea typeface="微软雅黑" panose="020B0503020204020204" pitchFamily="34" charset="-122"/>
                  </a:rPr>
                  <a:t>6</a:t>
                </a:r>
                <a:endParaRPr lang="en-US" altLang="zh-CN" dirty="0">
                  <a:latin typeface="微软雅黑" panose="020B0503020204020204" pitchFamily="34" charset="-122"/>
                  <a:ea typeface="微软雅黑" panose="020B0503020204020204" pitchFamily="34" charset="-122"/>
                </a:endParaRPr>
              </a:p>
            </p:txBody>
          </p:sp>
        </p:grpSp>
      </p:gr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childTnLst>
                          </p:cTn>
                        </p:par>
                        <p:par>
                          <p:cTn id="12" fill="hold">
                            <p:stCondLst>
                              <p:cond delay="1000"/>
                            </p:stCondLst>
                            <p:childTnLst>
                              <p:par>
                                <p:cTn id="13" presetID="6" presetClass="entr" presetSubtype="16" fill="hold"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circle(in)">
                                      <p:cBhvr>
                                        <p:cTn id="15" dur="2000"/>
                                        <p:tgtEl>
                                          <p:spTgt spid="33"/>
                                        </p:tgtEl>
                                      </p:cBhvr>
                                    </p:animEffect>
                                  </p:childTnLst>
                                </p:cTn>
                              </p:par>
                            </p:childTnLst>
                          </p:cTn>
                        </p:par>
                        <p:par>
                          <p:cTn id="16" fill="hold">
                            <p:stCondLst>
                              <p:cond delay="3000"/>
                            </p:stCondLst>
                            <p:childTnLst>
                              <p:par>
                                <p:cTn id="17" presetID="53" presetClass="entr" presetSubtype="16"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2000" fill="hold"/>
                                        <p:tgtEl>
                                          <p:spTgt spid="5"/>
                                        </p:tgtEl>
                                        <p:attrNameLst>
                                          <p:attrName>ppt_w</p:attrName>
                                        </p:attrNameLst>
                                      </p:cBhvr>
                                      <p:tavLst>
                                        <p:tav tm="0">
                                          <p:val>
                                            <p:fltVal val="0"/>
                                          </p:val>
                                        </p:tav>
                                        <p:tav tm="100000">
                                          <p:val>
                                            <p:strVal val="#ppt_w"/>
                                          </p:val>
                                        </p:tav>
                                      </p:tavLst>
                                    </p:anim>
                                    <p:anim calcmode="lin" valueType="num">
                                      <p:cBhvr>
                                        <p:cTn id="20" dur="2000" fill="hold"/>
                                        <p:tgtEl>
                                          <p:spTgt spid="5"/>
                                        </p:tgtEl>
                                        <p:attrNameLst>
                                          <p:attrName>ppt_h</p:attrName>
                                        </p:attrNameLst>
                                      </p:cBhvr>
                                      <p:tavLst>
                                        <p:tav tm="0">
                                          <p:val>
                                            <p:fltVal val="0"/>
                                          </p:val>
                                        </p:tav>
                                        <p:tav tm="100000">
                                          <p:val>
                                            <p:strVal val="#ppt_h"/>
                                          </p:val>
                                        </p:tav>
                                      </p:tavLst>
                                    </p:anim>
                                    <p:animEffect transition="in" filter="fade">
                                      <p:cBhvr>
                                        <p:cTn id="21" dur="2000"/>
                                        <p:tgtEl>
                                          <p:spTgt spid="5"/>
                                        </p:tgtEl>
                                      </p:cBhvr>
                                    </p:animEffect>
                                  </p:childTnLst>
                                </p:cTn>
                              </p:par>
                            </p:childTnLst>
                          </p:cTn>
                        </p:par>
                        <p:par>
                          <p:cTn id="22" fill="hold">
                            <p:stCondLst>
                              <p:cond delay="5000"/>
                            </p:stCondLst>
                            <p:childTnLst>
                              <p:par>
                                <p:cTn id="23" presetID="12" presetClass="entr" presetSubtype="2" fill="hold" nodeType="afterEffect">
                                  <p:stCondLst>
                                    <p:cond delay="0"/>
                                  </p:stCondLst>
                                  <p:childTnLst>
                                    <p:set>
                                      <p:cBhvr>
                                        <p:cTn id="24" dur="1" fill="hold">
                                          <p:stCondLst>
                                            <p:cond delay="0"/>
                                          </p:stCondLst>
                                        </p:cTn>
                                        <p:tgtEl>
                                          <p:spTgt spid="34"/>
                                        </p:tgtEl>
                                        <p:attrNameLst>
                                          <p:attrName>style.visibility</p:attrName>
                                        </p:attrNameLst>
                                      </p:cBhvr>
                                      <p:to>
                                        <p:strVal val="visible"/>
                                      </p:to>
                                    </p:set>
                                    <p:anim calcmode="lin" valueType="num">
                                      <p:cBhvr additive="base">
                                        <p:cTn id="25" dur="500"/>
                                        <p:tgtEl>
                                          <p:spTgt spid="34"/>
                                        </p:tgtEl>
                                        <p:attrNameLst>
                                          <p:attrName>ppt_x</p:attrName>
                                        </p:attrNameLst>
                                      </p:cBhvr>
                                      <p:tavLst>
                                        <p:tav tm="0">
                                          <p:val>
                                            <p:strVal val="#ppt_x+#ppt_w*1.125000"/>
                                          </p:val>
                                        </p:tav>
                                        <p:tav tm="100000">
                                          <p:val>
                                            <p:strVal val="#ppt_x"/>
                                          </p:val>
                                        </p:tav>
                                      </p:tavLst>
                                    </p:anim>
                                    <p:animEffect transition="in" filter="wipe(left)">
                                      <p:cBhvr>
                                        <p:cTn id="26" dur="500"/>
                                        <p:tgtEl>
                                          <p:spTgt spid="34"/>
                                        </p:tgtEl>
                                      </p:cBhvr>
                                    </p:animEffect>
                                  </p:childTnLst>
                                </p:cTn>
                              </p:par>
                            </p:childTnLst>
                          </p:cTn>
                        </p:par>
                        <p:par>
                          <p:cTn id="27" fill="hold">
                            <p:stCondLst>
                              <p:cond delay="5500"/>
                            </p:stCondLst>
                            <p:childTnLst>
                              <p:par>
                                <p:cTn id="28" presetID="14" presetClass="entr" presetSubtype="10" fill="hold" nodeType="after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randombar(horizontal)">
                                      <p:cBhvr>
                                        <p:cTn id="30" dur="500"/>
                                        <p:tgtEl>
                                          <p:spTgt spid="34"/>
                                        </p:tgtEl>
                                      </p:cBhvr>
                                    </p:animEffect>
                                  </p:childTnLst>
                                </p:cTn>
                              </p:par>
                            </p:childTnLst>
                          </p:cTn>
                        </p:par>
                        <p:par>
                          <p:cTn id="31" fill="hold">
                            <p:stCondLst>
                              <p:cond delay="6000"/>
                            </p:stCondLst>
                            <p:childTnLst>
                              <p:par>
                                <p:cTn id="32" presetID="12" presetClass="entr" presetSubtype="2" fill="hold" nodeType="afterEffect">
                                  <p:stCondLst>
                                    <p:cond delay="0"/>
                                  </p:stCondLst>
                                  <p:childTnLst>
                                    <p:set>
                                      <p:cBhvr>
                                        <p:cTn id="33" dur="1" fill="hold">
                                          <p:stCondLst>
                                            <p:cond delay="0"/>
                                          </p:stCondLst>
                                        </p:cTn>
                                        <p:tgtEl>
                                          <p:spTgt spid="52"/>
                                        </p:tgtEl>
                                        <p:attrNameLst>
                                          <p:attrName>style.visibility</p:attrName>
                                        </p:attrNameLst>
                                      </p:cBhvr>
                                      <p:to>
                                        <p:strVal val="visible"/>
                                      </p:to>
                                    </p:set>
                                    <p:anim calcmode="lin" valueType="num">
                                      <p:cBhvr additive="base">
                                        <p:cTn id="34" dur="500"/>
                                        <p:tgtEl>
                                          <p:spTgt spid="52"/>
                                        </p:tgtEl>
                                        <p:attrNameLst>
                                          <p:attrName>ppt_x</p:attrName>
                                        </p:attrNameLst>
                                      </p:cBhvr>
                                      <p:tavLst>
                                        <p:tav tm="0">
                                          <p:val>
                                            <p:strVal val="#ppt_x+#ppt_w*1.125000"/>
                                          </p:val>
                                        </p:tav>
                                        <p:tav tm="100000">
                                          <p:val>
                                            <p:strVal val="#ppt_x"/>
                                          </p:val>
                                        </p:tav>
                                      </p:tavLst>
                                    </p:anim>
                                    <p:animEffect transition="in" filter="wipe(left)">
                                      <p:cBhvr>
                                        <p:cTn id="35" dur="500"/>
                                        <p:tgtEl>
                                          <p:spTgt spid="52"/>
                                        </p:tgtEl>
                                      </p:cBhvr>
                                    </p:animEffect>
                                  </p:childTnLst>
                                </p:cTn>
                              </p:par>
                            </p:childTnLst>
                          </p:cTn>
                        </p:par>
                        <p:par>
                          <p:cTn id="36" fill="hold">
                            <p:stCondLst>
                              <p:cond delay="6500"/>
                            </p:stCondLst>
                            <p:childTnLst>
                              <p:par>
                                <p:cTn id="37" presetID="14" presetClass="entr" presetSubtype="10" fill="hold" nodeType="afterEffect">
                                  <p:stCondLst>
                                    <p:cond delay="0"/>
                                  </p:stCondLst>
                                  <p:childTnLst>
                                    <p:set>
                                      <p:cBhvr>
                                        <p:cTn id="38" dur="1" fill="hold">
                                          <p:stCondLst>
                                            <p:cond delay="0"/>
                                          </p:stCondLst>
                                        </p:cTn>
                                        <p:tgtEl>
                                          <p:spTgt spid="52"/>
                                        </p:tgtEl>
                                        <p:attrNameLst>
                                          <p:attrName>style.visibility</p:attrName>
                                        </p:attrNameLst>
                                      </p:cBhvr>
                                      <p:to>
                                        <p:strVal val="visible"/>
                                      </p:to>
                                    </p:set>
                                    <p:animEffect transition="in" filter="randombar(horizontal)">
                                      <p:cBhvr>
                                        <p:cTn id="39" dur="500"/>
                                        <p:tgtEl>
                                          <p:spTgt spid="52"/>
                                        </p:tgtEl>
                                      </p:cBhvr>
                                    </p:animEffect>
                                  </p:childTnLst>
                                </p:cTn>
                              </p:par>
                            </p:childTnLst>
                          </p:cTn>
                        </p:par>
                        <p:par>
                          <p:cTn id="40" fill="hold">
                            <p:stCondLst>
                              <p:cond delay="7000"/>
                            </p:stCondLst>
                            <p:childTnLst>
                              <p:par>
                                <p:cTn id="41" presetID="12" presetClass="entr" presetSubtype="2" fill="hold" nodeType="afterEffect">
                                  <p:stCondLst>
                                    <p:cond delay="0"/>
                                  </p:stCondLst>
                                  <p:childTnLst>
                                    <p:set>
                                      <p:cBhvr>
                                        <p:cTn id="42" dur="1" fill="hold">
                                          <p:stCondLst>
                                            <p:cond delay="0"/>
                                          </p:stCondLst>
                                        </p:cTn>
                                        <p:tgtEl>
                                          <p:spTgt spid="53"/>
                                        </p:tgtEl>
                                        <p:attrNameLst>
                                          <p:attrName>style.visibility</p:attrName>
                                        </p:attrNameLst>
                                      </p:cBhvr>
                                      <p:to>
                                        <p:strVal val="visible"/>
                                      </p:to>
                                    </p:set>
                                    <p:anim calcmode="lin" valueType="num">
                                      <p:cBhvr additive="base">
                                        <p:cTn id="43" dur="500"/>
                                        <p:tgtEl>
                                          <p:spTgt spid="53"/>
                                        </p:tgtEl>
                                        <p:attrNameLst>
                                          <p:attrName>ppt_x</p:attrName>
                                        </p:attrNameLst>
                                      </p:cBhvr>
                                      <p:tavLst>
                                        <p:tav tm="0">
                                          <p:val>
                                            <p:strVal val="#ppt_x+#ppt_w*1.125000"/>
                                          </p:val>
                                        </p:tav>
                                        <p:tav tm="100000">
                                          <p:val>
                                            <p:strVal val="#ppt_x"/>
                                          </p:val>
                                        </p:tav>
                                      </p:tavLst>
                                    </p:anim>
                                    <p:animEffect transition="in" filter="wipe(left)">
                                      <p:cBhvr>
                                        <p:cTn id="44" dur="500"/>
                                        <p:tgtEl>
                                          <p:spTgt spid="53"/>
                                        </p:tgtEl>
                                      </p:cBhvr>
                                    </p:animEffect>
                                  </p:childTnLst>
                                </p:cTn>
                              </p:par>
                            </p:childTnLst>
                          </p:cTn>
                        </p:par>
                        <p:par>
                          <p:cTn id="45" fill="hold">
                            <p:stCondLst>
                              <p:cond delay="7500"/>
                            </p:stCondLst>
                            <p:childTnLst>
                              <p:par>
                                <p:cTn id="46" presetID="14" presetClass="entr" presetSubtype="10" fill="hold" nodeType="afterEffect">
                                  <p:stCondLst>
                                    <p:cond delay="0"/>
                                  </p:stCondLst>
                                  <p:childTnLst>
                                    <p:set>
                                      <p:cBhvr>
                                        <p:cTn id="47" dur="1" fill="hold">
                                          <p:stCondLst>
                                            <p:cond delay="0"/>
                                          </p:stCondLst>
                                        </p:cTn>
                                        <p:tgtEl>
                                          <p:spTgt spid="53"/>
                                        </p:tgtEl>
                                        <p:attrNameLst>
                                          <p:attrName>style.visibility</p:attrName>
                                        </p:attrNameLst>
                                      </p:cBhvr>
                                      <p:to>
                                        <p:strVal val="visible"/>
                                      </p:to>
                                    </p:set>
                                    <p:animEffect transition="in" filter="randombar(horizontal)">
                                      <p:cBhvr>
                                        <p:cTn id="48" dur="500"/>
                                        <p:tgtEl>
                                          <p:spTgt spid="53"/>
                                        </p:tgtEl>
                                      </p:cBhvr>
                                    </p:animEffect>
                                  </p:childTnLst>
                                </p:cTn>
                              </p:par>
                            </p:childTnLst>
                          </p:cTn>
                        </p:par>
                        <p:par>
                          <p:cTn id="49" fill="hold">
                            <p:stCondLst>
                              <p:cond delay="8000"/>
                            </p:stCondLst>
                            <p:childTnLst>
                              <p:par>
                                <p:cTn id="50" presetID="12" presetClass="entr" presetSubtype="8" fill="hold" nodeType="afterEffect">
                                  <p:stCondLst>
                                    <p:cond delay="0"/>
                                  </p:stCondLst>
                                  <p:childTnLst>
                                    <p:set>
                                      <p:cBhvr>
                                        <p:cTn id="51" dur="1" fill="hold">
                                          <p:stCondLst>
                                            <p:cond delay="0"/>
                                          </p:stCondLst>
                                        </p:cTn>
                                        <p:tgtEl>
                                          <p:spTgt spid="54"/>
                                        </p:tgtEl>
                                        <p:attrNameLst>
                                          <p:attrName>style.visibility</p:attrName>
                                        </p:attrNameLst>
                                      </p:cBhvr>
                                      <p:to>
                                        <p:strVal val="visible"/>
                                      </p:to>
                                    </p:set>
                                    <p:anim calcmode="lin" valueType="num">
                                      <p:cBhvr additive="base">
                                        <p:cTn id="52" dur="500"/>
                                        <p:tgtEl>
                                          <p:spTgt spid="54"/>
                                        </p:tgtEl>
                                        <p:attrNameLst>
                                          <p:attrName>ppt_x</p:attrName>
                                        </p:attrNameLst>
                                      </p:cBhvr>
                                      <p:tavLst>
                                        <p:tav tm="0">
                                          <p:val>
                                            <p:strVal val="#ppt_x-#ppt_w*1.125000"/>
                                          </p:val>
                                        </p:tav>
                                        <p:tav tm="100000">
                                          <p:val>
                                            <p:strVal val="#ppt_x"/>
                                          </p:val>
                                        </p:tav>
                                      </p:tavLst>
                                    </p:anim>
                                    <p:animEffect transition="in" filter="wipe(right)">
                                      <p:cBhvr>
                                        <p:cTn id="53" dur="500"/>
                                        <p:tgtEl>
                                          <p:spTgt spid="54"/>
                                        </p:tgtEl>
                                      </p:cBhvr>
                                    </p:animEffect>
                                  </p:childTnLst>
                                </p:cTn>
                              </p:par>
                            </p:childTnLst>
                          </p:cTn>
                        </p:par>
                        <p:par>
                          <p:cTn id="54" fill="hold">
                            <p:stCondLst>
                              <p:cond delay="8500"/>
                            </p:stCondLst>
                            <p:childTnLst>
                              <p:par>
                                <p:cTn id="55" presetID="14" presetClass="entr" presetSubtype="10" fill="hold" nodeType="afterEffect">
                                  <p:stCondLst>
                                    <p:cond delay="0"/>
                                  </p:stCondLst>
                                  <p:childTnLst>
                                    <p:set>
                                      <p:cBhvr>
                                        <p:cTn id="56" dur="1" fill="hold">
                                          <p:stCondLst>
                                            <p:cond delay="0"/>
                                          </p:stCondLst>
                                        </p:cTn>
                                        <p:tgtEl>
                                          <p:spTgt spid="54"/>
                                        </p:tgtEl>
                                        <p:attrNameLst>
                                          <p:attrName>style.visibility</p:attrName>
                                        </p:attrNameLst>
                                      </p:cBhvr>
                                      <p:to>
                                        <p:strVal val="visible"/>
                                      </p:to>
                                    </p:set>
                                    <p:animEffect transition="in" filter="randombar(horizontal)">
                                      <p:cBhvr>
                                        <p:cTn id="57" dur="500"/>
                                        <p:tgtEl>
                                          <p:spTgt spid="54"/>
                                        </p:tgtEl>
                                      </p:cBhvr>
                                    </p:animEffect>
                                  </p:childTnLst>
                                </p:cTn>
                              </p:par>
                            </p:childTnLst>
                          </p:cTn>
                        </p:par>
                        <p:par>
                          <p:cTn id="58" fill="hold">
                            <p:stCondLst>
                              <p:cond delay="9000"/>
                            </p:stCondLst>
                            <p:childTnLst>
                              <p:par>
                                <p:cTn id="59" presetID="12" presetClass="entr" presetSubtype="8" fill="hold" nodeType="afterEffect">
                                  <p:stCondLst>
                                    <p:cond delay="0"/>
                                  </p:stCondLst>
                                  <p:childTnLst>
                                    <p:set>
                                      <p:cBhvr>
                                        <p:cTn id="60" dur="1" fill="hold">
                                          <p:stCondLst>
                                            <p:cond delay="0"/>
                                          </p:stCondLst>
                                        </p:cTn>
                                        <p:tgtEl>
                                          <p:spTgt spid="55"/>
                                        </p:tgtEl>
                                        <p:attrNameLst>
                                          <p:attrName>style.visibility</p:attrName>
                                        </p:attrNameLst>
                                      </p:cBhvr>
                                      <p:to>
                                        <p:strVal val="visible"/>
                                      </p:to>
                                    </p:set>
                                    <p:anim calcmode="lin" valueType="num">
                                      <p:cBhvr additive="base">
                                        <p:cTn id="61" dur="500"/>
                                        <p:tgtEl>
                                          <p:spTgt spid="55"/>
                                        </p:tgtEl>
                                        <p:attrNameLst>
                                          <p:attrName>ppt_x</p:attrName>
                                        </p:attrNameLst>
                                      </p:cBhvr>
                                      <p:tavLst>
                                        <p:tav tm="0">
                                          <p:val>
                                            <p:strVal val="#ppt_x-#ppt_w*1.125000"/>
                                          </p:val>
                                        </p:tav>
                                        <p:tav tm="100000">
                                          <p:val>
                                            <p:strVal val="#ppt_x"/>
                                          </p:val>
                                        </p:tav>
                                      </p:tavLst>
                                    </p:anim>
                                    <p:animEffect transition="in" filter="wipe(right)">
                                      <p:cBhvr>
                                        <p:cTn id="62" dur="500"/>
                                        <p:tgtEl>
                                          <p:spTgt spid="55"/>
                                        </p:tgtEl>
                                      </p:cBhvr>
                                    </p:animEffect>
                                  </p:childTnLst>
                                </p:cTn>
                              </p:par>
                            </p:childTnLst>
                          </p:cTn>
                        </p:par>
                        <p:par>
                          <p:cTn id="63" fill="hold">
                            <p:stCondLst>
                              <p:cond delay="9500"/>
                            </p:stCondLst>
                            <p:childTnLst>
                              <p:par>
                                <p:cTn id="64" presetID="14" presetClass="entr" presetSubtype="10" fill="hold" nodeType="afterEffect">
                                  <p:stCondLst>
                                    <p:cond delay="0"/>
                                  </p:stCondLst>
                                  <p:childTnLst>
                                    <p:set>
                                      <p:cBhvr>
                                        <p:cTn id="65" dur="1" fill="hold">
                                          <p:stCondLst>
                                            <p:cond delay="0"/>
                                          </p:stCondLst>
                                        </p:cTn>
                                        <p:tgtEl>
                                          <p:spTgt spid="55"/>
                                        </p:tgtEl>
                                        <p:attrNameLst>
                                          <p:attrName>style.visibility</p:attrName>
                                        </p:attrNameLst>
                                      </p:cBhvr>
                                      <p:to>
                                        <p:strVal val="visible"/>
                                      </p:to>
                                    </p:set>
                                    <p:animEffect transition="in" filter="randombar(horizontal)">
                                      <p:cBhvr>
                                        <p:cTn id="66" dur="500"/>
                                        <p:tgtEl>
                                          <p:spTgt spid="55"/>
                                        </p:tgtEl>
                                      </p:cBhvr>
                                    </p:animEffect>
                                  </p:childTnLst>
                                </p:cTn>
                              </p:par>
                            </p:childTnLst>
                          </p:cTn>
                        </p:par>
                        <p:par>
                          <p:cTn id="67" fill="hold">
                            <p:stCondLst>
                              <p:cond delay="10000"/>
                            </p:stCondLst>
                            <p:childTnLst>
                              <p:par>
                                <p:cTn id="68" presetID="12" presetClass="entr" presetSubtype="8" fill="hold" nodeType="afterEffect">
                                  <p:stCondLst>
                                    <p:cond delay="0"/>
                                  </p:stCondLst>
                                  <p:childTnLst>
                                    <p:set>
                                      <p:cBhvr>
                                        <p:cTn id="69" dur="1" fill="hold">
                                          <p:stCondLst>
                                            <p:cond delay="0"/>
                                          </p:stCondLst>
                                        </p:cTn>
                                        <p:tgtEl>
                                          <p:spTgt spid="56"/>
                                        </p:tgtEl>
                                        <p:attrNameLst>
                                          <p:attrName>style.visibility</p:attrName>
                                        </p:attrNameLst>
                                      </p:cBhvr>
                                      <p:to>
                                        <p:strVal val="visible"/>
                                      </p:to>
                                    </p:set>
                                    <p:anim calcmode="lin" valueType="num">
                                      <p:cBhvr additive="base">
                                        <p:cTn id="70" dur="500"/>
                                        <p:tgtEl>
                                          <p:spTgt spid="56"/>
                                        </p:tgtEl>
                                        <p:attrNameLst>
                                          <p:attrName>ppt_x</p:attrName>
                                        </p:attrNameLst>
                                      </p:cBhvr>
                                      <p:tavLst>
                                        <p:tav tm="0">
                                          <p:val>
                                            <p:strVal val="#ppt_x-#ppt_w*1.125000"/>
                                          </p:val>
                                        </p:tav>
                                        <p:tav tm="100000">
                                          <p:val>
                                            <p:strVal val="#ppt_x"/>
                                          </p:val>
                                        </p:tav>
                                      </p:tavLst>
                                    </p:anim>
                                    <p:animEffect transition="in" filter="wipe(right)">
                                      <p:cBhvr>
                                        <p:cTn id="71" dur="500"/>
                                        <p:tgtEl>
                                          <p:spTgt spid="56"/>
                                        </p:tgtEl>
                                      </p:cBhvr>
                                    </p:animEffect>
                                  </p:childTnLst>
                                </p:cTn>
                              </p:par>
                            </p:childTnLst>
                          </p:cTn>
                        </p:par>
                        <p:par>
                          <p:cTn id="72" fill="hold">
                            <p:stCondLst>
                              <p:cond delay="10500"/>
                            </p:stCondLst>
                            <p:childTnLst>
                              <p:par>
                                <p:cTn id="73" presetID="14" presetClass="entr" presetSubtype="10" fill="hold" nodeType="afterEffect">
                                  <p:stCondLst>
                                    <p:cond delay="0"/>
                                  </p:stCondLst>
                                  <p:childTnLst>
                                    <p:set>
                                      <p:cBhvr>
                                        <p:cTn id="74" dur="1" fill="hold">
                                          <p:stCondLst>
                                            <p:cond delay="0"/>
                                          </p:stCondLst>
                                        </p:cTn>
                                        <p:tgtEl>
                                          <p:spTgt spid="56"/>
                                        </p:tgtEl>
                                        <p:attrNameLst>
                                          <p:attrName>style.visibility</p:attrName>
                                        </p:attrNameLst>
                                      </p:cBhvr>
                                      <p:to>
                                        <p:strVal val="visible"/>
                                      </p:to>
                                    </p:set>
                                    <p:animEffect transition="in" filter="randombar(horizontal)">
                                      <p:cBhvr>
                                        <p:cTn id="75"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0" y="0"/>
            <a:ext cx="12192000" cy="6858000"/>
          </a:xfrm>
          <a:prstGeom prst="rect">
            <a:avLst/>
          </a:prstGeom>
        </p:spPr>
      </p:pic>
      <p:sp>
        <p:nvSpPr>
          <p:cNvPr id="4" name="矩形 3"/>
          <p:cNvSpPr/>
          <p:nvPr/>
        </p:nvSpPr>
        <p:spPr>
          <a:xfrm>
            <a:off x="0" y="379563"/>
            <a:ext cx="12192000" cy="6098876"/>
          </a:xfrm>
          <a:prstGeom prst="rect">
            <a:avLst/>
          </a:prstGeom>
          <a:solidFill>
            <a:srgbClr val="EFE9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2"/>
          <a:stretch>
            <a:fillRect/>
          </a:stretch>
        </p:blipFill>
        <p:spPr>
          <a:xfrm>
            <a:off x="10194866" y="0"/>
            <a:ext cx="1997134" cy="6858000"/>
          </a:xfrm>
          <a:prstGeom prst="rect">
            <a:avLst/>
          </a:prstGeom>
        </p:spPr>
      </p:pic>
      <p:sp>
        <p:nvSpPr>
          <p:cNvPr id="12" name="文本框 11"/>
          <p:cNvSpPr txBox="1"/>
          <p:nvPr/>
        </p:nvSpPr>
        <p:spPr>
          <a:xfrm>
            <a:off x="118872" y="557784"/>
            <a:ext cx="2148840" cy="400110"/>
          </a:xfrm>
          <a:prstGeom prst="rect">
            <a:avLst/>
          </a:prstGeom>
          <a:noFill/>
        </p:spPr>
        <p:txBody>
          <a:bodyPr wrap="square" rtlCol="0">
            <a:spAutoFit/>
          </a:bodyPr>
          <a:lstStyle/>
          <a:p>
            <a:r>
              <a:rPr lang="zh-CN" altLang="en-US" sz="1400" dirty="0">
                <a:solidFill>
                  <a:srgbClr val="015823"/>
                </a:solidFill>
                <a:latin typeface="微软雅黑" panose="020B0503020204020204" pitchFamily="34" charset="-122"/>
                <a:ea typeface="微软雅黑" panose="020B0503020204020204" pitchFamily="34" charset="-122"/>
              </a:rPr>
              <a:t>第三章  </a:t>
            </a:r>
            <a:r>
              <a:rPr lang="zh-CN" altLang="en-US" sz="2000" b="1" dirty="0">
                <a:solidFill>
                  <a:srgbClr val="015823"/>
                </a:solidFill>
                <a:latin typeface="微软雅黑" panose="020B0503020204020204" pitchFamily="34" charset="-122"/>
                <a:ea typeface="微软雅黑" panose="020B0503020204020204" pitchFamily="34" charset="-122"/>
              </a:rPr>
              <a:t>创意阐述</a:t>
            </a:r>
            <a:endParaRPr lang="zh-CN" altLang="en-US" sz="2000" b="1" dirty="0">
              <a:solidFill>
                <a:srgbClr val="015823"/>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0" y="977188"/>
            <a:ext cx="1944000" cy="0"/>
          </a:xfrm>
          <a:prstGeom prst="line">
            <a:avLst/>
          </a:prstGeom>
          <a:ln>
            <a:solidFill>
              <a:srgbClr val="015823"/>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52400" y="1034338"/>
            <a:ext cx="1944000" cy="0"/>
          </a:xfrm>
          <a:prstGeom prst="line">
            <a:avLst/>
          </a:prstGeom>
          <a:ln>
            <a:solidFill>
              <a:srgbClr val="015823"/>
            </a:solidFill>
          </a:ln>
        </p:spPr>
        <p:style>
          <a:lnRef idx="1">
            <a:schemeClr val="accent1"/>
          </a:lnRef>
          <a:fillRef idx="0">
            <a:schemeClr val="accent1"/>
          </a:fillRef>
          <a:effectRef idx="0">
            <a:schemeClr val="accent1"/>
          </a:effectRef>
          <a:fontRef idx="minor">
            <a:schemeClr val="tx1"/>
          </a:fontRef>
        </p:style>
      </p:cxnSp>
      <p:grpSp>
        <p:nvGrpSpPr>
          <p:cNvPr id="28" name="组合 27"/>
          <p:cNvGrpSpPr/>
          <p:nvPr/>
        </p:nvGrpSpPr>
        <p:grpSpPr>
          <a:xfrm>
            <a:off x="10953750" y="408138"/>
            <a:ext cx="1028700" cy="1039662"/>
            <a:chOff x="10953750" y="408138"/>
            <a:chExt cx="1028700" cy="1039662"/>
          </a:xfrm>
        </p:grpSpPr>
        <p:sp>
          <p:nvSpPr>
            <p:cNvPr id="37" name="椭圆 36"/>
            <p:cNvSpPr/>
            <p:nvPr/>
          </p:nvSpPr>
          <p:spPr>
            <a:xfrm>
              <a:off x="10953750" y="447675"/>
              <a:ext cx="1028700" cy="1000125"/>
            </a:xfrm>
            <a:prstGeom prst="ellipse">
              <a:avLst/>
            </a:prstGeom>
            <a:solidFill>
              <a:srgbClr val="EFE9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37"/>
            <p:cNvSpPr txBox="1"/>
            <p:nvPr/>
          </p:nvSpPr>
          <p:spPr>
            <a:xfrm>
              <a:off x="11046695" y="408138"/>
              <a:ext cx="842809" cy="1015663"/>
            </a:xfrm>
            <a:prstGeom prst="rect">
              <a:avLst/>
            </a:prstGeom>
            <a:noFill/>
          </p:spPr>
          <p:txBody>
            <a:bodyPr wrap="square" rtlCol="0">
              <a:spAutoFit/>
            </a:bodyPr>
            <a:lstStyle/>
            <a:p>
              <a:pPr algn="ctr"/>
              <a:r>
                <a:rPr lang="zh-CN" altLang="en-US" sz="6000" dirty="0">
                  <a:solidFill>
                    <a:srgbClr val="1A5044"/>
                  </a:solidFill>
                  <a:latin typeface="钟齐志莽行书" panose="02010600030101010101" pitchFamily="2" charset="-122"/>
                  <a:ea typeface="钟齐志莽行书" panose="02010600030101010101" pitchFamily="2" charset="-122"/>
                </a:rPr>
                <a:t>陆</a:t>
              </a:r>
              <a:endParaRPr lang="zh-CN" altLang="en-US" sz="6000" dirty="0">
                <a:solidFill>
                  <a:srgbClr val="1A5044"/>
                </a:solidFill>
                <a:latin typeface="钟齐志莽行书" panose="02010600030101010101" pitchFamily="2" charset="-122"/>
                <a:ea typeface="钟齐志莽行书" panose="02010600030101010101" pitchFamily="2" charset="-122"/>
              </a:endParaRPr>
            </a:p>
          </p:txBody>
        </p:sp>
      </p:grpSp>
      <p:grpSp>
        <p:nvGrpSpPr>
          <p:cNvPr id="11" name="组合 10"/>
          <p:cNvGrpSpPr/>
          <p:nvPr/>
        </p:nvGrpSpPr>
        <p:grpSpPr>
          <a:xfrm>
            <a:off x="509223" y="1757355"/>
            <a:ext cx="2254935" cy="1900244"/>
            <a:chOff x="756873" y="1757355"/>
            <a:chExt cx="2254935" cy="1900244"/>
          </a:xfrm>
        </p:grpSpPr>
        <p:pic>
          <p:nvPicPr>
            <p:cNvPr id="5" name="图片 4"/>
            <p:cNvPicPr>
              <a:picLocks noChangeAspect="1"/>
            </p:cNvPicPr>
            <p:nvPr/>
          </p:nvPicPr>
          <p:blipFill rotWithShape="1">
            <a:blip r:embed="rId3" cstate="hqprint"/>
            <a:srcRect/>
            <a:stretch>
              <a:fillRect/>
            </a:stretch>
          </p:blipFill>
          <p:spPr>
            <a:xfrm>
              <a:off x="806916" y="1828795"/>
              <a:ext cx="1976656" cy="1666875"/>
            </a:xfrm>
            <a:prstGeom prst="rect">
              <a:avLst/>
            </a:prstGeom>
          </p:spPr>
        </p:pic>
        <p:grpSp>
          <p:nvGrpSpPr>
            <p:cNvPr id="10" name="组合 9"/>
            <p:cNvGrpSpPr/>
            <p:nvPr/>
          </p:nvGrpSpPr>
          <p:grpSpPr>
            <a:xfrm>
              <a:off x="756873" y="1757355"/>
              <a:ext cx="2254935" cy="1900244"/>
              <a:chOff x="756873" y="1757355"/>
              <a:chExt cx="2254935" cy="1900244"/>
            </a:xfrm>
          </p:grpSpPr>
          <p:sp>
            <p:nvSpPr>
              <p:cNvPr id="17" name="矩形 16"/>
              <p:cNvSpPr/>
              <p:nvPr/>
            </p:nvSpPr>
            <p:spPr>
              <a:xfrm>
                <a:off x="756873" y="1757355"/>
                <a:ext cx="2162175" cy="1809754"/>
              </a:xfrm>
              <a:prstGeom prst="rect">
                <a:avLst/>
              </a:prstGeom>
              <a:noFill/>
              <a:ln>
                <a:solidFill>
                  <a:srgbClr val="0158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849633" y="1847845"/>
                <a:ext cx="2162175" cy="1809754"/>
              </a:xfrm>
              <a:prstGeom prst="rect">
                <a:avLst/>
              </a:prstGeom>
              <a:noFill/>
              <a:ln>
                <a:solidFill>
                  <a:srgbClr val="0158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9" name="组合 18"/>
          <p:cNvGrpSpPr/>
          <p:nvPr/>
        </p:nvGrpSpPr>
        <p:grpSpPr>
          <a:xfrm>
            <a:off x="3083448" y="1757355"/>
            <a:ext cx="2254935" cy="1900244"/>
            <a:chOff x="3226323" y="1757355"/>
            <a:chExt cx="2254935" cy="1900244"/>
          </a:xfrm>
        </p:grpSpPr>
        <p:pic>
          <p:nvPicPr>
            <p:cNvPr id="7" name="图片 6"/>
            <p:cNvPicPr>
              <a:picLocks noChangeAspect="1"/>
            </p:cNvPicPr>
            <p:nvPr/>
          </p:nvPicPr>
          <p:blipFill rotWithShape="1">
            <a:blip r:embed="rId4" cstate="hqprint"/>
            <a:srcRect/>
            <a:stretch>
              <a:fillRect/>
            </a:stretch>
          </p:blipFill>
          <p:spPr>
            <a:xfrm>
              <a:off x="3370633" y="2024059"/>
              <a:ext cx="1976656" cy="1419226"/>
            </a:xfrm>
            <a:prstGeom prst="rect">
              <a:avLst/>
            </a:prstGeom>
          </p:spPr>
        </p:pic>
        <p:grpSp>
          <p:nvGrpSpPr>
            <p:cNvPr id="20" name="组合 19"/>
            <p:cNvGrpSpPr/>
            <p:nvPr/>
          </p:nvGrpSpPr>
          <p:grpSpPr>
            <a:xfrm>
              <a:off x="3226323" y="1757355"/>
              <a:ext cx="2254935" cy="1900244"/>
              <a:chOff x="756873" y="1757355"/>
              <a:chExt cx="2254935" cy="1900244"/>
            </a:xfrm>
          </p:grpSpPr>
          <p:sp>
            <p:nvSpPr>
              <p:cNvPr id="21" name="矩形 20"/>
              <p:cNvSpPr/>
              <p:nvPr/>
            </p:nvSpPr>
            <p:spPr>
              <a:xfrm>
                <a:off x="756873" y="1757355"/>
                <a:ext cx="2162175" cy="1809754"/>
              </a:xfrm>
              <a:prstGeom prst="rect">
                <a:avLst/>
              </a:prstGeom>
              <a:noFill/>
              <a:ln>
                <a:solidFill>
                  <a:srgbClr val="0158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849633" y="1847845"/>
                <a:ext cx="2162175" cy="1809754"/>
              </a:xfrm>
              <a:prstGeom prst="rect">
                <a:avLst/>
              </a:prstGeom>
              <a:noFill/>
              <a:ln>
                <a:solidFill>
                  <a:srgbClr val="0158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6" name="组合 25"/>
          <p:cNvGrpSpPr/>
          <p:nvPr/>
        </p:nvGrpSpPr>
        <p:grpSpPr>
          <a:xfrm>
            <a:off x="5638461" y="1757355"/>
            <a:ext cx="2254935" cy="1900244"/>
            <a:chOff x="5705136" y="1757355"/>
            <a:chExt cx="2254935" cy="1900244"/>
          </a:xfrm>
        </p:grpSpPr>
        <p:pic>
          <p:nvPicPr>
            <p:cNvPr id="15" name="图片 14"/>
            <p:cNvPicPr>
              <a:picLocks noChangeAspect="1"/>
            </p:cNvPicPr>
            <p:nvPr/>
          </p:nvPicPr>
          <p:blipFill rotWithShape="1">
            <a:blip r:embed="rId5" cstate="hqprint"/>
            <a:srcRect/>
            <a:stretch>
              <a:fillRect/>
            </a:stretch>
          </p:blipFill>
          <p:spPr>
            <a:xfrm>
              <a:off x="5855208" y="1909752"/>
              <a:ext cx="1976656" cy="1628775"/>
            </a:xfrm>
            <a:prstGeom prst="rect">
              <a:avLst/>
            </a:prstGeom>
          </p:spPr>
        </p:pic>
        <p:grpSp>
          <p:nvGrpSpPr>
            <p:cNvPr id="23" name="组合 22"/>
            <p:cNvGrpSpPr/>
            <p:nvPr/>
          </p:nvGrpSpPr>
          <p:grpSpPr>
            <a:xfrm>
              <a:off x="5705136" y="1757355"/>
              <a:ext cx="2254935" cy="1900244"/>
              <a:chOff x="756873" y="1757355"/>
              <a:chExt cx="2254935" cy="1900244"/>
            </a:xfrm>
          </p:grpSpPr>
          <p:sp>
            <p:nvSpPr>
              <p:cNvPr id="24" name="矩形 23"/>
              <p:cNvSpPr/>
              <p:nvPr/>
            </p:nvSpPr>
            <p:spPr>
              <a:xfrm>
                <a:off x="756873" y="1757355"/>
                <a:ext cx="2162175" cy="1809754"/>
              </a:xfrm>
              <a:prstGeom prst="rect">
                <a:avLst/>
              </a:prstGeom>
              <a:noFill/>
              <a:ln>
                <a:solidFill>
                  <a:srgbClr val="0158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849633" y="1847845"/>
                <a:ext cx="2162175" cy="1809754"/>
              </a:xfrm>
              <a:prstGeom prst="rect">
                <a:avLst/>
              </a:prstGeom>
              <a:noFill/>
              <a:ln>
                <a:solidFill>
                  <a:srgbClr val="0158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7" name="组合 26"/>
          <p:cNvGrpSpPr/>
          <p:nvPr/>
        </p:nvGrpSpPr>
        <p:grpSpPr>
          <a:xfrm>
            <a:off x="8212524" y="1764500"/>
            <a:ext cx="2254935" cy="2031203"/>
            <a:chOff x="8183949" y="1783550"/>
            <a:chExt cx="2254935" cy="2031203"/>
          </a:xfrm>
        </p:grpSpPr>
        <p:pic>
          <p:nvPicPr>
            <p:cNvPr id="16" name="图片 15"/>
            <p:cNvPicPr>
              <a:picLocks noChangeAspect="1"/>
            </p:cNvPicPr>
            <p:nvPr/>
          </p:nvPicPr>
          <p:blipFill rotWithShape="1">
            <a:blip r:embed="rId6" cstate="hqprint"/>
            <a:srcRect/>
            <a:stretch>
              <a:fillRect/>
            </a:stretch>
          </p:blipFill>
          <p:spPr>
            <a:xfrm>
              <a:off x="8304078" y="1909752"/>
              <a:ext cx="1976656" cy="1905001"/>
            </a:xfrm>
            <a:prstGeom prst="rect">
              <a:avLst/>
            </a:prstGeom>
          </p:spPr>
        </p:pic>
        <p:grpSp>
          <p:nvGrpSpPr>
            <p:cNvPr id="29" name="组合 28"/>
            <p:cNvGrpSpPr/>
            <p:nvPr/>
          </p:nvGrpSpPr>
          <p:grpSpPr>
            <a:xfrm>
              <a:off x="8183949" y="1783550"/>
              <a:ext cx="2254935" cy="1900244"/>
              <a:chOff x="756873" y="1757355"/>
              <a:chExt cx="2254935" cy="1900244"/>
            </a:xfrm>
          </p:grpSpPr>
          <p:sp>
            <p:nvSpPr>
              <p:cNvPr id="30" name="矩形 29"/>
              <p:cNvSpPr/>
              <p:nvPr/>
            </p:nvSpPr>
            <p:spPr>
              <a:xfrm>
                <a:off x="756873" y="1757355"/>
                <a:ext cx="2162175" cy="1809754"/>
              </a:xfrm>
              <a:prstGeom prst="rect">
                <a:avLst/>
              </a:prstGeom>
              <a:noFill/>
              <a:ln>
                <a:solidFill>
                  <a:srgbClr val="0158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849633" y="1847845"/>
                <a:ext cx="2162175" cy="1809754"/>
              </a:xfrm>
              <a:prstGeom prst="rect">
                <a:avLst/>
              </a:prstGeom>
              <a:noFill/>
              <a:ln>
                <a:solidFill>
                  <a:srgbClr val="0158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4" name="文本框 33"/>
          <p:cNvSpPr txBox="1"/>
          <p:nvPr/>
        </p:nvSpPr>
        <p:spPr>
          <a:xfrm>
            <a:off x="432541" y="3859649"/>
            <a:ext cx="2462957" cy="2091690"/>
          </a:xfrm>
          <a:prstGeom prst="rect">
            <a:avLst/>
          </a:prstGeom>
          <a:noFill/>
        </p:spPr>
        <p:txBody>
          <a:bodyPr wrap="square" rtlCol="0">
            <a:spAutoFit/>
          </a:bodyPr>
          <a:lstStyle/>
          <a:p>
            <a:r>
              <a:rPr lang="zh-CN" altLang="en-US" b="1" dirty="0">
                <a:latin typeface="微软雅黑" panose="020B0503020204020204" pitchFamily="34" charset="-122"/>
                <a:ea typeface="微软雅黑" panose="020B0503020204020204" pitchFamily="34" charset="-122"/>
              </a:rPr>
              <a:t>     点击添加小标题</a:t>
            </a:r>
            <a:endParaRPr lang="en-US" altLang="zh-CN" sz="1600" dirty="0">
              <a:latin typeface="微软雅黑" panose="020B0503020204020204" pitchFamily="34" charset="-122"/>
              <a:ea typeface="微软雅黑" panose="020B0503020204020204" pitchFamily="34" charset="-122"/>
            </a:endParaRPr>
          </a:p>
          <a:p>
            <a:endParaRPr lang="en-US" altLang="zh-CN" sz="1600" dirty="0">
              <a:latin typeface="微软雅黑" panose="020B0503020204020204" pitchFamily="34" charset="-122"/>
              <a:ea typeface="微软雅黑" panose="020B0503020204020204" pitchFamily="34" charset="-122"/>
            </a:endParaRPr>
          </a:p>
          <a:p>
            <a:r>
              <a:rPr lang="zh-CN" altLang="en-US" sz="1600" dirty="0">
                <a:latin typeface="微软雅黑" panose="020B0503020204020204" pitchFamily="34" charset="-122"/>
                <a:ea typeface="微软雅黑" panose="020B0503020204020204" pitchFamily="34" charset="-122"/>
              </a:rPr>
              <a:t>秦军攻破楚国京都屈原眼看自己的祖国被侵略心如刀割但是始终不忍舍弃自己的祖国于五月五日在写下了绝笔作怀沙之后，抱石投汨罗江身死。</a:t>
            </a:r>
            <a:endParaRPr lang="zh-CN" altLang="en-US" sz="1600" dirty="0">
              <a:latin typeface="微软雅黑" panose="020B0503020204020204" pitchFamily="34" charset="-122"/>
              <a:ea typeface="微软雅黑" panose="020B0503020204020204" pitchFamily="34" charset="-122"/>
            </a:endParaRPr>
          </a:p>
        </p:txBody>
      </p:sp>
      <p:sp>
        <p:nvSpPr>
          <p:cNvPr id="35" name="文本框 34"/>
          <p:cNvSpPr txBox="1"/>
          <p:nvPr/>
        </p:nvSpPr>
        <p:spPr>
          <a:xfrm>
            <a:off x="3017169" y="3845366"/>
            <a:ext cx="2462957" cy="2092881"/>
          </a:xfrm>
          <a:prstGeom prst="rect">
            <a:avLst/>
          </a:prstGeom>
          <a:noFill/>
        </p:spPr>
        <p:txBody>
          <a:bodyPr wrap="square" rtlCol="0">
            <a:spAutoFit/>
          </a:bodyPr>
          <a:lstStyle/>
          <a:p>
            <a:r>
              <a:rPr lang="zh-CN" altLang="en-US" b="1" dirty="0">
                <a:latin typeface="微软雅黑" panose="020B0503020204020204" pitchFamily="34" charset="-122"/>
                <a:ea typeface="微软雅黑" panose="020B0503020204020204" pitchFamily="34" charset="-122"/>
              </a:rPr>
              <a:t>     点击添加小标题</a:t>
            </a:r>
            <a:endParaRPr lang="en-US" altLang="zh-CN" sz="1600" dirty="0">
              <a:latin typeface="微软雅黑" panose="020B0503020204020204" pitchFamily="34" charset="-122"/>
              <a:ea typeface="微软雅黑" panose="020B0503020204020204" pitchFamily="34" charset="-122"/>
            </a:endParaRPr>
          </a:p>
          <a:p>
            <a:endParaRPr lang="en-US" altLang="zh-CN" sz="1600" dirty="0">
              <a:latin typeface="微软雅黑" panose="020B0503020204020204" pitchFamily="34" charset="-122"/>
              <a:ea typeface="微软雅黑" panose="020B0503020204020204" pitchFamily="34" charset="-122"/>
            </a:endParaRPr>
          </a:p>
          <a:p>
            <a:r>
              <a:rPr lang="zh-CN" altLang="en-US" sz="1600" dirty="0">
                <a:latin typeface="微软雅黑" panose="020B0503020204020204" pitchFamily="34" charset="-122"/>
                <a:ea typeface="微软雅黑" panose="020B0503020204020204" pitchFamily="34" charset="-122"/>
              </a:rPr>
              <a:t>秦军攻破楚国京都屈原眼看自己的祖国被侵略心如刀割但是始终不忍舍弃自己的祖国于五月五日在写下了绝笔作怀沙之后，抱石投汨罗江身死。</a:t>
            </a:r>
            <a:endParaRPr lang="zh-CN" altLang="en-US" sz="1600" dirty="0">
              <a:latin typeface="微软雅黑" panose="020B0503020204020204" pitchFamily="34" charset="-122"/>
              <a:ea typeface="微软雅黑" panose="020B0503020204020204" pitchFamily="34" charset="-122"/>
            </a:endParaRPr>
          </a:p>
        </p:txBody>
      </p:sp>
      <p:sp>
        <p:nvSpPr>
          <p:cNvPr id="36" name="文本框 35"/>
          <p:cNvSpPr txBox="1"/>
          <p:nvPr/>
        </p:nvSpPr>
        <p:spPr>
          <a:xfrm>
            <a:off x="5565851" y="3831083"/>
            <a:ext cx="2462957" cy="2092881"/>
          </a:xfrm>
          <a:prstGeom prst="rect">
            <a:avLst/>
          </a:prstGeom>
          <a:noFill/>
        </p:spPr>
        <p:txBody>
          <a:bodyPr wrap="square" rtlCol="0">
            <a:spAutoFit/>
          </a:bodyPr>
          <a:lstStyle/>
          <a:p>
            <a:r>
              <a:rPr lang="zh-CN" altLang="en-US" b="1" dirty="0">
                <a:latin typeface="微软雅黑" panose="020B0503020204020204" pitchFamily="34" charset="-122"/>
                <a:ea typeface="微软雅黑" panose="020B0503020204020204" pitchFamily="34" charset="-122"/>
              </a:rPr>
              <a:t>     点击添加小标题</a:t>
            </a:r>
            <a:endParaRPr lang="en-US" altLang="zh-CN" sz="1600" dirty="0">
              <a:latin typeface="微软雅黑" panose="020B0503020204020204" pitchFamily="34" charset="-122"/>
              <a:ea typeface="微软雅黑" panose="020B0503020204020204" pitchFamily="34" charset="-122"/>
            </a:endParaRPr>
          </a:p>
          <a:p>
            <a:endParaRPr lang="en-US" altLang="zh-CN" sz="1600" dirty="0">
              <a:latin typeface="微软雅黑" panose="020B0503020204020204" pitchFamily="34" charset="-122"/>
              <a:ea typeface="微软雅黑" panose="020B0503020204020204" pitchFamily="34" charset="-122"/>
            </a:endParaRPr>
          </a:p>
          <a:p>
            <a:r>
              <a:rPr lang="zh-CN" altLang="en-US" sz="1600" dirty="0">
                <a:latin typeface="微软雅黑" panose="020B0503020204020204" pitchFamily="34" charset="-122"/>
                <a:ea typeface="微软雅黑" panose="020B0503020204020204" pitchFamily="34" charset="-122"/>
              </a:rPr>
              <a:t>秦军攻破楚国京都屈原眼看自己的祖国被侵略心如刀割但是始终不忍舍弃自己的祖国于五月五日在写下了绝笔作怀沙之后，抱石投汨罗江身死。</a:t>
            </a:r>
            <a:endParaRPr lang="zh-CN" altLang="en-US" sz="1600" dirty="0">
              <a:latin typeface="微软雅黑" panose="020B0503020204020204" pitchFamily="34" charset="-122"/>
              <a:ea typeface="微软雅黑" panose="020B0503020204020204" pitchFamily="34" charset="-122"/>
            </a:endParaRPr>
          </a:p>
        </p:txBody>
      </p:sp>
      <p:sp>
        <p:nvSpPr>
          <p:cNvPr id="39" name="文本框 38"/>
          <p:cNvSpPr txBox="1"/>
          <p:nvPr/>
        </p:nvSpPr>
        <p:spPr>
          <a:xfrm>
            <a:off x="8122006" y="3800586"/>
            <a:ext cx="2462957" cy="2092881"/>
          </a:xfrm>
          <a:prstGeom prst="rect">
            <a:avLst/>
          </a:prstGeom>
          <a:noFill/>
        </p:spPr>
        <p:txBody>
          <a:bodyPr wrap="square" rtlCol="0">
            <a:spAutoFit/>
          </a:bodyPr>
          <a:lstStyle/>
          <a:p>
            <a:r>
              <a:rPr lang="zh-CN" altLang="en-US" b="1" dirty="0">
                <a:latin typeface="微软雅黑" panose="020B0503020204020204" pitchFamily="34" charset="-122"/>
                <a:ea typeface="微软雅黑" panose="020B0503020204020204" pitchFamily="34" charset="-122"/>
              </a:rPr>
              <a:t>     点击添加小标题</a:t>
            </a:r>
            <a:endParaRPr lang="en-US" altLang="zh-CN" sz="1600" dirty="0">
              <a:latin typeface="微软雅黑" panose="020B0503020204020204" pitchFamily="34" charset="-122"/>
              <a:ea typeface="微软雅黑" panose="020B0503020204020204" pitchFamily="34" charset="-122"/>
            </a:endParaRPr>
          </a:p>
          <a:p>
            <a:endParaRPr lang="en-US" altLang="zh-CN" sz="1600" dirty="0">
              <a:latin typeface="微软雅黑" panose="020B0503020204020204" pitchFamily="34" charset="-122"/>
              <a:ea typeface="微软雅黑" panose="020B0503020204020204" pitchFamily="34" charset="-122"/>
            </a:endParaRPr>
          </a:p>
          <a:p>
            <a:r>
              <a:rPr lang="zh-CN" altLang="en-US" sz="1600" dirty="0">
                <a:latin typeface="微软雅黑" panose="020B0503020204020204" pitchFamily="34" charset="-122"/>
                <a:ea typeface="微软雅黑" panose="020B0503020204020204" pitchFamily="34" charset="-122"/>
              </a:rPr>
              <a:t>秦军攻破楚国京都屈原眼看自己的祖国被侵略心如刀割但是始终不忍舍弃自己的祖国于五月五日在写下了绝笔作怀沙之后，抱石投汨罗江身死。</a:t>
            </a:r>
            <a:endParaRPr lang="zh-CN" altLang="en-US" sz="1600" dirty="0">
              <a:latin typeface="微软雅黑" panose="020B0503020204020204" pitchFamily="34" charset="-122"/>
              <a:ea typeface="微软雅黑" panose="020B0503020204020204" pitchFamily="34" charset="-122"/>
            </a:endParaRPr>
          </a:p>
        </p:txBody>
      </p:sp>
      <p:cxnSp>
        <p:nvCxnSpPr>
          <p:cNvPr id="40" name="直接连接符 39"/>
          <p:cNvCxnSpPr/>
          <p:nvPr/>
        </p:nvCxnSpPr>
        <p:spPr>
          <a:xfrm>
            <a:off x="2924073" y="3893340"/>
            <a:ext cx="0" cy="1980000"/>
          </a:xfrm>
          <a:prstGeom prst="line">
            <a:avLst/>
          </a:prstGeom>
          <a:ln>
            <a:solidFill>
              <a:srgbClr val="015823"/>
            </a:solidFill>
            <a:prstDash val="dash"/>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5499176" y="3893340"/>
            <a:ext cx="0" cy="1980000"/>
          </a:xfrm>
          <a:prstGeom prst="line">
            <a:avLst/>
          </a:prstGeom>
          <a:ln>
            <a:solidFill>
              <a:srgbClr val="015823"/>
            </a:solidFill>
            <a:prstDash val="dash"/>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8047858" y="3859649"/>
            <a:ext cx="0" cy="1980000"/>
          </a:xfrm>
          <a:prstGeom prst="line">
            <a:avLst/>
          </a:prstGeom>
          <a:ln>
            <a:solidFill>
              <a:srgbClr val="015823"/>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childTnLst>
                          </p:cTn>
                        </p:par>
                        <p:par>
                          <p:cTn id="12" fill="hold">
                            <p:stCondLst>
                              <p:cond delay="1000"/>
                            </p:stCondLst>
                            <p:childTnLst>
                              <p:par>
                                <p:cTn id="13" presetID="6" presetClass="entr" presetSubtype="16" fill="hold"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circle(in)">
                                      <p:cBhvr>
                                        <p:cTn id="15" dur="2000"/>
                                        <p:tgtEl>
                                          <p:spTgt spid="28"/>
                                        </p:tgtEl>
                                      </p:cBhvr>
                                    </p:animEffect>
                                  </p:childTnLst>
                                </p:cTn>
                              </p:par>
                            </p:childTnLst>
                          </p:cTn>
                        </p:par>
                        <p:par>
                          <p:cTn id="16" fill="hold">
                            <p:stCondLst>
                              <p:cond delay="3000"/>
                            </p:stCondLst>
                            <p:childTnLst>
                              <p:par>
                                <p:cTn id="17" presetID="12" presetClass="entr" presetSubtype="8"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p:tgtEl>
                                          <p:spTgt spid="11"/>
                                        </p:tgtEl>
                                        <p:attrNameLst>
                                          <p:attrName>ppt_x</p:attrName>
                                        </p:attrNameLst>
                                      </p:cBhvr>
                                      <p:tavLst>
                                        <p:tav tm="0">
                                          <p:val>
                                            <p:strVal val="#ppt_x-#ppt_w*1.125000"/>
                                          </p:val>
                                        </p:tav>
                                        <p:tav tm="100000">
                                          <p:val>
                                            <p:strVal val="#ppt_x"/>
                                          </p:val>
                                        </p:tav>
                                      </p:tavLst>
                                    </p:anim>
                                    <p:animEffect transition="in" filter="wipe(right)">
                                      <p:cBhvr>
                                        <p:cTn id="20" dur="500"/>
                                        <p:tgtEl>
                                          <p:spTgt spid="11"/>
                                        </p:tgtEl>
                                      </p:cBhvr>
                                    </p:animEffect>
                                  </p:childTnLst>
                                </p:cTn>
                              </p:par>
                            </p:childTnLst>
                          </p:cTn>
                        </p:par>
                        <p:par>
                          <p:cTn id="21" fill="hold">
                            <p:stCondLst>
                              <p:cond delay="3500"/>
                            </p:stCondLst>
                            <p:childTnLst>
                              <p:par>
                                <p:cTn id="22" presetID="12" presetClass="entr" presetSubtype="8" fill="hold" nodeType="afterEffect">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500"/>
                                        <p:tgtEl>
                                          <p:spTgt spid="19"/>
                                        </p:tgtEl>
                                        <p:attrNameLst>
                                          <p:attrName>ppt_x</p:attrName>
                                        </p:attrNameLst>
                                      </p:cBhvr>
                                      <p:tavLst>
                                        <p:tav tm="0">
                                          <p:val>
                                            <p:strVal val="#ppt_x-#ppt_w*1.125000"/>
                                          </p:val>
                                        </p:tav>
                                        <p:tav tm="100000">
                                          <p:val>
                                            <p:strVal val="#ppt_x"/>
                                          </p:val>
                                        </p:tav>
                                      </p:tavLst>
                                    </p:anim>
                                    <p:animEffect transition="in" filter="wipe(right)">
                                      <p:cBhvr>
                                        <p:cTn id="25" dur="500"/>
                                        <p:tgtEl>
                                          <p:spTgt spid="19"/>
                                        </p:tgtEl>
                                      </p:cBhvr>
                                    </p:animEffect>
                                  </p:childTnLst>
                                </p:cTn>
                              </p:par>
                            </p:childTnLst>
                          </p:cTn>
                        </p:par>
                        <p:par>
                          <p:cTn id="26" fill="hold">
                            <p:stCondLst>
                              <p:cond delay="4000"/>
                            </p:stCondLst>
                            <p:childTnLst>
                              <p:par>
                                <p:cTn id="27" presetID="12" presetClass="entr" presetSubtype="8" fill="hold" nodeType="afterEffect">
                                  <p:stCondLst>
                                    <p:cond delay="0"/>
                                  </p:stCondLst>
                                  <p:childTnLst>
                                    <p:set>
                                      <p:cBhvr>
                                        <p:cTn id="28" dur="1" fill="hold">
                                          <p:stCondLst>
                                            <p:cond delay="0"/>
                                          </p:stCondLst>
                                        </p:cTn>
                                        <p:tgtEl>
                                          <p:spTgt spid="26"/>
                                        </p:tgtEl>
                                        <p:attrNameLst>
                                          <p:attrName>style.visibility</p:attrName>
                                        </p:attrNameLst>
                                      </p:cBhvr>
                                      <p:to>
                                        <p:strVal val="visible"/>
                                      </p:to>
                                    </p:set>
                                    <p:anim calcmode="lin" valueType="num">
                                      <p:cBhvr additive="base">
                                        <p:cTn id="29" dur="500"/>
                                        <p:tgtEl>
                                          <p:spTgt spid="26"/>
                                        </p:tgtEl>
                                        <p:attrNameLst>
                                          <p:attrName>ppt_x</p:attrName>
                                        </p:attrNameLst>
                                      </p:cBhvr>
                                      <p:tavLst>
                                        <p:tav tm="0">
                                          <p:val>
                                            <p:strVal val="#ppt_x-#ppt_w*1.125000"/>
                                          </p:val>
                                        </p:tav>
                                        <p:tav tm="100000">
                                          <p:val>
                                            <p:strVal val="#ppt_x"/>
                                          </p:val>
                                        </p:tav>
                                      </p:tavLst>
                                    </p:anim>
                                    <p:animEffect transition="in" filter="wipe(right)">
                                      <p:cBhvr>
                                        <p:cTn id="30" dur="500"/>
                                        <p:tgtEl>
                                          <p:spTgt spid="26"/>
                                        </p:tgtEl>
                                      </p:cBhvr>
                                    </p:animEffect>
                                  </p:childTnLst>
                                </p:cTn>
                              </p:par>
                            </p:childTnLst>
                          </p:cTn>
                        </p:par>
                        <p:par>
                          <p:cTn id="31" fill="hold">
                            <p:stCondLst>
                              <p:cond delay="4500"/>
                            </p:stCondLst>
                            <p:childTnLst>
                              <p:par>
                                <p:cTn id="32" presetID="12" presetClass="entr" presetSubtype="8" fill="hold" nodeType="afterEffect">
                                  <p:stCondLst>
                                    <p:cond delay="0"/>
                                  </p:stCondLst>
                                  <p:childTnLst>
                                    <p:set>
                                      <p:cBhvr>
                                        <p:cTn id="33" dur="1" fill="hold">
                                          <p:stCondLst>
                                            <p:cond delay="0"/>
                                          </p:stCondLst>
                                        </p:cTn>
                                        <p:tgtEl>
                                          <p:spTgt spid="27"/>
                                        </p:tgtEl>
                                        <p:attrNameLst>
                                          <p:attrName>style.visibility</p:attrName>
                                        </p:attrNameLst>
                                      </p:cBhvr>
                                      <p:to>
                                        <p:strVal val="visible"/>
                                      </p:to>
                                    </p:set>
                                    <p:anim calcmode="lin" valueType="num">
                                      <p:cBhvr additive="base">
                                        <p:cTn id="34" dur="500"/>
                                        <p:tgtEl>
                                          <p:spTgt spid="27"/>
                                        </p:tgtEl>
                                        <p:attrNameLst>
                                          <p:attrName>ppt_x</p:attrName>
                                        </p:attrNameLst>
                                      </p:cBhvr>
                                      <p:tavLst>
                                        <p:tav tm="0">
                                          <p:val>
                                            <p:strVal val="#ppt_x-#ppt_w*1.125000"/>
                                          </p:val>
                                        </p:tav>
                                        <p:tav tm="100000">
                                          <p:val>
                                            <p:strVal val="#ppt_x"/>
                                          </p:val>
                                        </p:tav>
                                      </p:tavLst>
                                    </p:anim>
                                    <p:animEffect transition="in" filter="wipe(right)">
                                      <p:cBhvr>
                                        <p:cTn id="35" dur="500"/>
                                        <p:tgtEl>
                                          <p:spTgt spid="27"/>
                                        </p:tgtEl>
                                      </p:cBhvr>
                                    </p:animEffect>
                                  </p:childTnLst>
                                </p:cTn>
                              </p:par>
                            </p:childTnLst>
                          </p:cTn>
                        </p:par>
                        <p:par>
                          <p:cTn id="36" fill="hold">
                            <p:stCondLst>
                              <p:cond delay="5000"/>
                            </p:stCondLst>
                            <p:childTnLst>
                              <p:par>
                                <p:cTn id="37" presetID="12" presetClass="entr" presetSubtype="2" fill="hold" grpId="0" nodeType="afterEffect">
                                  <p:stCondLst>
                                    <p:cond delay="0"/>
                                  </p:stCondLst>
                                  <p:childTnLst>
                                    <p:set>
                                      <p:cBhvr>
                                        <p:cTn id="38" dur="1" fill="hold">
                                          <p:stCondLst>
                                            <p:cond delay="0"/>
                                          </p:stCondLst>
                                        </p:cTn>
                                        <p:tgtEl>
                                          <p:spTgt spid="34"/>
                                        </p:tgtEl>
                                        <p:attrNameLst>
                                          <p:attrName>style.visibility</p:attrName>
                                        </p:attrNameLst>
                                      </p:cBhvr>
                                      <p:to>
                                        <p:strVal val="visible"/>
                                      </p:to>
                                    </p:set>
                                    <p:anim calcmode="lin" valueType="num">
                                      <p:cBhvr additive="base">
                                        <p:cTn id="39" dur="500"/>
                                        <p:tgtEl>
                                          <p:spTgt spid="34"/>
                                        </p:tgtEl>
                                        <p:attrNameLst>
                                          <p:attrName>ppt_x</p:attrName>
                                        </p:attrNameLst>
                                      </p:cBhvr>
                                      <p:tavLst>
                                        <p:tav tm="0">
                                          <p:val>
                                            <p:strVal val="#ppt_x+#ppt_w*1.125000"/>
                                          </p:val>
                                        </p:tav>
                                        <p:tav tm="100000">
                                          <p:val>
                                            <p:strVal val="#ppt_x"/>
                                          </p:val>
                                        </p:tav>
                                      </p:tavLst>
                                    </p:anim>
                                    <p:animEffect transition="in" filter="wipe(left)">
                                      <p:cBhvr>
                                        <p:cTn id="40" dur="500"/>
                                        <p:tgtEl>
                                          <p:spTgt spid="34"/>
                                        </p:tgtEl>
                                      </p:cBhvr>
                                    </p:animEffect>
                                  </p:childTnLst>
                                </p:cTn>
                              </p:par>
                            </p:childTnLst>
                          </p:cTn>
                        </p:par>
                        <p:par>
                          <p:cTn id="41" fill="hold">
                            <p:stCondLst>
                              <p:cond delay="5500"/>
                            </p:stCondLst>
                            <p:childTnLst>
                              <p:par>
                                <p:cTn id="42" presetID="12" presetClass="entr" presetSubtype="2" fill="hold" grpId="0" nodeType="afterEffect">
                                  <p:stCondLst>
                                    <p:cond delay="0"/>
                                  </p:stCondLst>
                                  <p:childTnLst>
                                    <p:set>
                                      <p:cBhvr>
                                        <p:cTn id="43" dur="1" fill="hold">
                                          <p:stCondLst>
                                            <p:cond delay="0"/>
                                          </p:stCondLst>
                                        </p:cTn>
                                        <p:tgtEl>
                                          <p:spTgt spid="35"/>
                                        </p:tgtEl>
                                        <p:attrNameLst>
                                          <p:attrName>style.visibility</p:attrName>
                                        </p:attrNameLst>
                                      </p:cBhvr>
                                      <p:to>
                                        <p:strVal val="visible"/>
                                      </p:to>
                                    </p:set>
                                    <p:anim calcmode="lin" valueType="num">
                                      <p:cBhvr additive="base">
                                        <p:cTn id="44" dur="500"/>
                                        <p:tgtEl>
                                          <p:spTgt spid="35"/>
                                        </p:tgtEl>
                                        <p:attrNameLst>
                                          <p:attrName>ppt_x</p:attrName>
                                        </p:attrNameLst>
                                      </p:cBhvr>
                                      <p:tavLst>
                                        <p:tav tm="0">
                                          <p:val>
                                            <p:strVal val="#ppt_x+#ppt_w*1.125000"/>
                                          </p:val>
                                        </p:tav>
                                        <p:tav tm="100000">
                                          <p:val>
                                            <p:strVal val="#ppt_x"/>
                                          </p:val>
                                        </p:tav>
                                      </p:tavLst>
                                    </p:anim>
                                    <p:animEffect transition="in" filter="wipe(left)">
                                      <p:cBhvr>
                                        <p:cTn id="45" dur="500"/>
                                        <p:tgtEl>
                                          <p:spTgt spid="35"/>
                                        </p:tgtEl>
                                      </p:cBhvr>
                                    </p:animEffect>
                                  </p:childTnLst>
                                </p:cTn>
                              </p:par>
                            </p:childTnLst>
                          </p:cTn>
                        </p:par>
                        <p:par>
                          <p:cTn id="46" fill="hold">
                            <p:stCondLst>
                              <p:cond delay="6000"/>
                            </p:stCondLst>
                            <p:childTnLst>
                              <p:par>
                                <p:cTn id="47" presetID="12" presetClass="entr" presetSubtype="2" fill="hold" grpId="0" nodeType="afterEffect">
                                  <p:stCondLst>
                                    <p:cond delay="0"/>
                                  </p:stCondLst>
                                  <p:childTnLst>
                                    <p:set>
                                      <p:cBhvr>
                                        <p:cTn id="48" dur="1" fill="hold">
                                          <p:stCondLst>
                                            <p:cond delay="0"/>
                                          </p:stCondLst>
                                        </p:cTn>
                                        <p:tgtEl>
                                          <p:spTgt spid="36"/>
                                        </p:tgtEl>
                                        <p:attrNameLst>
                                          <p:attrName>style.visibility</p:attrName>
                                        </p:attrNameLst>
                                      </p:cBhvr>
                                      <p:to>
                                        <p:strVal val="visible"/>
                                      </p:to>
                                    </p:set>
                                    <p:anim calcmode="lin" valueType="num">
                                      <p:cBhvr additive="base">
                                        <p:cTn id="49" dur="500"/>
                                        <p:tgtEl>
                                          <p:spTgt spid="36"/>
                                        </p:tgtEl>
                                        <p:attrNameLst>
                                          <p:attrName>ppt_x</p:attrName>
                                        </p:attrNameLst>
                                      </p:cBhvr>
                                      <p:tavLst>
                                        <p:tav tm="0">
                                          <p:val>
                                            <p:strVal val="#ppt_x+#ppt_w*1.125000"/>
                                          </p:val>
                                        </p:tav>
                                        <p:tav tm="100000">
                                          <p:val>
                                            <p:strVal val="#ppt_x"/>
                                          </p:val>
                                        </p:tav>
                                      </p:tavLst>
                                    </p:anim>
                                    <p:animEffect transition="in" filter="wipe(left)">
                                      <p:cBhvr>
                                        <p:cTn id="50" dur="500"/>
                                        <p:tgtEl>
                                          <p:spTgt spid="36"/>
                                        </p:tgtEl>
                                      </p:cBhvr>
                                    </p:animEffect>
                                  </p:childTnLst>
                                </p:cTn>
                              </p:par>
                            </p:childTnLst>
                          </p:cTn>
                        </p:par>
                        <p:par>
                          <p:cTn id="51" fill="hold">
                            <p:stCondLst>
                              <p:cond delay="6500"/>
                            </p:stCondLst>
                            <p:childTnLst>
                              <p:par>
                                <p:cTn id="52" presetID="12" presetClass="entr" presetSubtype="2" fill="hold" grpId="0" nodeType="afterEffect">
                                  <p:stCondLst>
                                    <p:cond delay="0"/>
                                  </p:stCondLst>
                                  <p:childTnLst>
                                    <p:set>
                                      <p:cBhvr>
                                        <p:cTn id="53" dur="1" fill="hold">
                                          <p:stCondLst>
                                            <p:cond delay="0"/>
                                          </p:stCondLst>
                                        </p:cTn>
                                        <p:tgtEl>
                                          <p:spTgt spid="39"/>
                                        </p:tgtEl>
                                        <p:attrNameLst>
                                          <p:attrName>style.visibility</p:attrName>
                                        </p:attrNameLst>
                                      </p:cBhvr>
                                      <p:to>
                                        <p:strVal val="visible"/>
                                      </p:to>
                                    </p:set>
                                    <p:anim calcmode="lin" valueType="num">
                                      <p:cBhvr additive="base">
                                        <p:cTn id="54" dur="500"/>
                                        <p:tgtEl>
                                          <p:spTgt spid="39"/>
                                        </p:tgtEl>
                                        <p:attrNameLst>
                                          <p:attrName>ppt_x</p:attrName>
                                        </p:attrNameLst>
                                      </p:cBhvr>
                                      <p:tavLst>
                                        <p:tav tm="0">
                                          <p:val>
                                            <p:strVal val="#ppt_x+#ppt_w*1.125000"/>
                                          </p:val>
                                        </p:tav>
                                        <p:tav tm="100000">
                                          <p:val>
                                            <p:strVal val="#ppt_x"/>
                                          </p:val>
                                        </p:tav>
                                      </p:tavLst>
                                    </p:anim>
                                    <p:animEffect transition="in" filter="wipe(left)">
                                      <p:cBhvr>
                                        <p:cTn id="55" dur="500"/>
                                        <p:tgtEl>
                                          <p:spTgt spid="39"/>
                                        </p:tgtEl>
                                      </p:cBhvr>
                                    </p:animEffect>
                                  </p:childTnLst>
                                </p:cTn>
                              </p:par>
                            </p:childTnLst>
                          </p:cTn>
                        </p:par>
                        <p:par>
                          <p:cTn id="56" fill="hold">
                            <p:stCondLst>
                              <p:cond delay="7000"/>
                            </p:stCondLst>
                            <p:childTnLst>
                              <p:par>
                                <p:cTn id="57" presetID="22" presetClass="entr" presetSubtype="4" fill="hold" nodeType="afterEffect">
                                  <p:stCondLst>
                                    <p:cond delay="0"/>
                                  </p:stCondLst>
                                  <p:childTnLst>
                                    <p:set>
                                      <p:cBhvr>
                                        <p:cTn id="58" dur="1" fill="hold">
                                          <p:stCondLst>
                                            <p:cond delay="0"/>
                                          </p:stCondLst>
                                        </p:cTn>
                                        <p:tgtEl>
                                          <p:spTgt spid="40"/>
                                        </p:tgtEl>
                                        <p:attrNameLst>
                                          <p:attrName>style.visibility</p:attrName>
                                        </p:attrNameLst>
                                      </p:cBhvr>
                                      <p:to>
                                        <p:strVal val="visible"/>
                                      </p:to>
                                    </p:set>
                                    <p:animEffect transition="in" filter="wipe(down)">
                                      <p:cBhvr>
                                        <p:cTn id="59" dur="500"/>
                                        <p:tgtEl>
                                          <p:spTgt spid="40"/>
                                        </p:tgtEl>
                                      </p:cBhvr>
                                    </p:animEffect>
                                  </p:childTnLst>
                                </p:cTn>
                              </p:par>
                            </p:childTnLst>
                          </p:cTn>
                        </p:par>
                        <p:par>
                          <p:cTn id="60" fill="hold">
                            <p:stCondLst>
                              <p:cond delay="7500"/>
                            </p:stCondLst>
                            <p:childTnLst>
                              <p:par>
                                <p:cTn id="61" presetID="22" presetClass="entr" presetSubtype="1" fill="hold" nodeType="afterEffect">
                                  <p:stCondLst>
                                    <p:cond delay="0"/>
                                  </p:stCondLst>
                                  <p:childTnLst>
                                    <p:set>
                                      <p:cBhvr>
                                        <p:cTn id="62" dur="1" fill="hold">
                                          <p:stCondLst>
                                            <p:cond delay="0"/>
                                          </p:stCondLst>
                                        </p:cTn>
                                        <p:tgtEl>
                                          <p:spTgt spid="41"/>
                                        </p:tgtEl>
                                        <p:attrNameLst>
                                          <p:attrName>style.visibility</p:attrName>
                                        </p:attrNameLst>
                                      </p:cBhvr>
                                      <p:to>
                                        <p:strVal val="visible"/>
                                      </p:to>
                                    </p:set>
                                    <p:animEffect transition="in" filter="wipe(up)">
                                      <p:cBhvr>
                                        <p:cTn id="63" dur="500"/>
                                        <p:tgtEl>
                                          <p:spTgt spid="41"/>
                                        </p:tgtEl>
                                      </p:cBhvr>
                                    </p:animEffect>
                                  </p:childTnLst>
                                </p:cTn>
                              </p:par>
                            </p:childTnLst>
                          </p:cTn>
                        </p:par>
                        <p:par>
                          <p:cTn id="64" fill="hold">
                            <p:stCondLst>
                              <p:cond delay="8000"/>
                            </p:stCondLst>
                            <p:childTnLst>
                              <p:par>
                                <p:cTn id="65" presetID="22" presetClass="entr" presetSubtype="4" fill="hold" nodeType="afterEffect">
                                  <p:stCondLst>
                                    <p:cond delay="0"/>
                                  </p:stCondLst>
                                  <p:childTnLst>
                                    <p:set>
                                      <p:cBhvr>
                                        <p:cTn id="66" dur="1" fill="hold">
                                          <p:stCondLst>
                                            <p:cond delay="0"/>
                                          </p:stCondLst>
                                        </p:cTn>
                                        <p:tgtEl>
                                          <p:spTgt spid="42"/>
                                        </p:tgtEl>
                                        <p:attrNameLst>
                                          <p:attrName>style.visibility</p:attrName>
                                        </p:attrNameLst>
                                      </p:cBhvr>
                                      <p:to>
                                        <p:strVal val="visible"/>
                                      </p:to>
                                    </p:set>
                                    <p:animEffect transition="in" filter="wipe(down)">
                                      <p:cBhvr>
                                        <p:cTn id="6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P spid="3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0" y="0"/>
            <a:ext cx="12192000" cy="6858000"/>
          </a:xfrm>
          <a:prstGeom prst="rect">
            <a:avLst/>
          </a:prstGeom>
        </p:spPr>
      </p:pic>
      <p:sp>
        <p:nvSpPr>
          <p:cNvPr id="4" name="矩形 3"/>
          <p:cNvSpPr/>
          <p:nvPr/>
        </p:nvSpPr>
        <p:spPr>
          <a:xfrm>
            <a:off x="0" y="379563"/>
            <a:ext cx="12192000" cy="6098876"/>
          </a:xfrm>
          <a:prstGeom prst="rect">
            <a:avLst/>
          </a:prstGeom>
          <a:solidFill>
            <a:srgbClr val="EFE9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2"/>
          <a:stretch>
            <a:fillRect/>
          </a:stretch>
        </p:blipFill>
        <p:spPr>
          <a:xfrm>
            <a:off x="10194866" y="0"/>
            <a:ext cx="1997134" cy="6858000"/>
          </a:xfrm>
          <a:prstGeom prst="rect">
            <a:avLst/>
          </a:prstGeom>
        </p:spPr>
      </p:pic>
      <p:sp>
        <p:nvSpPr>
          <p:cNvPr id="12" name="文本框 11"/>
          <p:cNvSpPr txBox="1"/>
          <p:nvPr/>
        </p:nvSpPr>
        <p:spPr>
          <a:xfrm>
            <a:off x="118872" y="557784"/>
            <a:ext cx="2148840" cy="400110"/>
          </a:xfrm>
          <a:prstGeom prst="rect">
            <a:avLst/>
          </a:prstGeom>
          <a:noFill/>
        </p:spPr>
        <p:txBody>
          <a:bodyPr wrap="square" rtlCol="0">
            <a:spAutoFit/>
          </a:bodyPr>
          <a:lstStyle/>
          <a:p>
            <a:r>
              <a:rPr lang="zh-CN" altLang="en-US" sz="1400" dirty="0">
                <a:solidFill>
                  <a:srgbClr val="015823"/>
                </a:solidFill>
                <a:latin typeface="微软雅黑" panose="020B0503020204020204" pitchFamily="34" charset="-122"/>
                <a:ea typeface="微软雅黑" panose="020B0503020204020204" pitchFamily="34" charset="-122"/>
              </a:rPr>
              <a:t>第三章  </a:t>
            </a:r>
            <a:r>
              <a:rPr lang="zh-CN" altLang="en-US" sz="2000" b="1" dirty="0">
                <a:solidFill>
                  <a:srgbClr val="015823"/>
                </a:solidFill>
                <a:latin typeface="微软雅黑" panose="020B0503020204020204" pitchFamily="34" charset="-122"/>
                <a:ea typeface="微软雅黑" panose="020B0503020204020204" pitchFamily="34" charset="-122"/>
              </a:rPr>
              <a:t>创意阐述</a:t>
            </a:r>
            <a:endParaRPr lang="zh-CN" altLang="en-US" sz="2000" b="1" dirty="0">
              <a:solidFill>
                <a:srgbClr val="015823"/>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0" y="977188"/>
            <a:ext cx="1944000" cy="0"/>
          </a:xfrm>
          <a:prstGeom prst="line">
            <a:avLst/>
          </a:prstGeom>
          <a:ln>
            <a:solidFill>
              <a:srgbClr val="015823"/>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52400" y="1034338"/>
            <a:ext cx="1944000" cy="0"/>
          </a:xfrm>
          <a:prstGeom prst="line">
            <a:avLst/>
          </a:prstGeom>
          <a:ln>
            <a:solidFill>
              <a:srgbClr val="015823"/>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10953750" y="394482"/>
            <a:ext cx="1028700" cy="1053318"/>
            <a:chOff x="10953750" y="394482"/>
            <a:chExt cx="1028700" cy="1053318"/>
          </a:xfrm>
        </p:grpSpPr>
        <p:sp>
          <p:nvSpPr>
            <p:cNvPr id="37" name="椭圆 36"/>
            <p:cNvSpPr/>
            <p:nvPr/>
          </p:nvSpPr>
          <p:spPr>
            <a:xfrm>
              <a:off x="10953750" y="447675"/>
              <a:ext cx="1028700" cy="1000125"/>
            </a:xfrm>
            <a:prstGeom prst="ellipse">
              <a:avLst/>
            </a:prstGeom>
            <a:solidFill>
              <a:srgbClr val="EFE9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37"/>
            <p:cNvSpPr txBox="1"/>
            <p:nvPr/>
          </p:nvSpPr>
          <p:spPr>
            <a:xfrm>
              <a:off x="11032562" y="394482"/>
              <a:ext cx="842809" cy="1015663"/>
            </a:xfrm>
            <a:prstGeom prst="rect">
              <a:avLst/>
            </a:prstGeom>
            <a:noFill/>
          </p:spPr>
          <p:txBody>
            <a:bodyPr wrap="square" rtlCol="0">
              <a:spAutoFit/>
            </a:bodyPr>
            <a:lstStyle/>
            <a:p>
              <a:pPr algn="ctr"/>
              <a:r>
                <a:rPr lang="zh-CN" altLang="en-US" sz="6000" dirty="0">
                  <a:solidFill>
                    <a:srgbClr val="1A5044"/>
                  </a:solidFill>
                  <a:latin typeface="钟齐志莽行书" panose="02010600030101010101" pitchFamily="2" charset="-122"/>
                  <a:ea typeface="钟齐志莽行书" panose="02010600030101010101" pitchFamily="2" charset="-122"/>
                </a:rPr>
                <a:t>柒</a:t>
              </a:r>
              <a:endParaRPr lang="zh-CN" altLang="en-US" sz="6000" dirty="0">
                <a:solidFill>
                  <a:srgbClr val="1A5044"/>
                </a:solidFill>
                <a:latin typeface="钟齐志莽行书" panose="02010600030101010101" pitchFamily="2" charset="-122"/>
                <a:ea typeface="钟齐志莽行书" panose="02010600030101010101" pitchFamily="2" charset="-122"/>
              </a:endParaRPr>
            </a:p>
          </p:txBody>
        </p:sp>
      </p:grpSp>
      <p:grpSp>
        <p:nvGrpSpPr>
          <p:cNvPr id="7" name="组合 6"/>
          <p:cNvGrpSpPr/>
          <p:nvPr/>
        </p:nvGrpSpPr>
        <p:grpSpPr>
          <a:xfrm>
            <a:off x="608014" y="1410590"/>
            <a:ext cx="2462957" cy="4186822"/>
            <a:chOff x="712521" y="1512987"/>
            <a:chExt cx="2462957" cy="4186822"/>
          </a:xfrm>
        </p:grpSpPr>
        <p:sp>
          <p:nvSpPr>
            <p:cNvPr id="15" name="文本框 14"/>
            <p:cNvSpPr txBox="1"/>
            <p:nvPr/>
          </p:nvSpPr>
          <p:spPr>
            <a:xfrm>
              <a:off x="712521" y="3608119"/>
              <a:ext cx="2462957" cy="2091690"/>
            </a:xfrm>
            <a:prstGeom prst="rect">
              <a:avLst/>
            </a:prstGeom>
            <a:noFill/>
          </p:spPr>
          <p:txBody>
            <a:bodyPr wrap="square" rtlCol="0">
              <a:spAutoFit/>
            </a:bodyPr>
            <a:lstStyle/>
            <a:p>
              <a:r>
                <a:rPr lang="zh-CN" altLang="en-US" b="1" dirty="0">
                  <a:latin typeface="微软雅黑" panose="020B0503020204020204" pitchFamily="34" charset="-122"/>
                  <a:ea typeface="微软雅黑" panose="020B0503020204020204" pitchFamily="34" charset="-122"/>
                </a:rPr>
                <a:t>     点击添加小标题</a:t>
              </a:r>
              <a:endParaRPr lang="en-US" altLang="zh-CN" sz="1600" dirty="0">
                <a:latin typeface="微软雅黑" panose="020B0503020204020204" pitchFamily="34" charset="-122"/>
                <a:ea typeface="微软雅黑" panose="020B0503020204020204" pitchFamily="34" charset="-122"/>
              </a:endParaRPr>
            </a:p>
            <a:p>
              <a:endParaRPr lang="en-US" altLang="zh-CN" sz="1600" dirty="0">
                <a:latin typeface="微软雅黑" panose="020B0503020204020204" pitchFamily="34" charset="-122"/>
                <a:ea typeface="微软雅黑" panose="020B0503020204020204" pitchFamily="34" charset="-122"/>
              </a:endParaRPr>
            </a:p>
            <a:p>
              <a:r>
                <a:rPr lang="zh-CN" altLang="en-US" sz="1600" dirty="0">
                  <a:latin typeface="微软雅黑" panose="020B0503020204020204" pitchFamily="34" charset="-122"/>
                  <a:ea typeface="微软雅黑" panose="020B0503020204020204" pitchFamily="34" charset="-122"/>
                </a:rPr>
                <a:t>秦军攻破楚国京都屈原眼看自己的祖国被侵略心如刀割但是始终不忍舍弃自己的祖国于五月五日在写下了绝笔作怀沙之后，抱石投汨罗江身死。</a:t>
              </a:r>
              <a:endParaRPr lang="zh-CN" altLang="en-US" sz="1600" dirty="0">
                <a:latin typeface="微软雅黑" panose="020B0503020204020204" pitchFamily="34" charset="-122"/>
                <a:ea typeface="微软雅黑" panose="020B0503020204020204" pitchFamily="34" charset="-122"/>
              </a:endParaRPr>
            </a:p>
          </p:txBody>
        </p:sp>
        <p:grpSp>
          <p:nvGrpSpPr>
            <p:cNvPr id="6" name="组合 5"/>
            <p:cNvGrpSpPr/>
            <p:nvPr/>
          </p:nvGrpSpPr>
          <p:grpSpPr>
            <a:xfrm>
              <a:off x="886724" y="1512987"/>
              <a:ext cx="2114550" cy="2114550"/>
              <a:chOff x="886724" y="1512987"/>
              <a:chExt cx="2114550" cy="2114550"/>
            </a:xfrm>
          </p:grpSpPr>
          <p:pic>
            <p:nvPicPr>
              <p:cNvPr id="5" name="图片 4"/>
              <p:cNvPicPr>
                <a:picLocks noChangeAspect="1"/>
              </p:cNvPicPr>
              <p:nvPr/>
            </p:nvPicPr>
            <p:blipFill>
              <a:blip r:embed="rId3"/>
              <a:stretch>
                <a:fillRect/>
              </a:stretch>
            </p:blipFill>
            <p:spPr>
              <a:xfrm>
                <a:off x="886724" y="1512987"/>
                <a:ext cx="2114550" cy="2114550"/>
              </a:xfrm>
              <a:prstGeom prst="rect">
                <a:avLst/>
              </a:prstGeom>
            </p:spPr>
          </p:pic>
          <p:sp>
            <p:nvSpPr>
              <p:cNvPr id="16" name="椭圆 15"/>
              <p:cNvSpPr/>
              <p:nvPr/>
            </p:nvSpPr>
            <p:spPr>
              <a:xfrm>
                <a:off x="1485900" y="2266950"/>
                <a:ext cx="877131" cy="862521"/>
              </a:xfrm>
              <a:prstGeom prst="ellipse">
                <a:avLst/>
              </a:prstGeom>
              <a:solidFill>
                <a:srgbClr val="EFE9CF"/>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1583418" y="2375044"/>
                <a:ext cx="683062" cy="646331"/>
              </a:xfrm>
              <a:prstGeom prst="rect">
                <a:avLst/>
              </a:prstGeom>
              <a:noFill/>
            </p:spPr>
            <p:txBody>
              <a:bodyPr wrap="square" rtlCol="0">
                <a:spAutoFit/>
              </a:bodyPr>
              <a:lstStyle/>
              <a:p>
                <a:pPr algn="ctr"/>
                <a:r>
                  <a:rPr lang="en-US" altLang="zh-CN" sz="3600" dirty="0">
                    <a:solidFill>
                      <a:srgbClr val="015823"/>
                    </a:solidFill>
                    <a:latin typeface="Impact" panose="020B0806030902050204" pitchFamily="34" charset="0"/>
                    <a:ea typeface="微软雅黑" panose="020B0503020204020204" pitchFamily="34" charset="-122"/>
                  </a:rPr>
                  <a:t>01</a:t>
                </a:r>
                <a:endParaRPr lang="zh-CN" altLang="en-US" sz="3600" dirty="0">
                  <a:solidFill>
                    <a:srgbClr val="015823"/>
                  </a:solidFill>
                  <a:latin typeface="Impact" panose="020B0806030902050204" pitchFamily="34" charset="0"/>
                  <a:ea typeface="微软雅黑" panose="020B0503020204020204" pitchFamily="34" charset="-122"/>
                </a:endParaRPr>
              </a:p>
            </p:txBody>
          </p:sp>
        </p:grpSp>
      </p:grpSp>
      <p:grpSp>
        <p:nvGrpSpPr>
          <p:cNvPr id="18" name="组合 17"/>
          <p:cNvGrpSpPr/>
          <p:nvPr/>
        </p:nvGrpSpPr>
        <p:grpSpPr>
          <a:xfrm>
            <a:off x="3206289" y="1410145"/>
            <a:ext cx="2462957" cy="4186822"/>
            <a:chOff x="712521" y="1512987"/>
            <a:chExt cx="2462957" cy="4186822"/>
          </a:xfrm>
        </p:grpSpPr>
        <p:sp>
          <p:nvSpPr>
            <p:cNvPr id="19" name="文本框 18"/>
            <p:cNvSpPr txBox="1"/>
            <p:nvPr/>
          </p:nvSpPr>
          <p:spPr>
            <a:xfrm>
              <a:off x="712521" y="3608119"/>
              <a:ext cx="2462957" cy="2091690"/>
            </a:xfrm>
            <a:prstGeom prst="rect">
              <a:avLst/>
            </a:prstGeom>
            <a:noFill/>
          </p:spPr>
          <p:txBody>
            <a:bodyPr wrap="square" rtlCol="0">
              <a:spAutoFit/>
            </a:bodyPr>
            <a:lstStyle/>
            <a:p>
              <a:r>
                <a:rPr lang="zh-CN" altLang="en-US" b="1" dirty="0">
                  <a:latin typeface="微软雅黑" panose="020B0503020204020204" pitchFamily="34" charset="-122"/>
                  <a:ea typeface="微软雅黑" panose="020B0503020204020204" pitchFamily="34" charset="-122"/>
                </a:rPr>
                <a:t>     点击添加小标题</a:t>
              </a:r>
              <a:endParaRPr lang="en-US" altLang="zh-CN" sz="1600" dirty="0">
                <a:latin typeface="微软雅黑" panose="020B0503020204020204" pitchFamily="34" charset="-122"/>
                <a:ea typeface="微软雅黑" panose="020B0503020204020204" pitchFamily="34" charset="-122"/>
              </a:endParaRPr>
            </a:p>
            <a:p>
              <a:endParaRPr lang="en-US" altLang="zh-CN" sz="1600" dirty="0">
                <a:latin typeface="微软雅黑" panose="020B0503020204020204" pitchFamily="34" charset="-122"/>
                <a:ea typeface="微软雅黑" panose="020B0503020204020204" pitchFamily="34" charset="-122"/>
              </a:endParaRPr>
            </a:p>
            <a:p>
              <a:r>
                <a:rPr lang="zh-CN" altLang="en-US" sz="1600" dirty="0">
                  <a:latin typeface="微软雅黑" panose="020B0503020204020204" pitchFamily="34" charset="-122"/>
                  <a:ea typeface="微软雅黑" panose="020B0503020204020204" pitchFamily="34" charset="-122"/>
                </a:rPr>
                <a:t>秦军攻破楚国京都屈原眼看自己的祖国被侵略心如刀割但是始终不忍舍弃自己的祖国于五月五日在写下了绝笔作怀沙之后，抱石投汨罗江身死。</a:t>
              </a:r>
              <a:endParaRPr lang="zh-CN" altLang="en-US" sz="1600" dirty="0">
                <a:latin typeface="微软雅黑" panose="020B0503020204020204" pitchFamily="34" charset="-122"/>
                <a:ea typeface="微软雅黑" panose="020B0503020204020204" pitchFamily="34" charset="-122"/>
              </a:endParaRPr>
            </a:p>
          </p:txBody>
        </p:sp>
        <p:grpSp>
          <p:nvGrpSpPr>
            <p:cNvPr id="20" name="组合 19"/>
            <p:cNvGrpSpPr/>
            <p:nvPr/>
          </p:nvGrpSpPr>
          <p:grpSpPr>
            <a:xfrm>
              <a:off x="886724" y="1512987"/>
              <a:ext cx="2114550" cy="2114550"/>
              <a:chOff x="886724" y="1512987"/>
              <a:chExt cx="2114550" cy="2114550"/>
            </a:xfrm>
          </p:grpSpPr>
          <p:pic>
            <p:nvPicPr>
              <p:cNvPr id="21" name="图片 20"/>
              <p:cNvPicPr>
                <a:picLocks noChangeAspect="1"/>
              </p:cNvPicPr>
              <p:nvPr/>
            </p:nvPicPr>
            <p:blipFill>
              <a:blip r:embed="rId3"/>
              <a:stretch>
                <a:fillRect/>
              </a:stretch>
            </p:blipFill>
            <p:spPr>
              <a:xfrm>
                <a:off x="886724" y="1512987"/>
                <a:ext cx="2114550" cy="2114550"/>
              </a:xfrm>
              <a:prstGeom prst="rect">
                <a:avLst/>
              </a:prstGeom>
            </p:spPr>
          </p:pic>
          <p:sp>
            <p:nvSpPr>
              <p:cNvPr id="22" name="椭圆 21"/>
              <p:cNvSpPr/>
              <p:nvPr/>
            </p:nvSpPr>
            <p:spPr>
              <a:xfrm>
                <a:off x="1485900" y="2266950"/>
                <a:ext cx="877131" cy="862521"/>
              </a:xfrm>
              <a:prstGeom prst="ellipse">
                <a:avLst/>
              </a:prstGeom>
              <a:solidFill>
                <a:srgbClr val="EFE9CF"/>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1583418" y="2375044"/>
                <a:ext cx="683062" cy="646331"/>
              </a:xfrm>
              <a:prstGeom prst="rect">
                <a:avLst/>
              </a:prstGeom>
              <a:noFill/>
            </p:spPr>
            <p:txBody>
              <a:bodyPr wrap="square" rtlCol="0">
                <a:spAutoFit/>
              </a:bodyPr>
              <a:lstStyle/>
              <a:p>
                <a:pPr algn="ctr"/>
                <a:r>
                  <a:rPr lang="en-US" altLang="zh-CN" sz="3600" dirty="0">
                    <a:solidFill>
                      <a:srgbClr val="015823"/>
                    </a:solidFill>
                    <a:latin typeface="Impact" panose="020B0806030902050204" pitchFamily="34" charset="0"/>
                    <a:ea typeface="微软雅黑" panose="020B0503020204020204" pitchFamily="34" charset="-122"/>
                  </a:rPr>
                  <a:t>02</a:t>
                </a:r>
                <a:endParaRPr lang="zh-CN" altLang="en-US" sz="3600" dirty="0">
                  <a:solidFill>
                    <a:srgbClr val="015823"/>
                  </a:solidFill>
                  <a:latin typeface="Impact" panose="020B0806030902050204" pitchFamily="34" charset="0"/>
                  <a:ea typeface="微软雅黑" panose="020B0503020204020204" pitchFamily="34" charset="-122"/>
                </a:endParaRPr>
              </a:p>
            </p:txBody>
          </p:sp>
        </p:grpSp>
      </p:grpSp>
      <p:grpSp>
        <p:nvGrpSpPr>
          <p:cNvPr id="24" name="组合 23"/>
          <p:cNvGrpSpPr/>
          <p:nvPr/>
        </p:nvGrpSpPr>
        <p:grpSpPr>
          <a:xfrm>
            <a:off x="5795908" y="1411270"/>
            <a:ext cx="2462957" cy="4186822"/>
            <a:chOff x="712521" y="1512987"/>
            <a:chExt cx="2462957" cy="4186822"/>
          </a:xfrm>
        </p:grpSpPr>
        <p:sp>
          <p:nvSpPr>
            <p:cNvPr id="25" name="文本框 24"/>
            <p:cNvSpPr txBox="1"/>
            <p:nvPr/>
          </p:nvSpPr>
          <p:spPr>
            <a:xfrm>
              <a:off x="712521" y="3608119"/>
              <a:ext cx="2462957" cy="2091690"/>
            </a:xfrm>
            <a:prstGeom prst="rect">
              <a:avLst/>
            </a:prstGeom>
            <a:noFill/>
          </p:spPr>
          <p:txBody>
            <a:bodyPr wrap="square" rtlCol="0">
              <a:spAutoFit/>
            </a:bodyPr>
            <a:lstStyle/>
            <a:p>
              <a:r>
                <a:rPr lang="zh-CN" altLang="en-US" b="1" dirty="0">
                  <a:latin typeface="微软雅黑" panose="020B0503020204020204" pitchFamily="34" charset="-122"/>
                  <a:ea typeface="微软雅黑" panose="020B0503020204020204" pitchFamily="34" charset="-122"/>
                </a:rPr>
                <a:t>     点击添加小标题</a:t>
              </a:r>
              <a:endParaRPr lang="en-US" altLang="zh-CN" sz="1600" dirty="0">
                <a:latin typeface="微软雅黑" panose="020B0503020204020204" pitchFamily="34" charset="-122"/>
                <a:ea typeface="微软雅黑" panose="020B0503020204020204" pitchFamily="34" charset="-122"/>
              </a:endParaRPr>
            </a:p>
            <a:p>
              <a:endParaRPr lang="en-US" altLang="zh-CN" sz="1600" dirty="0">
                <a:latin typeface="微软雅黑" panose="020B0503020204020204" pitchFamily="34" charset="-122"/>
                <a:ea typeface="微软雅黑" panose="020B0503020204020204" pitchFamily="34" charset="-122"/>
              </a:endParaRPr>
            </a:p>
            <a:p>
              <a:r>
                <a:rPr lang="zh-CN" altLang="en-US" sz="1600" dirty="0">
                  <a:latin typeface="微软雅黑" panose="020B0503020204020204" pitchFamily="34" charset="-122"/>
                  <a:ea typeface="微软雅黑" panose="020B0503020204020204" pitchFamily="34" charset="-122"/>
                </a:rPr>
                <a:t>秦军攻破楚国京都屈原眼看自己的祖国被侵略心如刀割但是始终不忍舍弃自己的祖国于五月五日在写下了绝笔作怀沙之后，抱石投汨罗江身死。</a:t>
              </a:r>
              <a:endParaRPr lang="zh-CN" altLang="en-US" sz="1600" dirty="0">
                <a:latin typeface="微软雅黑" panose="020B0503020204020204" pitchFamily="34" charset="-122"/>
                <a:ea typeface="微软雅黑" panose="020B0503020204020204" pitchFamily="34" charset="-122"/>
              </a:endParaRPr>
            </a:p>
          </p:txBody>
        </p:sp>
        <p:grpSp>
          <p:nvGrpSpPr>
            <p:cNvPr id="26" name="组合 25"/>
            <p:cNvGrpSpPr/>
            <p:nvPr/>
          </p:nvGrpSpPr>
          <p:grpSpPr>
            <a:xfrm>
              <a:off x="886724" y="1512987"/>
              <a:ext cx="2114550" cy="2114550"/>
              <a:chOff x="886724" y="1512987"/>
              <a:chExt cx="2114550" cy="2114550"/>
            </a:xfrm>
          </p:grpSpPr>
          <p:pic>
            <p:nvPicPr>
              <p:cNvPr id="27" name="图片 26"/>
              <p:cNvPicPr>
                <a:picLocks noChangeAspect="1"/>
              </p:cNvPicPr>
              <p:nvPr/>
            </p:nvPicPr>
            <p:blipFill>
              <a:blip r:embed="rId3"/>
              <a:stretch>
                <a:fillRect/>
              </a:stretch>
            </p:blipFill>
            <p:spPr>
              <a:xfrm>
                <a:off x="886724" y="1512987"/>
                <a:ext cx="2114550" cy="2114550"/>
              </a:xfrm>
              <a:prstGeom prst="rect">
                <a:avLst/>
              </a:prstGeom>
            </p:spPr>
          </p:pic>
          <p:sp>
            <p:nvSpPr>
              <p:cNvPr id="28" name="椭圆 27"/>
              <p:cNvSpPr/>
              <p:nvPr/>
            </p:nvSpPr>
            <p:spPr>
              <a:xfrm>
                <a:off x="1485900" y="2266950"/>
                <a:ext cx="877131" cy="862521"/>
              </a:xfrm>
              <a:prstGeom prst="ellipse">
                <a:avLst/>
              </a:prstGeom>
              <a:solidFill>
                <a:srgbClr val="EFE9CF"/>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nvSpPr>
            <p:spPr>
              <a:xfrm>
                <a:off x="1583418" y="2375044"/>
                <a:ext cx="683062" cy="646331"/>
              </a:xfrm>
              <a:prstGeom prst="rect">
                <a:avLst/>
              </a:prstGeom>
              <a:noFill/>
            </p:spPr>
            <p:txBody>
              <a:bodyPr wrap="square" rtlCol="0">
                <a:spAutoFit/>
              </a:bodyPr>
              <a:lstStyle/>
              <a:p>
                <a:pPr algn="ctr"/>
                <a:r>
                  <a:rPr lang="en-US" altLang="zh-CN" sz="3600" dirty="0">
                    <a:solidFill>
                      <a:srgbClr val="015823"/>
                    </a:solidFill>
                    <a:latin typeface="Impact" panose="020B0806030902050204" pitchFamily="34" charset="0"/>
                    <a:ea typeface="微软雅黑" panose="020B0503020204020204" pitchFamily="34" charset="-122"/>
                  </a:rPr>
                  <a:t>03</a:t>
                </a:r>
                <a:endParaRPr lang="zh-CN" altLang="en-US" sz="3600" dirty="0">
                  <a:solidFill>
                    <a:srgbClr val="015823"/>
                  </a:solidFill>
                  <a:latin typeface="Impact" panose="020B0806030902050204" pitchFamily="34" charset="0"/>
                  <a:ea typeface="微软雅黑" panose="020B0503020204020204" pitchFamily="34" charset="-122"/>
                </a:endParaRPr>
              </a:p>
            </p:txBody>
          </p:sp>
        </p:grpSp>
      </p:grpSp>
      <p:grpSp>
        <p:nvGrpSpPr>
          <p:cNvPr id="30" name="组合 29"/>
          <p:cNvGrpSpPr/>
          <p:nvPr/>
        </p:nvGrpSpPr>
        <p:grpSpPr>
          <a:xfrm>
            <a:off x="8325144" y="1401668"/>
            <a:ext cx="2462957" cy="4186822"/>
            <a:chOff x="712521" y="1512987"/>
            <a:chExt cx="2462957" cy="4186822"/>
          </a:xfrm>
        </p:grpSpPr>
        <p:sp>
          <p:nvSpPr>
            <p:cNvPr id="31" name="文本框 30"/>
            <p:cNvSpPr txBox="1"/>
            <p:nvPr/>
          </p:nvSpPr>
          <p:spPr>
            <a:xfrm>
              <a:off x="712521" y="3608119"/>
              <a:ext cx="2462957" cy="2091690"/>
            </a:xfrm>
            <a:prstGeom prst="rect">
              <a:avLst/>
            </a:prstGeom>
            <a:noFill/>
          </p:spPr>
          <p:txBody>
            <a:bodyPr wrap="square" rtlCol="0">
              <a:spAutoFit/>
            </a:bodyPr>
            <a:lstStyle/>
            <a:p>
              <a:r>
                <a:rPr lang="zh-CN" altLang="en-US" b="1" dirty="0">
                  <a:latin typeface="微软雅黑" panose="020B0503020204020204" pitchFamily="34" charset="-122"/>
                  <a:ea typeface="微软雅黑" panose="020B0503020204020204" pitchFamily="34" charset="-122"/>
                </a:rPr>
                <a:t>     点击添加小标题</a:t>
              </a:r>
              <a:endParaRPr lang="en-US" altLang="zh-CN" sz="1600" dirty="0">
                <a:latin typeface="微软雅黑" panose="020B0503020204020204" pitchFamily="34" charset="-122"/>
                <a:ea typeface="微软雅黑" panose="020B0503020204020204" pitchFamily="34" charset="-122"/>
              </a:endParaRPr>
            </a:p>
            <a:p>
              <a:endParaRPr lang="en-US" altLang="zh-CN" sz="1600" dirty="0">
                <a:latin typeface="微软雅黑" panose="020B0503020204020204" pitchFamily="34" charset="-122"/>
                <a:ea typeface="微软雅黑" panose="020B0503020204020204" pitchFamily="34" charset="-122"/>
              </a:endParaRPr>
            </a:p>
            <a:p>
              <a:r>
                <a:rPr lang="zh-CN" altLang="en-US" sz="1600" dirty="0">
                  <a:latin typeface="微软雅黑" panose="020B0503020204020204" pitchFamily="34" charset="-122"/>
                  <a:ea typeface="微软雅黑" panose="020B0503020204020204" pitchFamily="34" charset="-122"/>
                </a:rPr>
                <a:t>秦军攻破楚国京都屈原眼看自己的祖国被侵略心如刀割但是始终不忍舍弃自己的祖国于五月五日在写下了绝笔作怀沙之后，抱石投汨罗江身死。</a:t>
              </a:r>
              <a:endParaRPr lang="zh-CN" altLang="en-US" sz="1600" dirty="0">
                <a:latin typeface="微软雅黑" panose="020B0503020204020204" pitchFamily="34" charset="-122"/>
                <a:ea typeface="微软雅黑" panose="020B0503020204020204" pitchFamily="34" charset="-122"/>
              </a:endParaRPr>
            </a:p>
          </p:txBody>
        </p:sp>
        <p:grpSp>
          <p:nvGrpSpPr>
            <p:cNvPr id="32" name="组合 31"/>
            <p:cNvGrpSpPr/>
            <p:nvPr/>
          </p:nvGrpSpPr>
          <p:grpSpPr>
            <a:xfrm>
              <a:off x="886724" y="1512987"/>
              <a:ext cx="2114550" cy="2114550"/>
              <a:chOff x="886724" y="1512987"/>
              <a:chExt cx="2114550" cy="2114550"/>
            </a:xfrm>
          </p:grpSpPr>
          <p:pic>
            <p:nvPicPr>
              <p:cNvPr id="33" name="图片 32"/>
              <p:cNvPicPr>
                <a:picLocks noChangeAspect="1"/>
              </p:cNvPicPr>
              <p:nvPr/>
            </p:nvPicPr>
            <p:blipFill>
              <a:blip r:embed="rId3"/>
              <a:stretch>
                <a:fillRect/>
              </a:stretch>
            </p:blipFill>
            <p:spPr>
              <a:xfrm>
                <a:off x="886724" y="1512987"/>
                <a:ext cx="2114550" cy="2114550"/>
              </a:xfrm>
              <a:prstGeom prst="rect">
                <a:avLst/>
              </a:prstGeom>
            </p:spPr>
          </p:pic>
          <p:sp>
            <p:nvSpPr>
              <p:cNvPr id="34" name="椭圆 33"/>
              <p:cNvSpPr/>
              <p:nvPr/>
            </p:nvSpPr>
            <p:spPr>
              <a:xfrm>
                <a:off x="1485900" y="2266950"/>
                <a:ext cx="877131" cy="862521"/>
              </a:xfrm>
              <a:prstGeom prst="ellipse">
                <a:avLst/>
              </a:prstGeom>
              <a:solidFill>
                <a:srgbClr val="EFE9CF"/>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文本框 34"/>
              <p:cNvSpPr txBox="1"/>
              <p:nvPr/>
            </p:nvSpPr>
            <p:spPr>
              <a:xfrm>
                <a:off x="1583418" y="2375044"/>
                <a:ext cx="683062" cy="646331"/>
              </a:xfrm>
              <a:prstGeom prst="rect">
                <a:avLst/>
              </a:prstGeom>
              <a:noFill/>
            </p:spPr>
            <p:txBody>
              <a:bodyPr wrap="square" rtlCol="0">
                <a:spAutoFit/>
              </a:bodyPr>
              <a:lstStyle/>
              <a:p>
                <a:pPr algn="ctr"/>
                <a:r>
                  <a:rPr lang="en-US" altLang="zh-CN" sz="3600" dirty="0">
                    <a:solidFill>
                      <a:srgbClr val="015823"/>
                    </a:solidFill>
                    <a:latin typeface="Impact" panose="020B0806030902050204" pitchFamily="34" charset="0"/>
                    <a:ea typeface="微软雅黑" panose="020B0503020204020204" pitchFamily="34" charset="-122"/>
                  </a:rPr>
                  <a:t>04</a:t>
                </a:r>
                <a:endParaRPr lang="zh-CN" altLang="en-US" sz="3600" dirty="0">
                  <a:solidFill>
                    <a:srgbClr val="015823"/>
                  </a:solidFill>
                  <a:latin typeface="Impact" panose="020B0806030902050204" pitchFamily="34" charset="0"/>
                  <a:ea typeface="微软雅黑" panose="020B0503020204020204" pitchFamily="34" charset="-122"/>
                </a:endParaRPr>
              </a:p>
            </p:txBody>
          </p:sp>
        </p:grpSp>
      </p:grpSp>
      <p:cxnSp>
        <p:nvCxnSpPr>
          <p:cNvPr id="36" name="直接连接符 35"/>
          <p:cNvCxnSpPr/>
          <p:nvPr/>
        </p:nvCxnSpPr>
        <p:spPr>
          <a:xfrm>
            <a:off x="3128121" y="1638948"/>
            <a:ext cx="0" cy="4115533"/>
          </a:xfrm>
          <a:prstGeom prst="line">
            <a:avLst/>
          </a:prstGeom>
          <a:ln>
            <a:solidFill>
              <a:srgbClr val="015823"/>
            </a:solidFill>
            <a:prstDash val="dash"/>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5716871" y="1638948"/>
            <a:ext cx="0" cy="4115533"/>
          </a:xfrm>
          <a:prstGeom prst="line">
            <a:avLst/>
          </a:prstGeom>
          <a:ln>
            <a:solidFill>
              <a:srgbClr val="015823"/>
            </a:solidFill>
            <a:prstDash val="dash"/>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8269080" y="1638948"/>
            <a:ext cx="0" cy="4115533"/>
          </a:xfrm>
          <a:prstGeom prst="line">
            <a:avLst/>
          </a:prstGeom>
          <a:ln>
            <a:solidFill>
              <a:srgbClr val="015823"/>
            </a:solidFill>
            <a:prstDash val="dash"/>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608014" y="5777613"/>
            <a:ext cx="101520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childTnLst>
                          </p:cTn>
                        </p:par>
                        <p:par>
                          <p:cTn id="12" fill="hold">
                            <p:stCondLst>
                              <p:cond delay="1000"/>
                            </p:stCondLst>
                            <p:childTnLst>
                              <p:par>
                                <p:cTn id="13" presetID="6" presetClass="entr" presetSubtype="16"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circle(in)">
                                      <p:cBhvr>
                                        <p:cTn id="15" dur="2000"/>
                                        <p:tgtEl>
                                          <p:spTgt spid="8"/>
                                        </p:tgtEl>
                                      </p:cBhvr>
                                    </p:animEffect>
                                  </p:childTnLst>
                                </p:cTn>
                              </p:par>
                            </p:childTnLst>
                          </p:cTn>
                        </p:par>
                        <p:par>
                          <p:cTn id="16" fill="hold">
                            <p:stCondLst>
                              <p:cond delay="3000"/>
                            </p:stCondLst>
                            <p:childTnLst>
                              <p:par>
                                <p:cTn id="17" presetID="15"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2000" fill="hold"/>
                                        <p:tgtEl>
                                          <p:spTgt spid="7"/>
                                        </p:tgtEl>
                                        <p:attrNameLst>
                                          <p:attrName>ppt_w</p:attrName>
                                        </p:attrNameLst>
                                      </p:cBhvr>
                                      <p:tavLst>
                                        <p:tav tm="0">
                                          <p:val>
                                            <p:fltVal val="0"/>
                                          </p:val>
                                        </p:tav>
                                        <p:tav tm="100000">
                                          <p:val>
                                            <p:strVal val="#ppt_w"/>
                                          </p:val>
                                        </p:tav>
                                      </p:tavLst>
                                    </p:anim>
                                    <p:anim calcmode="lin" valueType="num">
                                      <p:cBhvr>
                                        <p:cTn id="20" dur="2000" fill="hold"/>
                                        <p:tgtEl>
                                          <p:spTgt spid="7"/>
                                        </p:tgtEl>
                                        <p:attrNameLst>
                                          <p:attrName>ppt_h</p:attrName>
                                        </p:attrNameLst>
                                      </p:cBhvr>
                                      <p:tavLst>
                                        <p:tav tm="0">
                                          <p:val>
                                            <p:fltVal val="0"/>
                                          </p:val>
                                        </p:tav>
                                        <p:tav tm="100000">
                                          <p:val>
                                            <p:strVal val="#ppt_h"/>
                                          </p:val>
                                        </p:tav>
                                      </p:tavLst>
                                    </p:anim>
                                    <p:anim calcmode="lin" valueType="num">
                                      <p:cBhvr>
                                        <p:cTn id="21" dur="2000" fill="hold"/>
                                        <p:tgtEl>
                                          <p:spTgt spid="7"/>
                                        </p:tgtEl>
                                        <p:attrNameLst>
                                          <p:attrName>ppt_x</p:attrName>
                                        </p:attrNameLst>
                                      </p:cBhvr>
                                      <p:tavLst>
                                        <p:tav tm="0" fmla="#ppt_x+(cos(-2*pi*(1-$))*-#ppt_x-sin(-2*pi*(1-$))*(1-#ppt_y))*(1-$)">
                                          <p:val>
                                            <p:fltVal val="0"/>
                                          </p:val>
                                        </p:tav>
                                        <p:tav tm="100000">
                                          <p:val>
                                            <p:fltVal val="1"/>
                                          </p:val>
                                        </p:tav>
                                      </p:tavLst>
                                    </p:anim>
                                    <p:anim calcmode="lin" valueType="num">
                                      <p:cBhvr>
                                        <p:cTn id="22" dur="2000" fill="hold"/>
                                        <p:tgtEl>
                                          <p:spTgt spid="7"/>
                                        </p:tgtEl>
                                        <p:attrNameLst>
                                          <p:attrName>ppt_y</p:attrName>
                                        </p:attrNameLst>
                                      </p:cBhvr>
                                      <p:tavLst>
                                        <p:tav tm="0" fmla="#ppt_y+(sin(-2*pi*(1-$))*-#ppt_x+cos(-2*pi*(1-$))*(1-#ppt_y))*(1-$)">
                                          <p:val>
                                            <p:fltVal val="0"/>
                                          </p:val>
                                        </p:tav>
                                        <p:tav tm="100000">
                                          <p:val>
                                            <p:fltVal val="1"/>
                                          </p:val>
                                        </p:tav>
                                      </p:tavLst>
                                    </p:anim>
                                  </p:childTnLst>
                                </p:cTn>
                              </p:par>
                            </p:childTnLst>
                          </p:cTn>
                        </p:par>
                        <p:par>
                          <p:cTn id="23" fill="hold">
                            <p:stCondLst>
                              <p:cond delay="5000"/>
                            </p:stCondLst>
                            <p:childTnLst>
                              <p:par>
                                <p:cTn id="24" presetID="15" presetClass="entr" presetSubtype="0" fill="hold" nodeType="afterEffect">
                                  <p:stCondLst>
                                    <p:cond delay="0"/>
                                  </p:stCondLst>
                                  <p:childTnLst>
                                    <p:set>
                                      <p:cBhvr>
                                        <p:cTn id="25" dur="1" fill="hold">
                                          <p:stCondLst>
                                            <p:cond delay="0"/>
                                          </p:stCondLst>
                                        </p:cTn>
                                        <p:tgtEl>
                                          <p:spTgt spid="18"/>
                                        </p:tgtEl>
                                        <p:attrNameLst>
                                          <p:attrName>style.visibility</p:attrName>
                                        </p:attrNameLst>
                                      </p:cBhvr>
                                      <p:to>
                                        <p:strVal val="visible"/>
                                      </p:to>
                                    </p:set>
                                    <p:anim calcmode="lin" valueType="num">
                                      <p:cBhvr>
                                        <p:cTn id="26" dur="2000" fill="hold"/>
                                        <p:tgtEl>
                                          <p:spTgt spid="18"/>
                                        </p:tgtEl>
                                        <p:attrNameLst>
                                          <p:attrName>ppt_w</p:attrName>
                                        </p:attrNameLst>
                                      </p:cBhvr>
                                      <p:tavLst>
                                        <p:tav tm="0">
                                          <p:val>
                                            <p:fltVal val="0"/>
                                          </p:val>
                                        </p:tav>
                                        <p:tav tm="100000">
                                          <p:val>
                                            <p:strVal val="#ppt_w"/>
                                          </p:val>
                                        </p:tav>
                                      </p:tavLst>
                                    </p:anim>
                                    <p:anim calcmode="lin" valueType="num">
                                      <p:cBhvr>
                                        <p:cTn id="27" dur="2000" fill="hold"/>
                                        <p:tgtEl>
                                          <p:spTgt spid="18"/>
                                        </p:tgtEl>
                                        <p:attrNameLst>
                                          <p:attrName>ppt_h</p:attrName>
                                        </p:attrNameLst>
                                      </p:cBhvr>
                                      <p:tavLst>
                                        <p:tav tm="0">
                                          <p:val>
                                            <p:fltVal val="0"/>
                                          </p:val>
                                        </p:tav>
                                        <p:tav tm="100000">
                                          <p:val>
                                            <p:strVal val="#ppt_h"/>
                                          </p:val>
                                        </p:tav>
                                      </p:tavLst>
                                    </p:anim>
                                    <p:anim calcmode="lin" valueType="num">
                                      <p:cBhvr>
                                        <p:cTn id="28" dur="2000" fill="hold"/>
                                        <p:tgtEl>
                                          <p:spTgt spid="18"/>
                                        </p:tgtEl>
                                        <p:attrNameLst>
                                          <p:attrName>ppt_x</p:attrName>
                                        </p:attrNameLst>
                                      </p:cBhvr>
                                      <p:tavLst>
                                        <p:tav tm="0" fmla="#ppt_x+(cos(-2*pi*(1-$))*-#ppt_x-sin(-2*pi*(1-$))*(1-#ppt_y))*(1-$)">
                                          <p:val>
                                            <p:fltVal val="0"/>
                                          </p:val>
                                        </p:tav>
                                        <p:tav tm="100000">
                                          <p:val>
                                            <p:fltVal val="1"/>
                                          </p:val>
                                        </p:tav>
                                      </p:tavLst>
                                    </p:anim>
                                    <p:anim calcmode="lin" valueType="num">
                                      <p:cBhvr>
                                        <p:cTn id="29" dur="2000" fill="hold"/>
                                        <p:tgtEl>
                                          <p:spTgt spid="18"/>
                                        </p:tgtEl>
                                        <p:attrNameLst>
                                          <p:attrName>ppt_y</p:attrName>
                                        </p:attrNameLst>
                                      </p:cBhvr>
                                      <p:tavLst>
                                        <p:tav tm="0" fmla="#ppt_y+(sin(-2*pi*(1-$))*-#ppt_x+cos(-2*pi*(1-$))*(1-#ppt_y))*(1-$)">
                                          <p:val>
                                            <p:fltVal val="0"/>
                                          </p:val>
                                        </p:tav>
                                        <p:tav tm="100000">
                                          <p:val>
                                            <p:fltVal val="1"/>
                                          </p:val>
                                        </p:tav>
                                      </p:tavLst>
                                    </p:anim>
                                  </p:childTnLst>
                                </p:cTn>
                              </p:par>
                            </p:childTnLst>
                          </p:cTn>
                        </p:par>
                        <p:par>
                          <p:cTn id="30" fill="hold">
                            <p:stCondLst>
                              <p:cond delay="7000"/>
                            </p:stCondLst>
                            <p:childTnLst>
                              <p:par>
                                <p:cTn id="31" presetID="15" presetClass="entr" presetSubtype="0" fill="hold" nodeType="afterEffect">
                                  <p:stCondLst>
                                    <p:cond delay="0"/>
                                  </p:stCondLst>
                                  <p:childTnLst>
                                    <p:set>
                                      <p:cBhvr>
                                        <p:cTn id="32" dur="1" fill="hold">
                                          <p:stCondLst>
                                            <p:cond delay="0"/>
                                          </p:stCondLst>
                                        </p:cTn>
                                        <p:tgtEl>
                                          <p:spTgt spid="24"/>
                                        </p:tgtEl>
                                        <p:attrNameLst>
                                          <p:attrName>style.visibility</p:attrName>
                                        </p:attrNameLst>
                                      </p:cBhvr>
                                      <p:to>
                                        <p:strVal val="visible"/>
                                      </p:to>
                                    </p:set>
                                    <p:anim calcmode="lin" valueType="num">
                                      <p:cBhvr>
                                        <p:cTn id="33" dur="2000" fill="hold"/>
                                        <p:tgtEl>
                                          <p:spTgt spid="24"/>
                                        </p:tgtEl>
                                        <p:attrNameLst>
                                          <p:attrName>ppt_w</p:attrName>
                                        </p:attrNameLst>
                                      </p:cBhvr>
                                      <p:tavLst>
                                        <p:tav tm="0">
                                          <p:val>
                                            <p:fltVal val="0"/>
                                          </p:val>
                                        </p:tav>
                                        <p:tav tm="100000">
                                          <p:val>
                                            <p:strVal val="#ppt_w"/>
                                          </p:val>
                                        </p:tav>
                                      </p:tavLst>
                                    </p:anim>
                                    <p:anim calcmode="lin" valueType="num">
                                      <p:cBhvr>
                                        <p:cTn id="34" dur="2000" fill="hold"/>
                                        <p:tgtEl>
                                          <p:spTgt spid="24"/>
                                        </p:tgtEl>
                                        <p:attrNameLst>
                                          <p:attrName>ppt_h</p:attrName>
                                        </p:attrNameLst>
                                      </p:cBhvr>
                                      <p:tavLst>
                                        <p:tav tm="0">
                                          <p:val>
                                            <p:fltVal val="0"/>
                                          </p:val>
                                        </p:tav>
                                        <p:tav tm="100000">
                                          <p:val>
                                            <p:strVal val="#ppt_h"/>
                                          </p:val>
                                        </p:tav>
                                      </p:tavLst>
                                    </p:anim>
                                    <p:anim calcmode="lin" valueType="num">
                                      <p:cBhvr>
                                        <p:cTn id="35" dur="2000" fill="hold"/>
                                        <p:tgtEl>
                                          <p:spTgt spid="24"/>
                                        </p:tgtEl>
                                        <p:attrNameLst>
                                          <p:attrName>ppt_x</p:attrName>
                                        </p:attrNameLst>
                                      </p:cBhvr>
                                      <p:tavLst>
                                        <p:tav tm="0" fmla="#ppt_x+(cos(-2*pi*(1-$))*-#ppt_x-sin(-2*pi*(1-$))*(1-#ppt_y))*(1-$)">
                                          <p:val>
                                            <p:fltVal val="0"/>
                                          </p:val>
                                        </p:tav>
                                        <p:tav tm="100000">
                                          <p:val>
                                            <p:fltVal val="1"/>
                                          </p:val>
                                        </p:tav>
                                      </p:tavLst>
                                    </p:anim>
                                    <p:anim calcmode="lin" valueType="num">
                                      <p:cBhvr>
                                        <p:cTn id="36" dur="2000" fill="hold"/>
                                        <p:tgtEl>
                                          <p:spTgt spid="24"/>
                                        </p:tgtEl>
                                        <p:attrNameLst>
                                          <p:attrName>ppt_y</p:attrName>
                                        </p:attrNameLst>
                                      </p:cBhvr>
                                      <p:tavLst>
                                        <p:tav tm="0" fmla="#ppt_y+(sin(-2*pi*(1-$))*-#ppt_x+cos(-2*pi*(1-$))*(1-#ppt_y))*(1-$)">
                                          <p:val>
                                            <p:fltVal val="0"/>
                                          </p:val>
                                        </p:tav>
                                        <p:tav tm="100000">
                                          <p:val>
                                            <p:fltVal val="1"/>
                                          </p:val>
                                        </p:tav>
                                      </p:tavLst>
                                    </p:anim>
                                  </p:childTnLst>
                                </p:cTn>
                              </p:par>
                            </p:childTnLst>
                          </p:cTn>
                        </p:par>
                        <p:par>
                          <p:cTn id="37" fill="hold">
                            <p:stCondLst>
                              <p:cond delay="9000"/>
                            </p:stCondLst>
                            <p:childTnLst>
                              <p:par>
                                <p:cTn id="38" presetID="15" presetClass="entr" presetSubtype="0" fill="hold" nodeType="afterEffect">
                                  <p:stCondLst>
                                    <p:cond delay="0"/>
                                  </p:stCondLst>
                                  <p:childTnLst>
                                    <p:set>
                                      <p:cBhvr>
                                        <p:cTn id="39" dur="1" fill="hold">
                                          <p:stCondLst>
                                            <p:cond delay="0"/>
                                          </p:stCondLst>
                                        </p:cTn>
                                        <p:tgtEl>
                                          <p:spTgt spid="30"/>
                                        </p:tgtEl>
                                        <p:attrNameLst>
                                          <p:attrName>style.visibility</p:attrName>
                                        </p:attrNameLst>
                                      </p:cBhvr>
                                      <p:to>
                                        <p:strVal val="visible"/>
                                      </p:to>
                                    </p:set>
                                    <p:anim calcmode="lin" valueType="num">
                                      <p:cBhvr>
                                        <p:cTn id="40" dur="2000" fill="hold"/>
                                        <p:tgtEl>
                                          <p:spTgt spid="30"/>
                                        </p:tgtEl>
                                        <p:attrNameLst>
                                          <p:attrName>ppt_w</p:attrName>
                                        </p:attrNameLst>
                                      </p:cBhvr>
                                      <p:tavLst>
                                        <p:tav tm="0">
                                          <p:val>
                                            <p:fltVal val="0"/>
                                          </p:val>
                                        </p:tav>
                                        <p:tav tm="100000">
                                          <p:val>
                                            <p:strVal val="#ppt_w"/>
                                          </p:val>
                                        </p:tav>
                                      </p:tavLst>
                                    </p:anim>
                                    <p:anim calcmode="lin" valueType="num">
                                      <p:cBhvr>
                                        <p:cTn id="41" dur="2000" fill="hold"/>
                                        <p:tgtEl>
                                          <p:spTgt spid="30"/>
                                        </p:tgtEl>
                                        <p:attrNameLst>
                                          <p:attrName>ppt_h</p:attrName>
                                        </p:attrNameLst>
                                      </p:cBhvr>
                                      <p:tavLst>
                                        <p:tav tm="0">
                                          <p:val>
                                            <p:fltVal val="0"/>
                                          </p:val>
                                        </p:tav>
                                        <p:tav tm="100000">
                                          <p:val>
                                            <p:strVal val="#ppt_h"/>
                                          </p:val>
                                        </p:tav>
                                      </p:tavLst>
                                    </p:anim>
                                    <p:anim calcmode="lin" valueType="num">
                                      <p:cBhvr>
                                        <p:cTn id="42" dur="2000" fill="hold"/>
                                        <p:tgtEl>
                                          <p:spTgt spid="30"/>
                                        </p:tgtEl>
                                        <p:attrNameLst>
                                          <p:attrName>ppt_x</p:attrName>
                                        </p:attrNameLst>
                                      </p:cBhvr>
                                      <p:tavLst>
                                        <p:tav tm="0" fmla="#ppt_x+(cos(-2*pi*(1-$))*-#ppt_x-sin(-2*pi*(1-$))*(1-#ppt_y))*(1-$)">
                                          <p:val>
                                            <p:fltVal val="0"/>
                                          </p:val>
                                        </p:tav>
                                        <p:tav tm="100000">
                                          <p:val>
                                            <p:fltVal val="1"/>
                                          </p:val>
                                        </p:tav>
                                      </p:tavLst>
                                    </p:anim>
                                    <p:anim calcmode="lin" valueType="num">
                                      <p:cBhvr>
                                        <p:cTn id="43" dur="2000" fill="hold"/>
                                        <p:tgtEl>
                                          <p:spTgt spid="30"/>
                                        </p:tgtEl>
                                        <p:attrNameLst>
                                          <p:attrName>ppt_y</p:attrName>
                                        </p:attrNameLst>
                                      </p:cBhvr>
                                      <p:tavLst>
                                        <p:tav tm="0" fmla="#ppt_y+(sin(-2*pi*(1-$))*-#ppt_x+cos(-2*pi*(1-$))*(1-#ppt_y))*(1-$)">
                                          <p:val>
                                            <p:fltVal val="0"/>
                                          </p:val>
                                        </p:tav>
                                        <p:tav tm="100000">
                                          <p:val>
                                            <p:fltVal val="1"/>
                                          </p:val>
                                        </p:tav>
                                      </p:tavLst>
                                    </p:anim>
                                  </p:childTnLst>
                                </p:cTn>
                              </p:par>
                            </p:childTnLst>
                          </p:cTn>
                        </p:par>
                        <p:par>
                          <p:cTn id="44" fill="hold">
                            <p:stCondLst>
                              <p:cond delay="11000"/>
                            </p:stCondLst>
                            <p:childTnLst>
                              <p:par>
                                <p:cTn id="45" presetID="10" presetClass="entr" presetSubtype="0" fill="hold" nodeType="after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fade">
                                      <p:cBhvr>
                                        <p:cTn id="47" dur="500"/>
                                        <p:tgtEl>
                                          <p:spTgt spid="41"/>
                                        </p:tgtEl>
                                      </p:cBhvr>
                                    </p:animEffect>
                                  </p:childTnLst>
                                </p:cTn>
                              </p:par>
                            </p:childTnLst>
                          </p:cTn>
                        </p:par>
                        <p:par>
                          <p:cTn id="48" fill="hold">
                            <p:stCondLst>
                              <p:cond delay="11500"/>
                            </p:stCondLst>
                            <p:childTnLst>
                              <p:par>
                                <p:cTn id="49" presetID="12" presetClass="entr" presetSubtype="1" fill="hold" nodeType="afterEffect">
                                  <p:stCondLst>
                                    <p:cond delay="0"/>
                                  </p:stCondLst>
                                  <p:childTnLst>
                                    <p:set>
                                      <p:cBhvr>
                                        <p:cTn id="50" dur="1" fill="hold">
                                          <p:stCondLst>
                                            <p:cond delay="0"/>
                                          </p:stCondLst>
                                        </p:cTn>
                                        <p:tgtEl>
                                          <p:spTgt spid="36"/>
                                        </p:tgtEl>
                                        <p:attrNameLst>
                                          <p:attrName>style.visibility</p:attrName>
                                        </p:attrNameLst>
                                      </p:cBhvr>
                                      <p:to>
                                        <p:strVal val="visible"/>
                                      </p:to>
                                    </p:set>
                                    <p:anim calcmode="lin" valueType="num">
                                      <p:cBhvr additive="base">
                                        <p:cTn id="51" dur="500"/>
                                        <p:tgtEl>
                                          <p:spTgt spid="36"/>
                                        </p:tgtEl>
                                        <p:attrNameLst>
                                          <p:attrName>ppt_y</p:attrName>
                                        </p:attrNameLst>
                                      </p:cBhvr>
                                      <p:tavLst>
                                        <p:tav tm="0">
                                          <p:val>
                                            <p:strVal val="#ppt_y-#ppt_h*1.125000"/>
                                          </p:val>
                                        </p:tav>
                                        <p:tav tm="100000">
                                          <p:val>
                                            <p:strVal val="#ppt_y"/>
                                          </p:val>
                                        </p:tav>
                                      </p:tavLst>
                                    </p:anim>
                                    <p:animEffect transition="in" filter="wipe(down)">
                                      <p:cBhvr>
                                        <p:cTn id="52" dur="500"/>
                                        <p:tgtEl>
                                          <p:spTgt spid="36"/>
                                        </p:tgtEl>
                                      </p:cBhvr>
                                    </p:animEffect>
                                  </p:childTnLst>
                                </p:cTn>
                              </p:par>
                            </p:childTnLst>
                          </p:cTn>
                        </p:par>
                        <p:par>
                          <p:cTn id="53" fill="hold">
                            <p:stCondLst>
                              <p:cond delay="12000"/>
                            </p:stCondLst>
                            <p:childTnLst>
                              <p:par>
                                <p:cTn id="54" presetID="12" presetClass="entr" presetSubtype="1" fill="hold" nodeType="afterEffect">
                                  <p:stCondLst>
                                    <p:cond delay="0"/>
                                  </p:stCondLst>
                                  <p:childTnLst>
                                    <p:set>
                                      <p:cBhvr>
                                        <p:cTn id="55" dur="1" fill="hold">
                                          <p:stCondLst>
                                            <p:cond delay="0"/>
                                          </p:stCondLst>
                                        </p:cTn>
                                        <p:tgtEl>
                                          <p:spTgt spid="39"/>
                                        </p:tgtEl>
                                        <p:attrNameLst>
                                          <p:attrName>style.visibility</p:attrName>
                                        </p:attrNameLst>
                                      </p:cBhvr>
                                      <p:to>
                                        <p:strVal val="visible"/>
                                      </p:to>
                                    </p:set>
                                    <p:anim calcmode="lin" valueType="num">
                                      <p:cBhvr additive="base">
                                        <p:cTn id="56" dur="500"/>
                                        <p:tgtEl>
                                          <p:spTgt spid="39"/>
                                        </p:tgtEl>
                                        <p:attrNameLst>
                                          <p:attrName>ppt_y</p:attrName>
                                        </p:attrNameLst>
                                      </p:cBhvr>
                                      <p:tavLst>
                                        <p:tav tm="0">
                                          <p:val>
                                            <p:strVal val="#ppt_y-#ppt_h*1.125000"/>
                                          </p:val>
                                        </p:tav>
                                        <p:tav tm="100000">
                                          <p:val>
                                            <p:strVal val="#ppt_y"/>
                                          </p:val>
                                        </p:tav>
                                      </p:tavLst>
                                    </p:anim>
                                    <p:animEffect transition="in" filter="wipe(down)">
                                      <p:cBhvr>
                                        <p:cTn id="57" dur="500"/>
                                        <p:tgtEl>
                                          <p:spTgt spid="39"/>
                                        </p:tgtEl>
                                      </p:cBhvr>
                                    </p:animEffect>
                                  </p:childTnLst>
                                </p:cTn>
                              </p:par>
                            </p:childTnLst>
                          </p:cTn>
                        </p:par>
                        <p:par>
                          <p:cTn id="58" fill="hold">
                            <p:stCondLst>
                              <p:cond delay="12500"/>
                            </p:stCondLst>
                            <p:childTnLst>
                              <p:par>
                                <p:cTn id="59" presetID="12" presetClass="entr" presetSubtype="1" fill="hold" nodeType="afterEffect">
                                  <p:stCondLst>
                                    <p:cond delay="0"/>
                                  </p:stCondLst>
                                  <p:childTnLst>
                                    <p:set>
                                      <p:cBhvr>
                                        <p:cTn id="60" dur="1" fill="hold">
                                          <p:stCondLst>
                                            <p:cond delay="0"/>
                                          </p:stCondLst>
                                        </p:cTn>
                                        <p:tgtEl>
                                          <p:spTgt spid="40"/>
                                        </p:tgtEl>
                                        <p:attrNameLst>
                                          <p:attrName>style.visibility</p:attrName>
                                        </p:attrNameLst>
                                      </p:cBhvr>
                                      <p:to>
                                        <p:strVal val="visible"/>
                                      </p:to>
                                    </p:set>
                                    <p:anim calcmode="lin" valueType="num">
                                      <p:cBhvr additive="base">
                                        <p:cTn id="61" dur="500"/>
                                        <p:tgtEl>
                                          <p:spTgt spid="40"/>
                                        </p:tgtEl>
                                        <p:attrNameLst>
                                          <p:attrName>ppt_y</p:attrName>
                                        </p:attrNameLst>
                                      </p:cBhvr>
                                      <p:tavLst>
                                        <p:tav tm="0">
                                          <p:val>
                                            <p:strVal val="#ppt_y-#ppt_h*1.125000"/>
                                          </p:val>
                                        </p:tav>
                                        <p:tav tm="100000">
                                          <p:val>
                                            <p:strVal val="#ppt_y"/>
                                          </p:val>
                                        </p:tav>
                                      </p:tavLst>
                                    </p:anim>
                                    <p:animEffect transition="in" filter="wipe(down)">
                                      <p:cBhvr>
                                        <p:cTn id="62"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0" y="0"/>
            <a:ext cx="12192000" cy="6858000"/>
          </a:xfrm>
          <a:prstGeom prst="rect">
            <a:avLst/>
          </a:prstGeom>
        </p:spPr>
      </p:pic>
      <p:sp>
        <p:nvSpPr>
          <p:cNvPr id="4" name="矩形 3"/>
          <p:cNvSpPr/>
          <p:nvPr/>
        </p:nvSpPr>
        <p:spPr>
          <a:xfrm>
            <a:off x="0" y="379563"/>
            <a:ext cx="12192000" cy="6098876"/>
          </a:xfrm>
          <a:prstGeom prst="rect">
            <a:avLst/>
          </a:prstGeom>
          <a:solidFill>
            <a:srgbClr val="EFE9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2"/>
          <a:stretch>
            <a:fillRect/>
          </a:stretch>
        </p:blipFill>
        <p:spPr>
          <a:xfrm>
            <a:off x="10194866" y="0"/>
            <a:ext cx="1997134" cy="6858000"/>
          </a:xfrm>
          <a:prstGeom prst="rect">
            <a:avLst/>
          </a:prstGeom>
        </p:spPr>
      </p:pic>
      <p:sp>
        <p:nvSpPr>
          <p:cNvPr id="12" name="文本框 11"/>
          <p:cNvSpPr txBox="1"/>
          <p:nvPr/>
        </p:nvSpPr>
        <p:spPr>
          <a:xfrm>
            <a:off x="118872" y="557784"/>
            <a:ext cx="2148840" cy="400110"/>
          </a:xfrm>
          <a:prstGeom prst="rect">
            <a:avLst/>
          </a:prstGeom>
          <a:noFill/>
        </p:spPr>
        <p:txBody>
          <a:bodyPr wrap="square" rtlCol="0">
            <a:spAutoFit/>
          </a:bodyPr>
          <a:lstStyle/>
          <a:p>
            <a:r>
              <a:rPr lang="zh-CN" altLang="en-US" sz="1400" dirty="0">
                <a:solidFill>
                  <a:srgbClr val="015823"/>
                </a:solidFill>
                <a:latin typeface="微软雅黑" panose="020B0503020204020204" pitchFamily="34" charset="-122"/>
                <a:ea typeface="微软雅黑" panose="020B0503020204020204" pitchFamily="34" charset="-122"/>
              </a:rPr>
              <a:t>第三章  </a:t>
            </a:r>
            <a:r>
              <a:rPr lang="zh-CN" altLang="en-US" sz="2000" b="1" dirty="0">
                <a:solidFill>
                  <a:srgbClr val="015823"/>
                </a:solidFill>
                <a:latin typeface="微软雅黑" panose="020B0503020204020204" pitchFamily="34" charset="-122"/>
                <a:ea typeface="微软雅黑" panose="020B0503020204020204" pitchFamily="34" charset="-122"/>
              </a:rPr>
              <a:t>创意阐述</a:t>
            </a:r>
            <a:endParaRPr lang="zh-CN" altLang="en-US" sz="2000" b="1" dirty="0">
              <a:solidFill>
                <a:srgbClr val="015823"/>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0" y="977188"/>
            <a:ext cx="1944000" cy="0"/>
          </a:xfrm>
          <a:prstGeom prst="line">
            <a:avLst/>
          </a:prstGeom>
          <a:ln>
            <a:solidFill>
              <a:srgbClr val="015823"/>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52400" y="1034338"/>
            <a:ext cx="1944000" cy="0"/>
          </a:xfrm>
          <a:prstGeom prst="line">
            <a:avLst/>
          </a:prstGeom>
          <a:ln>
            <a:solidFill>
              <a:srgbClr val="015823"/>
            </a:solidFill>
          </a:ln>
        </p:spPr>
        <p:style>
          <a:lnRef idx="1">
            <a:schemeClr val="accent1"/>
          </a:lnRef>
          <a:fillRef idx="0">
            <a:schemeClr val="accent1"/>
          </a:fillRef>
          <a:effectRef idx="0">
            <a:schemeClr val="accent1"/>
          </a:effectRef>
          <a:fontRef idx="minor">
            <a:schemeClr val="tx1"/>
          </a:fontRef>
        </p:style>
      </p:cxnSp>
      <p:grpSp>
        <p:nvGrpSpPr>
          <p:cNvPr id="36" name="组合 35"/>
          <p:cNvGrpSpPr/>
          <p:nvPr/>
        </p:nvGrpSpPr>
        <p:grpSpPr>
          <a:xfrm>
            <a:off x="10953750" y="394482"/>
            <a:ext cx="1028700" cy="1053318"/>
            <a:chOff x="10953750" y="394482"/>
            <a:chExt cx="1028700" cy="1053318"/>
          </a:xfrm>
        </p:grpSpPr>
        <p:sp>
          <p:nvSpPr>
            <p:cNvPr id="37" name="椭圆 36"/>
            <p:cNvSpPr/>
            <p:nvPr/>
          </p:nvSpPr>
          <p:spPr>
            <a:xfrm>
              <a:off x="10953750" y="447675"/>
              <a:ext cx="1028700" cy="1000125"/>
            </a:xfrm>
            <a:prstGeom prst="ellipse">
              <a:avLst/>
            </a:prstGeom>
            <a:solidFill>
              <a:srgbClr val="EFE9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37"/>
            <p:cNvSpPr txBox="1"/>
            <p:nvPr/>
          </p:nvSpPr>
          <p:spPr>
            <a:xfrm>
              <a:off x="11032562" y="394482"/>
              <a:ext cx="842809" cy="1015663"/>
            </a:xfrm>
            <a:prstGeom prst="rect">
              <a:avLst/>
            </a:prstGeom>
            <a:noFill/>
          </p:spPr>
          <p:txBody>
            <a:bodyPr wrap="square" rtlCol="0">
              <a:spAutoFit/>
            </a:bodyPr>
            <a:lstStyle/>
            <a:p>
              <a:pPr algn="ctr"/>
              <a:r>
                <a:rPr lang="zh-CN" altLang="en-US" sz="6000" dirty="0">
                  <a:solidFill>
                    <a:srgbClr val="1A5044"/>
                  </a:solidFill>
                  <a:latin typeface="钟齐志莽行书" panose="02010600030101010101" pitchFamily="2" charset="-122"/>
                  <a:ea typeface="钟齐志莽行书" panose="02010600030101010101" pitchFamily="2" charset="-122"/>
                </a:rPr>
                <a:t>捌</a:t>
              </a:r>
              <a:endParaRPr lang="zh-CN" altLang="en-US" sz="6000" dirty="0">
                <a:solidFill>
                  <a:srgbClr val="1A5044"/>
                </a:solidFill>
                <a:latin typeface="钟齐志莽行书" panose="02010600030101010101" pitchFamily="2" charset="-122"/>
                <a:ea typeface="钟齐志莽行书" panose="02010600030101010101" pitchFamily="2" charset="-122"/>
              </a:endParaRPr>
            </a:p>
          </p:txBody>
        </p:sp>
      </p:grpSp>
      <p:sp>
        <p:nvSpPr>
          <p:cNvPr id="17" name=" 199"/>
          <p:cNvSpPr/>
          <p:nvPr/>
        </p:nvSpPr>
        <p:spPr>
          <a:xfrm rot="5400000">
            <a:off x="3721071" y="3695699"/>
            <a:ext cx="1800000" cy="1800000"/>
          </a:xfrm>
          <a:custGeom>
            <a:avLst/>
            <a:gdLst>
              <a:gd name="connsiteX0" fmla="*/ 0 w 1079818"/>
              <a:gd name="connsiteY0" fmla="*/ 0 h 1080105"/>
              <a:gd name="connsiteX1" fmla="*/ 1079818 w 1079818"/>
              <a:gd name="connsiteY1" fmla="*/ 0 h 1080105"/>
              <a:gd name="connsiteX2" fmla="*/ 110134 w 1079818"/>
              <a:gd name="connsiteY2" fmla="*/ 1074544 h 1080105"/>
              <a:gd name="connsiteX3" fmla="*/ 0 w 1079818"/>
              <a:gd name="connsiteY3" fmla="*/ 1080105 h 1080105"/>
            </a:gdLst>
            <a:ahLst/>
            <a:cxnLst>
              <a:cxn ang="0">
                <a:pos x="connsiteX0" y="connsiteY0"/>
              </a:cxn>
              <a:cxn ang="0">
                <a:pos x="connsiteX1" y="connsiteY1"/>
              </a:cxn>
              <a:cxn ang="0">
                <a:pos x="connsiteX2" y="connsiteY2"/>
              </a:cxn>
              <a:cxn ang="0">
                <a:pos x="connsiteX3" y="connsiteY3"/>
              </a:cxn>
            </a:cxnLst>
            <a:rect l="l" t="t" r="r" b="b"/>
            <a:pathLst>
              <a:path w="1079818" h="1080105">
                <a:moveTo>
                  <a:pt x="0" y="0"/>
                </a:moveTo>
                <a:lnTo>
                  <a:pt x="1079818" y="0"/>
                </a:lnTo>
                <a:cubicBezTo>
                  <a:pt x="1079818" y="559251"/>
                  <a:pt x="654791" y="1019231"/>
                  <a:pt x="110134" y="1074544"/>
                </a:cubicBezTo>
                <a:lnTo>
                  <a:pt x="0" y="1080105"/>
                </a:lnTo>
                <a:close/>
              </a:path>
            </a:pathLst>
          </a:custGeom>
          <a:blipFill dpi="0" rotWithShape="0">
            <a:blip r:embed="rId3"/>
            <a:srcRect/>
            <a:stretch>
              <a:fillRect/>
            </a:stretch>
          </a:blip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5" name=" 199"/>
          <p:cNvSpPr/>
          <p:nvPr/>
        </p:nvSpPr>
        <p:spPr>
          <a:xfrm>
            <a:off x="5715000" y="3695699"/>
            <a:ext cx="1800000" cy="1800000"/>
          </a:xfrm>
          <a:custGeom>
            <a:avLst/>
            <a:gdLst>
              <a:gd name="connsiteX0" fmla="*/ 0 w 1079818"/>
              <a:gd name="connsiteY0" fmla="*/ 0 h 1080105"/>
              <a:gd name="connsiteX1" fmla="*/ 1079818 w 1079818"/>
              <a:gd name="connsiteY1" fmla="*/ 0 h 1080105"/>
              <a:gd name="connsiteX2" fmla="*/ 110134 w 1079818"/>
              <a:gd name="connsiteY2" fmla="*/ 1074544 h 1080105"/>
              <a:gd name="connsiteX3" fmla="*/ 0 w 1079818"/>
              <a:gd name="connsiteY3" fmla="*/ 1080105 h 1080105"/>
            </a:gdLst>
            <a:ahLst/>
            <a:cxnLst>
              <a:cxn ang="0">
                <a:pos x="connsiteX0" y="connsiteY0"/>
              </a:cxn>
              <a:cxn ang="0">
                <a:pos x="connsiteX1" y="connsiteY1"/>
              </a:cxn>
              <a:cxn ang="0">
                <a:pos x="connsiteX2" y="connsiteY2"/>
              </a:cxn>
              <a:cxn ang="0">
                <a:pos x="connsiteX3" y="connsiteY3"/>
              </a:cxn>
            </a:cxnLst>
            <a:rect l="l" t="t" r="r" b="b"/>
            <a:pathLst>
              <a:path w="1079818" h="1080105">
                <a:moveTo>
                  <a:pt x="0" y="0"/>
                </a:moveTo>
                <a:lnTo>
                  <a:pt x="1079818" y="0"/>
                </a:lnTo>
                <a:cubicBezTo>
                  <a:pt x="1079818" y="559251"/>
                  <a:pt x="654791" y="1019231"/>
                  <a:pt x="110134" y="1074544"/>
                </a:cubicBezTo>
                <a:lnTo>
                  <a:pt x="0" y="1080105"/>
                </a:lnTo>
                <a:close/>
              </a:path>
            </a:pathLst>
          </a:custGeom>
          <a:blipFill>
            <a:blip r:embed="rId3"/>
            <a:stretch>
              <a:fillRect/>
            </a:stretch>
          </a:blip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6" name=" 199"/>
          <p:cNvSpPr/>
          <p:nvPr/>
        </p:nvSpPr>
        <p:spPr>
          <a:xfrm rot="16200000">
            <a:off x="5715000" y="1705918"/>
            <a:ext cx="1800000" cy="1800000"/>
          </a:xfrm>
          <a:custGeom>
            <a:avLst/>
            <a:gdLst>
              <a:gd name="connsiteX0" fmla="*/ 0 w 1079818"/>
              <a:gd name="connsiteY0" fmla="*/ 0 h 1080105"/>
              <a:gd name="connsiteX1" fmla="*/ 1079818 w 1079818"/>
              <a:gd name="connsiteY1" fmla="*/ 0 h 1080105"/>
              <a:gd name="connsiteX2" fmla="*/ 110134 w 1079818"/>
              <a:gd name="connsiteY2" fmla="*/ 1074544 h 1080105"/>
              <a:gd name="connsiteX3" fmla="*/ 0 w 1079818"/>
              <a:gd name="connsiteY3" fmla="*/ 1080105 h 1080105"/>
            </a:gdLst>
            <a:ahLst/>
            <a:cxnLst>
              <a:cxn ang="0">
                <a:pos x="connsiteX0" y="connsiteY0"/>
              </a:cxn>
              <a:cxn ang="0">
                <a:pos x="connsiteX1" y="connsiteY1"/>
              </a:cxn>
              <a:cxn ang="0">
                <a:pos x="connsiteX2" y="connsiteY2"/>
              </a:cxn>
              <a:cxn ang="0">
                <a:pos x="connsiteX3" y="connsiteY3"/>
              </a:cxn>
            </a:cxnLst>
            <a:rect l="l" t="t" r="r" b="b"/>
            <a:pathLst>
              <a:path w="1079818" h="1080105">
                <a:moveTo>
                  <a:pt x="0" y="0"/>
                </a:moveTo>
                <a:lnTo>
                  <a:pt x="1079818" y="0"/>
                </a:lnTo>
                <a:cubicBezTo>
                  <a:pt x="1079818" y="559251"/>
                  <a:pt x="654791" y="1019231"/>
                  <a:pt x="110134" y="1074544"/>
                </a:cubicBezTo>
                <a:lnTo>
                  <a:pt x="0" y="1080105"/>
                </a:lnTo>
                <a:close/>
              </a:path>
            </a:pathLst>
          </a:custGeom>
          <a:blipFill dpi="0" rotWithShape="0">
            <a:blip r:embed="rId3"/>
            <a:srcRect/>
            <a:stretch>
              <a:fillRect/>
            </a:stretch>
          </a:blip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8" name=" 199"/>
          <p:cNvSpPr/>
          <p:nvPr/>
        </p:nvSpPr>
        <p:spPr>
          <a:xfrm rot="10800000">
            <a:off x="3711546" y="1705918"/>
            <a:ext cx="1800000" cy="1800000"/>
          </a:xfrm>
          <a:custGeom>
            <a:avLst/>
            <a:gdLst>
              <a:gd name="connsiteX0" fmla="*/ 0 w 1079818"/>
              <a:gd name="connsiteY0" fmla="*/ 0 h 1080105"/>
              <a:gd name="connsiteX1" fmla="*/ 1079818 w 1079818"/>
              <a:gd name="connsiteY1" fmla="*/ 0 h 1080105"/>
              <a:gd name="connsiteX2" fmla="*/ 110134 w 1079818"/>
              <a:gd name="connsiteY2" fmla="*/ 1074544 h 1080105"/>
              <a:gd name="connsiteX3" fmla="*/ 0 w 1079818"/>
              <a:gd name="connsiteY3" fmla="*/ 1080105 h 1080105"/>
            </a:gdLst>
            <a:ahLst/>
            <a:cxnLst>
              <a:cxn ang="0">
                <a:pos x="connsiteX0" y="connsiteY0"/>
              </a:cxn>
              <a:cxn ang="0">
                <a:pos x="connsiteX1" y="connsiteY1"/>
              </a:cxn>
              <a:cxn ang="0">
                <a:pos x="connsiteX2" y="connsiteY2"/>
              </a:cxn>
              <a:cxn ang="0">
                <a:pos x="connsiteX3" y="connsiteY3"/>
              </a:cxn>
            </a:cxnLst>
            <a:rect l="l" t="t" r="r" b="b"/>
            <a:pathLst>
              <a:path w="1079818" h="1080105">
                <a:moveTo>
                  <a:pt x="0" y="0"/>
                </a:moveTo>
                <a:lnTo>
                  <a:pt x="1079818" y="0"/>
                </a:lnTo>
                <a:cubicBezTo>
                  <a:pt x="1079818" y="559251"/>
                  <a:pt x="654791" y="1019231"/>
                  <a:pt x="110134" y="1074544"/>
                </a:cubicBezTo>
                <a:lnTo>
                  <a:pt x="0" y="1080105"/>
                </a:lnTo>
                <a:close/>
              </a:path>
            </a:pathLst>
          </a:custGeom>
          <a:blipFill dpi="0" rotWithShape="0">
            <a:blip r:embed="rId3"/>
            <a:srcRect/>
            <a:stretch>
              <a:fillRect/>
            </a:stretch>
          </a:blip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grpSp>
        <p:nvGrpSpPr>
          <p:cNvPr id="26" name="组合 25"/>
          <p:cNvGrpSpPr/>
          <p:nvPr/>
        </p:nvGrpSpPr>
        <p:grpSpPr>
          <a:xfrm>
            <a:off x="4776901" y="2738189"/>
            <a:ext cx="1728000" cy="1728000"/>
            <a:chOff x="4976926" y="2738189"/>
            <a:chExt cx="1728000" cy="1728000"/>
          </a:xfrm>
        </p:grpSpPr>
        <p:sp>
          <p:nvSpPr>
            <p:cNvPr id="8" name="椭圆 7"/>
            <p:cNvSpPr/>
            <p:nvPr/>
          </p:nvSpPr>
          <p:spPr>
            <a:xfrm>
              <a:off x="5044210" y="2785701"/>
              <a:ext cx="1620000" cy="1620000"/>
            </a:xfrm>
            <a:prstGeom prst="ellipse">
              <a:avLst/>
            </a:prstGeom>
            <a:solidFill>
              <a:srgbClr val="EFE9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4976926" y="2738189"/>
              <a:ext cx="1728000" cy="1728000"/>
            </a:xfrm>
            <a:prstGeom prst="ellipse">
              <a:avLst/>
            </a:prstGeom>
            <a:noFill/>
            <a:ln>
              <a:solidFill>
                <a:srgbClr val="EFE9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1" name="图片 20"/>
            <p:cNvPicPr>
              <a:picLocks noChangeAspect="1"/>
            </p:cNvPicPr>
            <p:nvPr/>
          </p:nvPicPr>
          <p:blipFill>
            <a:blip r:embed="rId4" cstate="hqprint"/>
            <a:stretch>
              <a:fillRect/>
            </a:stretch>
          </p:blipFill>
          <p:spPr>
            <a:xfrm>
              <a:off x="5112063" y="2812838"/>
              <a:ext cx="1592863" cy="1592863"/>
            </a:xfrm>
            <a:prstGeom prst="rect">
              <a:avLst/>
            </a:prstGeom>
          </p:spPr>
        </p:pic>
      </p:grpSp>
      <p:sp>
        <p:nvSpPr>
          <p:cNvPr id="22" name="文本框 21"/>
          <p:cNvSpPr txBox="1"/>
          <p:nvPr/>
        </p:nvSpPr>
        <p:spPr>
          <a:xfrm>
            <a:off x="465169" y="1768693"/>
            <a:ext cx="3162300" cy="1938020"/>
          </a:xfrm>
          <a:prstGeom prst="rect">
            <a:avLst/>
          </a:prstGeom>
          <a:noFill/>
        </p:spPr>
        <p:txBody>
          <a:bodyPr wrap="square" rtlCol="0">
            <a:spAutoFit/>
          </a:bodyPr>
          <a:lstStyle/>
          <a:p>
            <a:pPr>
              <a:lnSpc>
                <a:spcPct val="150000"/>
              </a:lnSpc>
            </a:pPr>
            <a:r>
              <a:rPr lang="zh-CN" altLang="en-US" sz="1600" b="1" dirty="0">
                <a:latin typeface="微软雅黑" panose="020B0503020204020204" pitchFamily="34" charset="-122"/>
                <a:ea typeface="微软雅黑" panose="020B0503020204020204" pitchFamily="34" charset="-122"/>
              </a:rPr>
              <a:t>添加小标题</a:t>
            </a:r>
            <a:r>
              <a:rPr lang="zh-CN" altLang="en-US" sz="1600" dirty="0">
                <a:latin typeface="微软雅黑" panose="020B0503020204020204" pitchFamily="34" charset="-122"/>
                <a:ea typeface="微软雅黑" panose="020B0503020204020204" pitchFamily="34" charset="-122"/>
              </a:rPr>
              <a:t>：龙船竞渡前，先要请龙祭神。如广东龙舟，在端午前要从水下起出，祭过在南海神庙中的南海神后，安上龙头、龙尾，再准备竞渡。</a:t>
            </a:r>
            <a:endParaRPr lang="zh-CN" altLang="en-US" sz="1600" dirty="0">
              <a:latin typeface="微软雅黑" panose="020B0503020204020204" pitchFamily="34" charset="-122"/>
              <a:ea typeface="微软雅黑" panose="020B0503020204020204" pitchFamily="34" charset="-122"/>
            </a:endParaRPr>
          </a:p>
        </p:txBody>
      </p:sp>
      <p:cxnSp>
        <p:nvCxnSpPr>
          <p:cNvPr id="25" name="直接连接符 24"/>
          <p:cNvCxnSpPr/>
          <p:nvPr/>
        </p:nvCxnSpPr>
        <p:spPr>
          <a:xfrm>
            <a:off x="505548" y="5777613"/>
            <a:ext cx="105840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7743963" y="3626203"/>
            <a:ext cx="3048000" cy="1938992"/>
          </a:xfrm>
          <a:prstGeom prst="rect">
            <a:avLst/>
          </a:prstGeom>
          <a:noFill/>
        </p:spPr>
        <p:txBody>
          <a:bodyPr wrap="square" rtlCol="0">
            <a:spAutoFit/>
          </a:bodyPr>
          <a:lstStyle/>
          <a:p>
            <a:pPr>
              <a:lnSpc>
                <a:spcPct val="150000"/>
              </a:lnSpc>
            </a:pPr>
            <a:r>
              <a:rPr lang="zh-CN" altLang="en-US" sz="1600" b="1" dirty="0">
                <a:latin typeface="微软雅黑" panose="020B0503020204020204" pitchFamily="34" charset="-122"/>
                <a:ea typeface="微软雅黑" panose="020B0503020204020204" pitchFamily="34" charset="-122"/>
              </a:rPr>
              <a:t>添加小标题</a:t>
            </a:r>
            <a:r>
              <a:rPr lang="zh-CN" altLang="en-US" sz="1600" dirty="0">
                <a:latin typeface="微软雅黑" panose="020B0503020204020204" pitchFamily="34" charset="-122"/>
                <a:ea typeface="微软雅黑" panose="020B0503020204020204" pitchFamily="34" charset="-122"/>
              </a:rPr>
              <a:t>：而湖南汨罗县，竞渡前必先往屈子祠朝庙，将龙头供在词中神翁祭拜，披红布于龙头上，再安龙头于船上竞渡，既拜龙神，又纪念屈原。</a:t>
            </a:r>
            <a:endParaRPr lang="zh-CN" altLang="en-US" sz="1600" dirty="0">
              <a:latin typeface="微软雅黑" panose="020B0503020204020204" pitchFamily="34" charset="-122"/>
              <a:ea typeface="微软雅黑" panose="020B0503020204020204" pitchFamily="34" charset="-122"/>
            </a:endParaRPr>
          </a:p>
        </p:txBody>
      </p:sp>
      <p:sp>
        <p:nvSpPr>
          <p:cNvPr id="27" name="文本框 26"/>
          <p:cNvSpPr txBox="1"/>
          <p:nvPr/>
        </p:nvSpPr>
        <p:spPr>
          <a:xfrm>
            <a:off x="7699092" y="1812213"/>
            <a:ext cx="3048000" cy="1569660"/>
          </a:xfrm>
          <a:prstGeom prst="rect">
            <a:avLst/>
          </a:prstGeom>
          <a:noFill/>
        </p:spPr>
        <p:txBody>
          <a:bodyPr wrap="square" rtlCol="0">
            <a:spAutoFit/>
          </a:bodyPr>
          <a:lstStyle/>
          <a:p>
            <a:pPr>
              <a:lnSpc>
                <a:spcPct val="150000"/>
              </a:lnSpc>
            </a:pPr>
            <a:r>
              <a:rPr lang="zh-CN" altLang="en-US" sz="1600" b="1" dirty="0">
                <a:latin typeface="微软雅黑" panose="020B0503020204020204" pitchFamily="34" charset="-122"/>
                <a:ea typeface="微软雅黑" panose="020B0503020204020204" pitchFamily="34" charset="-122"/>
              </a:rPr>
              <a:t>添加小标题</a:t>
            </a:r>
            <a:r>
              <a:rPr lang="zh-CN" altLang="en-US" sz="1600" dirty="0">
                <a:latin typeface="微软雅黑" panose="020B0503020204020204" pitchFamily="34" charset="-122"/>
                <a:ea typeface="微软雅黑" panose="020B0503020204020204" pitchFamily="34" charset="-122"/>
              </a:rPr>
              <a:t>：将龙头供在词中神翁祭拜，披红布于龙头上，再安龙头于船上竞渡，既拜龙神，又纪念屈原。</a:t>
            </a:r>
            <a:endParaRPr lang="zh-CN" altLang="en-US" sz="1600" dirty="0">
              <a:latin typeface="微软雅黑" panose="020B0503020204020204" pitchFamily="34" charset="-122"/>
              <a:ea typeface="微软雅黑" panose="020B0503020204020204" pitchFamily="34" charset="-122"/>
            </a:endParaRPr>
          </a:p>
        </p:txBody>
      </p:sp>
      <p:sp>
        <p:nvSpPr>
          <p:cNvPr id="28" name="文本框 27"/>
          <p:cNvSpPr txBox="1"/>
          <p:nvPr/>
        </p:nvSpPr>
        <p:spPr>
          <a:xfrm>
            <a:off x="442172" y="3993446"/>
            <a:ext cx="3162300" cy="1569660"/>
          </a:xfrm>
          <a:prstGeom prst="rect">
            <a:avLst/>
          </a:prstGeom>
          <a:noFill/>
        </p:spPr>
        <p:txBody>
          <a:bodyPr wrap="square" rtlCol="0">
            <a:spAutoFit/>
          </a:bodyPr>
          <a:lstStyle/>
          <a:p>
            <a:pPr>
              <a:lnSpc>
                <a:spcPct val="150000"/>
              </a:lnSpc>
            </a:pPr>
            <a:r>
              <a:rPr lang="zh-CN" altLang="en-US" sz="1600" b="1" dirty="0">
                <a:latin typeface="微软雅黑" panose="020B0503020204020204" pitchFamily="34" charset="-122"/>
                <a:ea typeface="微软雅黑" panose="020B0503020204020204" pitchFamily="34" charset="-122"/>
              </a:rPr>
              <a:t>添加小标题</a:t>
            </a:r>
            <a:r>
              <a:rPr lang="zh-CN" altLang="en-US" sz="1600" dirty="0">
                <a:latin typeface="微软雅黑" panose="020B0503020204020204" pitchFamily="34" charset="-122"/>
                <a:ea typeface="微软雅黑" panose="020B0503020204020204" pitchFamily="34" charset="-122"/>
              </a:rPr>
              <a:t>：并且买一对纸制小公鸡置龙船上，认为可保佑船平安（隐隐可与古代鸟舟相对应）。闽、台则往妈祖庙祭拜。</a:t>
            </a:r>
            <a:endParaRPr lang="zh-CN" altLang="en-US" sz="1600" dirty="0">
              <a:latin typeface="微软雅黑" panose="020B0503020204020204" pitchFamily="34" charset="-122"/>
              <a:ea typeface="微软雅黑" panose="020B0503020204020204" pitchFamily="34" charset="-122"/>
            </a:endParaRPr>
          </a:p>
        </p:txBody>
      </p:sp>
      <p:grpSp>
        <p:nvGrpSpPr>
          <p:cNvPr id="47" name="组合 46"/>
          <p:cNvGrpSpPr/>
          <p:nvPr/>
        </p:nvGrpSpPr>
        <p:grpSpPr>
          <a:xfrm>
            <a:off x="3732717" y="1628775"/>
            <a:ext cx="972633" cy="977142"/>
            <a:chOff x="3732717" y="1628775"/>
            <a:chExt cx="972633" cy="977142"/>
          </a:xfrm>
        </p:grpSpPr>
        <p:sp>
          <p:nvSpPr>
            <p:cNvPr id="35" name="椭圆 34"/>
            <p:cNvSpPr/>
            <p:nvPr/>
          </p:nvSpPr>
          <p:spPr>
            <a:xfrm>
              <a:off x="3732717" y="1628775"/>
              <a:ext cx="972633" cy="977142"/>
            </a:xfrm>
            <a:prstGeom prst="ellipse">
              <a:avLst/>
            </a:prstGeom>
            <a:solidFill>
              <a:srgbClr val="EFE9CF"/>
            </a:soli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文本框 42"/>
            <p:cNvSpPr txBox="1"/>
            <p:nvPr/>
          </p:nvSpPr>
          <p:spPr>
            <a:xfrm>
              <a:off x="3928484" y="1786686"/>
              <a:ext cx="683062" cy="646331"/>
            </a:xfrm>
            <a:prstGeom prst="rect">
              <a:avLst/>
            </a:prstGeom>
            <a:noFill/>
          </p:spPr>
          <p:txBody>
            <a:bodyPr wrap="square" rtlCol="0">
              <a:spAutoFit/>
            </a:bodyPr>
            <a:lstStyle/>
            <a:p>
              <a:pPr algn="ctr"/>
              <a:r>
                <a:rPr lang="en-US" altLang="zh-CN" sz="3600" dirty="0">
                  <a:solidFill>
                    <a:srgbClr val="015823"/>
                  </a:solidFill>
                  <a:latin typeface="Impact" panose="020B0806030902050204" pitchFamily="34" charset="0"/>
                  <a:ea typeface="微软雅黑" panose="020B0503020204020204" pitchFamily="34" charset="-122"/>
                </a:rPr>
                <a:t>01</a:t>
              </a:r>
              <a:endParaRPr lang="zh-CN" altLang="en-US" sz="3600" dirty="0">
                <a:solidFill>
                  <a:srgbClr val="015823"/>
                </a:solidFill>
                <a:latin typeface="Impact" panose="020B0806030902050204" pitchFamily="34" charset="0"/>
                <a:ea typeface="微软雅黑" panose="020B0503020204020204" pitchFamily="34" charset="-122"/>
              </a:endParaRPr>
            </a:p>
          </p:txBody>
        </p:sp>
      </p:grpSp>
      <p:grpSp>
        <p:nvGrpSpPr>
          <p:cNvPr id="48" name="组合 47"/>
          <p:cNvGrpSpPr/>
          <p:nvPr/>
        </p:nvGrpSpPr>
        <p:grpSpPr>
          <a:xfrm>
            <a:off x="3786461" y="4466189"/>
            <a:ext cx="972633" cy="977142"/>
            <a:chOff x="3786461" y="4466189"/>
            <a:chExt cx="972633" cy="977142"/>
          </a:xfrm>
        </p:grpSpPr>
        <p:sp>
          <p:nvSpPr>
            <p:cNvPr id="41" name="椭圆 40"/>
            <p:cNvSpPr/>
            <p:nvPr/>
          </p:nvSpPr>
          <p:spPr>
            <a:xfrm>
              <a:off x="3786461" y="4466189"/>
              <a:ext cx="972633" cy="977142"/>
            </a:xfrm>
            <a:prstGeom prst="ellipse">
              <a:avLst/>
            </a:prstGeom>
            <a:solidFill>
              <a:srgbClr val="EFE9CF"/>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文本框 43"/>
            <p:cNvSpPr txBox="1"/>
            <p:nvPr/>
          </p:nvSpPr>
          <p:spPr>
            <a:xfrm>
              <a:off x="3920492" y="4614792"/>
              <a:ext cx="683062" cy="646331"/>
            </a:xfrm>
            <a:prstGeom prst="rect">
              <a:avLst/>
            </a:prstGeom>
            <a:noFill/>
          </p:spPr>
          <p:txBody>
            <a:bodyPr wrap="square" rtlCol="0">
              <a:spAutoFit/>
            </a:bodyPr>
            <a:lstStyle/>
            <a:p>
              <a:pPr algn="ctr"/>
              <a:r>
                <a:rPr lang="en-US" altLang="zh-CN" sz="3600" dirty="0">
                  <a:solidFill>
                    <a:srgbClr val="015823"/>
                  </a:solidFill>
                  <a:latin typeface="Impact" panose="020B0806030902050204" pitchFamily="34" charset="0"/>
                  <a:ea typeface="微软雅黑" panose="020B0503020204020204" pitchFamily="34" charset="-122"/>
                </a:rPr>
                <a:t>02</a:t>
              </a:r>
              <a:endParaRPr lang="zh-CN" altLang="en-US" sz="3600" dirty="0">
                <a:solidFill>
                  <a:srgbClr val="015823"/>
                </a:solidFill>
                <a:latin typeface="Impact" panose="020B0806030902050204" pitchFamily="34" charset="0"/>
                <a:ea typeface="微软雅黑" panose="020B0503020204020204" pitchFamily="34" charset="-122"/>
              </a:endParaRPr>
            </a:p>
          </p:txBody>
        </p:sp>
      </p:grpSp>
      <p:grpSp>
        <p:nvGrpSpPr>
          <p:cNvPr id="49" name="组合 48"/>
          <p:cNvGrpSpPr/>
          <p:nvPr/>
        </p:nvGrpSpPr>
        <p:grpSpPr>
          <a:xfrm>
            <a:off x="6615000" y="1628775"/>
            <a:ext cx="972633" cy="977142"/>
            <a:chOff x="6615000" y="1628775"/>
            <a:chExt cx="972633" cy="977142"/>
          </a:xfrm>
        </p:grpSpPr>
        <p:sp>
          <p:nvSpPr>
            <p:cNvPr id="40" name="椭圆 39"/>
            <p:cNvSpPr/>
            <p:nvPr/>
          </p:nvSpPr>
          <p:spPr>
            <a:xfrm>
              <a:off x="6615000" y="1628775"/>
              <a:ext cx="972633" cy="977142"/>
            </a:xfrm>
            <a:prstGeom prst="ellipse">
              <a:avLst/>
            </a:prstGeom>
            <a:solidFill>
              <a:srgbClr val="EFE9CF"/>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文本框 44"/>
            <p:cNvSpPr txBox="1"/>
            <p:nvPr/>
          </p:nvSpPr>
          <p:spPr>
            <a:xfrm>
              <a:off x="6720918" y="1817993"/>
              <a:ext cx="683062" cy="646331"/>
            </a:xfrm>
            <a:prstGeom prst="rect">
              <a:avLst/>
            </a:prstGeom>
            <a:noFill/>
          </p:spPr>
          <p:txBody>
            <a:bodyPr wrap="square" rtlCol="0">
              <a:spAutoFit/>
            </a:bodyPr>
            <a:lstStyle/>
            <a:p>
              <a:pPr algn="ctr"/>
              <a:r>
                <a:rPr lang="en-US" altLang="zh-CN" sz="3600" dirty="0">
                  <a:solidFill>
                    <a:srgbClr val="015823"/>
                  </a:solidFill>
                  <a:latin typeface="Impact" panose="020B0806030902050204" pitchFamily="34" charset="0"/>
                  <a:ea typeface="微软雅黑" panose="020B0503020204020204" pitchFamily="34" charset="-122"/>
                </a:rPr>
                <a:t>03</a:t>
              </a:r>
              <a:endParaRPr lang="zh-CN" altLang="en-US" sz="3600" dirty="0">
                <a:solidFill>
                  <a:srgbClr val="015823"/>
                </a:solidFill>
                <a:latin typeface="Impact" panose="020B0806030902050204" pitchFamily="34" charset="0"/>
                <a:ea typeface="微软雅黑" panose="020B0503020204020204" pitchFamily="34" charset="-122"/>
              </a:endParaRPr>
            </a:p>
          </p:txBody>
        </p:sp>
      </p:grpSp>
      <p:grpSp>
        <p:nvGrpSpPr>
          <p:cNvPr id="50" name="组合 49"/>
          <p:cNvGrpSpPr/>
          <p:nvPr/>
        </p:nvGrpSpPr>
        <p:grpSpPr>
          <a:xfrm>
            <a:off x="6615000" y="4380399"/>
            <a:ext cx="972633" cy="977142"/>
            <a:chOff x="6615000" y="4380399"/>
            <a:chExt cx="972633" cy="977142"/>
          </a:xfrm>
        </p:grpSpPr>
        <p:sp>
          <p:nvSpPr>
            <p:cNvPr id="42" name="椭圆 41"/>
            <p:cNvSpPr/>
            <p:nvPr/>
          </p:nvSpPr>
          <p:spPr>
            <a:xfrm>
              <a:off x="6615000" y="4380399"/>
              <a:ext cx="972633" cy="977142"/>
            </a:xfrm>
            <a:prstGeom prst="ellipse">
              <a:avLst/>
            </a:prstGeom>
            <a:solidFill>
              <a:srgbClr val="EFE9CF"/>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文本框 45"/>
            <p:cNvSpPr txBox="1"/>
            <p:nvPr/>
          </p:nvSpPr>
          <p:spPr>
            <a:xfrm>
              <a:off x="6720918" y="4529002"/>
              <a:ext cx="683062" cy="646331"/>
            </a:xfrm>
            <a:prstGeom prst="rect">
              <a:avLst/>
            </a:prstGeom>
            <a:noFill/>
          </p:spPr>
          <p:txBody>
            <a:bodyPr wrap="square" rtlCol="0">
              <a:spAutoFit/>
            </a:bodyPr>
            <a:lstStyle/>
            <a:p>
              <a:pPr algn="ctr"/>
              <a:r>
                <a:rPr lang="en-US" altLang="zh-CN" sz="3600" dirty="0">
                  <a:solidFill>
                    <a:srgbClr val="015823"/>
                  </a:solidFill>
                  <a:latin typeface="Impact" panose="020B0806030902050204" pitchFamily="34" charset="0"/>
                  <a:ea typeface="微软雅黑" panose="020B0503020204020204" pitchFamily="34" charset="-122"/>
                </a:rPr>
                <a:t>04</a:t>
              </a:r>
              <a:endParaRPr lang="zh-CN" altLang="en-US" sz="3600" dirty="0">
                <a:solidFill>
                  <a:srgbClr val="015823"/>
                </a:solidFill>
                <a:latin typeface="Impact" panose="020B0806030902050204" pitchFamily="34" charset="0"/>
                <a:ea typeface="微软雅黑" panose="020B0503020204020204" pitchFamily="34" charset="-122"/>
              </a:endParaRPr>
            </a:p>
          </p:txBody>
        </p:sp>
      </p:gr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childTnLst>
                          </p:cTn>
                        </p:par>
                        <p:par>
                          <p:cTn id="12" fill="hold">
                            <p:stCondLst>
                              <p:cond delay="1000"/>
                            </p:stCondLst>
                            <p:childTnLst>
                              <p:par>
                                <p:cTn id="13" presetID="6" presetClass="entr" presetSubtype="16" fill="hold"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circle(in)">
                                      <p:cBhvr>
                                        <p:cTn id="15" dur="2000"/>
                                        <p:tgtEl>
                                          <p:spTgt spid="36"/>
                                        </p:tgtEl>
                                      </p:cBhvr>
                                    </p:animEffect>
                                  </p:childTnLst>
                                </p:cTn>
                              </p:par>
                            </p:childTnLst>
                          </p:cTn>
                        </p:par>
                        <p:par>
                          <p:cTn id="16" fill="hold">
                            <p:stCondLst>
                              <p:cond delay="3000"/>
                            </p:stCondLst>
                            <p:childTnLst>
                              <p:par>
                                <p:cTn id="17" presetID="2" presetClass="entr" presetSubtype="9"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1000" fill="hold"/>
                                        <p:tgtEl>
                                          <p:spTgt spid="18"/>
                                        </p:tgtEl>
                                        <p:attrNameLst>
                                          <p:attrName>ppt_x</p:attrName>
                                        </p:attrNameLst>
                                      </p:cBhvr>
                                      <p:tavLst>
                                        <p:tav tm="0">
                                          <p:val>
                                            <p:strVal val="0-#ppt_w/2"/>
                                          </p:val>
                                        </p:tav>
                                        <p:tav tm="100000">
                                          <p:val>
                                            <p:strVal val="#ppt_x"/>
                                          </p:val>
                                        </p:tav>
                                      </p:tavLst>
                                    </p:anim>
                                    <p:anim calcmode="lin" valueType="num">
                                      <p:cBhvr additive="base">
                                        <p:cTn id="20" dur="1000" fill="hold"/>
                                        <p:tgtEl>
                                          <p:spTgt spid="18"/>
                                        </p:tgtEl>
                                        <p:attrNameLst>
                                          <p:attrName>ppt_y</p:attrName>
                                        </p:attrNameLst>
                                      </p:cBhvr>
                                      <p:tavLst>
                                        <p:tav tm="0">
                                          <p:val>
                                            <p:strVal val="0-#ppt_h/2"/>
                                          </p:val>
                                        </p:tav>
                                        <p:tav tm="100000">
                                          <p:val>
                                            <p:strVal val="#ppt_y"/>
                                          </p:val>
                                        </p:tav>
                                      </p:tavLst>
                                    </p:anim>
                                  </p:childTnLst>
                                </p:cTn>
                              </p:par>
                              <p:par>
                                <p:cTn id="21" presetID="2" presetClass="entr" presetSubtype="3"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1000" fill="hold"/>
                                        <p:tgtEl>
                                          <p:spTgt spid="16"/>
                                        </p:tgtEl>
                                        <p:attrNameLst>
                                          <p:attrName>ppt_x</p:attrName>
                                        </p:attrNameLst>
                                      </p:cBhvr>
                                      <p:tavLst>
                                        <p:tav tm="0">
                                          <p:val>
                                            <p:strVal val="1+#ppt_w/2"/>
                                          </p:val>
                                        </p:tav>
                                        <p:tav tm="100000">
                                          <p:val>
                                            <p:strVal val="#ppt_x"/>
                                          </p:val>
                                        </p:tav>
                                      </p:tavLst>
                                    </p:anim>
                                    <p:anim calcmode="lin" valueType="num">
                                      <p:cBhvr additive="base">
                                        <p:cTn id="24" dur="1000" fill="hold"/>
                                        <p:tgtEl>
                                          <p:spTgt spid="16"/>
                                        </p:tgtEl>
                                        <p:attrNameLst>
                                          <p:attrName>ppt_y</p:attrName>
                                        </p:attrNameLst>
                                      </p:cBhvr>
                                      <p:tavLst>
                                        <p:tav tm="0">
                                          <p:val>
                                            <p:strVal val="0-#ppt_h/2"/>
                                          </p:val>
                                        </p:tav>
                                        <p:tav tm="100000">
                                          <p:val>
                                            <p:strVal val="#ppt_y"/>
                                          </p:val>
                                        </p:tav>
                                      </p:tavLst>
                                    </p:anim>
                                  </p:childTnLst>
                                </p:cTn>
                              </p:par>
                              <p:par>
                                <p:cTn id="25" presetID="2" presetClass="entr" presetSubtype="12"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1000" fill="hold"/>
                                        <p:tgtEl>
                                          <p:spTgt spid="17"/>
                                        </p:tgtEl>
                                        <p:attrNameLst>
                                          <p:attrName>ppt_x</p:attrName>
                                        </p:attrNameLst>
                                      </p:cBhvr>
                                      <p:tavLst>
                                        <p:tav tm="0">
                                          <p:val>
                                            <p:strVal val="0-#ppt_w/2"/>
                                          </p:val>
                                        </p:tav>
                                        <p:tav tm="100000">
                                          <p:val>
                                            <p:strVal val="#ppt_x"/>
                                          </p:val>
                                        </p:tav>
                                      </p:tavLst>
                                    </p:anim>
                                    <p:anim calcmode="lin" valueType="num">
                                      <p:cBhvr additive="base">
                                        <p:cTn id="28" dur="10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6"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1000" fill="hold"/>
                                        <p:tgtEl>
                                          <p:spTgt spid="15"/>
                                        </p:tgtEl>
                                        <p:attrNameLst>
                                          <p:attrName>ppt_x</p:attrName>
                                        </p:attrNameLst>
                                      </p:cBhvr>
                                      <p:tavLst>
                                        <p:tav tm="0">
                                          <p:val>
                                            <p:strVal val="1+#ppt_w/2"/>
                                          </p:val>
                                        </p:tav>
                                        <p:tav tm="100000">
                                          <p:val>
                                            <p:strVal val="#ppt_x"/>
                                          </p:val>
                                        </p:tav>
                                      </p:tavLst>
                                    </p:anim>
                                    <p:anim calcmode="lin" valueType="num">
                                      <p:cBhvr additive="base">
                                        <p:cTn id="32" dur="1000" fill="hold"/>
                                        <p:tgtEl>
                                          <p:spTgt spid="15"/>
                                        </p:tgtEl>
                                        <p:attrNameLst>
                                          <p:attrName>ppt_y</p:attrName>
                                        </p:attrNameLst>
                                      </p:cBhvr>
                                      <p:tavLst>
                                        <p:tav tm="0">
                                          <p:val>
                                            <p:strVal val="1+#ppt_h/2"/>
                                          </p:val>
                                        </p:tav>
                                        <p:tav tm="100000">
                                          <p:val>
                                            <p:strVal val="#ppt_y"/>
                                          </p:val>
                                        </p:tav>
                                      </p:tavLst>
                                    </p:anim>
                                  </p:childTnLst>
                                </p:cTn>
                              </p:par>
                            </p:childTnLst>
                          </p:cTn>
                        </p:par>
                        <p:par>
                          <p:cTn id="33" fill="hold">
                            <p:stCondLst>
                              <p:cond delay="4000"/>
                            </p:stCondLst>
                            <p:childTnLst>
                              <p:par>
                                <p:cTn id="34" presetID="10" presetClass="entr" presetSubtype="0" fill="hold" nodeType="after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fade">
                                      <p:cBhvr>
                                        <p:cTn id="36" dur="500"/>
                                        <p:tgtEl>
                                          <p:spTgt spid="26"/>
                                        </p:tgtEl>
                                      </p:cBhvr>
                                    </p:animEffect>
                                  </p:childTnLst>
                                </p:cTn>
                              </p:par>
                            </p:childTnLst>
                          </p:cTn>
                        </p:par>
                        <p:par>
                          <p:cTn id="37" fill="hold">
                            <p:stCondLst>
                              <p:cond delay="4500"/>
                            </p:stCondLst>
                            <p:childTnLst>
                              <p:par>
                                <p:cTn id="38" presetID="22" presetClass="entr" presetSubtype="2" fill="hold" nodeType="afterEffect">
                                  <p:stCondLst>
                                    <p:cond delay="0"/>
                                  </p:stCondLst>
                                  <p:childTnLst>
                                    <p:set>
                                      <p:cBhvr>
                                        <p:cTn id="39" dur="1" fill="hold">
                                          <p:stCondLst>
                                            <p:cond delay="0"/>
                                          </p:stCondLst>
                                        </p:cTn>
                                        <p:tgtEl>
                                          <p:spTgt spid="47"/>
                                        </p:tgtEl>
                                        <p:attrNameLst>
                                          <p:attrName>style.visibility</p:attrName>
                                        </p:attrNameLst>
                                      </p:cBhvr>
                                      <p:to>
                                        <p:strVal val="visible"/>
                                      </p:to>
                                    </p:set>
                                    <p:animEffect transition="in" filter="wipe(right)">
                                      <p:cBhvr>
                                        <p:cTn id="40" dur="500"/>
                                        <p:tgtEl>
                                          <p:spTgt spid="47"/>
                                        </p:tgtEl>
                                      </p:cBhvr>
                                    </p:animEffect>
                                  </p:childTnLst>
                                </p:cTn>
                              </p:par>
                            </p:childTnLst>
                          </p:cTn>
                        </p:par>
                        <p:par>
                          <p:cTn id="41" fill="hold">
                            <p:stCondLst>
                              <p:cond delay="5000"/>
                            </p:stCondLst>
                            <p:childTnLst>
                              <p:par>
                                <p:cTn id="42" presetID="22" presetClass="entr" presetSubtype="2" fill="hold" nodeType="afterEffect">
                                  <p:stCondLst>
                                    <p:cond delay="0"/>
                                  </p:stCondLst>
                                  <p:childTnLst>
                                    <p:set>
                                      <p:cBhvr>
                                        <p:cTn id="43" dur="1" fill="hold">
                                          <p:stCondLst>
                                            <p:cond delay="0"/>
                                          </p:stCondLst>
                                        </p:cTn>
                                        <p:tgtEl>
                                          <p:spTgt spid="48"/>
                                        </p:tgtEl>
                                        <p:attrNameLst>
                                          <p:attrName>style.visibility</p:attrName>
                                        </p:attrNameLst>
                                      </p:cBhvr>
                                      <p:to>
                                        <p:strVal val="visible"/>
                                      </p:to>
                                    </p:set>
                                    <p:animEffect transition="in" filter="wipe(right)">
                                      <p:cBhvr>
                                        <p:cTn id="44" dur="500"/>
                                        <p:tgtEl>
                                          <p:spTgt spid="48"/>
                                        </p:tgtEl>
                                      </p:cBhvr>
                                    </p:animEffect>
                                  </p:childTnLst>
                                </p:cTn>
                              </p:par>
                            </p:childTnLst>
                          </p:cTn>
                        </p:par>
                        <p:par>
                          <p:cTn id="45" fill="hold">
                            <p:stCondLst>
                              <p:cond delay="5500"/>
                            </p:stCondLst>
                            <p:childTnLst>
                              <p:par>
                                <p:cTn id="46" presetID="22" presetClass="entr" presetSubtype="8" fill="hold" nodeType="afterEffect">
                                  <p:stCondLst>
                                    <p:cond delay="0"/>
                                  </p:stCondLst>
                                  <p:childTnLst>
                                    <p:set>
                                      <p:cBhvr>
                                        <p:cTn id="47" dur="1" fill="hold">
                                          <p:stCondLst>
                                            <p:cond delay="0"/>
                                          </p:stCondLst>
                                        </p:cTn>
                                        <p:tgtEl>
                                          <p:spTgt spid="49"/>
                                        </p:tgtEl>
                                        <p:attrNameLst>
                                          <p:attrName>style.visibility</p:attrName>
                                        </p:attrNameLst>
                                      </p:cBhvr>
                                      <p:to>
                                        <p:strVal val="visible"/>
                                      </p:to>
                                    </p:set>
                                    <p:animEffect transition="in" filter="wipe(left)">
                                      <p:cBhvr>
                                        <p:cTn id="48" dur="500"/>
                                        <p:tgtEl>
                                          <p:spTgt spid="49"/>
                                        </p:tgtEl>
                                      </p:cBhvr>
                                    </p:animEffect>
                                  </p:childTnLst>
                                </p:cTn>
                              </p:par>
                            </p:childTnLst>
                          </p:cTn>
                        </p:par>
                        <p:par>
                          <p:cTn id="49" fill="hold">
                            <p:stCondLst>
                              <p:cond delay="6000"/>
                            </p:stCondLst>
                            <p:childTnLst>
                              <p:par>
                                <p:cTn id="50" presetID="22" presetClass="entr" presetSubtype="8" fill="hold" nodeType="afterEffect">
                                  <p:stCondLst>
                                    <p:cond delay="0"/>
                                  </p:stCondLst>
                                  <p:childTnLst>
                                    <p:set>
                                      <p:cBhvr>
                                        <p:cTn id="51" dur="1" fill="hold">
                                          <p:stCondLst>
                                            <p:cond delay="0"/>
                                          </p:stCondLst>
                                        </p:cTn>
                                        <p:tgtEl>
                                          <p:spTgt spid="50"/>
                                        </p:tgtEl>
                                        <p:attrNameLst>
                                          <p:attrName>style.visibility</p:attrName>
                                        </p:attrNameLst>
                                      </p:cBhvr>
                                      <p:to>
                                        <p:strVal val="visible"/>
                                      </p:to>
                                    </p:set>
                                    <p:animEffect transition="in" filter="wipe(left)">
                                      <p:cBhvr>
                                        <p:cTn id="52" dur="500"/>
                                        <p:tgtEl>
                                          <p:spTgt spid="50"/>
                                        </p:tgtEl>
                                      </p:cBhvr>
                                    </p:animEffect>
                                  </p:childTnLst>
                                </p:cTn>
                              </p:par>
                            </p:childTnLst>
                          </p:cTn>
                        </p:par>
                        <p:par>
                          <p:cTn id="53" fill="hold">
                            <p:stCondLst>
                              <p:cond delay="6500"/>
                            </p:stCondLst>
                            <p:childTnLst>
                              <p:par>
                                <p:cTn id="54" presetID="22" presetClass="entr" presetSubtype="2" fill="hold" grpId="0" nodeType="afterEffect">
                                  <p:stCondLst>
                                    <p:cond delay="0"/>
                                  </p:stCondLst>
                                  <p:childTnLst>
                                    <p:set>
                                      <p:cBhvr>
                                        <p:cTn id="55" dur="1" fill="hold">
                                          <p:stCondLst>
                                            <p:cond delay="0"/>
                                          </p:stCondLst>
                                        </p:cTn>
                                        <p:tgtEl>
                                          <p:spTgt spid="22"/>
                                        </p:tgtEl>
                                        <p:attrNameLst>
                                          <p:attrName>style.visibility</p:attrName>
                                        </p:attrNameLst>
                                      </p:cBhvr>
                                      <p:to>
                                        <p:strVal val="visible"/>
                                      </p:to>
                                    </p:set>
                                    <p:animEffect transition="in" filter="wipe(right)">
                                      <p:cBhvr>
                                        <p:cTn id="56" dur="500"/>
                                        <p:tgtEl>
                                          <p:spTgt spid="22"/>
                                        </p:tgtEl>
                                      </p:cBhvr>
                                    </p:animEffect>
                                  </p:childTnLst>
                                </p:cTn>
                              </p:par>
                            </p:childTnLst>
                          </p:cTn>
                        </p:par>
                        <p:par>
                          <p:cTn id="57" fill="hold">
                            <p:stCondLst>
                              <p:cond delay="7000"/>
                            </p:stCondLst>
                            <p:childTnLst>
                              <p:par>
                                <p:cTn id="58" presetID="22" presetClass="entr" presetSubtype="2" fill="hold" grpId="0" nodeType="afterEffect">
                                  <p:stCondLst>
                                    <p:cond delay="0"/>
                                  </p:stCondLst>
                                  <p:childTnLst>
                                    <p:set>
                                      <p:cBhvr>
                                        <p:cTn id="59" dur="1" fill="hold">
                                          <p:stCondLst>
                                            <p:cond delay="0"/>
                                          </p:stCondLst>
                                        </p:cTn>
                                        <p:tgtEl>
                                          <p:spTgt spid="28"/>
                                        </p:tgtEl>
                                        <p:attrNameLst>
                                          <p:attrName>style.visibility</p:attrName>
                                        </p:attrNameLst>
                                      </p:cBhvr>
                                      <p:to>
                                        <p:strVal val="visible"/>
                                      </p:to>
                                    </p:set>
                                    <p:animEffect transition="in" filter="wipe(right)">
                                      <p:cBhvr>
                                        <p:cTn id="60" dur="500"/>
                                        <p:tgtEl>
                                          <p:spTgt spid="28"/>
                                        </p:tgtEl>
                                      </p:cBhvr>
                                    </p:animEffect>
                                  </p:childTnLst>
                                </p:cTn>
                              </p:par>
                            </p:childTnLst>
                          </p:cTn>
                        </p:par>
                        <p:par>
                          <p:cTn id="61" fill="hold">
                            <p:stCondLst>
                              <p:cond delay="7500"/>
                            </p:stCondLst>
                            <p:childTnLst>
                              <p:par>
                                <p:cTn id="62" presetID="22" presetClass="entr" presetSubtype="8" fill="hold" grpId="0" nodeType="after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wipe(left)">
                                      <p:cBhvr>
                                        <p:cTn id="64" dur="500"/>
                                        <p:tgtEl>
                                          <p:spTgt spid="27"/>
                                        </p:tgtEl>
                                      </p:cBhvr>
                                    </p:animEffect>
                                  </p:childTnLst>
                                </p:cTn>
                              </p:par>
                            </p:childTnLst>
                          </p:cTn>
                        </p:par>
                        <p:par>
                          <p:cTn id="65" fill="hold">
                            <p:stCondLst>
                              <p:cond delay="8000"/>
                            </p:stCondLst>
                            <p:childTnLst>
                              <p:par>
                                <p:cTn id="66" presetID="22" presetClass="entr" presetSubtype="8" fill="hold" grpId="0" nodeType="afterEffect">
                                  <p:stCondLst>
                                    <p:cond delay="0"/>
                                  </p:stCondLst>
                                  <p:childTnLst>
                                    <p:set>
                                      <p:cBhvr>
                                        <p:cTn id="67" dur="1" fill="hold">
                                          <p:stCondLst>
                                            <p:cond delay="0"/>
                                          </p:stCondLst>
                                        </p:cTn>
                                        <p:tgtEl>
                                          <p:spTgt spid="23"/>
                                        </p:tgtEl>
                                        <p:attrNameLst>
                                          <p:attrName>style.visibility</p:attrName>
                                        </p:attrNameLst>
                                      </p:cBhvr>
                                      <p:to>
                                        <p:strVal val="visible"/>
                                      </p:to>
                                    </p:set>
                                    <p:animEffect transition="in" filter="wipe(left)">
                                      <p:cBhvr>
                                        <p:cTn id="68" dur="500"/>
                                        <p:tgtEl>
                                          <p:spTgt spid="23"/>
                                        </p:tgtEl>
                                      </p:cBhvr>
                                    </p:animEffect>
                                  </p:childTnLst>
                                </p:cTn>
                              </p:par>
                            </p:childTnLst>
                          </p:cTn>
                        </p:par>
                        <p:par>
                          <p:cTn id="69" fill="hold">
                            <p:stCondLst>
                              <p:cond delay="8500"/>
                            </p:stCondLst>
                            <p:childTnLst>
                              <p:par>
                                <p:cTn id="70" presetID="10" presetClass="entr" presetSubtype="0" fill="hold" nodeType="afterEffect">
                                  <p:stCondLst>
                                    <p:cond delay="0"/>
                                  </p:stCondLst>
                                  <p:childTnLst>
                                    <p:set>
                                      <p:cBhvr>
                                        <p:cTn id="71" dur="1" fill="hold">
                                          <p:stCondLst>
                                            <p:cond delay="0"/>
                                          </p:stCondLst>
                                        </p:cTn>
                                        <p:tgtEl>
                                          <p:spTgt spid="25"/>
                                        </p:tgtEl>
                                        <p:attrNameLst>
                                          <p:attrName>style.visibility</p:attrName>
                                        </p:attrNameLst>
                                      </p:cBhvr>
                                      <p:to>
                                        <p:strVal val="visible"/>
                                      </p:to>
                                    </p:set>
                                    <p:animEffect transition="in" filter="fade">
                                      <p:cBhvr>
                                        <p:cTn id="7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5" grpId="0" animBg="1"/>
      <p:bldP spid="16" grpId="0" animBg="1"/>
      <p:bldP spid="18" grpId="0" animBg="1"/>
      <p:bldP spid="22" grpId="0"/>
      <p:bldP spid="23" grpId="0"/>
      <p:bldP spid="27" grpId="0"/>
      <p:bldP spid="2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0" y="0"/>
            <a:ext cx="12192000" cy="6858000"/>
          </a:xfrm>
          <a:prstGeom prst="rect">
            <a:avLst/>
          </a:prstGeom>
        </p:spPr>
      </p:pic>
      <p:sp>
        <p:nvSpPr>
          <p:cNvPr id="4" name="矩形 3"/>
          <p:cNvSpPr/>
          <p:nvPr/>
        </p:nvSpPr>
        <p:spPr>
          <a:xfrm>
            <a:off x="0" y="379563"/>
            <a:ext cx="12192000" cy="6098876"/>
          </a:xfrm>
          <a:prstGeom prst="rect">
            <a:avLst/>
          </a:prstGeom>
          <a:solidFill>
            <a:srgbClr val="EFE9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118872" y="557784"/>
            <a:ext cx="2148840" cy="400110"/>
          </a:xfrm>
          <a:prstGeom prst="rect">
            <a:avLst/>
          </a:prstGeom>
          <a:noFill/>
        </p:spPr>
        <p:txBody>
          <a:bodyPr wrap="square" rtlCol="0">
            <a:spAutoFit/>
          </a:bodyPr>
          <a:lstStyle/>
          <a:p>
            <a:r>
              <a:rPr lang="zh-CN" altLang="en-US" sz="1400" dirty="0">
                <a:solidFill>
                  <a:srgbClr val="015823"/>
                </a:solidFill>
                <a:latin typeface="微软雅黑" panose="020B0503020204020204" pitchFamily="34" charset="-122"/>
                <a:ea typeface="微软雅黑" panose="020B0503020204020204" pitchFamily="34" charset="-122"/>
              </a:rPr>
              <a:t>第三章  </a:t>
            </a:r>
            <a:r>
              <a:rPr lang="zh-CN" altLang="en-US" sz="2000" b="1" dirty="0">
                <a:solidFill>
                  <a:srgbClr val="015823"/>
                </a:solidFill>
                <a:latin typeface="微软雅黑" panose="020B0503020204020204" pitchFamily="34" charset="-122"/>
                <a:ea typeface="微软雅黑" panose="020B0503020204020204" pitchFamily="34" charset="-122"/>
              </a:rPr>
              <a:t>创意阐述</a:t>
            </a:r>
            <a:endParaRPr lang="zh-CN" altLang="en-US" sz="2000" b="1" dirty="0">
              <a:solidFill>
                <a:srgbClr val="015823"/>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0" y="977188"/>
            <a:ext cx="1944000" cy="0"/>
          </a:xfrm>
          <a:prstGeom prst="line">
            <a:avLst/>
          </a:prstGeom>
          <a:ln>
            <a:solidFill>
              <a:srgbClr val="015823"/>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52400" y="1034338"/>
            <a:ext cx="1944000" cy="0"/>
          </a:xfrm>
          <a:prstGeom prst="line">
            <a:avLst/>
          </a:prstGeom>
          <a:ln>
            <a:solidFill>
              <a:srgbClr val="015823"/>
            </a:solidFill>
          </a:ln>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333375" y="1689218"/>
            <a:ext cx="3057525" cy="1990725"/>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6619875" y="1689217"/>
            <a:ext cx="1352550" cy="4273433"/>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328613" y="3772166"/>
            <a:ext cx="1543050" cy="2190484"/>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4619624" y="3768388"/>
            <a:ext cx="1924813" cy="2194262"/>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9798817" y="4162425"/>
            <a:ext cx="945383" cy="1800225"/>
          </a:xfrm>
          <a:prstGeom prst="rect">
            <a:avLst/>
          </a:prstGeom>
          <a:blipFill>
            <a:blip r:embed="rId6" cstate="hq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8058151" y="4162424"/>
            <a:ext cx="1644586" cy="1800225"/>
          </a:xfrm>
          <a:prstGeom prst="rect">
            <a:avLst/>
          </a:prstGeom>
          <a:solidFill>
            <a:srgbClr val="0158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7"/>
          <a:stretch>
            <a:fillRect/>
          </a:stretch>
        </p:blipFill>
        <p:spPr>
          <a:xfrm>
            <a:off x="10194866" y="0"/>
            <a:ext cx="1997134" cy="6858000"/>
          </a:xfrm>
          <a:prstGeom prst="rect">
            <a:avLst/>
          </a:prstGeom>
        </p:spPr>
      </p:pic>
      <p:grpSp>
        <p:nvGrpSpPr>
          <p:cNvPr id="33" name="组合 32"/>
          <p:cNvGrpSpPr/>
          <p:nvPr/>
        </p:nvGrpSpPr>
        <p:grpSpPr>
          <a:xfrm>
            <a:off x="10948072" y="390565"/>
            <a:ext cx="1028700" cy="1053318"/>
            <a:chOff x="11025542" y="231180"/>
            <a:chExt cx="1028700" cy="1053318"/>
          </a:xfrm>
        </p:grpSpPr>
        <p:sp>
          <p:nvSpPr>
            <p:cNvPr id="37" name="椭圆 36"/>
            <p:cNvSpPr/>
            <p:nvPr/>
          </p:nvSpPr>
          <p:spPr>
            <a:xfrm>
              <a:off x="11025542" y="284373"/>
              <a:ext cx="1028700" cy="1000125"/>
            </a:xfrm>
            <a:prstGeom prst="ellipse">
              <a:avLst/>
            </a:prstGeom>
            <a:solidFill>
              <a:srgbClr val="EFE9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37"/>
            <p:cNvSpPr txBox="1"/>
            <p:nvPr/>
          </p:nvSpPr>
          <p:spPr>
            <a:xfrm>
              <a:off x="11104354" y="231180"/>
              <a:ext cx="842809" cy="1015663"/>
            </a:xfrm>
            <a:prstGeom prst="rect">
              <a:avLst/>
            </a:prstGeom>
            <a:noFill/>
          </p:spPr>
          <p:txBody>
            <a:bodyPr wrap="square" rtlCol="0">
              <a:spAutoFit/>
            </a:bodyPr>
            <a:lstStyle/>
            <a:p>
              <a:pPr algn="ctr"/>
              <a:r>
                <a:rPr lang="zh-CN" altLang="en-US" sz="6000" dirty="0">
                  <a:solidFill>
                    <a:srgbClr val="1A5044"/>
                  </a:solidFill>
                  <a:latin typeface="钟齐志莽行书" panose="02010600030101010101" pitchFamily="2" charset="-122"/>
                  <a:ea typeface="钟齐志莽行书" panose="02010600030101010101" pitchFamily="2" charset="-122"/>
                </a:rPr>
                <a:t>玖</a:t>
              </a:r>
              <a:endParaRPr lang="zh-CN" altLang="en-US" sz="6000" dirty="0">
                <a:solidFill>
                  <a:srgbClr val="1A5044"/>
                </a:solidFill>
                <a:latin typeface="钟齐志莽行书" panose="02010600030101010101" pitchFamily="2" charset="-122"/>
                <a:ea typeface="钟齐志莽行书" panose="02010600030101010101" pitchFamily="2" charset="-122"/>
              </a:endParaRPr>
            </a:p>
          </p:txBody>
        </p:sp>
      </p:grpSp>
      <p:grpSp>
        <p:nvGrpSpPr>
          <p:cNvPr id="34" name="组合 33"/>
          <p:cNvGrpSpPr/>
          <p:nvPr/>
        </p:nvGrpSpPr>
        <p:grpSpPr>
          <a:xfrm>
            <a:off x="3476625" y="1689217"/>
            <a:ext cx="3057525" cy="1990725"/>
            <a:chOff x="3476625" y="1689217"/>
            <a:chExt cx="3057525" cy="1990725"/>
          </a:xfrm>
        </p:grpSpPr>
        <p:sp>
          <p:nvSpPr>
            <p:cNvPr id="11" name="矩形 10"/>
            <p:cNvSpPr/>
            <p:nvPr/>
          </p:nvSpPr>
          <p:spPr>
            <a:xfrm>
              <a:off x="3476625" y="1689217"/>
              <a:ext cx="3057525" cy="1990725"/>
            </a:xfrm>
            <a:prstGeom prst="rect">
              <a:avLst/>
            </a:prstGeom>
            <a:solidFill>
              <a:srgbClr val="0158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 name="文本框 5"/>
            <p:cNvSpPr txBox="1"/>
            <p:nvPr/>
          </p:nvSpPr>
          <p:spPr>
            <a:xfrm>
              <a:off x="3588163" y="1899749"/>
              <a:ext cx="2847975" cy="1569660"/>
            </a:xfrm>
            <a:prstGeom prst="rect">
              <a:avLst/>
            </a:prstGeom>
            <a:noFill/>
          </p:spPr>
          <p:txBody>
            <a:bodyPr wrap="square" rtlCol="0">
              <a:spAutoFit/>
            </a:bodyPr>
            <a:lstStyle/>
            <a:p>
              <a:r>
                <a:rPr lang="zh-CN" altLang="en-US" sz="1600" dirty="0">
                  <a:solidFill>
                    <a:srgbClr val="EFE9CF"/>
                  </a:solidFill>
                  <a:latin typeface="微软雅黑" panose="020B0503020204020204" pitchFamily="34" charset="-122"/>
                  <a:ea typeface="微软雅黑" panose="020B0503020204020204" pitchFamily="34" charset="-122"/>
                </a:rPr>
                <a:t>如今这些含有迷信色彩朗仪式已很少见，但在过去，人们祭祀龙神庙时气氛很严肃，多祈求农业丰收、风调雨顺、去邪祟、攘灾异、事事如意，也保佑划船平安。</a:t>
              </a:r>
              <a:endParaRPr lang="zh-CN" altLang="en-US" sz="1600" dirty="0">
                <a:solidFill>
                  <a:srgbClr val="EFE9CF"/>
                </a:solidFill>
                <a:latin typeface="微软雅黑" panose="020B0503020204020204" pitchFamily="34" charset="-122"/>
                <a:ea typeface="微软雅黑" panose="020B0503020204020204" pitchFamily="34" charset="-122"/>
              </a:endParaRPr>
            </a:p>
          </p:txBody>
        </p:sp>
      </p:grpSp>
      <p:grpSp>
        <p:nvGrpSpPr>
          <p:cNvPr id="36" name="组合 35"/>
          <p:cNvGrpSpPr/>
          <p:nvPr/>
        </p:nvGrpSpPr>
        <p:grpSpPr>
          <a:xfrm>
            <a:off x="1957388" y="3772166"/>
            <a:ext cx="2576511" cy="2190484"/>
            <a:chOff x="1957388" y="3772166"/>
            <a:chExt cx="2576511" cy="2190484"/>
          </a:xfrm>
        </p:grpSpPr>
        <p:sp>
          <p:nvSpPr>
            <p:cNvPr id="19" name="矩形 18"/>
            <p:cNvSpPr/>
            <p:nvPr/>
          </p:nvSpPr>
          <p:spPr>
            <a:xfrm>
              <a:off x="1957388" y="3772166"/>
              <a:ext cx="2576511" cy="219048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7" name="文本框 6"/>
            <p:cNvSpPr txBox="1"/>
            <p:nvPr/>
          </p:nvSpPr>
          <p:spPr>
            <a:xfrm>
              <a:off x="2124975" y="3957578"/>
              <a:ext cx="2301034" cy="1815882"/>
            </a:xfrm>
            <a:prstGeom prst="rect">
              <a:avLst/>
            </a:prstGeom>
            <a:noFill/>
          </p:spPr>
          <p:txBody>
            <a:bodyPr wrap="square" rtlCol="0">
              <a:spAutoFit/>
            </a:bodyPr>
            <a:lstStyle/>
            <a:p>
              <a:r>
                <a:rPr lang="zh-CN" altLang="en-US" sz="1600" dirty="0">
                  <a:solidFill>
                    <a:srgbClr val="EFE9CF"/>
                  </a:solidFill>
                  <a:latin typeface="微软雅黑" panose="020B0503020204020204" pitchFamily="34" charset="-122"/>
                  <a:ea typeface="微软雅黑" panose="020B0503020204020204" pitchFamily="34" charset="-122"/>
                </a:rPr>
                <a:t>在正式竞渡开始时，气氛十分热烈。近代的龙舟比赛也大抵相同，不过规程稍严格一些。近年来，国内外都出现了国际龙舟比赛，吸引了各国健儿。　</a:t>
              </a:r>
              <a:endParaRPr lang="zh-CN" altLang="en-US" sz="1600" dirty="0">
                <a:solidFill>
                  <a:srgbClr val="EFE9CF"/>
                </a:solidFill>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8058150" y="1689216"/>
            <a:ext cx="2686050" cy="2358909"/>
            <a:chOff x="8058150" y="1689216"/>
            <a:chExt cx="2686050" cy="2358909"/>
          </a:xfrm>
        </p:grpSpPr>
        <p:sp>
          <p:nvSpPr>
            <p:cNvPr id="16" name="矩形 15"/>
            <p:cNvSpPr/>
            <p:nvPr/>
          </p:nvSpPr>
          <p:spPr>
            <a:xfrm>
              <a:off x="8058150" y="1689216"/>
              <a:ext cx="2686050" cy="235890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8" name="文本框 7"/>
            <p:cNvSpPr txBox="1"/>
            <p:nvPr/>
          </p:nvSpPr>
          <p:spPr>
            <a:xfrm>
              <a:off x="8172450" y="1819275"/>
              <a:ext cx="2438400" cy="2062103"/>
            </a:xfrm>
            <a:prstGeom prst="rect">
              <a:avLst/>
            </a:prstGeom>
            <a:noFill/>
          </p:spPr>
          <p:txBody>
            <a:bodyPr wrap="square" rtlCol="0">
              <a:spAutoFit/>
            </a:bodyPr>
            <a:lstStyle/>
            <a:p>
              <a:r>
                <a:rPr lang="zh-CN" altLang="en-US" sz="1600" dirty="0">
                  <a:solidFill>
                    <a:srgbClr val="EFE9CF"/>
                  </a:solidFill>
                  <a:latin typeface="微软雅黑" panose="020B0503020204020204" pitchFamily="34" charset="-122"/>
                  <a:ea typeface="微软雅黑" panose="020B0503020204020204" pitchFamily="34" charset="-122"/>
                </a:rPr>
                <a:t>除了比赛速度外，划龙舟还有其他一些活动。比如龙舟游乡，是在龙舟竞渡时划着龙舟到附近熟悉的村庄游玩、集会。有时龙舟还有各种花样的划法，具有表演的含义。也有的是游船式竞渡。</a:t>
              </a:r>
              <a:endParaRPr lang="zh-CN" altLang="en-US" sz="1600" dirty="0">
                <a:solidFill>
                  <a:srgbClr val="EFE9CF"/>
                </a:solidFill>
                <a:latin typeface="微软雅黑" panose="020B0503020204020204" pitchFamily="34" charset="-122"/>
                <a:ea typeface="微软雅黑" panose="020B0503020204020204" pitchFamily="34" charset="-122"/>
              </a:endParaRPr>
            </a:p>
          </p:txBody>
        </p:sp>
      </p:gr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childTnLst>
                          </p:cTn>
                        </p:par>
                        <p:par>
                          <p:cTn id="12" fill="hold">
                            <p:stCondLst>
                              <p:cond delay="1000"/>
                            </p:stCondLst>
                            <p:childTnLst>
                              <p:par>
                                <p:cTn id="13" presetID="6" presetClass="entr" presetSubtype="16" fill="hold"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circle(in)">
                                      <p:cBhvr>
                                        <p:cTn id="15" dur="2000"/>
                                        <p:tgtEl>
                                          <p:spTgt spid="33"/>
                                        </p:tgtEl>
                                      </p:cBhvr>
                                    </p:animEffect>
                                  </p:childTnLst>
                                </p:cTn>
                              </p:par>
                            </p:childTnLst>
                          </p:cTn>
                        </p:par>
                        <p:par>
                          <p:cTn id="16" fill="hold">
                            <p:stCondLst>
                              <p:cond delay="3000"/>
                            </p:stCondLst>
                            <p:childTnLst>
                              <p:par>
                                <p:cTn id="17" presetID="2" presetClass="entr" presetSubtype="6"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2000" fill="hold"/>
                                        <p:tgtEl>
                                          <p:spTgt spid="2"/>
                                        </p:tgtEl>
                                        <p:attrNameLst>
                                          <p:attrName>ppt_x</p:attrName>
                                        </p:attrNameLst>
                                      </p:cBhvr>
                                      <p:tavLst>
                                        <p:tav tm="0">
                                          <p:val>
                                            <p:strVal val="1+#ppt_w/2"/>
                                          </p:val>
                                        </p:tav>
                                        <p:tav tm="100000">
                                          <p:val>
                                            <p:strVal val="#ppt_x"/>
                                          </p:val>
                                        </p:tav>
                                      </p:tavLst>
                                    </p:anim>
                                    <p:anim calcmode="lin" valueType="num">
                                      <p:cBhvr additive="base">
                                        <p:cTn id="20" dur="2000" fill="hold"/>
                                        <p:tgtEl>
                                          <p:spTgt spid="2"/>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4"/>
                                        </p:tgtEl>
                                        <p:attrNameLst>
                                          <p:attrName>style.visibility</p:attrName>
                                        </p:attrNameLst>
                                      </p:cBhvr>
                                      <p:to>
                                        <p:strVal val="visible"/>
                                      </p:to>
                                    </p:set>
                                    <p:anim calcmode="lin" valueType="num">
                                      <p:cBhvr additive="base">
                                        <p:cTn id="23" dur="2000" fill="hold"/>
                                        <p:tgtEl>
                                          <p:spTgt spid="34"/>
                                        </p:tgtEl>
                                        <p:attrNameLst>
                                          <p:attrName>ppt_x</p:attrName>
                                        </p:attrNameLst>
                                      </p:cBhvr>
                                      <p:tavLst>
                                        <p:tav tm="0">
                                          <p:val>
                                            <p:strVal val="#ppt_x"/>
                                          </p:val>
                                        </p:tav>
                                        <p:tav tm="100000">
                                          <p:val>
                                            <p:strVal val="#ppt_x"/>
                                          </p:val>
                                        </p:tav>
                                      </p:tavLst>
                                    </p:anim>
                                    <p:anim calcmode="lin" valueType="num">
                                      <p:cBhvr additive="base">
                                        <p:cTn id="24" dur="2000" fill="hold"/>
                                        <p:tgtEl>
                                          <p:spTgt spid="34"/>
                                        </p:tgtEl>
                                        <p:attrNameLst>
                                          <p:attrName>ppt_y</p:attrName>
                                        </p:attrNameLst>
                                      </p:cBhvr>
                                      <p:tavLst>
                                        <p:tav tm="0">
                                          <p:val>
                                            <p:strVal val="1+#ppt_h/2"/>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2000" fill="hold"/>
                                        <p:tgtEl>
                                          <p:spTgt spid="15"/>
                                        </p:tgtEl>
                                        <p:attrNameLst>
                                          <p:attrName>ppt_x</p:attrName>
                                        </p:attrNameLst>
                                      </p:cBhvr>
                                      <p:tavLst>
                                        <p:tav tm="0">
                                          <p:val>
                                            <p:strVal val="0-#ppt_w/2"/>
                                          </p:val>
                                        </p:tav>
                                        <p:tav tm="100000">
                                          <p:val>
                                            <p:strVal val="#ppt_x"/>
                                          </p:val>
                                        </p:tav>
                                      </p:tavLst>
                                    </p:anim>
                                    <p:anim calcmode="lin" valueType="num">
                                      <p:cBhvr additive="base">
                                        <p:cTn id="28" dur="2000" fill="hold"/>
                                        <p:tgtEl>
                                          <p:spTgt spid="15"/>
                                        </p:tgtEl>
                                        <p:attrNameLst>
                                          <p:attrName>ppt_y</p:attrName>
                                        </p:attrNameLst>
                                      </p:cBhvr>
                                      <p:tavLst>
                                        <p:tav tm="0">
                                          <p:val>
                                            <p:strVal val="#ppt_y"/>
                                          </p:val>
                                        </p:tav>
                                        <p:tav tm="100000">
                                          <p:val>
                                            <p:strVal val="#ppt_y"/>
                                          </p:val>
                                        </p:tav>
                                      </p:tavLst>
                                    </p:anim>
                                  </p:childTnLst>
                                </p:cTn>
                              </p:par>
                              <p:par>
                                <p:cTn id="29" presetID="2" presetClass="entr" presetSubtype="12" fill="hold" nodeType="withEffect">
                                  <p:stCondLst>
                                    <p:cond delay="0"/>
                                  </p:stCondLst>
                                  <p:childTnLst>
                                    <p:set>
                                      <p:cBhvr>
                                        <p:cTn id="30" dur="1" fill="hold">
                                          <p:stCondLst>
                                            <p:cond delay="0"/>
                                          </p:stCondLst>
                                        </p:cTn>
                                        <p:tgtEl>
                                          <p:spTgt spid="35"/>
                                        </p:tgtEl>
                                        <p:attrNameLst>
                                          <p:attrName>style.visibility</p:attrName>
                                        </p:attrNameLst>
                                      </p:cBhvr>
                                      <p:to>
                                        <p:strVal val="visible"/>
                                      </p:to>
                                    </p:set>
                                    <p:anim calcmode="lin" valueType="num">
                                      <p:cBhvr additive="base">
                                        <p:cTn id="31" dur="2000" fill="hold"/>
                                        <p:tgtEl>
                                          <p:spTgt spid="35"/>
                                        </p:tgtEl>
                                        <p:attrNameLst>
                                          <p:attrName>ppt_x</p:attrName>
                                        </p:attrNameLst>
                                      </p:cBhvr>
                                      <p:tavLst>
                                        <p:tav tm="0">
                                          <p:val>
                                            <p:strVal val="0-#ppt_w/2"/>
                                          </p:val>
                                        </p:tav>
                                        <p:tav tm="100000">
                                          <p:val>
                                            <p:strVal val="#ppt_x"/>
                                          </p:val>
                                        </p:tav>
                                      </p:tavLst>
                                    </p:anim>
                                    <p:anim calcmode="lin" valueType="num">
                                      <p:cBhvr additive="base">
                                        <p:cTn id="32" dur="2000" fill="hold"/>
                                        <p:tgtEl>
                                          <p:spTgt spid="35"/>
                                        </p:tgtEl>
                                        <p:attrNameLst>
                                          <p:attrName>ppt_y</p:attrName>
                                        </p:attrNameLst>
                                      </p:cBhvr>
                                      <p:tavLst>
                                        <p:tav tm="0">
                                          <p:val>
                                            <p:strVal val="1+#ppt_h/2"/>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2000" fill="hold"/>
                                        <p:tgtEl>
                                          <p:spTgt spid="17"/>
                                        </p:tgtEl>
                                        <p:attrNameLst>
                                          <p:attrName>ppt_x</p:attrName>
                                        </p:attrNameLst>
                                      </p:cBhvr>
                                      <p:tavLst>
                                        <p:tav tm="0">
                                          <p:val>
                                            <p:strVal val="1+#ppt_w/2"/>
                                          </p:val>
                                        </p:tav>
                                        <p:tav tm="100000">
                                          <p:val>
                                            <p:strVal val="#ppt_x"/>
                                          </p:val>
                                        </p:tav>
                                      </p:tavLst>
                                    </p:anim>
                                    <p:anim calcmode="lin" valueType="num">
                                      <p:cBhvr additive="base">
                                        <p:cTn id="36" dur="2000" fill="hold"/>
                                        <p:tgtEl>
                                          <p:spTgt spid="17"/>
                                        </p:tgtEl>
                                        <p:attrNameLst>
                                          <p:attrName>ppt_y</p:attrName>
                                        </p:attrNameLst>
                                      </p:cBhvr>
                                      <p:tavLst>
                                        <p:tav tm="0">
                                          <p:val>
                                            <p:strVal val="#ppt_y"/>
                                          </p:val>
                                        </p:tav>
                                        <p:tav tm="100000">
                                          <p:val>
                                            <p:strVal val="#ppt_y"/>
                                          </p:val>
                                        </p:tav>
                                      </p:tavLst>
                                    </p:anim>
                                  </p:childTnLst>
                                </p:cTn>
                              </p:par>
                              <p:par>
                                <p:cTn id="37" presetID="2" presetClass="entr" presetSubtype="3" fill="hold" nodeType="withEffect">
                                  <p:stCondLst>
                                    <p:cond delay="0"/>
                                  </p:stCondLst>
                                  <p:childTnLst>
                                    <p:set>
                                      <p:cBhvr>
                                        <p:cTn id="38" dur="1" fill="hold">
                                          <p:stCondLst>
                                            <p:cond delay="0"/>
                                          </p:stCondLst>
                                        </p:cTn>
                                        <p:tgtEl>
                                          <p:spTgt spid="36"/>
                                        </p:tgtEl>
                                        <p:attrNameLst>
                                          <p:attrName>style.visibility</p:attrName>
                                        </p:attrNameLst>
                                      </p:cBhvr>
                                      <p:to>
                                        <p:strVal val="visible"/>
                                      </p:to>
                                    </p:set>
                                    <p:anim calcmode="lin" valueType="num">
                                      <p:cBhvr additive="base">
                                        <p:cTn id="39" dur="2000" fill="hold"/>
                                        <p:tgtEl>
                                          <p:spTgt spid="36"/>
                                        </p:tgtEl>
                                        <p:attrNameLst>
                                          <p:attrName>ppt_x</p:attrName>
                                        </p:attrNameLst>
                                      </p:cBhvr>
                                      <p:tavLst>
                                        <p:tav tm="0">
                                          <p:val>
                                            <p:strVal val="1+#ppt_w/2"/>
                                          </p:val>
                                        </p:tav>
                                        <p:tav tm="100000">
                                          <p:val>
                                            <p:strVal val="#ppt_x"/>
                                          </p:val>
                                        </p:tav>
                                      </p:tavLst>
                                    </p:anim>
                                    <p:anim calcmode="lin" valueType="num">
                                      <p:cBhvr additive="base">
                                        <p:cTn id="40" dur="2000" fill="hold"/>
                                        <p:tgtEl>
                                          <p:spTgt spid="36"/>
                                        </p:tgtEl>
                                        <p:attrNameLst>
                                          <p:attrName>ppt_y</p:attrName>
                                        </p:attrNameLst>
                                      </p:cBhvr>
                                      <p:tavLst>
                                        <p:tav tm="0">
                                          <p:val>
                                            <p:strVal val="0-#ppt_h/2"/>
                                          </p:val>
                                        </p:tav>
                                        <p:tav tm="100000">
                                          <p:val>
                                            <p:strVal val="#ppt_y"/>
                                          </p:val>
                                        </p:tav>
                                      </p:tavLst>
                                    </p:anim>
                                  </p:childTnLst>
                                </p:cTn>
                              </p:par>
                              <p:par>
                                <p:cTn id="41" presetID="2" presetClass="entr" presetSubtype="9"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additive="base">
                                        <p:cTn id="43" dur="2000" fill="hold"/>
                                        <p:tgtEl>
                                          <p:spTgt spid="18"/>
                                        </p:tgtEl>
                                        <p:attrNameLst>
                                          <p:attrName>ppt_x</p:attrName>
                                        </p:attrNameLst>
                                      </p:cBhvr>
                                      <p:tavLst>
                                        <p:tav tm="0">
                                          <p:val>
                                            <p:strVal val="0-#ppt_w/2"/>
                                          </p:val>
                                        </p:tav>
                                        <p:tav tm="100000">
                                          <p:val>
                                            <p:strVal val="#ppt_x"/>
                                          </p:val>
                                        </p:tav>
                                      </p:tavLst>
                                    </p:anim>
                                    <p:anim calcmode="lin" valueType="num">
                                      <p:cBhvr additive="base">
                                        <p:cTn id="44" dur="2000" fill="hold"/>
                                        <p:tgtEl>
                                          <p:spTgt spid="18"/>
                                        </p:tgtEl>
                                        <p:attrNameLst>
                                          <p:attrName>ppt_y</p:attrName>
                                        </p:attrNameLst>
                                      </p:cBhvr>
                                      <p:tavLst>
                                        <p:tav tm="0">
                                          <p:val>
                                            <p:strVal val="0-#ppt_h/2"/>
                                          </p:val>
                                        </p:tav>
                                        <p:tav tm="100000">
                                          <p:val>
                                            <p:strVal val="#ppt_y"/>
                                          </p:val>
                                        </p:tav>
                                      </p:tavLst>
                                    </p:anim>
                                  </p:childTnLst>
                                </p:cTn>
                              </p:par>
                              <p:par>
                                <p:cTn id="45" presetID="2" presetClass="entr" presetSubtype="1" fill="hold" grpId="0" nodeType="withEffect">
                                  <p:stCondLst>
                                    <p:cond delay="0"/>
                                  </p:stCondLst>
                                  <p:childTnLst>
                                    <p:set>
                                      <p:cBhvr>
                                        <p:cTn id="46" dur="1" fill="hold">
                                          <p:stCondLst>
                                            <p:cond delay="0"/>
                                          </p:stCondLst>
                                        </p:cTn>
                                        <p:tgtEl>
                                          <p:spTgt spid="21"/>
                                        </p:tgtEl>
                                        <p:attrNameLst>
                                          <p:attrName>style.visibility</p:attrName>
                                        </p:attrNameLst>
                                      </p:cBhvr>
                                      <p:to>
                                        <p:strVal val="visible"/>
                                      </p:to>
                                    </p:set>
                                    <p:anim calcmode="lin" valueType="num">
                                      <p:cBhvr additive="base">
                                        <p:cTn id="47" dur="2000" fill="hold"/>
                                        <p:tgtEl>
                                          <p:spTgt spid="21"/>
                                        </p:tgtEl>
                                        <p:attrNameLst>
                                          <p:attrName>ppt_x</p:attrName>
                                        </p:attrNameLst>
                                      </p:cBhvr>
                                      <p:tavLst>
                                        <p:tav tm="0">
                                          <p:val>
                                            <p:strVal val="#ppt_x"/>
                                          </p:val>
                                        </p:tav>
                                        <p:tav tm="100000">
                                          <p:val>
                                            <p:strVal val="#ppt_x"/>
                                          </p:val>
                                        </p:tav>
                                      </p:tavLst>
                                    </p:anim>
                                    <p:anim calcmode="lin" valueType="num">
                                      <p:cBhvr additive="base">
                                        <p:cTn id="48" dur="2000" fill="hold"/>
                                        <p:tgtEl>
                                          <p:spTgt spid="21"/>
                                        </p:tgtEl>
                                        <p:attrNameLst>
                                          <p:attrName>ppt_y</p:attrName>
                                        </p:attrNameLst>
                                      </p:cBhvr>
                                      <p:tavLst>
                                        <p:tav tm="0">
                                          <p:val>
                                            <p:strVal val="0-#ppt_h/2"/>
                                          </p:val>
                                        </p:tav>
                                        <p:tav tm="100000">
                                          <p:val>
                                            <p:strVal val="#ppt_y"/>
                                          </p:val>
                                        </p:tav>
                                      </p:tavLst>
                                    </p:anim>
                                  </p:childTnLst>
                                </p:cTn>
                              </p:par>
                              <p:par>
                                <p:cTn id="49" presetID="2" presetClass="entr" presetSubtype="9" fill="hold" grpId="0" nodeType="withEffect">
                                  <p:stCondLst>
                                    <p:cond delay="0"/>
                                  </p:stCondLst>
                                  <p:childTnLst>
                                    <p:set>
                                      <p:cBhvr>
                                        <p:cTn id="50" dur="1" fill="hold">
                                          <p:stCondLst>
                                            <p:cond delay="0"/>
                                          </p:stCondLst>
                                        </p:cTn>
                                        <p:tgtEl>
                                          <p:spTgt spid="20"/>
                                        </p:tgtEl>
                                        <p:attrNameLst>
                                          <p:attrName>style.visibility</p:attrName>
                                        </p:attrNameLst>
                                      </p:cBhvr>
                                      <p:to>
                                        <p:strVal val="visible"/>
                                      </p:to>
                                    </p:set>
                                    <p:anim calcmode="lin" valueType="num">
                                      <p:cBhvr additive="base">
                                        <p:cTn id="51" dur="2000" fill="hold"/>
                                        <p:tgtEl>
                                          <p:spTgt spid="20"/>
                                        </p:tgtEl>
                                        <p:attrNameLst>
                                          <p:attrName>ppt_x</p:attrName>
                                        </p:attrNameLst>
                                      </p:cBhvr>
                                      <p:tavLst>
                                        <p:tav tm="0">
                                          <p:val>
                                            <p:strVal val="0-#ppt_w/2"/>
                                          </p:val>
                                        </p:tav>
                                        <p:tav tm="100000">
                                          <p:val>
                                            <p:strVal val="#ppt_x"/>
                                          </p:val>
                                        </p:tav>
                                      </p:tavLst>
                                    </p:anim>
                                    <p:anim calcmode="lin" valueType="num">
                                      <p:cBhvr additive="base">
                                        <p:cTn id="52" dur="2000" fill="hold"/>
                                        <p:tgtEl>
                                          <p:spTgt spid="2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5" grpId="0" animBg="1"/>
      <p:bldP spid="17" grpId="0" animBg="1"/>
      <p:bldP spid="18" grpId="0" animBg="1"/>
      <p:bldP spid="20" grpId="0" animBg="1"/>
      <p:bldP spid="2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0" y="0"/>
            <a:ext cx="12192000" cy="6858000"/>
          </a:xfrm>
          <a:prstGeom prst="rect">
            <a:avLst/>
          </a:prstGeom>
        </p:spPr>
      </p:pic>
      <p:sp>
        <p:nvSpPr>
          <p:cNvPr id="4" name="矩形 3"/>
          <p:cNvSpPr/>
          <p:nvPr/>
        </p:nvSpPr>
        <p:spPr>
          <a:xfrm>
            <a:off x="0" y="379563"/>
            <a:ext cx="12192000" cy="6098876"/>
          </a:xfrm>
          <a:prstGeom prst="rect">
            <a:avLst/>
          </a:prstGeom>
          <a:solidFill>
            <a:srgbClr val="EFE9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2"/>
          <a:stretch>
            <a:fillRect/>
          </a:stretch>
        </p:blipFill>
        <p:spPr>
          <a:xfrm>
            <a:off x="10194866" y="0"/>
            <a:ext cx="1997134" cy="6858000"/>
          </a:xfrm>
          <a:prstGeom prst="rect">
            <a:avLst/>
          </a:prstGeom>
        </p:spPr>
      </p:pic>
      <p:sp>
        <p:nvSpPr>
          <p:cNvPr id="12" name="文本框 11"/>
          <p:cNvSpPr txBox="1"/>
          <p:nvPr/>
        </p:nvSpPr>
        <p:spPr>
          <a:xfrm>
            <a:off x="118872" y="557784"/>
            <a:ext cx="2148840" cy="400110"/>
          </a:xfrm>
          <a:prstGeom prst="rect">
            <a:avLst/>
          </a:prstGeom>
          <a:noFill/>
        </p:spPr>
        <p:txBody>
          <a:bodyPr wrap="square" rtlCol="0">
            <a:spAutoFit/>
          </a:bodyPr>
          <a:lstStyle/>
          <a:p>
            <a:r>
              <a:rPr lang="zh-CN" altLang="en-US" sz="1400" dirty="0">
                <a:solidFill>
                  <a:srgbClr val="015823"/>
                </a:solidFill>
                <a:latin typeface="微软雅黑" panose="020B0503020204020204" pitchFamily="34" charset="-122"/>
                <a:ea typeface="微软雅黑" panose="020B0503020204020204" pitchFamily="34" charset="-122"/>
              </a:rPr>
              <a:t>第三章  </a:t>
            </a:r>
            <a:r>
              <a:rPr lang="zh-CN" altLang="en-US" sz="2000" b="1" dirty="0">
                <a:solidFill>
                  <a:srgbClr val="015823"/>
                </a:solidFill>
                <a:latin typeface="微软雅黑" panose="020B0503020204020204" pitchFamily="34" charset="-122"/>
                <a:ea typeface="微软雅黑" panose="020B0503020204020204" pitchFamily="34" charset="-122"/>
              </a:rPr>
              <a:t>创意阐述</a:t>
            </a:r>
            <a:endParaRPr lang="zh-CN" altLang="en-US" sz="2000" b="1" dirty="0">
              <a:solidFill>
                <a:srgbClr val="015823"/>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0" y="977188"/>
            <a:ext cx="1944000" cy="0"/>
          </a:xfrm>
          <a:prstGeom prst="line">
            <a:avLst/>
          </a:prstGeom>
          <a:ln>
            <a:solidFill>
              <a:srgbClr val="015823"/>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52400" y="1034338"/>
            <a:ext cx="1944000" cy="0"/>
          </a:xfrm>
          <a:prstGeom prst="line">
            <a:avLst/>
          </a:prstGeom>
          <a:ln>
            <a:solidFill>
              <a:srgbClr val="015823"/>
            </a:solidFill>
          </a:ln>
        </p:spPr>
        <p:style>
          <a:lnRef idx="1">
            <a:schemeClr val="accent1"/>
          </a:lnRef>
          <a:fillRef idx="0">
            <a:schemeClr val="accent1"/>
          </a:fillRef>
          <a:effectRef idx="0">
            <a:schemeClr val="accent1"/>
          </a:effectRef>
          <a:fontRef idx="minor">
            <a:schemeClr val="tx1"/>
          </a:fontRef>
        </p:style>
      </p:cxnSp>
      <p:grpSp>
        <p:nvGrpSpPr>
          <p:cNvPr id="48" name="组合 47"/>
          <p:cNvGrpSpPr/>
          <p:nvPr/>
        </p:nvGrpSpPr>
        <p:grpSpPr>
          <a:xfrm>
            <a:off x="10953750" y="394482"/>
            <a:ext cx="1028700" cy="1053318"/>
            <a:chOff x="10953750" y="394482"/>
            <a:chExt cx="1028700" cy="1053318"/>
          </a:xfrm>
        </p:grpSpPr>
        <p:sp>
          <p:nvSpPr>
            <p:cNvPr id="37" name="椭圆 36"/>
            <p:cNvSpPr/>
            <p:nvPr/>
          </p:nvSpPr>
          <p:spPr>
            <a:xfrm>
              <a:off x="10953750" y="447675"/>
              <a:ext cx="1028700" cy="1000125"/>
            </a:xfrm>
            <a:prstGeom prst="ellipse">
              <a:avLst/>
            </a:prstGeom>
            <a:solidFill>
              <a:srgbClr val="EFE9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37"/>
            <p:cNvSpPr txBox="1"/>
            <p:nvPr/>
          </p:nvSpPr>
          <p:spPr>
            <a:xfrm>
              <a:off x="11032562" y="394482"/>
              <a:ext cx="842809" cy="1015663"/>
            </a:xfrm>
            <a:prstGeom prst="rect">
              <a:avLst/>
            </a:prstGeom>
            <a:noFill/>
          </p:spPr>
          <p:txBody>
            <a:bodyPr wrap="square" rtlCol="0">
              <a:spAutoFit/>
            </a:bodyPr>
            <a:lstStyle/>
            <a:p>
              <a:pPr algn="ctr"/>
              <a:r>
                <a:rPr lang="zh-CN" altLang="en-US" sz="6000" dirty="0">
                  <a:solidFill>
                    <a:srgbClr val="1A5044"/>
                  </a:solidFill>
                  <a:latin typeface="钟齐志莽行书" panose="02010600030101010101" pitchFamily="2" charset="-122"/>
                  <a:ea typeface="钟齐志莽行书" panose="02010600030101010101" pitchFamily="2" charset="-122"/>
                </a:rPr>
                <a:t>拾</a:t>
              </a:r>
              <a:endParaRPr lang="zh-CN" altLang="en-US" sz="6000" dirty="0">
                <a:solidFill>
                  <a:srgbClr val="1A5044"/>
                </a:solidFill>
                <a:latin typeface="钟齐志莽行书" panose="02010600030101010101" pitchFamily="2" charset="-122"/>
                <a:ea typeface="钟齐志莽行书" panose="02010600030101010101" pitchFamily="2" charset="-122"/>
              </a:endParaRPr>
            </a:p>
          </p:txBody>
        </p:sp>
      </p:grpSp>
      <p:grpSp>
        <p:nvGrpSpPr>
          <p:cNvPr id="17" name="组合 16"/>
          <p:cNvGrpSpPr/>
          <p:nvPr/>
        </p:nvGrpSpPr>
        <p:grpSpPr>
          <a:xfrm>
            <a:off x="831974" y="1874339"/>
            <a:ext cx="6127502" cy="738188"/>
            <a:chOff x="3819525" y="1608256"/>
            <a:chExt cx="6127502" cy="738188"/>
          </a:xfrm>
        </p:grpSpPr>
        <p:grpSp>
          <p:nvGrpSpPr>
            <p:cNvPr id="10" name="组合 9"/>
            <p:cNvGrpSpPr/>
            <p:nvPr/>
          </p:nvGrpSpPr>
          <p:grpSpPr>
            <a:xfrm>
              <a:off x="3819525" y="1609725"/>
              <a:ext cx="809625" cy="736719"/>
              <a:chOff x="3819525" y="1609725"/>
              <a:chExt cx="809625" cy="736719"/>
            </a:xfrm>
          </p:grpSpPr>
          <p:sp>
            <p:nvSpPr>
              <p:cNvPr id="8" name="矩形 7"/>
              <p:cNvSpPr/>
              <p:nvPr/>
            </p:nvSpPr>
            <p:spPr>
              <a:xfrm>
                <a:off x="3819525" y="1609725"/>
                <a:ext cx="704850" cy="638175"/>
              </a:xfrm>
              <a:prstGeom prst="rect">
                <a:avLst/>
              </a:prstGeom>
              <a:solidFill>
                <a:srgbClr val="0158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3924300" y="1708269"/>
                <a:ext cx="704850" cy="638175"/>
              </a:xfrm>
              <a:prstGeom prst="rect">
                <a:avLst/>
              </a:prstGeom>
              <a:solidFill>
                <a:srgbClr val="EFE9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3895725" y="1679694"/>
                <a:ext cx="683062" cy="646331"/>
              </a:xfrm>
              <a:prstGeom prst="rect">
                <a:avLst/>
              </a:prstGeom>
              <a:noFill/>
              <a:effectLst>
                <a:innerShdw blurRad="63500" dist="50800" dir="13500000">
                  <a:prstClr val="black">
                    <a:alpha val="50000"/>
                  </a:prstClr>
                </a:innerShdw>
              </a:effectLst>
            </p:spPr>
            <p:txBody>
              <a:bodyPr wrap="square" rtlCol="0">
                <a:spAutoFit/>
              </a:bodyPr>
              <a:lstStyle/>
              <a:p>
                <a:pPr algn="ctr"/>
                <a:r>
                  <a:rPr lang="en-US" altLang="zh-CN" sz="3600" dirty="0">
                    <a:solidFill>
                      <a:srgbClr val="015823"/>
                    </a:solidFill>
                    <a:latin typeface="Impact" panose="020B0806030902050204" pitchFamily="34" charset="0"/>
                    <a:ea typeface="微软雅黑" panose="020B0503020204020204" pitchFamily="34" charset="-122"/>
                  </a:rPr>
                  <a:t>01</a:t>
                </a:r>
                <a:endParaRPr lang="zh-CN" altLang="en-US" sz="3600" dirty="0">
                  <a:solidFill>
                    <a:srgbClr val="015823"/>
                  </a:solidFill>
                  <a:latin typeface="Impact" panose="020B0806030902050204" pitchFamily="34" charset="0"/>
                  <a:ea typeface="微软雅黑" panose="020B0503020204020204" pitchFamily="34" charset="-122"/>
                </a:endParaRPr>
              </a:p>
            </p:txBody>
          </p:sp>
        </p:grpSp>
        <p:sp>
          <p:nvSpPr>
            <p:cNvPr id="11" name="文本框 10"/>
            <p:cNvSpPr txBox="1"/>
            <p:nvPr/>
          </p:nvSpPr>
          <p:spPr>
            <a:xfrm>
              <a:off x="4727327" y="1608256"/>
              <a:ext cx="5219700" cy="583565"/>
            </a:xfrm>
            <a:prstGeom prst="rect">
              <a:avLst/>
            </a:prstGeom>
            <a:noFill/>
          </p:spPr>
          <p:txBody>
            <a:bodyPr wrap="square" rtlCol="0">
              <a:spAutoFit/>
            </a:bodyPr>
            <a:lstStyle/>
            <a:p>
              <a:r>
                <a:rPr lang="zh-CN" altLang="en-US" sz="1600" dirty="0">
                  <a:latin typeface="微软雅黑" panose="020B0503020204020204" pitchFamily="34" charset="-122"/>
                  <a:ea typeface="微软雅黑" panose="020B0503020204020204" pitchFamily="34" charset="-122"/>
                </a:rPr>
                <a:t>另外，还应说一下女龙船。在过去，许多地方的龙舟竞渡均不许妇女参加，认为妇女接触龙舟很不吉利。</a:t>
              </a:r>
              <a:endParaRPr lang="zh-CN" altLang="en-US" sz="1600" dirty="0">
                <a:latin typeface="微软雅黑" panose="020B0503020204020204" pitchFamily="34" charset="-122"/>
                <a:ea typeface="微软雅黑" panose="020B0503020204020204" pitchFamily="34" charset="-122"/>
              </a:endParaRPr>
            </a:p>
          </p:txBody>
        </p:sp>
        <p:cxnSp>
          <p:nvCxnSpPr>
            <p:cNvPr id="19" name="直接连接符 18"/>
            <p:cNvCxnSpPr/>
            <p:nvPr/>
          </p:nvCxnSpPr>
          <p:spPr>
            <a:xfrm>
              <a:off x="3819525" y="2346444"/>
              <a:ext cx="60480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grpSp>
        <p:nvGrpSpPr>
          <p:cNvPr id="21" name="组合 20"/>
          <p:cNvGrpSpPr/>
          <p:nvPr/>
        </p:nvGrpSpPr>
        <p:grpSpPr>
          <a:xfrm>
            <a:off x="839943" y="2892988"/>
            <a:ext cx="6127502" cy="738188"/>
            <a:chOff x="3819525" y="1608256"/>
            <a:chExt cx="6127502" cy="738188"/>
          </a:xfrm>
        </p:grpSpPr>
        <p:grpSp>
          <p:nvGrpSpPr>
            <p:cNvPr id="22" name="组合 21"/>
            <p:cNvGrpSpPr/>
            <p:nvPr/>
          </p:nvGrpSpPr>
          <p:grpSpPr>
            <a:xfrm>
              <a:off x="3819525" y="1609725"/>
              <a:ext cx="809625" cy="736719"/>
              <a:chOff x="3819525" y="1609725"/>
              <a:chExt cx="809625" cy="736719"/>
            </a:xfrm>
          </p:grpSpPr>
          <p:sp>
            <p:nvSpPr>
              <p:cNvPr id="25" name="矩形 24"/>
              <p:cNvSpPr/>
              <p:nvPr/>
            </p:nvSpPr>
            <p:spPr>
              <a:xfrm>
                <a:off x="3819525" y="1609725"/>
                <a:ext cx="704850" cy="638175"/>
              </a:xfrm>
              <a:prstGeom prst="rect">
                <a:avLst/>
              </a:prstGeom>
              <a:solidFill>
                <a:srgbClr val="0158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3924300" y="1708269"/>
                <a:ext cx="704850" cy="638175"/>
              </a:xfrm>
              <a:prstGeom prst="rect">
                <a:avLst/>
              </a:prstGeom>
              <a:solidFill>
                <a:srgbClr val="EFE9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3895725" y="1679694"/>
                <a:ext cx="683062" cy="646331"/>
              </a:xfrm>
              <a:prstGeom prst="rect">
                <a:avLst/>
              </a:prstGeom>
              <a:noFill/>
              <a:effectLst>
                <a:innerShdw blurRad="63500" dist="50800" dir="13500000">
                  <a:prstClr val="black">
                    <a:alpha val="50000"/>
                  </a:prstClr>
                </a:innerShdw>
              </a:effectLst>
            </p:spPr>
            <p:txBody>
              <a:bodyPr wrap="square" rtlCol="0">
                <a:spAutoFit/>
              </a:bodyPr>
              <a:lstStyle/>
              <a:p>
                <a:pPr algn="ctr"/>
                <a:r>
                  <a:rPr lang="en-US" altLang="zh-CN" sz="3600" dirty="0">
                    <a:solidFill>
                      <a:srgbClr val="015823"/>
                    </a:solidFill>
                    <a:latin typeface="Impact" panose="020B0806030902050204" pitchFamily="34" charset="0"/>
                    <a:ea typeface="微软雅黑" panose="020B0503020204020204" pitchFamily="34" charset="-122"/>
                  </a:rPr>
                  <a:t>02</a:t>
                </a:r>
                <a:endParaRPr lang="zh-CN" altLang="en-US" sz="3600" dirty="0">
                  <a:solidFill>
                    <a:srgbClr val="015823"/>
                  </a:solidFill>
                  <a:latin typeface="Impact" panose="020B0806030902050204" pitchFamily="34" charset="0"/>
                  <a:ea typeface="微软雅黑" panose="020B0503020204020204" pitchFamily="34" charset="-122"/>
                </a:endParaRPr>
              </a:p>
            </p:txBody>
          </p:sp>
        </p:grpSp>
        <p:sp>
          <p:nvSpPr>
            <p:cNvPr id="23" name="文本框 22"/>
            <p:cNvSpPr txBox="1"/>
            <p:nvPr/>
          </p:nvSpPr>
          <p:spPr>
            <a:xfrm>
              <a:off x="4727327" y="1608256"/>
              <a:ext cx="5219700" cy="583565"/>
            </a:xfrm>
            <a:prstGeom prst="rect">
              <a:avLst/>
            </a:prstGeom>
            <a:noFill/>
          </p:spPr>
          <p:txBody>
            <a:bodyPr wrap="square" rtlCol="0">
              <a:spAutoFit/>
            </a:bodyPr>
            <a:lstStyle/>
            <a:p>
              <a:r>
                <a:rPr lang="zh-CN" altLang="en-US" sz="1600" dirty="0">
                  <a:latin typeface="微软雅黑" panose="020B0503020204020204" pitchFamily="34" charset="-122"/>
                  <a:ea typeface="微软雅黑" panose="020B0503020204020204" pitchFamily="34" charset="-122"/>
                </a:rPr>
                <a:t>另外，还应说一下女龙船。在过去，许多地方的龙舟竞渡均不许妇女参加，认为妇女接触龙舟很不吉利。</a:t>
              </a:r>
              <a:endParaRPr lang="zh-CN" altLang="en-US" sz="1600" dirty="0">
                <a:latin typeface="微软雅黑" panose="020B0503020204020204" pitchFamily="34" charset="-122"/>
                <a:ea typeface="微软雅黑" panose="020B0503020204020204" pitchFamily="34" charset="-122"/>
              </a:endParaRPr>
            </a:p>
          </p:txBody>
        </p:sp>
        <p:cxnSp>
          <p:nvCxnSpPr>
            <p:cNvPr id="24" name="直接连接符 23"/>
            <p:cNvCxnSpPr/>
            <p:nvPr/>
          </p:nvCxnSpPr>
          <p:spPr>
            <a:xfrm>
              <a:off x="3819525" y="2346444"/>
              <a:ext cx="60480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grpSp>
        <p:nvGrpSpPr>
          <p:cNvPr id="28" name="组合 27"/>
          <p:cNvGrpSpPr/>
          <p:nvPr/>
        </p:nvGrpSpPr>
        <p:grpSpPr>
          <a:xfrm>
            <a:off x="831974" y="3911637"/>
            <a:ext cx="6127502" cy="738188"/>
            <a:chOff x="3819525" y="1608256"/>
            <a:chExt cx="6127502" cy="738188"/>
          </a:xfrm>
        </p:grpSpPr>
        <p:grpSp>
          <p:nvGrpSpPr>
            <p:cNvPr id="29" name="组合 28"/>
            <p:cNvGrpSpPr/>
            <p:nvPr/>
          </p:nvGrpSpPr>
          <p:grpSpPr>
            <a:xfrm>
              <a:off x="3819525" y="1609725"/>
              <a:ext cx="809625" cy="736719"/>
              <a:chOff x="3819525" y="1609725"/>
              <a:chExt cx="809625" cy="736719"/>
            </a:xfrm>
          </p:grpSpPr>
          <p:sp>
            <p:nvSpPr>
              <p:cNvPr id="32" name="矩形 31"/>
              <p:cNvSpPr/>
              <p:nvPr/>
            </p:nvSpPr>
            <p:spPr>
              <a:xfrm>
                <a:off x="3819525" y="1609725"/>
                <a:ext cx="704850" cy="638175"/>
              </a:xfrm>
              <a:prstGeom prst="rect">
                <a:avLst/>
              </a:prstGeom>
              <a:solidFill>
                <a:srgbClr val="0158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3924300" y="1708269"/>
                <a:ext cx="704850" cy="638175"/>
              </a:xfrm>
              <a:prstGeom prst="rect">
                <a:avLst/>
              </a:prstGeom>
              <a:solidFill>
                <a:srgbClr val="EFE9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33"/>
              <p:cNvSpPr txBox="1"/>
              <p:nvPr/>
            </p:nvSpPr>
            <p:spPr>
              <a:xfrm>
                <a:off x="3895725" y="1679694"/>
                <a:ext cx="683062" cy="646331"/>
              </a:xfrm>
              <a:prstGeom prst="rect">
                <a:avLst/>
              </a:prstGeom>
              <a:noFill/>
              <a:effectLst>
                <a:innerShdw blurRad="63500" dist="50800" dir="13500000">
                  <a:prstClr val="black">
                    <a:alpha val="50000"/>
                  </a:prstClr>
                </a:innerShdw>
              </a:effectLst>
            </p:spPr>
            <p:txBody>
              <a:bodyPr wrap="square" rtlCol="0">
                <a:spAutoFit/>
              </a:bodyPr>
              <a:lstStyle/>
              <a:p>
                <a:pPr algn="ctr"/>
                <a:r>
                  <a:rPr lang="en-US" altLang="zh-CN" sz="3600" dirty="0">
                    <a:solidFill>
                      <a:srgbClr val="015823"/>
                    </a:solidFill>
                    <a:latin typeface="Impact" panose="020B0806030902050204" pitchFamily="34" charset="0"/>
                    <a:ea typeface="微软雅黑" panose="020B0503020204020204" pitchFamily="34" charset="-122"/>
                  </a:rPr>
                  <a:t>03</a:t>
                </a:r>
                <a:endParaRPr lang="zh-CN" altLang="en-US" sz="3600" dirty="0">
                  <a:solidFill>
                    <a:srgbClr val="015823"/>
                  </a:solidFill>
                  <a:latin typeface="Impact" panose="020B0806030902050204" pitchFamily="34" charset="0"/>
                  <a:ea typeface="微软雅黑" panose="020B0503020204020204" pitchFamily="34" charset="-122"/>
                </a:endParaRPr>
              </a:p>
            </p:txBody>
          </p:sp>
        </p:grpSp>
        <p:sp>
          <p:nvSpPr>
            <p:cNvPr id="30" name="文本框 29"/>
            <p:cNvSpPr txBox="1"/>
            <p:nvPr/>
          </p:nvSpPr>
          <p:spPr>
            <a:xfrm>
              <a:off x="4727327" y="1608256"/>
              <a:ext cx="5219700" cy="583565"/>
            </a:xfrm>
            <a:prstGeom prst="rect">
              <a:avLst/>
            </a:prstGeom>
            <a:noFill/>
          </p:spPr>
          <p:txBody>
            <a:bodyPr wrap="square" rtlCol="0">
              <a:spAutoFit/>
            </a:bodyPr>
            <a:lstStyle/>
            <a:p>
              <a:r>
                <a:rPr lang="zh-CN" altLang="en-US" sz="1600" dirty="0">
                  <a:latin typeface="微软雅黑" panose="020B0503020204020204" pitchFamily="34" charset="-122"/>
                  <a:ea typeface="微软雅黑" panose="020B0503020204020204" pitchFamily="34" charset="-122"/>
                </a:rPr>
                <a:t>另外，还应说一下女龙船。在过去，许多地方的龙舟竞渡均不许妇女参加，认为妇女接触龙舟很不吉利。</a:t>
              </a:r>
              <a:endParaRPr lang="zh-CN" altLang="en-US" sz="1600" dirty="0">
                <a:latin typeface="微软雅黑" panose="020B0503020204020204" pitchFamily="34" charset="-122"/>
                <a:ea typeface="微软雅黑" panose="020B0503020204020204" pitchFamily="34" charset="-122"/>
              </a:endParaRPr>
            </a:p>
          </p:txBody>
        </p:sp>
        <p:cxnSp>
          <p:nvCxnSpPr>
            <p:cNvPr id="31" name="直接连接符 30"/>
            <p:cNvCxnSpPr/>
            <p:nvPr/>
          </p:nvCxnSpPr>
          <p:spPr>
            <a:xfrm>
              <a:off x="3819525" y="2346444"/>
              <a:ext cx="60480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grpSp>
        <p:nvGrpSpPr>
          <p:cNvPr id="35" name="组合 34"/>
          <p:cNvGrpSpPr/>
          <p:nvPr/>
        </p:nvGrpSpPr>
        <p:grpSpPr>
          <a:xfrm>
            <a:off x="831974" y="4930286"/>
            <a:ext cx="6127502" cy="738188"/>
            <a:chOff x="3819525" y="1608256"/>
            <a:chExt cx="6127502" cy="738188"/>
          </a:xfrm>
        </p:grpSpPr>
        <p:grpSp>
          <p:nvGrpSpPr>
            <p:cNvPr id="36" name="组合 35"/>
            <p:cNvGrpSpPr/>
            <p:nvPr/>
          </p:nvGrpSpPr>
          <p:grpSpPr>
            <a:xfrm>
              <a:off x="3819525" y="1609725"/>
              <a:ext cx="809625" cy="736719"/>
              <a:chOff x="3819525" y="1609725"/>
              <a:chExt cx="809625" cy="736719"/>
            </a:xfrm>
          </p:grpSpPr>
          <p:sp>
            <p:nvSpPr>
              <p:cNvPr id="41" name="矩形 40"/>
              <p:cNvSpPr/>
              <p:nvPr/>
            </p:nvSpPr>
            <p:spPr>
              <a:xfrm>
                <a:off x="3819525" y="1609725"/>
                <a:ext cx="704850" cy="638175"/>
              </a:xfrm>
              <a:prstGeom prst="rect">
                <a:avLst/>
              </a:prstGeom>
              <a:solidFill>
                <a:srgbClr val="0158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3924300" y="1708269"/>
                <a:ext cx="704850" cy="638175"/>
              </a:xfrm>
              <a:prstGeom prst="rect">
                <a:avLst/>
              </a:prstGeom>
              <a:solidFill>
                <a:srgbClr val="EFE9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文本框 42"/>
              <p:cNvSpPr txBox="1"/>
              <p:nvPr/>
            </p:nvSpPr>
            <p:spPr>
              <a:xfrm>
                <a:off x="3895725" y="1679694"/>
                <a:ext cx="683062" cy="646331"/>
              </a:xfrm>
              <a:prstGeom prst="rect">
                <a:avLst/>
              </a:prstGeom>
              <a:noFill/>
              <a:effectLst>
                <a:innerShdw blurRad="63500" dist="50800" dir="13500000">
                  <a:prstClr val="black">
                    <a:alpha val="50000"/>
                  </a:prstClr>
                </a:innerShdw>
              </a:effectLst>
            </p:spPr>
            <p:txBody>
              <a:bodyPr wrap="square" rtlCol="0">
                <a:spAutoFit/>
              </a:bodyPr>
              <a:lstStyle/>
              <a:p>
                <a:pPr algn="ctr"/>
                <a:r>
                  <a:rPr lang="en-US" altLang="zh-CN" sz="3600" dirty="0">
                    <a:solidFill>
                      <a:srgbClr val="015823"/>
                    </a:solidFill>
                    <a:latin typeface="Impact" panose="020B0806030902050204" pitchFamily="34" charset="0"/>
                    <a:ea typeface="微软雅黑" panose="020B0503020204020204" pitchFamily="34" charset="-122"/>
                  </a:rPr>
                  <a:t>04</a:t>
                </a:r>
                <a:endParaRPr lang="zh-CN" altLang="en-US" sz="3600" dirty="0">
                  <a:solidFill>
                    <a:srgbClr val="015823"/>
                  </a:solidFill>
                  <a:latin typeface="Impact" panose="020B0806030902050204" pitchFamily="34" charset="0"/>
                  <a:ea typeface="微软雅黑" panose="020B0503020204020204" pitchFamily="34" charset="-122"/>
                </a:endParaRPr>
              </a:p>
            </p:txBody>
          </p:sp>
        </p:grpSp>
        <p:sp>
          <p:nvSpPr>
            <p:cNvPr id="39" name="文本框 38"/>
            <p:cNvSpPr txBox="1"/>
            <p:nvPr/>
          </p:nvSpPr>
          <p:spPr>
            <a:xfrm>
              <a:off x="4727327" y="1608256"/>
              <a:ext cx="5219700" cy="583565"/>
            </a:xfrm>
            <a:prstGeom prst="rect">
              <a:avLst/>
            </a:prstGeom>
            <a:noFill/>
          </p:spPr>
          <p:txBody>
            <a:bodyPr wrap="square" rtlCol="0">
              <a:spAutoFit/>
            </a:bodyPr>
            <a:lstStyle/>
            <a:p>
              <a:r>
                <a:rPr lang="zh-CN" altLang="en-US" sz="1600" dirty="0">
                  <a:latin typeface="微软雅黑" panose="020B0503020204020204" pitchFamily="34" charset="-122"/>
                  <a:ea typeface="微软雅黑" panose="020B0503020204020204" pitchFamily="34" charset="-122"/>
                </a:rPr>
                <a:t>另外，还应说一下女龙船。在过去，许多地方的龙舟竞渡均不许妇女参加，认为妇女接触龙舟很不吉利。</a:t>
              </a:r>
              <a:endParaRPr lang="zh-CN" altLang="en-US" sz="1600" dirty="0">
                <a:latin typeface="微软雅黑" panose="020B0503020204020204" pitchFamily="34" charset="-122"/>
                <a:ea typeface="微软雅黑" panose="020B0503020204020204" pitchFamily="34" charset="-122"/>
              </a:endParaRPr>
            </a:p>
          </p:txBody>
        </p:sp>
        <p:cxnSp>
          <p:nvCxnSpPr>
            <p:cNvPr id="40" name="直接连接符 39"/>
            <p:cNvCxnSpPr/>
            <p:nvPr/>
          </p:nvCxnSpPr>
          <p:spPr>
            <a:xfrm>
              <a:off x="3819525" y="2346444"/>
              <a:ext cx="60480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pic>
        <p:nvPicPr>
          <p:cNvPr id="47" name="图片 46"/>
          <p:cNvPicPr>
            <a:picLocks noChangeAspect="1"/>
          </p:cNvPicPr>
          <p:nvPr/>
        </p:nvPicPr>
        <p:blipFill rotWithShape="1">
          <a:blip r:embed="rId3" cstate="hqprint"/>
          <a:srcRect l="36271" t="17917" r="36254" b="21250"/>
          <a:stretch>
            <a:fillRect/>
          </a:stretch>
        </p:blipFill>
        <p:spPr>
          <a:xfrm>
            <a:off x="7382562" y="1545200"/>
            <a:ext cx="2665255" cy="4171951"/>
          </a:xfrm>
          <a:prstGeom prst="rect">
            <a:avLst/>
          </a:prstGeom>
        </p:spPr>
      </p:pic>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childTnLst>
                          </p:cTn>
                        </p:par>
                        <p:par>
                          <p:cTn id="12" fill="hold">
                            <p:stCondLst>
                              <p:cond delay="1000"/>
                            </p:stCondLst>
                            <p:childTnLst>
                              <p:par>
                                <p:cTn id="13" presetID="6" presetClass="entr" presetSubtype="16" fill="hold" nodeType="afterEffect">
                                  <p:stCondLst>
                                    <p:cond delay="0"/>
                                  </p:stCondLst>
                                  <p:childTnLst>
                                    <p:set>
                                      <p:cBhvr>
                                        <p:cTn id="14" dur="1" fill="hold">
                                          <p:stCondLst>
                                            <p:cond delay="0"/>
                                          </p:stCondLst>
                                        </p:cTn>
                                        <p:tgtEl>
                                          <p:spTgt spid="48"/>
                                        </p:tgtEl>
                                        <p:attrNameLst>
                                          <p:attrName>style.visibility</p:attrName>
                                        </p:attrNameLst>
                                      </p:cBhvr>
                                      <p:to>
                                        <p:strVal val="visible"/>
                                      </p:to>
                                    </p:set>
                                    <p:animEffect transition="in" filter="circle(in)">
                                      <p:cBhvr>
                                        <p:cTn id="15" dur="2000"/>
                                        <p:tgtEl>
                                          <p:spTgt spid="48"/>
                                        </p:tgtEl>
                                      </p:cBhvr>
                                    </p:animEffect>
                                  </p:childTnLst>
                                </p:cTn>
                              </p:par>
                            </p:childTnLst>
                          </p:cTn>
                        </p:par>
                        <p:par>
                          <p:cTn id="16" fill="hold">
                            <p:stCondLst>
                              <p:cond delay="3000"/>
                            </p:stCondLst>
                            <p:childTnLst>
                              <p:par>
                                <p:cTn id="17" presetID="37" presetClass="entr" presetSubtype="0"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1000"/>
                                        <p:tgtEl>
                                          <p:spTgt spid="17"/>
                                        </p:tgtEl>
                                      </p:cBhvr>
                                    </p:animEffect>
                                    <p:anim calcmode="lin" valueType="num">
                                      <p:cBhvr>
                                        <p:cTn id="20" dur="1000" fill="hold"/>
                                        <p:tgtEl>
                                          <p:spTgt spid="17"/>
                                        </p:tgtEl>
                                        <p:attrNameLst>
                                          <p:attrName>ppt_x</p:attrName>
                                        </p:attrNameLst>
                                      </p:cBhvr>
                                      <p:tavLst>
                                        <p:tav tm="0">
                                          <p:val>
                                            <p:strVal val="#ppt_x"/>
                                          </p:val>
                                        </p:tav>
                                        <p:tav tm="100000">
                                          <p:val>
                                            <p:strVal val="#ppt_x"/>
                                          </p:val>
                                        </p:tav>
                                      </p:tavLst>
                                    </p:anim>
                                    <p:anim calcmode="lin" valueType="num">
                                      <p:cBhvr>
                                        <p:cTn id="21" dur="900" decel="100000" fill="hold"/>
                                        <p:tgtEl>
                                          <p:spTgt spid="17"/>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17"/>
                                        </p:tgtEl>
                                        <p:attrNameLst>
                                          <p:attrName>ppt_y</p:attrName>
                                        </p:attrNameLst>
                                      </p:cBhvr>
                                      <p:tavLst>
                                        <p:tav tm="0">
                                          <p:val>
                                            <p:strVal val="#ppt_y-.03"/>
                                          </p:val>
                                        </p:tav>
                                        <p:tav tm="100000">
                                          <p:val>
                                            <p:strVal val="#ppt_y"/>
                                          </p:val>
                                        </p:tav>
                                      </p:tavLst>
                                    </p:anim>
                                  </p:childTnLst>
                                </p:cTn>
                              </p:par>
                            </p:childTnLst>
                          </p:cTn>
                        </p:par>
                        <p:par>
                          <p:cTn id="23" fill="hold">
                            <p:stCondLst>
                              <p:cond delay="4000"/>
                            </p:stCondLst>
                            <p:childTnLst>
                              <p:par>
                                <p:cTn id="24" presetID="37" presetClass="entr" presetSubtype="0" fill="hold" nodeType="after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1000"/>
                                        <p:tgtEl>
                                          <p:spTgt spid="21"/>
                                        </p:tgtEl>
                                      </p:cBhvr>
                                    </p:animEffect>
                                    <p:anim calcmode="lin" valueType="num">
                                      <p:cBhvr>
                                        <p:cTn id="27" dur="1000" fill="hold"/>
                                        <p:tgtEl>
                                          <p:spTgt spid="21"/>
                                        </p:tgtEl>
                                        <p:attrNameLst>
                                          <p:attrName>ppt_x</p:attrName>
                                        </p:attrNameLst>
                                      </p:cBhvr>
                                      <p:tavLst>
                                        <p:tav tm="0">
                                          <p:val>
                                            <p:strVal val="#ppt_x"/>
                                          </p:val>
                                        </p:tav>
                                        <p:tav tm="100000">
                                          <p:val>
                                            <p:strVal val="#ppt_x"/>
                                          </p:val>
                                        </p:tav>
                                      </p:tavLst>
                                    </p:anim>
                                    <p:anim calcmode="lin" valueType="num">
                                      <p:cBhvr>
                                        <p:cTn id="28" dur="900" decel="100000" fill="hold"/>
                                        <p:tgtEl>
                                          <p:spTgt spid="21"/>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21"/>
                                        </p:tgtEl>
                                        <p:attrNameLst>
                                          <p:attrName>ppt_y</p:attrName>
                                        </p:attrNameLst>
                                      </p:cBhvr>
                                      <p:tavLst>
                                        <p:tav tm="0">
                                          <p:val>
                                            <p:strVal val="#ppt_y-.03"/>
                                          </p:val>
                                        </p:tav>
                                        <p:tav tm="100000">
                                          <p:val>
                                            <p:strVal val="#ppt_y"/>
                                          </p:val>
                                        </p:tav>
                                      </p:tavLst>
                                    </p:anim>
                                  </p:childTnLst>
                                </p:cTn>
                              </p:par>
                            </p:childTnLst>
                          </p:cTn>
                        </p:par>
                        <p:par>
                          <p:cTn id="30" fill="hold">
                            <p:stCondLst>
                              <p:cond delay="5000"/>
                            </p:stCondLst>
                            <p:childTnLst>
                              <p:par>
                                <p:cTn id="31" presetID="37" presetClass="entr" presetSubtype="0" fill="hold" nodeType="after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fade">
                                      <p:cBhvr>
                                        <p:cTn id="33" dur="1000"/>
                                        <p:tgtEl>
                                          <p:spTgt spid="28"/>
                                        </p:tgtEl>
                                      </p:cBhvr>
                                    </p:animEffect>
                                    <p:anim calcmode="lin" valueType="num">
                                      <p:cBhvr>
                                        <p:cTn id="34" dur="1000" fill="hold"/>
                                        <p:tgtEl>
                                          <p:spTgt spid="28"/>
                                        </p:tgtEl>
                                        <p:attrNameLst>
                                          <p:attrName>ppt_x</p:attrName>
                                        </p:attrNameLst>
                                      </p:cBhvr>
                                      <p:tavLst>
                                        <p:tav tm="0">
                                          <p:val>
                                            <p:strVal val="#ppt_x"/>
                                          </p:val>
                                        </p:tav>
                                        <p:tav tm="100000">
                                          <p:val>
                                            <p:strVal val="#ppt_x"/>
                                          </p:val>
                                        </p:tav>
                                      </p:tavLst>
                                    </p:anim>
                                    <p:anim calcmode="lin" valueType="num">
                                      <p:cBhvr>
                                        <p:cTn id="35" dur="900" decel="100000" fill="hold"/>
                                        <p:tgtEl>
                                          <p:spTgt spid="28"/>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28"/>
                                        </p:tgtEl>
                                        <p:attrNameLst>
                                          <p:attrName>ppt_y</p:attrName>
                                        </p:attrNameLst>
                                      </p:cBhvr>
                                      <p:tavLst>
                                        <p:tav tm="0">
                                          <p:val>
                                            <p:strVal val="#ppt_y-.03"/>
                                          </p:val>
                                        </p:tav>
                                        <p:tav tm="100000">
                                          <p:val>
                                            <p:strVal val="#ppt_y"/>
                                          </p:val>
                                        </p:tav>
                                      </p:tavLst>
                                    </p:anim>
                                  </p:childTnLst>
                                </p:cTn>
                              </p:par>
                            </p:childTnLst>
                          </p:cTn>
                        </p:par>
                        <p:par>
                          <p:cTn id="37" fill="hold">
                            <p:stCondLst>
                              <p:cond delay="6000"/>
                            </p:stCondLst>
                            <p:childTnLst>
                              <p:par>
                                <p:cTn id="38" presetID="37" presetClass="entr" presetSubtype="0" fill="hold" nodeType="afterEffect">
                                  <p:stCondLst>
                                    <p:cond delay="0"/>
                                  </p:stCondLst>
                                  <p:childTnLst>
                                    <p:set>
                                      <p:cBhvr>
                                        <p:cTn id="39" dur="1" fill="hold">
                                          <p:stCondLst>
                                            <p:cond delay="0"/>
                                          </p:stCondLst>
                                        </p:cTn>
                                        <p:tgtEl>
                                          <p:spTgt spid="35"/>
                                        </p:tgtEl>
                                        <p:attrNameLst>
                                          <p:attrName>style.visibility</p:attrName>
                                        </p:attrNameLst>
                                      </p:cBhvr>
                                      <p:to>
                                        <p:strVal val="visible"/>
                                      </p:to>
                                    </p:set>
                                    <p:animEffect transition="in" filter="fade">
                                      <p:cBhvr>
                                        <p:cTn id="40" dur="1000"/>
                                        <p:tgtEl>
                                          <p:spTgt spid="35"/>
                                        </p:tgtEl>
                                      </p:cBhvr>
                                    </p:animEffect>
                                    <p:anim calcmode="lin" valueType="num">
                                      <p:cBhvr>
                                        <p:cTn id="41" dur="1000" fill="hold"/>
                                        <p:tgtEl>
                                          <p:spTgt spid="35"/>
                                        </p:tgtEl>
                                        <p:attrNameLst>
                                          <p:attrName>ppt_x</p:attrName>
                                        </p:attrNameLst>
                                      </p:cBhvr>
                                      <p:tavLst>
                                        <p:tav tm="0">
                                          <p:val>
                                            <p:strVal val="#ppt_x"/>
                                          </p:val>
                                        </p:tav>
                                        <p:tav tm="100000">
                                          <p:val>
                                            <p:strVal val="#ppt_x"/>
                                          </p:val>
                                        </p:tav>
                                      </p:tavLst>
                                    </p:anim>
                                    <p:anim calcmode="lin" valueType="num">
                                      <p:cBhvr>
                                        <p:cTn id="42" dur="900" decel="100000" fill="hold"/>
                                        <p:tgtEl>
                                          <p:spTgt spid="35"/>
                                        </p:tgtEl>
                                        <p:attrNameLst>
                                          <p:attrName>ppt_y</p:attrName>
                                        </p:attrNameLst>
                                      </p:cBhvr>
                                      <p:tavLst>
                                        <p:tav tm="0">
                                          <p:val>
                                            <p:strVal val="#ppt_y+1"/>
                                          </p:val>
                                        </p:tav>
                                        <p:tav tm="100000">
                                          <p:val>
                                            <p:strVal val="#ppt_y-.03"/>
                                          </p:val>
                                        </p:tav>
                                      </p:tavLst>
                                    </p:anim>
                                    <p:anim calcmode="lin" valueType="num">
                                      <p:cBhvr>
                                        <p:cTn id="43" dur="100" accel="100000" fill="hold">
                                          <p:stCondLst>
                                            <p:cond delay="900"/>
                                          </p:stCondLst>
                                        </p:cTn>
                                        <p:tgtEl>
                                          <p:spTgt spid="35"/>
                                        </p:tgtEl>
                                        <p:attrNameLst>
                                          <p:attrName>ppt_y</p:attrName>
                                        </p:attrNameLst>
                                      </p:cBhvr>
                                      <p:tavLst>
                                        <p:tav tm="0">
                                          <p:val>
                                            <p:strVal val="#ppt_y-.03"/>
                                          </p:val>
                                        </p:tav>
                                        <p:tav tm="100000">
                                          <p:val>
                                            <p:strVal val="#ppt_y"/>
                                          </p:val>
                                        </p:tav>
                                      </p:tavLst>
                                    </p:anim>
                                  </p:childTnLst>
                                </p:cTn>
                              </p:par>
                            </p:childTnLst>
                          </p:cTn>
                        </p:par>
                        <p:par>
                          <p:cTn id="44" fill="hold">
                            <p:stCondLst>
                              <p:cond delay="7000"/>
                            </p:stCondLst>
                            <p:childTnLst>
                              <p:par>
                                <p:cTn id="45" presetID="42" presetClass="entr" presetSubtype="0" fill="hold" nodeType="afterEffect">
                                  <p:stCondLst>
                                    <p:cond delay="0"/>
                                  </p:stCondLst>
                                  <p:childTnLst>
                                    <p:set>
                                      <p:cBhvr>
                                        <p:cTn id="46" dur="1" fill="hold">
                                          <p:stCondLst>
                                            <p:cond delay="0"/>
                                          </p:stCondLst>
                                        </p:cTn>
                                        <p:tgtEl>
                                          <p:spTgt spid="47"/>
                                        </p:tgtEl>
                                        <p:attrNameLst>
                                          <p:attrName>style.visibility</p:attrName>
                                        </p:attrNameLst>
                                      </p:cBhvr>
                                      <p:to>
                                        <p:strVal val="visible"/>
                                      </p:to>
                                    </p:set>
                                    <p:animEffect transition="in" filter="fade">
                                      <p:cBhvr>
                                        <p:cTn id="47" dur="1000"/>
                                        <p:tgtEl>
                                          <p:spTgt spid="47"/>
                                        </p:tgtEl>
                                      </p:cBhvr>
                                    </p:animEffect>
                                    <p:anim calcmode="lin" valueType="num">
                                      <p:cBhvr>
                                        <p:cTn id="48" dur="1000" fill="hold"/>
                                        <p:tgtEl>
                                          <p:spTgt spid="47"/>
                                        </p:tgtEl>
                                        <p:attrNameLst>
                                          <p:attrName>ppt_x</p:attrName>
                                        </p:attrNameLst>
                                      </p:cBhvr>
                                      <p:tavLst>
                                        <p:tav tm="0">
                                          <p:val>
                                            <p:strVal val="#ppt_x"/>
                                          </p:val>
                                        </p:tav>
                                        <p:tav tm="100000">
                                          <p:val>
                                            <p:strVal val="#ppt_x"/>
                                          </p:val>
                                        </p:tav>
                                      </p:tavLst>
                                    </p:anim>
                                    <p:anim calcmode="lin" valueType="num">
                                      <p:cBhvr>
                                        <p:cTn id="49"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6858000"/>
          </a:xfrm>
          <a:prstGeom prst="rect">
            <a:avLst/>
          </a:prstGeom>
          <a:solidFill>
            <a:srgbClr val="0158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0" y="1104900"/>
            <a:ext cx="12192000" cy="419100"/>
          </a:xfrm>
          <a:prstGeom prst="rect">
            <a:avLst/>
          </a:prstGeom>
          <a:solidFill>
            <a:srgbClr val="015823"/>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1"/>
          <a:stretch>
            <a:fillRect/>
          </a:stretch>
        </p:blipFill>
        <p:spPr>
          <a:xfrm>
            <a:off x="0" y="1514743"/>
            <a:ext cx="12192000" cy="3810000"/>
          </a:xfrm>
          <a:prstGeom prst="rect">
            <a:avLst/>
          </a:prstGeom>
        </p:spPr>
      </p:pic>
      <p:sp>
        <p:nvSpPr>
          <p:cNvPr id="6" name="矩形 5"/>
          <p:cNvSpPr/>
          <p:nvPr/>
        </p:nvSpPr>
        <p:spPr>
          <a:xfrm>
            <a:off x="0" y="5334000"/>
            <a:ext cx="12192000" cy="419100"/>
          </a:xfrm>
          <a:prstGeom prst="rect">
            <a:avLst/>
          </a:prstGeom>
          <a:solidFill>
            <a:srgbClr val="015823"/>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p:cNvPicPr>
            <a:picLocks noChangeAspect="1"/>
          </p:cNvPicPr>
          <p:nvPr/>
        </p:nvPicPr>
        <p:blipFill>
          <a:blip r:embed="rId2" cstate="hqprint"/>
          <a:stretch>
            <a:fillRect/>
          </a:stretch>
        </p:blipFill>
        <p:spPr>
          <a:xfrm>
            <a:off x="2125186" y="2628900"/>
            <a:ext cx="1553586" cy="1700213"/>
          </a:xfrm>
          <a:prstGeom prst="rect">
            <a:avLst/>
          </a:prstGeom>
        </p:spPr>
      </p:pic>
      <p:sp>
        <p:nvSpPr>
          <p:cNvPr id="13" name="文本框 12"/>
          <p:cNvSpPr txBox="1"/>
          <p:nvPr/>
        </p:nvSpPr>
        <p:spPr>
          <a:xfrm>
            <a:off x="2650998" y="2971174"/>
            <a:ext cx="1123950" cy="1014730"/>
          </a:xfrm>
          <a:prstGeom prst="rect">
            <a:avLst/>
          </a:prstGeom>
          <a:noFill/>
        </p:spPr>
        <p:txBody>
          <a:bodyPr wrap="square" rtlCol="0">
            <a:spAutoFit/>
          </a:bodyPr>
          <a:lstStyle/>
          <a:p>
            <a:r>
              <a:rPr lang="zh-CN" altLang="en-US" sz="6000" b="1" dirty="0">
                <a:solidFill>
                  <a:srgbClr val="373737"/>
                </a:solidFill>
                <a:latin typeface="方正特雅宋简" panose="02000000000000000000" charset="-122"/>
                <a:ea typeface="方正特雅宋简" panose="02000000000000000000" charset="-122"/>
              </a:rPr>
              <a:t>叁</a:t>
            </a:r>
            <a:endParaRPr lang="zh-CN" altLang="en-US" sz="6000" b="1" dirty="0">
              <a:solidFill>
                <a:srgbClr val="373737"/>
              </a:solidFill>
              <a:latin typeface="方正特雅宋简" panose="02000000000000000000" charset="-122"/>
              <a:ea typeface="方正特雅宋简" panose="02000000000000000000" charset="-122"/>
            </a:endParaRPr>
          </a:p>
        </p:txBody>
      </p:sp>
      <p:sp>
        <p:nvSpPr>
          <p:cNvPr id="14" name="文本框 13"/>
          <p:cNvSpPr txBox="1"/>
          <p:nvPr/>
        </p:nvSpPr>
        <p:spPr>
          <a:xfrm>
            <a:off x="4145312" y="3479005"/>
            <a:ext cx="4581308" cy="1323439"/>
          </a:xfrm>
          <a:prstGeom prst="rect">
            <a:avLst/>
          </a:prstGeom>
          <a:noFill/>
        </p:spPr>
        <p:txBody>
          <a:bodyPr wrap="square" rtlCol="0">
            <a:spAutoFit/>
          </a:bodyPr>
          <a:lstStyle/>
          <a:p>
            <a:r>
              <a:rPr lang="zh-CN" altLang="en-US" sz="8000" b="1" dirty="0">
                <a:solidFill>
                  <a:srgbClr val="373737"/>
                </a:solidFill>
                <a:latin typeface="方正特雅宋简" panose="02000000000000000000" charset="-122"/>
                <a:ea typeface="方正特雅宋简" panose="02000000000000000000" charset="-122"/>
              </a:rPr>
              <a:t>活动实施</a:t>
            </a:r>
            <a:endParaRPr lang="zh-CN" altLang="en-US" sz="8000" b="1" dirty="0">
              <a:solidFill>
                <a:srgbClr val="373737"/>
              </a:solidFill>
              <a:latin typeface="方正特雅宋简" panose="02000000000000000000" charset="-122"/>
              <a:ea typeface="方正特雅宋简" panose="02000000000000000000" charset="-122"/>
            </a:endParaRPr>
          </a:p>
        </p:txBody>
      </p:sp>
      <p:pic>
        <p:nvPicPr>
          <p:cNvPr id="10" name="图片 9"/>
          <p:cNvPicPr>
            <a:picLocks noChangeAspect="1"/>
          </p:cNvPicPr>
          <p:nvPr/>
        </p:nvPicPr>
        <p:blipFill>
          <a:blip r:embed="rId3" cstate="hqprint"/>
          <a:stretch>
            <a:fillRect/>
          </a:stretch>
        </p:blipFill>
        <p:spPr>
          <a:xfrm>
            <a:off x="4292462" y="0"/>
            <a:ext cx="3565199" cy="27726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p:tgtEl>
                                          <p:spTgt spid="10"/>
                                        </p:tgtEl>
                                        <p:attrNameLst>
                                          <p:attrName>ppt_y</p:attrName>
                                        </p:attrNameLst>
                                      </p:cBhvr>
                                      <p:tavLst>
                                        <p:tav tm="0">
                                          <p:val>
                                            <p:strVal val="#ppt_y-#ppt_h*1.125000"/>
                                          </p:val>
                                        </p:tav>
                                        <p:tav tm="100000">
                                          <p:val>
                                            <p:strVal val="#ppt_y"/>
                                          </p:val>
                                        </p:tav>
                                      </p:tavLst>
                                    </p:anim>
                                    <p:animEffect transition="in" filter="wipe(down)">
                                      <p:cBhvr>
                                        <p:cTn id="8" dur="500"/>
                                        <p:tgtEl>
                                          <p:spTgt spid="10"/>
                                        </p:tgtEl>
                                      </p:cBhvr>
                                    </p:animEffect>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left)">
                                      <p:cBhvr>
                                        <p:cTn id="16" dur="500"/>
                                        <p:tgtEl>
                                          <p:spTgt spid="12"/>
                                        </p:tgtEl>
                                      </p:cBhvr>
                                    </p:animEffect>
                                  </p:childTnLst>
                                </p:cTn>
                              </p:par>
                            </p:childTnLst>
                          </p:cTn>
                        </p:par>
                        <p:par>
                          <p:cTn id="17" fill="hold">
                            <p:stCondLst>
                              <p:cond delay="1500"/>
                            </p:stCondLst>
                            <p:childTnLst>
                              <p:par>
                                <p:cTn id="18" presetID="53" presetClass="entr" presetSubtype="16" fill="hold" grpId="0" nodeType="afterEffect">
                                  <p:stCondLst>
                                    <p:cond delay="0"/>
                                  </p:stCondLst>
                                  <p:iterate type="lt">
                                    <p:tmPct val="0"/>
                                  </p:iterate>
                                  <p:childTnLst>
                                    <p:set>
                                      <p:cBhvr>
                                        <p:cTn id="19" dur="1" fill="hold">
                                          <p:stCondLst>
                                            <p:cond delay="0"/>
                                          </p:stCondLst>
                                        </p:cTn>
                                        <p:tgtEl>
                                          <p:spTgt spid="14"/>
                                        </p:tgtEl>
                                        <p:attrNameLst>
                                          <p:attrName>style.visibility</p:attrName>
                                        </p:attrNameLst>
                                      </p:cBhvr>
                                      <p:to>
                                        <p:strVal val="visible"/>
                                      </p:to>
                                    </p:set>
                                    <p:anim calcmode="lin" valueType="num">
                                      <p:cBhvr>
                                        <p:cTn id="20" dur="1000" fill="hold"/>
                                        <p:tgtEl>
                                          <p:spTgt spid="14"/>
                                        </p:tgtEl>
                                        <p:attrNameLst>
                                          <p:attrName>ppt_w</p:attrName>
                                        </p:attrNameLst>
                                      </p:cBhvr>
                                      <p:tavLst>
                                        <p:tav tm="0">
                                          <p:val>
                                            <p:fltVal val="0"/>
                                          </p:val>
                                        </p:tav>
                                        <p:tav tm="100000">
                                          <p:val>
                                            <p:strVal val="#ppt_w"/>
                                          </p:val>
                                        </p:tav>
                                      </p:tavLst>
                                    </p:anim>
                                    <p:anim calcmode="lin" valueType="num">
                                      <p:cBhvr>
                                        <p:cTn id="21" dur="1000" fill="hold"/>
                                        <p:tgtEl>
                                          <p:spTgt spid="14"/>
                                        </p:tgtEl>
                                        <p:attrNameLst>
                                          <p:attrName>ppt_h</p:attrName>
                                        </p:attrNameLst>
                                      </p:cBhvr>
                                      <p:tavLst>
                                        <p:tav tm="0">
                                          <p:val>
                                            <p:fltVal val="0"/>
                                          </p:val>
                                        </p:tav>
                                        <p:tav tm="100000">
                                          <p:val>
                                            <p:strVal val="#ppt_h"/>
                                          </p:val>
                                        </p:tav>
                                      </p:tavLst>
                                    </p:anim>
                                    <p:animEffect transition="in" filter="fade">
                                      <p:cBhvr>
                                        <p:cTn id="22" dur="1000"/>
                                        <p:tgtEl>
                                          <p:spTgt spid="14"/>
                                        </p:tgtEl>
                                      </p:cBhvr>
                                    </p:animEffect>
                                  </p:childTnLst>
                                </p:cTn>
                              </p:par>
                              <p:par>
                                <p:cTn id="23" presetID="34" presetClass="emph" presetSubtype="0" fill="hold" grpId="1" nodeType="withEffect">
                                  <p:stCondLst>
                                    <p:cond delay="0"/>
                                  </p:stCondLst>
                                  <p:iterate type="lt">
                                    <p:tmPct val="10000"/>
                                  </p:iterate>
                                  <p:childTnLst>
                                    <p:animMotion origin="layout" path="M -4.58333E-6 -3.7037E-6 L -4.58333E-6 -0.07222 " pathEditMode="relative" rAng="0" ptsTypes="AA">
                                      <p:cBhvr>
                                        <p:cTn id="24" dur="500" accel="50000" decel="50000" autoRev="1" fill="hold">
                                          <p:stCondLst>
                                            <p:cond delay="0"/>
                                          </p:stCondLst>
                                        </p:cTn>
                                        <p:tgtEl>
                                          <p:spTgt spid="14"/>
                                        </p:tgtEl>
                                        <p:attrNameLst>
                                          <p:attrName>ppt_x</p:attrName>
                                          <p:attrName>ppt_y</p:attrName>
                                        </p:attrNameLst>
                                      </p:cBhvr>
                                      <p:rCtr x="0" y="-3611"/>
                                    </p:animMotion>
                                    <p:animRot by="1500000">
                                      <p:cBhvr>
                                        <p:cTn id="25" dur="250" fill="hold">
                                          <p:stCondLst>
                                            <p:cond delay="0"/>
                                          </p:stCondLst>
                                        </p:cTn>
                                        <p:tgtEl>
                                          <p:spTgt spid="14"/>
                                        </p:tgtEl>
                                        <p:attrNameLst>
                                          <p:attrName>r</p:attrName>
                                        </p:attrNameLst>
                                      </p:cBhvr>
                                    </p:animRot>
                                    <p:animRot by="-1500000">
                                      <p:cBhvr>
                                        <p:cTn id="26" dur="250" fill="hold">
                                          <p:stCondLst>
                                            <p:cond delay="250"/>
                                          </p:stCondLst>
                                        </p:cTn>
                                        <p:tgtEl>
                                          <p:spTgt spid="14"/>
                                        </p:tgtEl>
                                        <p:attrNameLst>
                                          <p:attrName>r</p:attrName>
                                        </p:attrNameLst>
                                      </p:cBhvr>
                                    </p:animRot>
                                    <p:animRot by="-1500000">
                                      <p:cBhvr>
                                        <p:cTn id="27" dur="250" fill="hold">
                                          <p:stCondLst>
                                            <p:cond delay="500"/>
                                          </p:stCondLst>
                                        </p:cTn>
                                        <p:tgtEl>
                                          <p:spTgt spid="14"/>
                                        </p:tgtEl>
                                        <p:attrNameLst>
                                          <p:attrName>r</p:attrName>
                                        </p:attrNameLst>
                                      </p:cBhvr>
                                    </p:animRot>
                                    <p:animRot by="1500000">
                                      <p:cBhvr>
                                        <p:cTn id="28" dur="250" fill="hold">
                                          <p:stCondLst>
                                            <p:cond delay="750"/>
                                          </p:stCondLst>
                                        </p:cTn>
                                        <p:tgtEl>
                                          <p:spTgt spid="1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4" grpId="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0" y="0"/>
            <a:ext cx="12192000" cy="6858000"/>
          </a:xfrm>
          <a:prstGeom prst="rect">
            <a:avLst/>
          </a:prstGeom>
        </p:spPr>
      </p:pic>
      <p:sp>
        <p:nvSpPr>
          <p:cNvPr id="4" name="矩形 3"/>
          <p:cNvSpPr/>
          <p:nvPr/>
        </p:nvSpPr>
        <p:spPr>
          <a:xfrm>
            <a:off x="0" y="379563"/>
            <a:ext cx="12192000" cy="6098876"/>
          </a:xfrm>
          <a:prstGeom prst="rect">
            <a:avLst/>
          </a:prstGeom>
          <a:solidFill>
            <a:srgbClr val="EFE9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2"/>
          <a:stretch>
            <a:fillRect/>
          </a:stretch>
        </p:blipFill>
        <p:spPr>
          <a:xfrm>
            <a:off x="10194866" y="0"/>
            <a:ext cx="1997134" cy="6858000"/>
          </a:xfrm>
          <a:prstGeom prst="rect">
            <a:avLst/>
          </a:prstGeom>
        </p:spPr>
      </p:pic>
      <p:sp>
        <p:nvSpPr>
          <p:cNvPr id="12" name="文本框 11"/>
          <p:cNvSpPr txBox="1"/>
          <p:nvPr/>
        </p:nvSpPr>
        <p:spPr>
          <a:xfrm>
            <a:off x="118872" y="557784"/>
            <a:ext cx="2148840" cy="400110"/>
          </a:xfrm>
          <a:prstGeom prst="rect">
            <a:avLst/>
          </a:prstGeom>
          <a:noFill/>
        </p:spPr>
        <p:txBody>
          <a:bodyPr wrap="square" rtlCol="0">
            <a:spAutoFit/>
          </a:bodyPr>
          <a:lstStyle/>
          <a:p>
            <a:r>
              <a:rPr lang="zh-CN" altLang="en-US" sz="1400" dirty="0">
                <a:solidFill>
                  <a:srgbClr val="015823"/>
                </a:solidFill>
                <a:latin typeface="微软雅黑" panose="020B0503020204020204" pitchFamily="34" charset="-122"/>
                <a:ea typeface="微软雅黑" panose="020B0503020204020204" pitchFamily="34" charset="-122"/>
              </a:rPr>
              <a:t>第一章  </a:t>
            </a:r>
            <a:r>
              <a:rPr lang="zh-CN" altLang="en-US" sz="2000" b="1" dirty="0">
                <a:solidFill>
                  <a:srgbClr val="015823"/>
                </a:solidFill>
                <a:latin typeface="微软雅黑" panose="020B0503020204020204" pitchFamily="34" charset="-122"/>
                <a:ea typeface="微软雅黑" panose="020B0503020204020204" pitchFamily="34" charset="-122"/>
              </a:rPr>
              <a:t>活动流程</a:t>
            </a:r>
            <a:endParaRPr lang="zh-CN" altLang="en-US" sz="2000" b="1" dirty="0">
              <a:solidFill>
                <a:srgbClr val="015823"/>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0" y="977188"/>
            <a:ext cx="1944000" cy="0"/>
          </a:xfrm>
          <a:prstGeom prst="line">
            <a:avLst/>
          </a:prstGeom>
          <a:ln>
            <a:solidFill>
              <a:srgbClr val="015823"/>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52400" y="1034338"/>
            <a:ext cx="1944000" cy="0"/>
          </a:xfrm>
          <a:prstGeom prst="line">
            <a:avLst/>
          </a:prstGeom>
          <a:ln>
            <a:solidFill>
              <a:srgbClr val="015823"/>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4391025" y="977188"/>
            <a:ext cx="0" cy="5501251"/>
          </a:xfrm>
          <a:prstGeom prst="line">
            <a:avLst/>
          </a:prstGeom>
          <a:ln>
            <a:solidFill>
              <a:srgbClr val="009128"/>
            </a:solidFill>
          </a:ln>
        </p:spPr>
        <p:style>
          <a:lnRef idx="1">
            <a:schemeClr val="accent1"/>
          </a:lnRef>
          <a:fillRef idx="0">
            <a:schemeClr val="accent1"/>
          </a:fillRef>
          <a:effectRef idx="0">
            <a:schemeClr val="accent1"/>
          </a:effectRef>
          <a:fontRef idx="minor">
            <a:schemeClr val="tx1"/>
          </a:fontRef>
        </p:style>
      </p:cxnSp>
      <p:pic>
        <p:nvPicPr>
          <p:cNvPr id="5" name="图片 4"/>
          <p:cNvPicPr>
            <a:picLocks noChangeAspect="1"/>
          </p:cNvPicPr>
          <p:nvPr/>
        </p:nvPicPr>
        <p:blipFill>
          <a:blip r:embed="rId3"/>
          <a:stretch>
            <a:fillRect/>
          </a:stretch>
        </p:blipFill>
        <p:spPr>
          <a:xfrm>
            <a:off x="0" y="1136115"/>
            <a:ext cx="5140149" cy="5140149"/>
          </a:xfrm>
          <a:prstGeom prst="rect">
            <a:avLst/>
          </a:prstGeom>
        </p:spPr>
      </p:pic>
      <p:grpSp>
        <p:nvGrpSpPr>
          <p:cNvPr id="29" name="组合 28"/>
          <p:cNvGrpSpPr/>
          <p:nvPr/>
        </p:nvGrpSpPr>
        <p:grpSpPr>
          <a:xfrm>
            <a:off x="639673" y="4166559"/>
            <a:ext cx="1107238" cy="1086928"/>
            <a:chOff x="639673" y="4166559"/>
            <a:chExt cx="1107238" cy="1086928"/>
          </a:xfrm>
        </p:grpSpPr>
        <p:sp>
          <p:nvSpPr>
            <p:cNvPr id="6" name="椭圆 5"/>
            <p:cNvSpPr/>
            <p:nvPr/>
          </p:nvSpPr>
          <p:spPr>
            <a:xfrm>
              <a:off x="639673" y="4166559"/>
              <a:ext cx="1107238" cy="1086928"/>
            </a:xfrm>
            <a:prstGeom prst="ellipse">
              <a:avLst/>
            </a:prstGeom>
            <a:solidFill>
              <a:srgbClr val="EFE9CF"/>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918807" y="4232969"/>
              <a:ext cx="808127" cy="953135"/>
            </a:xfrm>
            <a:prstGeom prst="rect">
              <a:avLst/>
            </a:prstGeom>
            <a:noFill/>
          </p:spPr>
          <p:txBody>
            <a:bodyPr wrap="square" rtlCol="0">
              <a:spAutoFit/>
            </a:bodyPr>
            <a:lstStyle/>
            <a:p>
              <a:r>
                <a:rPr lang="zh-CN" altLang="en-US" sz="2800" dirty="0">
                  <a:solidFill>
                    <a:srgbClr val="015823"/>
                  </a:solidFill>
                  <a:latin typeface="方正特雅宋简" panose="02000000000000000000" charset="-122"/>
                  <a:ea typeface="方正特雅宋简" panose="02000000000000000000" charset="-122"/>
                </a:rPr>
                <a:t>开始</a:t>
              </a:r>
              <a:endParaRPr lang="zh-CN" altLang="en-US" sz="2800" dirty="0">
                <a:solidFill>
                  <a:srgbClr val="015823"/>
                </a:solidFill>
                <a:latin typeface="方正特雅宋简" panose="02000000000000000000" charset="-122"/>
                <a:ea typeface="方正特雅宋简" panose="02000000000000000000" charset="-122"/>
              </a:endParaRPr>
            </a:p>
          </p:txBody>
        </p:sp>
      </p:grpSp>
      <p:grpSp>
        <p:nvGrpSpPr>
          <p:cNvPr id="15" name="组合 14"/>
          <p:cNvGrpSpPr/>
          <p:nvPr/>
        </p:nvGrpSpPr>
        <p:grpSpPr>
          <a:xfrm>
            <a:off x="4436345" y="976944"/>
            <a:ext cx="935755" cy="470856"/>
            <a:chOff x="4436345" y="976944"/>
            <a:chExt cx="935755" cy="470856"/>
          </a:xfrm>
        </p:grpSpPr>
        <p:sp>
          <p:nvSpPr>
            <p:cNvPr id="10" name="矩形 9"/>
            <p:cNvSpPr/>
            <p:nvPr/>
          </p:nvSpPr>
          <p:spPr>
            <a:xfrm>
              <a:off x="4436345" y="976944"/>
              <a:ext cx="935755" cy="470856"/>
            </a:xfrm>
            <a:prstGeom prst="rect">
              <a:avLst/>
            </a:prstGeom>
            <a:solidFill>
              <a:srgbClr val="015823"/>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4543424" y="1024813"/>
              <a:ext cx="749125" cy="369332"/>
            </a:xfrm>
            <a:prstGeom prst="rect">
              <a:avLst/>
            </a:prstGeom>
            <a:noFill/>
          </p:spPr>
          <p:txBody>
            <a:bodyPr wrap="square" rtlCol="0">
              <a:spAutoFit/>
            </a:bodyPr>
            <a:lstStyle/>
            <a:p>
              <a:pPr algn="ctr"/>
              <a:r>
                <a:rPr lang="en-US" altLang="zh-CN" dirty="0">
                  <a:solidFill>
                    <a:srgbClr val="EFE9CF"/>
                  </a:solidFill>
                  <a:latin typeface="Impact" panose="020B0806030902050204" pitchFamily="34" charset="0"/>
                </a:rPr>
                <a:t>17:30</a:t>
              </a:r>
              <a:endParaRPr lang="zh-CN" altLang="en-US" dirty="0">
                <a:solidFill>
                  <a:srgbClr val="EFE9CF"/>
                </a:solidFill>
                <a:latin typeface="Impact" panose="020B0806030902050204" pitchFamily="34" charset="0"/>
              </a:endParaRPr>
            </a:p>
          </p:txBody>
        </p:sp>
      </p:grpSp>
      <p:sp>
        <p:nvSpPr>
          <p:cNvPr id="16" name="文本框 15"/>
          <p:cNvSpPr txBox="1"/>
          <p:nvPr/>
        </p:nvSpPr>
        <p:spPr>
          <a:xfrm>
            <a:off x="4711523" y="1572366"/>
            <a:ext cx="5994577" cy="583565"/>
          </a:xfrm>
          <a:prstGeom prst="rect">
            <a:avLst/>
          </a:prstGeom>
          <a:noFill/>
        </p:spPr>
        <p:txBody>
          <a:bodyPr wrap="square" rtlCol="0">
            <a:spAutoFit/>
          </a:bodyPr>
          <a:lstStyle/>
          <a:p>
            <a:r>
              <a:rPr lang="zh-CN" altLang="en-US" sz="1600" dirty="0">
                <a:latin typeface="微软雅黑" panose="020B0503020204020204" pitchFamily="34" charset="-122"/>
                <a:ea typeface="微软雅黑" panose="020B0503020204020204" pitchFamily="34" charset="-122"/>
              </a:rPr>
              <a:t>与春节有舞龙也有舞凤一样，端午有龙舟也有凤舟。凤舟的来源如上述，是源于远古的鸟舟、鷁舟。</a:t>
            </a:r>
            <a:endParaRPr lang="zh-CN" altLang="en-US" sz="1600" dirty="0">
              <a:latin typeface="微软雅黑" panose="020B0503020204020204" pitchFamily="34" charset="-122"/>
              <a:ea typeface="微软雅黑" panose="020B0503020204020204" pitchFamily="34" charset="-122"/>
            </a:endParaRPr>
          </a:p>
        </p:txBody>
      </p:sp>
      <p:grpSp>
        <p:nvGrpSpPr>
          <p:cNvPr id="17" name="组合 16"/>
          <p:cNvGrpSpPr/>
          <p:nvPr/>
        </p:nvGrpSpPr>
        <p:grpSpPr>
          <a:xfrm>
            <a:off x="4440583" y="2293130"/>
            <a:ext cx="935755" cy="470856"/>
            <a:chOff x="4436345" y="976944"/>
            <a:chExt cx="935755" cy="470856"/>
          </a:xfrm>
        </p:grpSpPr>
        <p:sp>
          <p:nvSpPr>
            <p:cNvPr id="18" name="矩形 17"/>
            <p:cNvSpPr/>
            <p:nvPr/>
          </p:nvSpPr>
          <p:spPr>
            <a:xfrm>
              <a:off x="4436345" y="976944"/>
              <a:ext cx="935755" cy="470856"/>
            </a:xfrm>
            <a:prstGeom prst="rect">
              <a:avLst/>
            </a:prstGeom>
            <a:solidFill>
              <a:srgbClr val="015823"/>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4543424" y="1024813"/>
              <a:ext cx="749125" cy="369332"/>
            </a:xfrm>
            <a:prstGeom prst="rect">
              <a:avLst/>
            </a:prstGeom>
            <a:noFill/>
          </p:spPr>
          <p:txBody>
            <a:bodyPr wrap="square" rtlCol="0">
              <a:spAutoFit/>
            </a:bodyPr>
            <a:lstStyle/>
            <a:p>
              <a:pPr algn="ctr"/>
              <a:r>
                <a:rPr lang="en-US" altLang="zh-CN" dirty="0">
                  <a:solidFill>
                    <a:srgbClr val="EFE9CF"/>
                  </a:solidFill>
                  <a:latin typeface="Impact" panose="020B0806030902050204" pitchFamily="34" charset="0"/>
                </a:rPr>
                <a:t>17:35</a:t>
              </a:r>
              <a:endParaRPr lang="zh-CN" altLang="en-US" dirty="0">
                <a:solidFill>
                  <a:srgbClr val="EFE9CF"/>
                </a:solidFill>
                <a:latin typeface="Impact" panose="020B0806030902050204" pitchFamily="34" charset="0"/>
              </a:endParaRPr>
            </a:p>
          </p:txBody>
        </p:sp>
      </p:grpSp>
      <p:grpSp>
        <p:nvGrpSpPr>
          <p:cNvPr id="20" name="组合 19"/>
          <p:cNvGrpSpPr/>
          <p:nvPr/>
        </p:nvGrpSpPr>
        <p:grpSpPr>
          <a:xfrm>
            <a:off x="4450108" y="3564276"/>
            <a:ext cx="935755" cy="470856"/>
            <a:chOff x="4436345" y="976944"/>
            <a:chExt cx="935755" cy="470856"/>
          </a:xfrm>
        </p:grpSpPr>
        <p:sp>
          <p:nvSpPr>
            <p:cNvPr id="21" name="矩形 20"/>
            <p:cNvSpPr/>
            <p:nvPr/>
          </p:nvSpPr>
          <p:spPr>
            <a:xfrm>
              <a:off x="4436345" y="976944"/>
              <a:ext cx="935755" cy="470856"/>
            </a:xfrm>
            <a:prstGeom prst="rect">
              <a:avLst/>
            </a:prstGeom>
            <a:solidFill>
              <a:srgbClr val="015823"/>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4543424" y="1024813"/>
              <a:ext cx="749125" cy="369332"/>
            </a:xfrm>
            <a:prstGeom prst="rect">
              <a:avLst/>
            </a:prstGeom>
            <a:noFill/>
          </p:spPr>
          <p:txBody>
            <a:bodyPr wrap="square" rtlCol="0">
              <a:spAutoFit/>
            </a:bodyPr>
            <a:lstStyle/>
            <a:p>
              <a:pPr algn="ctr"/>
              <a:r>
                <a:rPr lang="en-US" altLang="zh-CN" dirty="0">
                  <a:solidFill>
                    <a:srgbClr val="EFE9CF"/>
                  </a:solidFill>
                  <a:latin typeface="Impact" panose="020B0806030902050204" pitchFamily="34" charset="0"/>
                </a:rPr>
                <a:t>17:50</a:t>
              </a:r>
              <a:endParaRPr lang="zh-CN" altLang="en-US" dirty="0">
                <a:solidFill>
                  <a:srgbClr val="EFE9CF"/>
                </a:solidFill>
                <a:latin typeface="Impact" panose="020B0806030902050204" pitchFamily="34" charset="0"/>
              </a:endParaRPr>
            </a:p>
          </p:txBody>
        </p:sp>
      </p:grpSp>
      <p:grpSp>
        <p:nvGrpSpPr>
          <p:cNvPr id="23" name="组合 22"/>
          <p:cNvGrpSpPr/>
          <p:nvPr/>
        </p:nvGrpSpPr>
        <p:grpSpPr>
          <a:xfrm>
            <a:off x="4447732" y="4857111"/>
            <a:ext cx="935755" cy="470856"/>
            <a:chOff x="4436345" y="976944"/>
            <a:chExt cx="935755" cy="470856"/>
          </a:xfrm>
        </p:grpSpPr>
        <p:sp>
          <p:nvSpPr>
            <p:cNvPr id="24" name="矩形 23"/>
            <p:cNvSpPr/>
            <p:nvPr/>
          </p:nvSpPr>
          <p:spPr>
            <a:xfrm>
              <a:off x="4436345" y="976944"/>
              <a:ext cx="935755" cy="470856"/>
            </a:xfrm>
            <a:prstGeom prst="rect">
              <a:avLst/>
            </a:prstGeom>
            <a:solidFill>
              <a:srgbClr val="015823"/>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4543424" y="1024813"/>
              <a:ext cx="749125" cy="369332"/>
            </a:xfrm>
            <a:prstGeom prst="rect">
              <a:avLst/>
            </a:prstGeom>
            <a:noFill/>
          </p:spPr>
          <p:txBody>
            <a:bodyPr wrap="square" rtlCol="0">
              <a:spAutoFit/>
            </a:bodyPr>
            <a:lstStyle/>
            <a:p>
              <a:pPr algn="ctr"/>
              <a:r>
                <a:rPr lang="en-US" altLang="zh-CN" dirty="0">
                  <a:solidFill>
                    <a:srgbClr val="EFE9CF"/>
                  </a:solidFill>
                  <a:latin typeface="Impact" panose="020B0806030902050204" pitchFamily="34" charset="0"/>
                </a:rPr>
                <a:t>18:00</a:t>
              </a:r>
              <a:endParaRPr lang="zh-CN" altLang="en-US" dirty="0">
                <a:solidFill>
                  <a:srgbClr val="EFE9CF"/>
                </a:solidFill>
                <a:latin typeface="Impact" panose="020B0806030902050204" pitchFamily="34" charset="0"/>
              </a:endParaRPr>
            </a:p>
          </p:txBody>
        </p:sp>
      </p:grpSp>
      <p:sp>
        <p:nvSpPr>
          <p:cNvPr id="26" name="文本框 25"/>
          <p:cNvSpPr txBox="1"/>
          <p:nvPr/>
        </p:nvSpPr>
        <p:spPr>
          <a:xfrm>
            <a:off x="4711522" y="2857508"/>
            <a:ext cx="5994577" cy="584775"/>
          </a:xfrm>
          <a:prstGeom prst="rect">
            <a:avLst/>
          </a:prstGeom>
          <a:noFill/>
        </p:spPr>
        <p:txBody>
          <a:bodyPr wrap="square" rtlCol="0">
            <a:spAutoFit/>
          </a:bodyPr>
          <a:lstStyle/>
          <a:p>
            <a:r>
              <a:rPr lang="zh-CN" altLang="en-US" sz="1600" dirty="0">
                <a:latin typeface="微软雅黑" panose="020B0503020204020204" pitchFamily="34" charset="-122"/>
                <a:ea typeface="微软雅黑" panose="020B0503020204020204" pitchFamily="34" charset="-122"/>
              </a:rPr>
              <a:t>与春节有舞龙也有舞凤一样，端午有龙舟也有凤舟。凤舟的来源如上述，是源于远古的鸟舟、鷁舟。</a:t>
            </a:r>
            <a:endParaRPr lang="zh-CN" altLang="en-US" sz="1600" dirty="0">
              <a:latin typeface="微软雅黑" panose="020B0503020204020204" pitchFamily="34" charset="-122"/>
              <a:ea typeface="微软雅黑" panose="020B0503020204020204" pitchFamily="34" charset="-122"/>
            </a:endParaRPr>
          </a:p>
        </p:txBody>
      </p:sp>
      <p:sp>
        <p:nvSpPr>
          <p:cNvPr id="27" name="文本框 26"/>
          <p:cNvSpPr txBox="1"/>
          <p:nvPr/>
        </p:nvSpPr>
        <p:spPr>
          <a:xfrm>
            <a:off x="4713593" y="4163238"/>
            <a:ext cx="5994577" cy="584775"/>
          </a:xfrm>
          <a:prstGeom prst="rect">
            <a:avLst/>
          </a:prstGeom>
          <a:noFill/>
        </p:spPr>
        <p:txBody>
          <a:bodyPr wrap="square" rtlCol="0">
            <a:spAutoFit/>
          </a:bodyPr>
          <a:lstStyle/>
          <a:p>
            <a:r>
              <a:rPr lang="zh-CN" altLang="en-US" sz="1600" dirty="0">
                <a:latin typeface="微软雅黑" panose="020B0503020204020204" pitchFamily="34" charset="-122"/>
                <a:ea typeface="微软雅黑" panose="020B0503020204020204" pitchFamily="34" charset="-122"/>
              </a:rPr>
              <a:t>与春节有舞龙也有舞凤一样，端午有龙舟也有凤舟。凤舟的来源如上述，是源于远古的鸟舟、鷁舟。</a:t>
            </a:r>
            <a:endParaRPr lang="zh-CN" altLang="en-US" sz="1600" dirty="0">
              <a:latin typeface="微软雅黑" panose="020B0503020204020204" pitchFamily="34" charset="-122"/>
              <a:ea typeface="微软雅黑" panose="020B0503020204020204" pitchFamily="34" charset="-122"/>
            </a:endParaRPr>
          </a:p>
        </p:txBody>
      </p:sp>
      <p:sp>
        <p:nvSpPr>
          <p:cNvPr id="28" name="文本框 27"/>
          <p:cNvSpPr txBox="1"/>
          <p:nvPr/>
        </p:nvSpPr>
        <p:spPr>
          <a:xfrm>
            <a:off x="4711521" y="5504565"/>
            <a:ext cx="5994577" cy="584775"/>
          </a:xfrm>
          <a:prstGeom prst="rect">
            <a:avLst/>
          </a:prstGeom>
          <a:noFill/>
        </p:spPr>
        <p:txBody>
          <a:bodyPr wrap="square" rtlCol="0">
            <a:spAutoFit/>
          </a:bodyPr>
          <a:lstStyle/>
          <a:p>
            <a:r>
              <a:rPr lang="zh-CN" altLang="en-US" sz="1600" dirty="0">
                <a:latin typeface="微软雅黑" panose="020B0503020204020204" pitchFamily="34" charset="-122"/>
                <a:ea typeface="微软雅黑" panose="020B0503020204020204" pitchFamily="34" charset="-122"/>
              </a:rPr>
              <a:t>与春节有舞龙也有舞凤一样，端午有龙舟也有凤舟。凤舟的来源如上述，是源于远古的鸟舟、鷁舟。</a:t>
            </a:r>
            <a:endParaRPr lang="zh-CN" altLang="en-US" sz="1600" dirty="0">
              <a:latin typeface="微软雅黑" panose="020B0503020204020204" pitchFamily="34" charset="-122"/>
              <a:ea typeface="微软雅黑" panose="020B0503020204020204" pitchFamily="34" charset="-122"/>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4000" fill="hold"/>
                                        <p:tgtEl>
                                          <p:spTgt spid="5"/>
                                        </p:tgtEl>
                                        <p:attrNameLst>
                                          <p:attrName>ppt_x</p:attrName>
                                        </p:attrNameLst>
                                      </p:cBhvr>
                                      <p:tavLst>
                                        <p:tav tm="0">
                                          <p:val>
                                            <p:strVal val="0-#ppt_w/2"/>
                                          </p:val>
                                        </p:tav>
                                        <p:tav tm="100000">
                                          <p:val>
                                            <p:strVal val="#ppt_x"/>
                                          </p:val>
                                        </p:tav>
                                      </p:tavLst>
                                    </p:anim>
                                    <p:anim calcmode="lin" valueType="num">
                                      <p:cBhvr additive="base">
                                        <p:cTn id="16" dur="4000" fill="hold"/>
                                        <p:tgtEl>
                                          <p:spTgt spid="5"/>
                                        </p:tgtEl>
                                        <p:attrNameLst>
                                          <p:attrName>ppt_y</p:attrName>
                                        </p:attrNameLst>
                                      </p:cBhvr>
                                      <p:tavLst>
                                        <p:tav tm="0">
                                          <p:val>
                                            <p:strVal val="#ppt_y"/>
                                          </p:val>
                                        </p:tav>
                                        <p:tav tm="100000">
                                          <p:val>
                                            <p:strVal val="#ppt_y"/>
                                          </p:val>
                                        </p:tav>
                                      </p:tavLst>
                                    </p:anim>
                                  </p:childTnLst>
                                </p:cTn>
                              </p:par>
                              <p:par>
                                <p:cTn id="17" presetID="32" presetClass="emph" presetSubtype="0" fill="hold" nodeType="withEffect">
                                  <p:stCondLst>
                                    <p:cond delay="0"/>
                                  </p:stCondLst>
                                  <p:childTnLst>
                                    <p:animRot by="120000">
                                      <p:cBhvr>
                                        <p:cTn id="18" dur="400" fill="hold">
                                          <p:stCondLst>
                                            <p:cond delay="0"/>
                                          </p:stCondLst>
                                        </p:cTn>
                                        <p:tgtEl>
                                          <p:spTgt spid="5"/>
                                        </p:tgtEl>
                                        <p:attrNameLst>
                                          <p:attrName>r</p:attrName>
                                        </p:attrNameLst>
                                      </p:cBhvr>
                                    </p:animRot>
                                    <p:animRot by="-240000">
                                      <p:cBhvr>
                                        <p:cTn id="19" dur="800" fill="hold">
                                          <p:stCondLst>
                                            <p:cond delay="800"/>
                                          </p:stCondLst>
                                        </p:cTn>
                                        <p:tgtEl>
                                          <p:spTgt spid="5"/>
                                        </p:tgtEl>
                                        <p:attrNameLst>
                                          <p:attrName>r</p:attrName>
                                        </p:attrNameLst>
                                      </p:cBhvr>
                                    </p:animRot>
                                    <p:animRot by="240000">
                                      <p:cBhvr>
                                        <p:cTn id="20" dur="800" fill="hold">
                                          <p:stCondLst>
                                            <p:cond delay="1600"/>
                                          </p:stCondLst>
                                        </p:cTn>
                                        <p:tgtEl>
                                          <p:spTgt spid="5"/>
                                        </p:tgtEl>
                                        <p:attrNameLst>
                                          <p:attrName>r</p:attrName>
                                        </p:attrNameLst>
                                      </p:cBhvr>
                                    </p:animRot>
                                    <p:animRot by="-240000">
                                      <p:cBhvr>
                                        <p:cTn id="21" dur="800" fill="hold">
                                          <p:stCondLst>
                                            <p:cond delay="2400"/>
                                          </p:stCondLst>
                                        </p:cTn>
                                        <p:tgtEl>
                                          <p:spTgt spid="5"/>
                                        </p:tgtEl>
                                        <p:attrNameLst>
                                          <p:attrName>r</p:attrName>
                                        </p:attrNameLst>
                                      </p:cBhvr>
                                    </p:animRot>
                                    <p:animRot by="120000">
                                      <p:cBhvr>
                                        <p:cTn id="22" dur="800" fill="hold">
                                          <p:stCondLst>
                                            <p:cond delay="3200"/>
                                          </p:stCondLst>
                                        </p:cTn>
                                        <p:tgtEl>
                                          <p:spTgt spid="5"/>
                                        </p:tgtEl>
                                        <p:attrNameLst>
                                          <p:attrName>r</p:attrName>
                                        </p:attrNameLst>
                                      </p:cBhvr>
                                    </p:animRot>
                                  </p:childTnLst>
                                </p:cTn>
                              </p:par>
                            </p:childTnLst>
                          </p:cTn>
                        </p:par>
                        <p:par>
                          <p:cTn id="23" fill="hold">
                            <p:stCondLst>
                              <p:cond delay="5000"/>
                            </p:stCondLst>
                            <p:childTnLst>
                              <p:par>
                                <p:cTn id="24" presetID="14" presetClass="entr" presetSubtype="10" fill="hold" nodeType="after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randombar(horizontal)">
                                      <p:cBhvr>
                                        <p:cTn id="26" dur="1000"/>
                                        <p:tgtEl>
                                          <p:spTgt spid="29"/>
                                        </p:tgtEl>
                                      </p:cBhvr>
                                    </p:animEffect>
                                  </p:childTnLst>
                                </p:cTn>
                              </p:par>
                            </p:childTnLst>
                          </p:cTn>
                        </p:par>
                        <p:par>
                          <p:cTn id="27" fill="hold">
                            <p:stCondLst>
                              <p:cond delay="6000"/>
                            </p:stCondLst>
                            <p:childTnLst>
                              <p:par>
                                <p:cTn id="28" presetID="22" presetClass="entr" presetSubtype="1" fill="hold"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up)">
                                      <p:cBhvr>
                                        <p:cTn id="30" dur="2000"/>
                                        <p:tgtEl>
                                          <p:spTgt spid="8"/>
                                        </p:tgtEl>
                                      </p:cBhvr>
                                    </p:animEffect>
                                  </p:childTnLst>
                                </p:cTn>
                              </p:par>
                            </p:childTnLst>
                          </p:cTn>
                        </p:par>
                        <p:par>
                          <p:cTn id="31" fill="hold">
                            <p:stCondLst>
                              <p:cond delay="8000"/>
                            </p:stCondLst>
                            <p:childTnLst>
                              <p:par>
                                <p:cTn id="32" presetID="2" presetClass="entr" presetSubtype="3" fill="hold" nodeType="after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additive="base">
                                        <p:cTn id="34" dur="500" fill="hold"/>
                                        <p:tgtEl>
                                          <p:spTgt spid="15"/>
                                        </p:tgtEl>
                                        <p:attrNameLst>
                                          <p:attrName>ppt_x</p:attrName>
                                        </p:attrNameLst>
                                      </p:cBhvr>
                                      <p:tavLst>
                                        <p:tav tm="0">
                                          <p:val>
                                            <p:strVal val="1+#ppt_w/2"/>
                                          </p:val>
                                        </p:tav>
                                        <p:tav tm="100000">
                                          <p:val>
                                            <p:strVal val="#ppt_x"/>
                                          </p:val>
                                        </p:tav>
                                      </p:tavLst>
                                    </p:anim>
                                    <p:anim calcmode="lin" valueType="num">
                                      <p:cBhvr additive="base">
                                        <p:cTn id="35" dur="500" fill="hold"/>
                                        <p:tgtEl>
                                          <p:spTgt spid="15"/>
                                        </p:tgtEl>
                                        <p:attrNameLst>
                                          <p:attrName>ppt_y</p:attrName>
                                        </p:attrNameLst>
                                      </p:cBhvr>
                                      <p:tavLst>
                                        <p:tav tm="0">
                                          <p:val>
                                            <p:strVal val="0-#ppt_h/2"/>
                                          </p:val>
                                        </p:tav>
                                        <p:tav tm="100000">
                                          <p:val>
                                            <p:strVal val="#ppt_y"/>
                                          </p:val>
                                        </p:tav>
                                      </p:tavLst>
                                    </p:anim>
                                  </p:childTnLst>
                                </p:cTn>
                              </p:par>
                            </p:childTnLst>
                          </p:cTn>
                        </p:par>
                        <p:par>
                          <p:cTn id="36" fill="hold">
                            <p:stCondLst>
                              <p:cond delay="8500"/>
                            </p:stCondLst>
                            <p:childTnLst>
                              <p:par>
                                <p:cTn id="37" presetID="6" presetClass="entr" presetSubtype="16" fill="hold" grpId="0" nodeType="after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circle(in)">
                                      <p:cBhvr>
                                        <p:cTn id="39" dur="1000"/>
                                        <p:tgtEl>
                                          <p:spTgt spid="16"/>
                                        </p:tgtEl>
                                      </p:cBhvr>
                                    </p:animEffect>
                                  </p:childTnLst>
                                </p:cTn>
                              </p:par>
                            </p:childTnLst>
                          </p:cTn>
                        </p:par>
                        <p:par>
                          <p:cTn id="40" fill="hold">
                            <p:stCondLst>
                              <p:cond delay="9500"/>
                            </p:stCondLst>
                            <p:childTnLst>
                              <p:par>
                                <p:cTn id="41" presetID="2" presetClass="entr" presetSubtype="3" fill="hold" nodeType="after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additive="base">
                                        <p:cTn id="43" dur="500" fill="hold"/>
                                        <p:tgtEl>
                                          <p:spTgt spid="17"/>
                                        </p:tgtEl>
                                        <p:attrNameLst>
                                          <p:attrName>ppt_x</p:attrName>
                                        </p:attrNameLst>
                                      </p:cBhvr>
                                      <p:tavLst>
                                        <p:tav tm="0">
                                          <p:val>
                                            <p:strVal val="1+#ppt_w/2"/>
                                          </p:val>
                                        </p:tav>
                                        <p:tav tm="100000">
                                          <p:val>
                                            <p:strVal val="#ppt_x"/>
                                          </p:val>
                                        </p:tav>
                                      </p:tavLst>
                                    </p:anim>
                                    <p:anim calcmode="lin" valueType="num">
                                      <p:cBhvr additive="base">
                                        <p:cTn id="44" dur="500" fill="hold"/>
                                        <p:tgtEl>
                                          <p:spTgt spid="17"/>
                                        </p:tgtEl>
                                        <p:attrNameLst>
                                          <p:attrName>ppt_y</p:attrName>
                                        </p:attrNameLst>
                                      </p:cBhvr>
                                      <p:tavLst>
                                        <p:tav tm="0">
                                          <p:val>
                                            <p:strVal val="0-#ppt_h/2"/>
                                          </p:val>
                                        </p:tav>
                                        <p:tav tm="100000">
                                          <p:val>
                                            <p:strVal val="#ppt_y"/>
                                          </p:val>
                                        </p:tav>
                                      </p:tavLst>
                                    </p:anim>
                                  </p:childTnLst>
                                </p:cTn>
                              </p:par>
                            </p:childTnLst>
                          </p:cTn>
                        </p:par>
                        <p:par>
                          <p:cTn id="45" fill="hold">
                            <p:stCondLst>
                              <p:cond delay="10000"/>
                            </p:stCondLst>
                            <p:childTnLst>
                              <p:par>
                                <p:cTn id="46" presetID="6" presetClass="entr" presetSubtype="16" fill="hold" grpId="0" nodeType="after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circle(in)">
                                      <p:cBhvr>
                                        <p:cTn id="48" dur="1000"/>
                                        <p:tgtEl>
                                          <p:spTgt spid="26"/>
                                        </p:tgtEl>
                                      </p:cBhvr>
                                    </p:animEffect>
                                  </p:childTnLst>
                                </p:cTn>
                              </p:par>
                            </p:childTnLst>
                          </p:cTn>
                        </p:par>
                        <p:par>
                          <p:cTn id="49" fill="hold">
                            <p:stCondLst>
                              <p:cond delay="11000"/>
                            </p:stCondLst>
                            <p:childTnLst>
                              <p:par>
                                <p:cTn id="50" presetID="2" presetClass="entr" presetSubtype="3" fill="hold" nodeType="after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additive="base">
                                        <p:cTn id="52" dur="500" fill="hold"/>
                                        <p:tgtEl>
                                          <p:spTgt spid="20"/>
                                        </p:tgtEl>
                                        <p:attrNameLst>
                                          <p:attrName>ppt_x</p:attrName>
                                        </p:attrNameLst>
                                      </p:cBhvr>
                                      <p:tavLst>
                                        <p:tav tm="0">
                                          <p:val>
                                            <p:strVal val="1+#ppt_w/2"/>
                                          </p:val>
                                        </p:tav>
                                        <p:tav tm="100000">
                                          <p:val>
                                            <p:strVal val="#ppt_x"/>
                                          </p:val>
                                        </p:tav>
                                      </p:tavLst>
                                    </p:anim>
                                    <p:anim calcmode="lin" valueType="num">
                                      <p:cBhvr additive="base">
                                        <p:cTn id="53" dur="500" fill="hold"/>
                                        <p:tgtEl>
                                          <p:spTgt spid="20"/>
                                        </p:tgtEl>
                                        <p:attrNameLst>
                                          <p:attrName>ppt_y</p:attrName>
                                        </p:attrNameLst>
                                      </p:cBhvr>
                                      <p:tavLst>
                                        <p:tav tm="0">
                                          <p:val>
                                            <p:strVal val="0-#ppt_h/2"/>
                                          </p:val>
                                        </p:tav>
                                        <p:tav tm="100000">
                                          <p:val>
                                            <p:strVal val="#ppt_y"/>
                                          </p:val>
                                        </p:tav>
                                      </p:tavLst>
                                    </p:anim>
                                  </p:childTnLst>
                                </p:cTn>
                              </p:par>
                            </p:childTnLst>
                          </p:cTn>
                        </p:par>
                        <p:par>
                          <p:cTn id="54" fill="hold">
                            <p:stCondLst>
                              <p:cond delay="11500"/>
                            </p:stCondLst>
                            <p:childTnLst>
                              <p:par>
                                <p:cTn id="55" presetID="6" presetClass="entr" presetSubtype="16" fill="hold" grpId="0" nodeType="after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circle(in)">
                                      <p:cBhvr>
                                        <p:cTn id="57" dur="1000"/>
                                        <p:tgtEl>
                                          <p:spTgt spid="27"/>
                                        </p:tgtEl>
                                      </p:cBhvr>
                                    </p:animEffect>
                                  </p:childTnLst>
                                </p:cTn>
                              </p:par>
                            </p:childTnLst>
                          </p:cTn>
                        </p:par>
                        <p:par>
                          <p:cTn id="58" fill="hold">
                            <p:stCondLst>
                              <p:cond delay="12500"/>
                            </p:stCondLst>
                            <p:childTnLst>
                              <p:par>
                                <p:cTn id="59" presetID="2" presetClass="entr" presetSubtype="3" fill="hold" nodeType="afterEffect">
                                  <p:stCondLst>
                                    <p:cond delay="0"/>
                                  </p:stCondLst>
                                  <p:childTnLst>
                                    <p:set>
                                      <p:cBhvr>
                                        <p:cTn id="60" dur="1" fill="hold">
                                          <p:stCondLst>
                                            <p:cond delay="0"/>
                                          </p:stCondLst>
                                        </p:cTn>
                                        <p:tgtEl>
                                          <p:spTgt spid="23"/>
                                        </p:tgtEl>
                                        <p:attrNameLst>
                                          <p:attrName>style.visibility</p:attrName>
                                        </p:attrNameLst>
                                      </p:cBhvr>
                                      <p:to>
                                        <p:strVal val="visible"/>
                                      </p:to>
                                    </p:set>
                                    <p:anim calcmode="lin" valueType="num">
                                      <p:cBhvr additive="base">
                                        <p:cTn id="61" dur="500" fill="hold"/>
                                        <p:tgtEl>
                                          <p:spTgt spid="23"/>
                                        </p:tgtEl>
                                        <p:attrNameLst>
                                          <p:attrName>ppt_x</p:attrName>
                                        </p:attrNameLst>
                                      </p:cBhvr>
                                      <p:tavLst>
                                        <p:tav tm="0">
                                          <p:val>
                                            <p:strVal val="1+#ppt_w/2"/>
                                          </p:val>
                                        </p:tav>
                                        <p:tav tm="100000">
                                          <p:val>
                                            <p:strVal val="#ppt_x"/>
                                          </p:val>
                                        </p:tav>
                                      </p:tavLst>
                                    </p:anim>
                                    <p:anim calcmode="lin" valueType="num">
                                      <p:cBhvr additive="base">
                                        <p:cTn id="62" dur="500" fill="hold"/>
                                        <p:tgtEl>
                                          <p:spTgt spid="23"/>
                                        </p:tgtEl>
                                        <p:attrNameLst>
                                          <p:attrName>ppt_y</p:attrName>
                                        </p:attrNameLst>
                                      </p:cBhvr>
                                      <p:tavLst>
                                        <p:tav tm="0">
                                          <p:val>
                                            <p:strVal val="0-#ppt_h/2"/>
                                          </p:val>
                                        </p:tav>
                                        <p:tav tm="100000">
                                          <p:val>
                                            <p:strVal val="#ppt_y"/>
                                          </p:val>
                                        </p:tav>
                                      </p:tavLst>
                                    </p:anim>
                                  </p:childTnLst>
                                </p:cTn>
                              </p:par>
                            </p:childTnLst>
                          </p:cTn>
                        </p:par>
                        <p:par>
                          <p:cTn id="63" fill="hold">
                            <p:stCondLst>
                              <p:cond delay="13000"/>
                            </p:stCondLst>
                            <p:childTnLst>
                              <p:par>
                                <p:cTn id="64" presetID="6" presetClass="entr" presetSubtype="16" fill="hold" grpId="0" nodeType="afterEffect">
                                  <p:stCondLst>
                                    <p:cond delay="0"/>
                                  </p:stCondLst>
                                  <p:childTnLst>
                                    <p:set>
                                      <p:cBhvr>
                                        <p:cTn id="65" dur="1" fill="hold">
                                          <p:stCondLst>
                                            <p:cond delay="0"/>
                                          </p:stCondLst>
                                        </p:cTn>
                                        <p:tgtEl>
                                          <p:spTgt spid="28"/>
                                        </p:tgtEl>
                                        <p:attrNameLst>
                                          <p:attrName>style.visibility</p:attrName>
                                        </p:attrNameLst>
                                      </p:cBhvr>
                                      <p:to>
                                        <p:strVal val="visible"/>
                                      </p:to>
                                    </p:set>
                                    <p:animEffect transition="in" filter="circle(in)">
                                      <p:cBhvr>
                                        <p:cTn id="66"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6" grpId="0"/>
      <p:bldP spid="27" grpId="0"/>
      <p:bldP spid="2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0" y="0"/>
            <a:ext cx="12192000" cy="6858000"/>
          </a:xfrm>
          <a:prstGeom prst="rect">
            <a:avLst/>
          </a:prstGeom>
        </p:spPr>
      </p:pic>
      <p:sp>
        <p:nvSpPr>
          <p:cNvPr id="4" name="矩形 3"/>
          <p:cNvSpPr/>
          <p:nvPr/>
        </p:nvSpPr>
        <p:spPr>
          <a:xfrm>
            <a:off x="0" y="379563"/>
            <a:ext cx="12192000" cy="6098876"/>
          </a:xfrm>
          <a:prstGeom prst="rect">
            <a:avLst/>
          </a:prstGeom>
          <a:solidFill>
            <a:srgbClr val="EFE9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0" name="图片 29"/>
          <p:cNvPicPr>
            <a:picLocks noChangeAspect="1"/>
          </p:cNvPicPr>
          <p:nvPr/>
        </p:nvPicPr>
        <p:blipFill rotWithShape="1">
          <a:blip r:embed="rId2" cstate="hqprint"/>
          <a:srcRect r="31864"/>
          <a:stretch>
            <a:fillRect/>
          </a:stretch>
        </p:blipFill>
        <p:spPr>
          <a:xfrm flipH="1">
            <a:off x="-93363" y="1044108"/>
            <a:ext cx="4484387" cy="5463028"/>
          </a:xfrm>
          <a:prstGeom prst="rect">
            <a:avLst/>
          </a:prstGeom>
        </p:spPr>
      </p:pic>
      <p:pic>
        <p:nvPicPr>
          <p:cNvPr id="9" name="图片 8"/>
          <p:cNvPicPr>
            <a:picLocks noChangeAspect="1"/>
          </p:cNvPicPr>
          <p:nvPr/>
        </p:nvPicPr>
        <p:blipFill>
          <a:blip r:embed="rId3"/>
          <a:stretch>
            <a:fillRect/>
          </a:stretch>
        </p:blipFill>
        <p:spPr>
          <a:xfrm>
            <a:off x="10194866" y="0"/>
            <a:ext cx="1997134" cy="6858000"/>
          </a:xfrm>
          <a:prstGeom prst="rect">
            <a:avLst/>
          </a:prstGeom>
        </p:spPr>
      </p:pic>
      <p:sp>
        <p:nvSpPr>
          <p:cNvPr id="12" name="文本框 11"/>
          <p:cNvSpPr txBox="1"/>
          <p:nvPr/>
        </p:nvSpPr>
        <p:spPr>
          <a:xfrm>
            <a:off x="118872" y="557784"/>
            <a:ext cx="2148840" cy="400110"/>
          </a:xfrm>
          <a:prstGeom prst="rect">
            <a:avLst/>
          </a:prstGeom>
          <a:noFill/>
        </p:spPr>
        <p:txBody>
          <a:bodyPr wrap="square" rtlCol="0">
            <a:spAutoFit/>
          </a:bodyPr>
          <a:lstStyle/>
          <a:p>
            <a:r>
              <a:rPr lang="zh-CN" altLang="en-US" sz="1400" dirty="0">
                <a:solidFill>
                  <a:srgbClr val="015823"/>
                </a:solidFill>
                <a:latin typeface="微软雅黑" panose="020B0503020204020204" pitchFamily="34" charset="-122"/>
                <a:ea typeface="微软雅黑" panose="020B0503020204020204" pitchFamily="34" charset="-122"/>
              </a:rPr>
              <a:t>第一章  </a:t>
            </a:r>
            <a:r>
              <a:rPr lang="zh-CN" altLang="en-US" sz="2000" b="1" dirty="0">
                <a:solidFill>
                  <a:srgbClr val="015823"/>
                </a:solidFill>
                <a:latin typeface="微软雅黑" panose="020B0503020204020204" pitchFamily="34" charset="-122"/>
                <a:ea typeface="微软雅黑" panose="020B0503020204020204" pitchFamily="34" charset="-122"/>
              </a:rPr>
              <a:t>活动流程</a:t>
            </a:r>
            <a:endParaRPr lang="zh-CN" altLang="en-US" sz="2000" b="1" dirty="0">
              <a:solidFill>
                <a:srgbClr val="015823"/>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0" y="977188"/>
            <a:ext cx="1944000" cy="0"/>
          </a:xfrm>
          <a:prstGeom prst="line">
            <a:avLst/>
          </a:prstGeom>
          <a:ln>
            <a:solidFill>
              <a:srgbClr val="015823"/>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52400" y="1034338"/>
            <a:ext cx="1944000" cy="0"/>
          </a:xfrm>
          <a:prstGeom prst="line">
            <a:avLst/>
          </a:prstGeom>
          <a:ln>
            <a:solidFill>
              <a:srgbClr val="015823"/>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4391025" y="977188"/>
            <a:ext cx="0" cy="5501251"/>
          </a:xfrm>
          <a:prstGeom prst="line">
            <a:avLst/>
          </a:prstGeom>
          <a:ln>
            <a:solidFill>
              <a:srgbClr val="009128"/>
            </a:solidFill>
          </a:ln>
        </p:spPr>
        <p:style>
          <a:lnRef idx="1">
            <a:schemeClr val="accent1"/>
          </a:lnRef>
          <a:fillRef idx="0">
            <a:schemeClr val="accent1"/>
          </a:fillRef>
          <a:effectRef idx="0">
            <a:schemeClr val="accent1"/>
          </a:effectRef>
          <a:fontRef idx="minor">
            <a:schemeClr val="tx1"/>
          </a:fontRef>
        </p:style>
      </p:cxnSp>
      <p:pic>
        <p:nvPicPr>
          <p:cNvPr id="5" name="图片 4"/>
          <p:cNvPicPr preferRelativeResize="0"/>
          <p:nvPr/>
        </p:nvPicPr>
        <p:blipFill rotWithShape="1">
          <a:blip r:embed="rId4" cstate="hqprint"/>
          <a:srcRect l="17875" r="18438"/>
          <a:stretch>
            <a:fillRect/>
          </a:stretch>
        </p:blipFill>
        <p:spPr>
          <a:xfrm flipH="1">
            <a:off x="1552773" y="1829045"/>
            <a:ext cx="2733675" cy="4659163"/>
          </a:xfrm>
          <a:prstGeom prst="rect">
            <a:avLst/>
          </a:prstGeom>
        </p:spPr>
      </p:pic>
      <p:grpSp>
        <p:nvGrpSpPr>
          <p:cNvPr id="29" name="组合 28"/>
          <p:cNvGrpSpPr/>
          <p:nvPr/>
        </p:nvGrpSpPr>
        <p:grpSpPr>
          <a:xfrm>
            <a:off x="639673" y="4166559"/>
            <a:ext cx="1107238" cy="1086928"/>
            <a:chOff x="639673" y="4166559"/>
            <a:chExt cx="1107238" cy="1086928"/>
          </a:xfrm>
        </p:grpSpPr>
        <p:sp>
          <p:nvSpPr>
            <p:cNvPr id="6" name="椭圆 5"/>
            <p:cNvSpPr/>
            <p:nvPr/>
          </p:nvSpPr>
          <p:spPr>
            <a:xfrm>
              <a:off x="639673" y="4166559"/>
              <a:ext cx="1107238" cy="1086928"/>
            </a:xfrm>
            <a:prstGeom prst="ellipse">
              <a:avLst/>
            </a:prstGeom>
            <a:solidFill>
              <a:srgbClr val="EFE9CF"/>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918807" y="4232969"/>
              <a:ext cx="808127" cy="953135"/>
            </a:xfrm>
            <a:prstGeom prst="rect">
              <a:avLst/>
            </a:prstGeom>
            <a:noFill/>
          </p:spPr>
          <p:txBody>
            <a:bodyPr wrap="square" rtlCol="0">
              <a:spAutoFit/>
            </a:bodyPr>
            <a:lstStyle/>
            <a:p>
              <a:r>
                <a:rPr lang="zh-CN" altLang="en-US" sz="2800" dirty="0">
                  <a:solidFill>
                    <a:srgbClr val="015823"/>
                  </a:solidFill>
                  <a:latin typeface="方正特雅宋简" panose="02000000000000000000" charset="-122"/>
                  <a:ea typeface="方正特雅宋简" panose="02000000000000000000" charset="-122"/>
                </a:rPr>
                <a:t>继续</a:t>
              </a:r>
              <a:endParaRPr lang="zh-CN" altLang="en-US" sz="2800" dirty="0">
                <a:solidFill>
                  <a:srgbClr val="015823"/>
                </a:solidFill>
                <a:latin typeface="方正特雅宋简" panose="02000000000000000000" charset="-122"/>
                <a:ea typeface="方正特雅宋简" panose="02000000000000000000" charset="-122"/>
              </a:endParaRPr>
            </a:p>
          </p:txBody>
        </p:sp>
      </p:grpSp>
      <p:grpSp>
        <p:nvGrpSpPr>
          <p:cNvPr id="15" name="组合 14"/>
          <p:cNvGrpSpPr/>
          <p:nvPr/>
        </p:nvGrpSpPr>
        <p:grpSpPr>
          <a:xfrm>
            <a:off x="4436345" y="976944"/>
            <a:ext cx="935755" cy="470856"/>
            <a:chOff x="4436345" y="976944"/>
            <a:chExt cx="935755" cy="470856"/>
          </a:xfrm>
        </p:grpSpPr>
        <p:sp>
          <p:nvSpPr>
            <p:cNvPr id="10" name="矩形 9"/>
            <p:cNvSpPr/>
            <p:nvPr/>
          </p:nvSpPr>
          <p:spPr>
            <a:xfrm>
              <a:off x="4436345" y="976944"/>
              <a:ext cx="935755" cy="470856"/>
            </a:xfrm>
            <a:prstGeom prst="rect">
              <a:avLst/>
            </a:prstGeom>
            <a:solidFill>
              <a:srgbClr val="015823"/>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4543424" y="1024813"/>
              <a:ext cx="749125" cy="369332"/>
            </a:xfrm>
            <a:prstGeom prst="rect">
              <a:avLst/>
            </a:prstGeom>
            <a:noFill/>
          </p:spPr>
          <p:txBody>
            <a:bodyPr wrap="square" rtlCol="0">
              <a:spAutoFit/>
            </a:bodyPr>
            <a:lstStyle/>
            <a:p>
              <a:pPr algn="ctr"/>
              <a:r>
                <a:rPr lang="en-US" altLang="zh-CN" dirty="0">
                  <a:solidFill>
                    <a:srgbClr val="EFE9CF"/>
                  </a:solidFill>
                  <a:latin typeface="Impact" panose="020B0806030902050204" pitchFamily="34" charset="0"/>
                </a:rPr>
                <a:t>18:10</a:t>
              </a:r>
              <a:endParaRPr lang="zh-CN" altLang="en-US" dirty="0">
                <a:solidFill>
                  <a:srgbClr val="EFE9CF"/>
                </a:solidFill>
                <a:latin typeface="Impact" panose="020B0806030902050204" pitchFamily="34" charset="0"/>
              </a:endParaRPr>
            </a:p>
          </p:txBody>
        </p:sp>
      </p:grpSp>
      <p:sp>
        <p:nvSpPr>
          <p:cNvPr id="16" name="文本框 15"/>
          <p:cNvSpPr txBox="1"/>
          <p:nvPr/>
        </p:nvSpPr>
        <p:spPr>
          <a:xfrm>
            <a:off x="4711523" y="1572366"/>
            <a:ext cx="5994577" cy="583565"/>
          </a:xfrm>
          <a:prstGeom prst="rect">
            <a:avLst/>
          </a:prstGeom>
          <a:noFill/>
        </p:spPr>
        <p:txBody>
          <a:bodyPr wrap="square" rtlCol="0">
            <a:spAutoFit/>
          </a:bodyPr>
          <a:lstStyle/>
          <a:p>
            <a:r>
              <a:rPr lang="zh-CN" altLang="en-US" sz="1600" dirty="0">
                <a:latin typeface="微软雅黑" panose="020B0503020204020204" pitchFamily="34" charset="-122"/>
                <a:ea typeface="微软雅黑" panose="020B0503020204020204" pitchFamily="34" charset="-122"/>
              </a:rPr>
              <a:t>与春节有舞龙也有舞凤一样，端午有龙舟也有凤舟。凤舟的来源如上述，是源于远古的鸟舟、鷁舟。</a:t>
            </a:r>
            <a:endParaRPr lang="zh-CN" altLang="en-US" sz="1600" dirty="0">
              <a:latin typeface="微软雅黑" panose="020B0503020204020204" pitchFamily="34" charset="-122"/>
              <a:ea typeface="微软雅黑" panose="020B0503020204020204" pitchFamily="34" charset="-122"/>
            </a:endParaRPr>
          </a:p>
        </p:txBody>
      </p:sp>
      <p:grpSp>
        <p:nvGrpSpPr>
          <p:cNvPr id="17" name="组合 16"/>
          <p:cNvGrpSpPr/>
          <p:nvPr/>
        </p:nvGrpSpPr>
        <p:grpSpPr>
          <a:xfrm>
            <a:off x="4440583" y="2293130"/>
            <a:ext cx="935755" cy="470856"/>
            <a:chOff x="4436345" y="976944"/>
            <a:chExt cx="935755" cy="470856"/>
          </a:xfrm>
        </p:grpSpPr>
        <p:sp>
          <p:nvSpPr>
            <p:cNvPr id="18" name="矩形 17"/>
            <p:cNvSpPr/>
            <p:nvPr/>
          </p:nvSpPr>
          <p:spPr>
            <a:xfrm>
              <a:off x="4436345" y="976944"/>
              <a:ext cx="935755" cy="470856"/>
            </a:xfrm>
            <a:prstGeom prst="rect">
              <a:avLst/>
            </a:prstGeom>
            <a:solidFill>
              <a:srgbClr val="015823"/>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4543424" y="1024813"/>
              <a:ext cx="749125" cy="369332"/>
            </a:xfrm>
            <a:prstGeom prst="rect">
              <a:avLst/>
            </a:prstGeom>
            <a:noFill/>
          </p:spPr>
          <p:txBody>
            <a:bodyPr wrap="square" rtlCol="0">
              <a:spAutoFit/>
            </a:bodyPr>
            <a:lstStyle/>
            <a:p>
              <a:pPr algn="ctr"/>
              <a:r>
                <a:rPr lang="en-US" altLang="zh-CN" dirty="0">
                  <a:solidFill>
                    <a:srgbClr val="EFE9CF"/>
                  </a:solidFill>
                  <a:latin typeface="Impact" panose="020B0806030902050204" pitchFamily="34" charset="0"/>
                </a:rPr>
                <a:t>18:30</a:t>
              </a:r>
              <a:endParaRPr lang="zh-CN" altLang="en-US" dirty="0">
                <a:solidFill>
                  <a:srgbClr val="EFE9CF"/>
                </a:solidFill>
                <a:latin typeface="Impact" panose="020B0806030902050204" pitchFamily="34" charset="0"/>
              </a:endParaRPr>
            </a:p>
          </p:txBody>
        </p:sp>
      </p:grpSp>
      <p:grpSp>
        <p:nvGrpSpPr>
          <p:cNvPr id="20" name="组合 19"/>
          <p:cNvGrpSpPr/>
          <p:nvPr/>
        </p:nvGrpSpPr>
        <p:grpSpPr>
          <a:xfrm>
            <a:off x="4450108" y="3564276"/>
            <a:ext cx="935755" cy="470856"/>
            <a:chOff x="4436345" y="976944"/>
            <a:chExt cx="935755" cy="470856"/>
          </a:xfrm>
        </p:grpSpPr>
        <p:sp>
          <p:nvSpPr>
            <p:cNvPr id="21" name="矩形 20"/>
            <p:cNvSpPr/>
            <p:nvPr/>
          </p:nvSpPr>
          <p:spPr>
            <a:xfrm>
              <a:off x="4436345" y="976944"/>
              <a:ext cx="935755" cy="470856"/>
            </a:xfrm>
            <a:prstGeom prst="rect">
              <a:avLst/>
            </a:prstGeom>
            <a:solidFill>
              <a:srgbClr val="015823"/>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4543424" y="1024813"/>
              <a:ext cx="749125" cy="369332"/>
            </a:xfrm>
            <a:prstGeom prst="rect">
              <a:avLst/>
            </a:prstGeom>
            <a:noFill/>
          </p:spPr>
          <p:txBody>
            <a:bodyPr wrap="square" rtlCol="0">
              <a:spAutoFit/>
            </a:bodyPr>
            <a:lstStyle/>
            <a:p>
              <a:pPr algn="ctr"/>
              <a:r>
                <a:rPr lang="en-US" altLang="zh-CN" dirty="0">
                  <a:solidFill>
                    <a:srgbClr val="EFE9CF"/>
                  </a:solidFill>
                  <a:latin typeface="Impact" panose="020B0806030902050204" pitchFamily="34" charset="0"/>
                </a:rPr>
                <a:t>19:00</a:t>
              </a:r>
              <a:endParaRPr lang="zh-CN" altLang="en-US" dirty="0">
                <a:solidFill>
                  <a:srgbClr val="EFE9CF"/>
                </a:solidFill>
                <a:latin typeface="Impact" panose="020B0806030902050204" pitchFamily="34" charset="0"/>
              </a:endParaRPr>
            </a:p>
          </p:txBody>
        </p:sp>
      </p:grpSp>
      <p:grpSp>
        <p:nvGrpSpPr>
          <p:cNvPr id="23" name="组合 22"/>
          <p:cNvGrpSpPr/>
          <p:nvPr/>
        </p:nvGrpSpPr>
        <p:grpSpPr>
          <a:xfrm>
            <a:off x="4447732" y="4857111"/>
            <a:ext cx="935755" cy="470856"/>
            <a:chOff x="4436345" y="976944"/>
            <a:chExt cx="935755" cy="470856"/>
          </a:xfrm>
        </p:grpSpPr>
        <p:sp>
          <p:nvSpPr>
            <p:cNvPr id="24" name="矩形 23"/>
            <p:cNvSpPr/>
            <p:nvPr/>
          </p:nvSpPr>
          <p:spPr>
            <a:xfrm>
              <a:off x="4436345" y="976944"/>
              <a:ext cx="935755" cy="470856"/>
            </a:xfrm>
            <a:prstGeom prst="rect">
              <a:avLst/>
            </a:prstGeom>
            <a:solidFill>
              <a:srgbClr val="015823"/>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4543424" y="1024813"/>
              <a:ext cx="749125" cy="369332"/>
            </a:xfrm>
            <a:prstGeom prst="rect">
              <a:avLst/>
            </a:prstGeom>
            <a:noFill/>
          </p:spPr>
          <p:txBody>
            <a:bodyPr wrap="square" rtlCol="0">
              <a:spAutoFit/>
            </a:bodyPr>
            <a:lstStyle/>
            <a:p>
              <a:pPr algn="ctr"/>
              <a:r>
                <a:rPr lang="en-US" altLang="zh-CN" dirty="0">
                  <a:solidFill>
                    <a:srgbClr val="EFE9CF"/>
                  </a:solidFill>
                  <a:latin typeface="Impact" panose="020B0806030902050204" pitchFamily="34" charset="0"/>
                </a:rPr>
                <a:t>19:20</a:t>
              </a:r>
              <a:endParaRPr lang="zh-CN" altLang="en-US" dirty="0">
                <a:solidFill>
                  <a:srgbClr val="EFE9CF"/>
                </a:solidFill>
                <a:latin typeface="Impact" panose="020B0806030902050204" pitchFamily="34" charset="0"/>
              </a:endParaRPr>
            </a:p>
          </p:txBody>
        </p:sp>
      </p:grpSp>
      <p:sp>
        <p:nvSpPr>
          <p:cNvPr id="26" name="文本框 25"/>
          <p:cNvSpPr txBox="1"/>
          <p:nvPr/>
        </p:nvSpPr>
        <p:spPr>
          <a:xfrm>
            <a:off x="4711522" y="2857508"/>
            <a:ext cx="5994577" cy="584775"/>
          </a:xfrm>
          <a:prstGeom prst="rect">
            <a:avLst/>
          </a:prstGeom>
          <a:noFill/>
        </p:spPr>
        <p:txBody>
          <a:bodyPr wrap="square" rtlCol="0">
            <a:spAutoFit/>
          </a:bodyPr>
          <a:lstStyle/>
          <a:p>
            <a:r>
              <a:rPr lang="zh-CN" altLang="en-US" sz="1600" dirty="0">
                <a:latin typeface="微软雅黑" panose="020B0503020204020204" pitchFamily="34" charset="-122"/>
                <a:ea typeface="微软雅黑" panose="020B0503020204020204" pitchFamily="34" charset="-122"/>
              </a:rPr>
              <a:t>与春节有舞龙也有舞凤一样，端午有龙舟也有凤舟。凤舟的来源如上述，是源于远古的鸟舟、鷁舟。</a:t>
            </a:r>
            <a:endParaRPr lang="zh-CN" altLang="en-US" sz="1600" dirty="0">
              <a:latin typeface="微软雅黑" panose="020B0503020204020204" pitchFamily="34" charset="-122"/>
              <a:ea typeface="微软雅黑" panose="020B0503020204020204" pitchFamily="34" charset="-122"/>
            </a:endParaRPr>
          </a:p>
        </p:txBody>
      </p:sp>
      <p:sp>
        <p:nvSpPr>
          <p:cNvPr id="27" name="文本框 26"/>
          <p:cNvSpPr txBox="1"/>
          <p:nvPr/>
        </p:nvSpPr>
        <p:spPr>
          <a:xfrm>
            <a:off x="4713593" y="4163238"/>
            <a:ext cx="5994577" cy="584775"/>
          </a:xfrm>
          <a:prstGeom prst="rect">
            <a:avLst/>
          </a:prstGeom>
          <a:noFill/>
        </p:spPr>
        <p:txBody>
          <a:bodyPr wrap="square" rtlCol="0">
            <a:spAutoFit/>
          </a:bodyPr>
          <a:lstStyle/>
          <a:p>
            <a:r>
              <a:rPr lang="zh-CN" altLang="en-US" sz="1600" dirty="0">
                <a:latin typeface="微软雅黑" panose="020B0503020204020204" pitchFamily="34" charset="-122"/>
                <a:ea typeface="微软雅黑" panose="020B0503020204020204" pitchFamily="34" charset="-122"/>
              </a:rPr>
              <a:t>与春节有舞龙也有舞凤一样，端午有龙舟也有凤舟。凤舟的来源如上述，是源于远古的鸟舟、鷁舟。</a:t>
            </a:r>
            <a:endParaRPr lang="zh-CN" altLang="en-US" sz="1600" dirty="0">
              <a:latin typeface="微软雅黑" panose="020B0503020204020204" pitchFamily="34" charset="-122"/>
              <a:ea typeface="微软雅黑" panose="020B0503020204020204" pitchFamily="34" charset="-122"/>
            </a:endParaRPr>
          </a:p>
        </p:txBody>
      </p:sp>
      <p:sp>
        <p:nvSpPr>
          <p:cNvPr id="28" name="文本框 27"/>
          <p:cNvSpPr txBox="1"/>
          <p:nvPr/>
        </p:nvSpPr>
        <p:spPr>
          <a:xfrm>
            <a:off x="4711521" y="5504565"/>
            <a:ext cx="5994577" cy="584775"/>
          </a:xfrm>
          <a:prstGeom prst="rect">
            <a:avLst/>
          </a:prstGeom>
          <a:noFill/>
        </p:spPr>
        <p:txBody>
          <a:bodyPr wrap="square" rtlCol="0">
            <a:spAutoFit/>
          </a:bodyPr>
          <a:lstStyle/>
          <a:p>
            <a:r>
              <a:rPr lang="zh-CN" altLang="en-US" sz="1600" dirty="0">
                <a:latin typeface="微软雅黑" panose="020B0503020204020204" pitchFamily="34" charset="-122"/>
                <a:ea typeface="微软雅黑" panose="020B0503020204020204" pitchFamily="34" charset="-122"/>
              </a:rPr>
              <a:t>与春节有舞龙也有舞凤一样，端午有龙舟也有凤舟。凤舟的来源如上述，是源于远古的鸟舟、鷁舟。</a:t>
            </a:r>
            <a:endParaRPr lang="zh-CN" altLang="en-US" sz="1600" dirty="0">
              <a:latin typeface="微软雅黑" panose="020B0503020204020204" pitchFamily="34" charset="-122"/>
              <a:ea typeface="微软雅黑" panose="020B0503020204020204" pitchFamily="34" charset="-122"/>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childTnLst>
                          </p:cTn>
                        </p:par>
                        <p:par>
                          <p:cTn id="12" fill="hold">
                            <p:stCondLst>
                              <p:cond delay="1000"/>
                            </p:stCondLst>
                            <p:childTnLst>
                              <p:par>
                                <p:cTn id="13" presetID="12" presetClass="entr" presetSubtype="8" fill="hold" nodeType="after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p:tgtEl>
                                          <p:spTgt spid="30"/>
                                        </p:tgtEl>
                                        <p:attrNameLst>
                                          <p:attrName>ppt_x</p:attrName>
                                        </p:attrNameLst>
                                      </p:cBhvr>
                                      <p:tavLst>
                                        <p:tav tm="0">
                                          <p:val>
                                            <p:strVal val="#ppt_x-#ppt_w*1.125000"/>
                                          </p:val>
                                        </p:tav>
                                        <p:tav tm="100000">
                                          <p:val>
                                            <p:strVal val="#ppt_x"/>
                                          </p:val>
                                        </p:tav>
                                      </p:tavLst>
                                    </p:anim>
                                    <p:animEffect transition="in" filter="wipe(right)">
                                      <p:cBhvr>
                                        <p:cTn id="16" dur="500"/>
                                        <p:tgtEl>
                                          <p:spTgt spid="30"/>
                                        </p:tgtEl>
                                      </p:cBhvr>
                                    </p:animEffect>
                                  </p:childTnLst>
                                </p:cTn>
                              </p:par>
                            </p:childTnLst>
                          </p:cTn>
                        </p:par>
                        <p:par>
                          <p:cTn id="17" fill="hold">
                            <p:stCondLst>
                              <p:cond delay="1500"/>
                            </p:stCondLst>
                            <p:childTnLst>
                              <p:par>
                                <p:cTn id="18" presetID="2" presetClass="entr" presetSubtype="8"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4000" fill="hold"/>
                                        <p:tgtEl>
                                          <p:spTgt spid="5"/>
                                        </p:tgtEl>
                                        <p:attrNameLst>
                                          <p:attrName>ppt_x</p:attrName>
                                        </p:attrNameLst>
                                      </p:cBhvr>
                                      <p:tavLst>
                                        <p:tav tm="0">
                                          <p:val>
                                            <p:strVal val="0-#ppt_w/2"/>
                                          </p:val>
                                        </p:tav>
                                        <p:tav tm="100000">
                                          <p:val>
                                            <p:strVal val="#ppt_x"/>
                                          </p:val>
                                        </p:tav>
                                      </p:tavLst>
                                    </p:anim>
                                    <p:anim calcmode="lin" valueType="num">
                                      <p:cBhvr additive="base">
                                        <p:cTn id="21" dur="4000" fill="hold"/>
                                        <p:tgtEl>
                                          <p:spTgt spid="5"/>
                                        </p:tgtEl>
                                        <p:attrNameLst>
                                          <p:attrName>ppt_y</p:attrName>
                                        </p:attrNameLst>
                                      </p:cBhvr>
                                      <p:tavLst>
                                        <p:tav tm="0">
                                          <p:val>
                                            <p:strVal val="#ppt_y"/>
                                          </p:val>
                                        </p:tav>
                                        <p:tav tm="100000">
                                          <p:val>
                                            <p:strVal val="#ppt_y"/>
                                          </p:val>
                                        </p:tav>
                                      </p:tavLst>
                                    </p:anim>
                                  </p:childTnLst>
                                </p:cTn>
                              </p:par>
                              <p:par>
                                <p:cTn id="22" presetID="32" presetClass="emph" presetSubtype="0" fill="hold" nodeType="withEffect">
                                  <p:stCondLst>
                                    <p:cond delay="0"/>
                                  </p:stCondLst>
                                  <p:childTnLst>
                                    <p:animRot by="120000">
                                      <p:cBhvr>
                                        <p:cTn id="23" dur="400" fill="hold">
                                          <p:stCondLst>
                                            <p:cond delay="0"/>
                                          </p:stCondLst>
                                        </p:cTn>
                                        <p:tgtEl>
                                          <p:spTgt spid="5"/>
                                        </p:tgtEl>
                                        <p:attrNameLst>
                                          <p:attrName>r</p:attrName>
                                        </p:attrNameLst>
                                      </p:cBhvr>
                                    </p:animRot>
                                    <p:animRot by="-240000">
                                      <p:cBhvr>
                                        <p:cTn id="24" dur="800" fill="hold">
                                          <p:stCondLst>
                                            <p:cond delay="800"/>
                                          </p:stCondLst>
                                        </p:cTn>
                                        <p:tgtEl>
                                          <p:spTgt spid="5"/>
                                        </p:tgtEl>
                                        <p:attrNameLst>
                                          <p:attrName>r</p:attrName>
                                        </p:attrNameLst>
                                      </p:cBhvr>
                                    </p:animRot>
                                    <p:animRot by="240000">
                                      <p:cBhvr>
                                        <p:cTn id="25" dur="800" fill="hold">
                                          <p:stCondLst>
                                            <p:cond delay="1600"/>
                                          </p:stCondLst>
                                        </p:cTn>
                                        <p:tgtEl>
                                          <p:spTgt spid="5"/>
                                        </p:tgtEl>
                                        <p:attrNameLst>
                                          <p:attrName>r</p:attrName>
                                        </p:attrNameLst>
                                      </p:cBhvr>
                                    </p:animRot>
                                    <p:animRot by="-240000">
                                      <p:cBhvr>
                                        <p:cTn id="26" dur="800" fill="hold">
                                          <p:stCondLst>
                                            <p:cond delay="2400"/>
                                          </p:stCondLst>
                                        </p:cTn>
                                        <p:tgtEl>
                                          <p:spTgt spid="5"/>
                                        </p:tgtEl>
                                        <p:attrNameLst>
                                          <p:attrName>r</p:attrName>
                                        </p:attrNameLst>
                                      </p:cBhvr>
                                    </p:animRot>
                                    <p:animRot by="120000">
                                      <p:cBhvr>
                                        <p:cTn id="27" dur="800" fill="hold">
                                          <p:stCondLst>
                                            <p:cond delay="3200"/>
                                          </p:stCondLst>
                                        </p:cTn>
                                        <p:tgtEl>
                                          <p:spTgt spid="5"/>
                                        </p:tgtEl>
                                        <p:attrNameLst>
                                          <p:attrName>r</p:attrName>
                                        </p:attrNameLst>
                                      </p:cBhvr>
                                    </p:animRot>
                                  </p:childTnLst>
                                </p:cTn>
                              </p:par>
                            </p:childTnLst>
                          </p:cTn>
                        </p:par>
                        <p:par>
                          <p:cTn id="28" fill="hold">
                            <p:stCondLst>
                              <p:cond delay="5500"/>
                            </p:stCondLst>
                            <p:childTnLst>
                              <p:par>
                                <p:cTn id="29" presetID="14" presetClass="entr" presetSubtype="10" fill="hold"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randombar(horizontal)">
                                      <p:cBhvr>
                                        <p:cTn id="31" dur="1000"/>
                                        <p:tgtEl>
                                          <p:spTgt spid="29"/>
                                        </p:tgtEl>
                                      </p:cBhvr>
                                    </p:animEffect>
                                  </p:childTnLst>
                                </p:cTn>
                              </p:par>
                            </p:childTnLst>
                          </p:cTn>
                        </p:par>
                        <p:par>
                          <p:cTn id="32" fill="hold">
                            <p:stCondLst>
                              <p:cond delay="6500"/>
                            </p:stCondLst>
                            <p:childTnLst>
                              <p:par>
                                <p:cTn id="33" presetID="22" presetClass="entr" presetSubtype="1"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up)">
                                      <p:cBhvr>
                                        <p:cTn id="35" dur="2000"/>
                                        <p:tgtEl>
                                          <p:spTgt spid="8"/>
                                        </p:tgtEl>
                                      </p:cBhvr>
                                    </p:animEffect>
                                  </p:childTnLst>
                                </p:cTn>
                              </p:par>
                            </p:childTnLst>
                          </p:cTn>
                        </p:par>
                        <p:par>
                          <p:cTn id="36" fill="hold">
                            <p:stCondLst>
                              <p:cond delay="8500"/>
                            </p:stCondLst>
                            <p:childTnLst>
                              <p:par>
                                <p:cTn id="37" presetID="2" presetClass="entr" presetSubtype="3" fill="hold" nodeType="after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500" fill="hold"/>
                                        <p:tgtEl>
                                          <p:spTgt spid="15"/>
                                        </p:tgtEl>
                                        <p:attrNameLst>
                                          <p:attrName>ppt_x</p:attrName>
                                        </p:attrNameLst>
                                      </p:cBhvr>
                                      <p:tavLst>
                                        <p:tav tm="0">
                                          <p:val>
                                            <p:strVal val="1+#ppt_w/2"/>
                                          </p:val>
                                        </p:tav>
                                        <p:tav tm="100000">
                                          <p:val>
                                            <p:strVal val="#ppt_x"/>
                                          </p:val>
                                        </p:tav>
                                      </p:tavLst>
                                    </p:anim>
                                    <p:anim calcmode="lin" valueType="num">
                                      <p:cBhvr additive="base">
                                        <p:cTn id="40" dur="500" fill="hold"/>
                                        <p:tgtEl>
                                          <p:spTgt spid="15"/>
                                        </p:tgtEl>
                                        <p:attrNameLst>
                                          <p:attrName>ppt_y</p:attrName>
                                        </p:attrNameLst>
                                      </p:cBhvr>
                                      <p:tavLst>
                                        <p:tav tm="0">
                                          <p:val>
                                            <p:strVal val="0-#ppt_h/2"/>
                                          </p:val>
                                        </p:tav>
                                        <p:tav tm="100000">
                                          <p:val>
                                            <p:strVal val="#ppt_y"/>
                                          </p:val>
                                        </p:tav>
                                      </p:tavLst>
                                    </p:anim>
                                  </p:childTnLst>
                                </p:cTn>
                              </p:par>
                            </p:childTnLst>
                          </p:cTn>
                        </p:par>
                        <p:par>
                          <p:cTn id="41" fill="hold">
                            <p:stCondLst>
                              <p:cond delay="9000"/>
                            </p:stCondLst>
                            <p:childTnLst>
                              <p:par>
                                <p:cTn id="42" presetID="6" presetClass="entr" presetSubtype="16" fill="hold" grpId="0" nodeType="after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circle(in)">
                                      <p:cBhvr>
                                        <p:cTn id="44" dur="1000"/>
                                        <p:tgtEl>
                                          <p:spTgt spid="16"/>
                                        </p:tgtEl>
                                      </p:cBhvr>
                                    </p:animEffect>
                                  </p:childTnLst>
                                </p:cTn>
                              </p:par>
                            </p:childTnLst>
                          </p:cTn>
                        </p:par>
                        <p:par>
                          <p:cTn id="45" fill="hold">
                            <p:stCondLst>
                              <p:cond delay="10000"/>
                            </p:stCondLst>
                            <p:childTnLst>
                              <p:par>
                                <p:cTn id="46" presetID="2" presetClass="entr" presetSubtype="3" fill="hold" nodeType="afterEffect">
                                  <p:stCondLst>
                                    <p:cond delay="0"/>
                                  </p:stCondLst>
                                  <p:childTnLst>
                                    <p:set>
                                      <p:cBhvr>
                                        <p:cTn id="47" dur="1" fill="hold">
                                          <p:stCondLst>
                                            <p:cond delay="0"/>
                                          </p:stCondLst>
                                        </p:cTn>
                                        <p:tgtEl>
                                          <p:spTgt spid="17"/>
                                        </p:tgtEl>
                                        <p:attrNameLst>
                                          <p:attrName>style.visibility</p:attrName>
                                        </p:attrNameLst>
                                      </p:cBhvr>
                                      <p:to>
                                        <p:strVal val="visible"/>
                                      </p:to>
                                    </p:set>
                                    <p:anim calcmode="lin" valueType="num">
                                      <p:cBhvr additive="base">
                                        <p:cTn id="48" dur="500" fill="hold"/>
                                        <p:tgtEl>
                                          <p:spTgt spid="17"/>
                                        </p:tgtEl>
                                        <p:attrNameLst>
                                          <p:attrName>ppt_x</p:attrName>
                                        </p:attrNameLst>
                                      </p:cBhvr>
                                      <p:tavLst>
                                        <p:tav tm="0">
                                          <p:val>
                                            <p:strVal val="1+#ppt_w/2"/>
                                          </p:val>
                                        </p:tav>
                                        <p:tav tm="100000">
                                          <p:val>
                                            <p:strVal val="#ppt_x"/>
                                          </p:val>
                                        </p:tav>
                                      </p:tavLst>
                                    </p:anim>
                                    <p:anim calcmode="lin" valueType="num">
                                      <p:cBhvr additive="base">
                                        <p:cTn id="49" dur="500" fill="hold"/>
                                        <p:tgtEl>
                                          <p:spTgt spid="17"/>
                                        </p:tgtEl>
                                        <p:attrNameLst>
                                          <p:attrName>ppt_y</p:attrName>
                                        </p:attrNameLst>
                                      </p:cBhvr>
                                      <p:tavLst>
                                        <p:tav tm="0">
                                          <p:val>
                                            <p:strVal val="0-#ppt_h/2"/>
                                          </p:val>
                                        </p:tav>
                                        <p:tav tm="100000">
                                          <p:val>
                                            <p:strVal val="#ppt_y"/>
                                          </p:val>
                                        </p:tav>
                                      </p:tavLst>
                                    </p:anim>
                                  </p:childTnLst>
                                </p:cTn>
                              </p:par>
                            </p:childTnLst>
                          </p:cTn>
                        </p:par>
                        <p:par>
                          <p:cTn id="50" fill="hold">
                            <p:stCondLst>
                              <p:cond delay="10500"/>
                            </p:stCondLst>
                            <p:childTnLst>
                              <p:par>
                                <p:cTn id="51" presetID="6" presetClass="entr" presetSubtype="16" fill="hold" grpId="0" nodeType="after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circle(in)">
                                      <p:cBhvr>
                                        <p:cTn id="53" dur="1000"/>
                                        <p:tgtEl>
                                          <p:spTgt spid="26"/>
                                        </p:tgtEl>
                                      </p:cBhvr>
                                    </p:animEffect>
                                  </p:childTnLst>
                                </p:cTn>
                              </p:par>
                            </p:childTnLst>
                          </p:cTn>
                        </p:par>
                        <p:par>
                          <p:cTn id="54" fill="hold">
                            <p:stCondLst>
                              <p:cond delay="11500"/>
                            </p:stCondLst>
                            <p:childTnLst>
                              <p:par>
                                <p:cTn id="55" presetID="2" presetClass="entr" presetSubtype="3" fill="hold" nodeType="afterEffect">
                                  <p:stCondLst>
                                    <p:cond delay="0"/>
                                  </p:stCondLst>
                                  <p:childTnLst>
                                    <p:set>
                                      <p:cBhvr>
                                        <p:cTn id="56" dur="1" fill="hold">
                                          <p:stCondLst>
                                            <p:cond delay="0"/>
                                          </p:stCondLst>
                                        </p:cTn>
                                        <p:tgtEl>
                                          <p:spTgt spid="20"/>
                                        </p:tgtEl>
                                        <p:attrNameLst>
                                          <p:attrName>style.visibility</p:attrName>
                                        </p:attrNameLst>
                                      </p:cBhvr>
                                      <p:to>
                                        <p:strVal val="visible"/>
                                      </p:to>
                                    </p:set>
                                    <p:anim calcmode="lin" valueType="num">
                                      <p:cBhvr additive="base">
                                        <p:cTn id="57" dur="500" fill="hold"/>
                                        <p:tgtEl>
                                          <p:spTgt spid="20"/>
                                        </p:tgtEl>
                                        <p:attrNameLst>
                                          <p:attrName>ppt_x</p:attrName>
                                        </p:attrNameLst>
                                      </p:cBhvr>
                                      <p:tavLst>
                                        <p:tav tm="0">
                                          <p:val>
                                            <p:strVal val="1+#ppt_w/2"/>
                                          </p:val>
                                        </p:tav>
                                        <p:tav tm="100000">
                                          <p:val>
                                            <p:strVal val="#ppt_x"/>
                                          </p:val>
                                        </p:tav>
                                      </p:tavLst>
                                    </p:anim>
                                    <p:anim calcmode="lin" valueType="num">
                                      <p:cBhvr additive="base">
                                        <p:cTn id="58" dur="500" fill="hold"/>
                                        <p:tgtEl>
                                          <p:spTgt spid="20"/>
                                        </p:tgtEl>
                                        <p:attrNameLst>
                                          <p:attrName>ppt_y</p:attrName>
                                        </p:attrNameLst>
                                      </p:cBhvr>
                                      <p:tavLst>
                                        <p:tav tm="0">
                                          <p:val>
                                            <p:strVal val="0-#ppt_h/2"/>
                                          </p:val>
                                        </p:tav>
                                        <p:tav tm="100000">
                                          <p:val>
                                            <p:strVal val="#ppt_y"/>
                                          </p:val>
                                        </p:tav>
                                      </p:tavLst>
                                    </p:anim>
                                  </p:childTnLst>
                                </p:cTn>
                              </p:par>
                            </p:childTnLst>
                          </p:cTn>
                        </p:par>
                        <p:par>
                          <p:cTn id="59" fill="hold">
                            <p:stCondLst>
                              <p:cond delay="12000"/>
                            </p:stCondLst>
                            <p:childTnLst>
                              <p:par>
                                <p:cTn id="60" presetID="6" presetClass="entr" presetSubtype="16" fill="hold" grpId="0" nodeType="after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circle(in)">
                                      <p:cBhvr>
                                        <p:cTn id="62" dur="1000"/>
                                        <p:tgtEl>
                                          <p:spTgt spid="27"/>
                                        </p:tgtEl>
                                      </p:cBhvr>
                                    </p:animEffect>
                                  </p:childTnLst>
                                </p:cTn>
                              </p:par>
                            </p:childTnLst>
                          </p:cTn>
                        </p:par>
                        <p:par>
                          <p:cTn id="63" fill="hold">
                            <p:stCondLst>
                              <p:cond delay="13000"/>
                            </p:stCondLst>
                            <p:childTnLst>
                              <p:par>
                                <p:cTn id="64" presetID="2" presetClass="entr" presetSubtype="3" fill="hold" nodeType="afterEffect">
                                  <p:stCondLst>
                                    <p:cond delay="0"/>
                                  </p:stCondLst>
                                  <p:childTnLst>
                                    <p:set>
                                      <p:cBhvr>
                                        <p:cTn id="65" dur="1" fill="hold">
                                          <p:stCondLst>
                                            <p:cond delay="0"/>
                                          </p:stCondLst>
                                        </p:cTn>
                                        <p:tgtEl>
                                          <p:spTgt spid="23"/>
                                        </p:tgtEl>
                                        <p:attrNameLst>
                                          <p:attrName>style.visibility</p:attrName>
                                        </p:attrNameLst>
                                      </p:cBhvr>
                                      <p:to>
                                        <p:strVal val="visible"/>
                                      </p:to>
                                    </p:set>
                                    <p:anim calcmode="lin" valueType="num">
                                      <p:cBhvr additive="base">
                                        <p:cTn id="66" dur="500" fill="hold"/>
                                        <p:tgtEl>
                                          <p:spTgt spid="23"/>
                                        </p:tgtEl>
                                        <p:attrNameLst>
                                          <p:attrName>ppt_x</p:attrName>
                                        </p:attrNameLst>
                                      </p:cBhvr>
                                      <p:tavLst>
                                        <p:tav tm="0">
                                          <p:val>
                                            <p:strVal val="1+#ppt_w/2"/>
                                          </p:val>
                                        </p:tav>
                                        <p:tav tm="100000">
                                          <p:val>
                                            <p:strVal val="#ppt_x"/>
                                          </p:val>
                                        </p:tav>
                                      </p:tavLst>
                                    </p:anim>
                                    <p:anim calcmode="lin" valueType="num">
                                      <p:cBhvr additive="base">
                                        <p:cTn id="67" dur="500" fill="hold"/>
                                        <p:tgtEl>
                                          <p:spTgt spid="23"/>
                                        </p:tgtEl>
                                        <p:attrNameLst>
                                          <p:attrName>ppt_y</p:attrName>
                                        </p:attrNameLst>
                                      </p:cBhvr>
                                      <p:tavLst>
                                        <p:tav tm="0">
                                          <p:val>
                                            <p:strVal val="0-#ppt_h/2"/>
                                          </p:val>
                                        </p:tav>
                                        <p:tav tm="100000">
                                          <p:val>
                                            <p:strVal val="#ppt_y"/>
                                          </p:val>
                                        </p:tav>
                                      </p:tavLst>
                                    </p:anim>
                                  </p:childTnLst>
                                </p:cTn>
                              </p:par>
                            </p:childTnLst>
                          </p:cTn>
                        </p:par>
                        <p:par>
                          <p:cTn id="68" fill="hold">
                            <p:stCondLst>
                              <p:cond delay="13500"/>
                            </p:stCondLst>
                            <p:childTnLst>
                              <p:par>
                                <p:cTn id="69" presetID="6" presetClass="entr" presetSubtype="16" fill="hold" grpId="0" nodeType="after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circle(in)">
                                      <p:cBhvr>
                                        <p:cTn id="71"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6" grpId="0"/>
      <p:bldP spid="27" grpId="0"/>
      <p:bldP spid="2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0" y="0"/>
            <a:ext cx="12192000" cy="6858000"/>
          </a:xfrm>
          <a:prstGeom prst="rect">
            <a:avLst/>
          </a:prstGeom>
        </p:spPr>
      </p:pic>
      <p:sp>
        <p:nvSpPr>
          <p:cNvPr id="4" name="矩形 3"/>
          <p:cNvSpPr/>
          <p:nvPr/>
        </p:nvSpPr>
        <p:spPr>
          <a:xfrm>
            <a:off x="0" y="379563"/>
            <a:ext cx="12192000" cy="6098876"/>
          </a:xfrm>
          <a:prstGeom prst="rect">
            <a:avLst/>
          </a:prstGeom>
          <a:solidFill>
            <a:srgbClr val="EFE9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2"/>
          <a:stretch>
            <a:fillRect/>
          </a:stretch>
        </p:blipFill>
        <p:spPr>
          <a:xfrm>
            <a:off x="10194866" y="0"/>
            <a:ext cx="1997134" cy="6858000"/>
          </a:xfrm>
          <a:prstGeom prst="rect">
            <a:avLst/>
          </a:prstGeom>
        </p:spPr>
      </p:pic>
      <p:sp>
        <p:nvSpPr>
          <p:cNvPr id="12" name="文本框 11"/>
          <p:cNvSpPr txBox="1"/>
          <p:nvPr/>
        </p:nvSpPr>
        <p:spPr>
          <a:xfrm>
            <a:off x="118872" y="557784"/>
            <a:ext cx="2148840" cy="400110"/>
          </a:xfrm>
          <a:prstGeom prst="rect">
            <a:avLst/>
          </a:prstGeom>
          <a:noFill/>
        </p:spPr>
        <p:txBody>
          <a:bodyPr wrap="square" rtlCol="0">
            <a:spAutoFit/>
          </a:bodyPr>
          <a:lstStyle/>
          <a:p>
            <a:r>
              <a:rPr lang="zh-CN" altLang="en-US" sz="1400" dirty="0">
                <a:solidFill>
                  <a:srgbClr val="015823"/>
                </a:solidFill>
                <a:latin typeface="微软雅黑" panose="020B0503020204020204" pitchFamily="34" charset="-122"/>
                <a:ea typeface="微软雅黑" panose="020B0503020204020204" pitchFamily="34" charset="-122"/>
              </a:rPr>
              <a:t>第一章  </a:t>
            </a:r>
            <a:r>
              <a:rPr lang="zh-CN" altLang="en-US" sz="2000" b="1" dirty="0">
                <a:solidFill>
                  <a:srgbClr val="015823"/>
                </a:solidFill>
                <a:latin typeface="微软雅黑" panose="020B0503020204020204" pitchFamily="34" charset="-122"/>
                <a:ea typeface="微软雅黑" panose="020B0503020204020204" pitchFamily="34" charset="-122"/>
              </a:rPr>
              <a:t>活动流程</a:t>
            </a:r>
            <a:endParaRPr lang="zh-CN" altLang="en-US" sz="2000" b="1" dirty="0">
              <a:solidFill>
                <a:srgbClr val="015823"/>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0" y="977188"/>
            <a:ext cx="1944000" cy="0"/>
          </a:xfrm>
          <a:prstGeom prst="line">
            <a:avLst/>
          </a:prstGeom>
          <a:ln>
            <a:solidFill>
              <a:srgbClr val="015823"/>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52400" y="1034338"/>
            <a:ext cx="1944000" cy="0"/>
          </a:xfrm>
          <a:prstGeom prst="line">
            <a:avLst/>
          </a:prstGeom>
          <a:ln>
            <a:solidFill>
              <a:srgbClr val="015823"/>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4391025" y="977188"/>
            <a:ext cx="0" cy="5501251"/>
          </a:xfrm>
          <a:prstGeom prst="line">
            <a:avLst/>
          </a:prstGeom>
          <a:ln>
            <a:solidFill>
              <a:srgbClr val="009128"/>
            </a:solidFill>
          </a:ln>
        </p:spPr>
        <p:style>
          <a:lnRef idx="1">
            <a:schemeClr val="accent1"/>
          </a:lnRef>
          <a:fillRef idx="0">
            <a:schemeClr val="accent1"/>
          </a:fillRef>
          <a:effectRef idx="0">
            <a:schemeClr val="accent1"/>
          </a:effectRef>
          <a:fontRef idx="minor">
            <a:schemeClr val="tx1"/>
          </a:fontRef>
        </p:style>
      </p:cxnSp>
      <p:pic>
        <p:nvPicPr>
          <p:cNvPr id="5" name="图片 4"/>
          <p:cNvPicPr>
            <a:picLocks noChangeAspect="1"/>
          </p:cNvPicPr>
          <p:nvPr/>
        </p:nvPicPr>
        <p:blipFill rotWithShape="1">
          <a:blip r:embed="rId3" cstate="hqprint"/>
          <a:srcRect l="17829"/>
          <a:stretch>
            <a:fillRect/>
          </a:stretch>
        </p:blipFill>
        <p:spPr>
          <a:xfrm flipH="1">
            <a:off x="-19979" y="976944"/>
            <a:ext cx="4411003" cy="5501495"/>
          </a:xfrm>
          <a:prstGeom prst="rect">
            <a:avLst/>
          </a:prstGeom>
        </p:spPr>
      </p:pic>
      <p:grpSp>
        <p:nvGrpSpPr>
          <p:cNvPr id="29" name="组合 28"/>
          <p:cNvGrpSpPr/>
          <p:nvPr/>
        </p:nvGrpSpPr>
        <p:grpSpPr>
          <a:xfrm>
            <a:off x="639673" y="4166559"/>
            <a:ext cx="1107238" cy="1086928"/>
            <a:chOff x="639673" y="4166559"/>
            <a:chExt cx="1107238" cy="1086928"/>
          </a:xfrm>
        </p:grpSpPr>
        <p:sp>
          <p:nvSpPr>
            <p:cNvPr id="6" name="椭圆 5"/>
            <p:cNvSpPr/>
            <p:nvPr/>
          </p:nvSpPr>
          <p:spPr>
            <a:xfrm>
              <a:off x="639673" y="4166559"/>
              <a:ext cx="1107238" cy="1086928"/>
            </a:xfrm>
            <a:prstGeom prst="ellipse">
              <a:avLst/>
            </a:prstGeom>
            <a:solidFill>
              <a:srgbClr val="EFE9CF"/>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918807" y="4232969"/>
              <a:ext cx="808127" cy="953135"/>
            </a:xfrm>
            <a:prstGeom prst="rect">
              <a:avLst/>
            </a:prstGeom>
            <a:noFill/>
          </p:spPr>
          <p:txBody>
            <a:bodyPr wrap="square" rtlCol="0">
              <a:spAutoFit/>
            </a:bodyPr>
            <a:lstStyle/>
            <a:p>
              <a:r>
                <a:rPr lang="zh-CN" altLang="en-US" sz="2800" dirty="0">
                  <a:solidFill>
                    <a:srgbClr val="015823"/>
                  </a:solidFill>
                  <a:latin typeface="方正特雅宋简" panose="02000000000000000000" charset="-122"/>
                  <a:ea typeface="方正特雅宋简" panose="02000000000000000000" charset="-122"/>
                </a:rPr>
                <a:t>结束</a:t>
              </a:r>
              <a:endParaRPr lang="zh-CN" altLang="en-US" sz="2800" dirty="0">
                <a:solidFill>
                  <a:srgbClr val="015823"/>
                </a:solidFill>
                <a:latin typeface="方正特雅宋简" panose="02000000000000000000" charset="-122"/>
                <a:ea typeface="方正特雅宋简" panose="02000000000000000000" charset="-122"/>
              </a:endParaRPr>
            </a:p>
          </p:txBody>
        </p:sp>
      </p:grpSp>
      <p:grpSp>
        <p:nvGrpSpPr>
          <p:cNvPr id="15" name="组合 14"/>
          <p:cNvGrpSpPr/>
          <p:nvPr/>
        </p:nvGrpSpPr>
        <p:grpSpPr>
          <a:xfrm>
            <a:off x="4436345" y="976944"/>
            <a:ext cx="935755" cy="470856"/>
            <a:chOff x="4436345" y="976944"/>
            <a:chExt cx="935755" cy="470856"/>
          </a:xfrm>
        </p:grpSpPr>
        <p:sp>
          <p:nvSpPr>
            <p:cNvPr id="10" name="矩形 9"/>
            <p:cNvSpPr/>
            <p:nvPr/>
          </p:nvSpPr>
          <p:spPr>
            <a:xfrm>
              <a:off x="4436345" y="976944"/>
              <a:ext cx="935755" cy="470856"/>
            </a:xfrm>
            <a:prstGeom prst="rect">
              <a:avLst/>
            </a:prstGeom>
            <a:solidFill>
              <a:srgbClr val="015823"/>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4543424" y="1024813"/>
              <a:ext cx="749125" cy="369332"/>
            </a:xfrm>
            <a:prstGeom prst="rect">
              <a:avLst/>
            </a:prstGeom>
            <a:noFill/>
          </p:spPr>
          <p:txBody>
            <a:bodyPr wrap="square" rtlCol="0">
              <a:spAutoFit/>
            </a:bodyPr>
            <a:lstStyle/>
            <a:p>
              <a:pPr algn="ctr"/>
              <a:r>
                <a:rPr lang="en-US" altLang="zh-CN" dirty="0">
                  <a:solidFill>
                    <a:srgbClr val="EFE9CF"/>
                  </a:solidFill>
                  <a:latin typeface="Impact" panose="020B0806030902050204" pitchFamily="34" charset="0"/>
                </a:rPr>
                <a:t>19:30</a:t>
              </a:r>
              <a:endParaRPr lang="zh-CN" altLang="en-US" dirty="0">
                <a:solidFill>
                  <a:srgbClr val="EFE9CF"/>
                </a:solidFill>
                <a:latin typeface="Impact" panose="020B0806030902050204" pitchFamily="34" charset="0"/>
              </a:endParaRPr>
            </a:p>
          </p:txBody>
        </p:sp>
      </p:grpSp>
      <p:sp>
        <p:nvSpPr>
          <p:cNvPr id="16" name="文本框 15"/>
          <p:cNvSpPr txBox="1"/>
          <p:nvPr/>
        </p:nvSpPr>
        <p:spPr>
          <a:xfrm>
            <a:off x="4711523" y="1572366"/>
            <a:ext cx="5994577" cy="583565"/>
          </a:xfrm>
          <a:prstGeom prst="rect">
            <a:avLst/>
          </a:prstGeom>
          <a:noFill/>
        </p:spPr>
        <p:txBody>
          <a:bodyPr wrap="square" rtlCol="0">
            <a:spAutoFit/>
          </a:bodyPr>
          <a:lstStyle/>
          <a:p>
            <a:r>
              <a:rPr lang="zh-CN" altLang="en-US" sz="1600" dirty="0">
                <a:latin typeface="微软雅黑" panose="020B0503020204020204" pitchFamily="34" charset="-122"/>
                <a:ea typeface="微软雅黑" panose="020B0503020204020204" pitchFamily="34" charset="-122"/>
              </a:rPr>
              <a:t>与春节有舞龙也有舞凤一样，端午有龙舟也有凤舟。凤舟的来源如上述，是源于远古的鸟舟、鷁舟。</a:t>
            </a:r>
            <a:endParaRPr lang="zh-CN" altLang="en-US" sz="1600" dirty="0">
              <a:latin typeface="微软雅黑" panose="020B0503020204020204" pitchFamily="34" charset="-122"/>
              <a:ea typeface="微软雅黑" panose="020B0503020204020204" pitchFamily="34" charset="-122"/>
            </a:endParaRPr>
          </a:p>
        </p:txBody>
      </p:sp>
      <p:grpSp>
        <p:nvGrpSpPr>
          <p:cNvPr id="17" name="组合 16"/>
          <p:cNvGrpSpPr/>
          <p:nvPr/>
        </p:nvGrpSpPr>
        <p:grpSpPr>
          <a:xfrm>
            <a:off x="4440583" y="2293130"/>
            <a:ext cx="935755" cy="470856"/>
            <a:chOff x="4436345" y="976944"/>
            <a:chExt cx="935755" cy="470856"/>
          </a:xfrm>
        </p:grpSpPr>
        <p:sp>
          <p:nvSpPr>
            <p:cNvPr id="18" name="矩形 17"/>
            <p:cNvSpPr/>
            <p:nvPr/>
          </p:nvSpPr>
          <p:spPr>
            <a:xfrm>
              <a:off x="4436345" y="976944"/>
              <a:ext cx="935755" cy="470856"/>
            </a:xfrm>
            <a:prstGeom prst="rect">
              <a:avLst/>
            </a:prstGeom>
            <a:solidFill>
              <a:srgbClr val="015823"/>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4543424" y="1024813"/>
              <a:ext cx="749125" cy="369332"/>
            </a:xfrm>
            <a:prstGeom prst="rect">
              <a:avLst/>
            </a:prstGeom>
            <a:noFill/>
          </p:spPr>
          <p:txBody>
            <a:bodyPr wrap="square" rtlCol="0">
              <a:spAutoFit/>
            </a:bodyPr>
            <a:lstStyle/>
            <a:p>
              <a:pPr algn="ctr"/>
              <a:r>
                <a:rPr lang="en-US" altLang="zh-CN" dirty="0">
                  <a:solidFill>
                    <a:srgbClr val="EFE9CF"/>
                  </a:solidFill>
                  <a:latin typeface="Impact" panose="020B0806030902050204" pitchFamily="34" charset="0"/>
                </a:rPr>
                <a:t>19:45</a:t>
              </a:r>
              <a:endParaRPr lang="zh-CN" altLang="en-US" dirty="0">
                <a:solidFill>
                  <a:srgbClr val="EFE9CF"/>
                </a:solidFill>
                <a:latin typeface="Impact" panose="020B0806030902050204" pitchFamily="34" charset="0"/>
              </a:endParaRPr>
            </a:p>
          </p:txBody>
        </p:sp>
      </p:grpSp>
      <p:grpSp>
        <p:nvGrpSpPr>
          <p:cNvPr id="20" name="组合 19"/>
          <p:cNvGrpSpPr/>
          <p:nvPr/>
        </p:nvGrpSpPr>
        <p:grpSpPr>
          <a:xfrm>
            <a:off x="4450108" y="3564276"/>
            <a:ext cx="935755" cy="470856"/>
            <a:chOff x="4436345" y="976944"/>
            <a:chExt cx="935755" cy="470856"/>
          </a:xfrm>
        </p:grpSpPr>
        <p:sp>
          <p:nvSpPr>
            <p:cNvPr id="21" name="矩形 20"/>
            <p:cNvSpPr/>
            <p:nvPr/>
          </p:nvSpPr>
          <p:spPr>
            <a:xfrm>
              <a:off x="4436345" y="976944"/>
              <a:ext cx="935755" cy="470856"/>
            </a:xfrm>
            <a:prstGeom prst="rect">
              <a:avLst/>
            </a:prstGeom>
            <a:solidFill>
              <a:srgbClr val="015823"/>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4543424" y="1024813"/>
              <a:ext cx="749125" cy="369332"/>
            </a:xfrm>
            <a:prstGeom prst="rect">
              <a:avLst/>
            </a:prstGeom>
            <a:noFill/>
          </p:spPr>
          <p:txBody>
            <a:bodyPr wrap="square" rtlCol="0">
              <a:spAutoFit/>
            </a:bodyPr>
            <a:lstStyle/>
            <a:p>
              <a:pPr algn="ctr"/>
              <a:r>
                <a:rPr lang="en-US" altLang="zh-CN" dirty="0">
                  <a:solidFill>
                    <a:srgbClr val="EFE9CF"/>
                  </a:solidFill>
                  <a:latin typeface="Impact" panose="020B0806030902050204" pitchFamily="34" charset="0"/>
                </a:rPr>
                <a:t>20:15</a:t>
              </a:r>
              <a:endParaRPr lang="zh-CN" altLang="en-US" dirty="0">
                <a:solidFill>
                  <a:srgbClr val="EFE9CF"/>
                </a:solidFill>
                <a:latin typeface="Impact" panose="020B0806030902050204" pitchFamily="34" charset="0"/>
              </a:endParaRPr>
            </a:p>
          </p:txBody>
        </p:sp>
      </p:grpSp>
      <p:grpSp>
        <p:nvGrpSpPr>
          <p:cNvPr id="23" name="组合 22"/>
          <p:cNvGrpSpPr/>
          <p:nvPr/>
        </p:nvGrpSpPr>
        <p:grpSpPr>
          <a:xfrm>
            <a:off x="4447732" y="4857111"/>
            <a:ext cx="935755" cy="470856"/>
            <a:chOff x="4436345" y="976944"/>
            <a:chExt cx="935755" cy="470856"/>
          </a:xfrm>
        </p:grpSpPr>
        <p:sp>
          <p:nvSpPr>
            <p:cNvPr id="24" name="矩形 23"/>
            <p:cNvSpPr/>
            <p:nvPr/>
          </p:nvSpPr>
          <p:spPr>
            <a:xfrm>
              <a:off x="4436345" y="976944"/>
              <a:ext cx="935755" cy="470856"/>
            </a:xfrm>
            <a:prstGeom prst="rect">
              <a:avLst/>
            </a:prstGeom>
            <a:solidFill>
              <a:srgbClr val="015823"/>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4543424" y="1024813"/>
              <a:ext cx="749125" cy="369332"/>
            </a:xfrm>
            <a:prstGeom prst="rect">
              <a:avLst/>
            </a:prstGeom>
            <a:noFill/>
          </p:spPr>
          <p:txBody>
            <a:bodyPr wrap="square" rtlCol="0">
              <a:spAutoFit/>
            </a:bodyPr>
            <a:lstStyle/>
            <a:p>
              <a:pPr algn="ctr"/>
              <a:r>
                <a:rPr lang="en-US" altLang="zh-CN" dirty="0">
                  <a:solidFill>
                    <a:srgbClr val="EFE9CF"/>
                  </a:solidFill>
                  <a:latin typeface="Impact" panose="020B0806030902050204" pitchFamily="34" charset="0"/>
                </a:rPr>
                <a:t>20:30</a:t>
              </a:r>
              <a:endParaRPr lang="zh-CN" altLang="en-US" dirty="0">
                <a:solidFill>
                  <a:srgbClr val="EFE9CF"/>
                </a:solidFill>
                <a:latin typeface="Impact" panose="020B0806030902050204" pitchFamily="34" charset="0"/>
              </a:endParaRPr>
            </a:p>
          </p:txBody>
        </p:sp>
      </p:grpSp>
      <p:sp>
        <p:nvSpPr>
          <p:cNvPr id="26" name="文本框 25"/>
          <p:cNvSpPr txBox="1"/>
          <p:nvPr/>
        </p:nvSpPr>
        <p:spPr>
          <a:xfrm>
            <a:off x="4711522" y="2857508"/>
            <a:ext cx="5994577" cy="584775"/>
          </a:xfrm>
          <a:prstGeom prst="rect">
            <a:avLst/>
          </a:prstGeom>
          <a:noFill/>
        </p:spPr>
        <p:txBody>
          <a:bodyPr wrap="square" rtlCol="0">
            <a:spAutoFit/>
          </a:bodyPr>
          <a:lstStyle/>
          <a:p>
            <a:r>
              <a:rPr lang="zh-CN" altLang="en-US" sz="1600" dirty="0">
                <a:latin typeface="微软雅黑" panose="020B0503020204020204" pitchFamily="34" charset="-122"/>
                <a:ea typeface="微软雅黑" panose="020B0503020204020204" pitchFamily="34" charset="-122"/>
              </a:rPr>
              <a:t>与春节有舞龙也有舞凤一样，端午有龙舟也有凤舟。凤舟的来源如上述，是源于远古的鸟舟、鷁舟。</a:t>
            </a:r>
            <a:endParaRPr lang="zh-CN" altLang="en-US" sz="1600" dirty="0">
              <a:latin typeface="微软雅黑" panose="020B0503020204020204" pitchFamily="34" charset="-122"/>
              <a:ea typeface="微软雅黑" panose="020B0503020204020204" pitchFamily="34" charset="-122"/>
            </a:endParaRPr>
          </a:p>
        </p:txBody>
      </p:sp>
      <p:sp>
        <p:nvSpPr>
          <p:cNvPr id="27" name="文本框 26"/>
          <p:cNvSpPr txBox="1"/>
          <p:nvPr/>
        </p:nvSpPr>
        <p:spPr>
          <a:xfrm>
            <a:off x="4713593" y="4163238"/>
            <a:ext cx="5994577" cy="584775"/>
          </a:xfrm>
          <a:prstGeom prst="rect">
            <a:avLst/>
          </a:prstGeom>
          <a:noFill/>
        </p:spPr>
        <p:txBody>
          <a:bodyPr wrap="square" rtlCol="0">
            <a:spAutoFit/>
          </a:bodyPr>
          <a:lstStyle/>
          <a:p>
            <a:r>
              <a:rPr lang="zh-CN" altLang="en-US" sz="1600" dirty="0">
                <a:latin typeface="微软雅黑" panose="020B0503020204020204" pitchFamily="34" charset="-122"/>
                <a:ea typeface="微软雅黑" panose="020B0503020204020204" pitchFamily="34" charset="-122"/>
              </a:rPr>
              <a:t>与春节有舞龙也有舞凤一样，端午有龙舟也有凤舟。凤舟的来源如上述，是源于远古的鸟舟、鷁舟。</a:t>
            </a:r>
            <a:endParaRPr lang="zh-CN" altLang="en-US" sz="1600" dirty="0">
              <a:latin typeface="微软雅黑" panose="020B0503020204020204" pitchFamily="34" charset="-122"/>
              <a:ea typeface="微软雅黑" panose="020B0503020204020204" pitchFamily="34" charset="-122"/>
            </a:endParaRPr>
          </a:p>
        </p:txBody>
      </p:sp>
      <p:sp>
        <p:nvSpPr>
          <p:cNvPr id="28" name="文本框 27"/>
          <p:cNvSpPr txBox="1"/>
          <p:nvPr/>
        </p:nvSpPr>
        <p:spPr>
          <a:xfrm>
            <a:off x="4711521" y="5504565"/>
            <a:ext cx="5994577" cy="584775"/>
          </a:xfrm>
          <a:prstGeom prst="rect">
            <a:avLst/>
          </a:prstGeom>
          <a:noFill/>
        </p:spPr>
        <p:txBody>
          <a:bodyPr wrap="square" rtlCol="0">
            <a:spAutoFit/>
          </a:bodyPr>
          <a:lstStyle/>
          <a:p>
            <a:r>
              <a:rPr lang="zh-CN" altLang="en-US" sz="1600" dirty="0">
                <a:latin typeface="微软雅黑" panose="020B0503020204020204" pitchFamily="34" charset="-122"/>
                <a:ea typeface="微软雅黑" panose="020B0503020204020204" pitchFamily="34" charset="-122"/>
              </a:rPr>
              <a:t>与春节有舞龙也有舞凤一样，端午有龙舟也有凤舟。凤舟的来源如上述，是源于远古的鸟舟、鷁舟。</a:t>
            </a:r>
            <a:endParaRPr lang="zh-CN" altLang="en-US" sz="1600" dirty="0">
              <a:latin typeface="微软雅黑" panose="020B0503020204020204" pitchFamily="34" charset="-122"/>
              <a:ea typeface="微软雅黑" panose="020B0503020204020204" pitchFamily="34" charset="-122"/>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4000" fill="hold"/>
                                        <p:tgtEl>
                                          <p:spTgt spid="5"/>
                                        </p:tgtEl>
                                        <p:attrNameLst>
                                          <p:attrName>ppt_x</p:attrName>
                                        </p:attrNameLst>
                                      </p:cBhvr>
                                      <p:tavLst>
                                        <p:tav tm="0">
                                          <p:val>
                                            <p:strVal val="0-#ppt_w/2"/>
                                          </p:val>
                                        </p:tav>
                                        <p:tav tm="100000">
                                          <p:val>
                                            <p:strVal val="#ppt_x"/>
                                          </p:val>
                                        </p:tav>
                                      </p:tavLst>
                                    </p:anim>
                                    <p:anim calcmode="lin" valueType="num">
                                      <p:cBhvr additive="base">
                                        <p:cTn id="16" dur="4000" fill="hold"/>
                                        <p:tgtEl>
                                          <p:spTgt spid="5"/>
                                        </p:tgtEl>
                                        <p:attrNameLst>
                                          <p:attrName>ppt_y</p:attrName>
                                        </p:attrNameLst>
                                      </p:cBhvr>
                                      <p:tavLst>
                                        <p:tav tm="0">
                                          <p:val>
                                            <p:strVal val="#ppt_y"/>
                                          </p:val>
                                        </p:tav>
                                        <p:tav tm="100000">
                                          <p:val>
                                            <p:strVal val="#ppt_y"/>
                                          </p:val>
                                        </p:tav>
                                      </p:tavLst>
                                    </p:anim>
                                  </p:childTnLst>
                                </p:cTn>
                              </p:par>
                            </p:childTnLst>
                          </p:cTn>
                        </p:par>
                        <p:par>
                          <p:cTn id="17" fill="hold">
                            <p:stCondLst>
                              <p:cond delay="5000"/>
                            </p:stCondLst>
                            <p:childTnLst>
                              <p:par>
                                <p:cTn id="18" presetID="14" presetClass="entr" presetSubtype="10" fill="hold" nodeType="after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randombar(horizontal)">
                                      <p:cBhvr>
                                        <p:cTn id="20" dur="1000"/>
                                        <p:tgtEl>
                                          <p:spTgt spid="29"/>
                                        </p:tgtEl>
                                      </p:cBhvr>
                                    </p:animEffect>
                                  </p:childTnLst>
                                </p:cTn>
                              </p:par>
                            </p:childTnLst>
                          </p:cTn>
                        </p:par>
                        <p:par>
                          <p:cTn id="21" fill="hold">
                            <p:stCondLst>
                              <p:cond delay="6000"/>
                            </p:stCondLst>
                            <p:childTnLst>
                              <p:par>
                                <p:cTn id="22" presetID="22" presetClass="entr" presetSubtype="1"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up)">
                                      <p:cBhvr>
                                        <p:cTn id="24" dur="2000"/>
                                        <p:tgtEl>
                                          <p:spTgt spid="8"/>
                                        </p:tgtEl>
                                      </p:cBhvr>
                                    </p:animEffect>
                                  </p:childTnLst>
                                </p:cTn>
                              </p:par>
                            </p:childTnLst>
                          </p:cTn>
                        </p:par>
                        <p:par>
                          <p:cTn id="25" fill="hold">
                            <p:stCondLst>
                              <p:cond delay="8000"/>
                            </p:stCondLst>
                            <p:childTnLst>
                              <p:par>
                                <p:cTn id="26" presetID="2" presetClass="entr" presetSubtype="3" fill="hold" nodeType="after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additive="base">
                                        <p:cTn id="28" dur="500" fill="hold"/>
                                        <p:tgtEl>
                                          <p:spTgt spid="15"/>
                                        </p:tgtEl>
                                        <p:attrNameLst>
                                          <p:attrName>ppt_x</p:attrName>
                                        </p:attrNameLst>
                                      </p:cBhvr>
                                      <p:tavLst>
                                        <p:tav tm="0">
                                          <p:val>
                                            <p:strVal val="1+#ppt_w/2"/>
                                          </p:val>
                                        </p:tav>
                                        <p:tav tm="100000">
                                          <p:val>
                                            <p:strVal val="#ppt_x"/>
                                          </p:val>
                                        </p:tav>
                                      </p:tavLst>
                                    </p:anim>
                                    <p:anim calcmode="lin" valueType="num">
                                      <p:cBhvr additive="base">
                                        <p:cTn id="29" dur="500" fill="hold"/>
                                        <p:tgtEl>
                                          <p:spTgt spid="15"/>
                                        </p:tgtEl>
                                        <p:attrNameLst>
                                          <p:attrName>ppt_y</p:attrName>
                                        </p:attrNameLst>
                                      </p:cBhvr>
                                      <p:tavLst>
                                        <p:tav tm="0">
                                          <p:val>
                                            <p:strVal val="0-#ppt_h/2"/>
                                          </p:val>
                                        </p:tav>
                                        <p:tav tm="100000">
                                          <p:val>
                                            <p:strVal val="#ppt_y"/>
                                          </p:val>
                                        </p:tav>
                                      </p:tavLst>
                                    </p:anim>
                                  </p:childTnLst>
                                </p:cTn>
                              </p:par>
                            </p:childTnLst>
                          </p:cTn>
                        </p:par>
                        <p:par>
                          <p:cTn id="30" fill="hold">
                            <p:stCondLst>
                              <p:cond delay="8500"/>
                            </p:stCondLst>
                            <p:childTnLst>
                              <p:par>
                                <p:cTn id="31" presetID="6" presetClass="entr" presetSubtype="16" fill="hold" grpId="0" nodeType="after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circle(in)">
                                      <p:cBhvr>
                                        <p:cTn id="33" dur="1000"/>
                                        <p:tgtEl>
                                          <p:spTgt spid="16"/>
                                        </p:tgtEl>
                                      </p:cBhvr>
                                    </p:animEffect>
                                  </p:childTnLst>
                                </p:cTn>
                              </p:par>
                            </p:childTnLst>
                          </p:cTn>
                        </p:par>
                        <p:par>
                          <p:cTn id="34" fill="hold">
                            <p:stCondLst>
                              <p:cond delay="9500"/>
                            </p:stCondLst>
                            <p:childTnLst>
                              <p:par>
                                <p:cTn id="35" presetID="2" presetClass="entr" presetSubtype="3" fill="hold"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fill="hold"/>
                                        <p:tgtEl>
                                          <p:spTgt spid="17"/>
                                        </p:tgtEl>
                                        <p:attrNameLst>
                                          <p:attrName>ppt_x</p:attrName>
                                        </p:attrNameLst>
                                      </p:cBhvr>
                                      <p:tavLst>
                                        <p:tav tm="0">
                                          <p:val>
                                            <p:strVal val="1+#ppt_w/2"/>
                                          </p:val>
                                        </p:tav>
                                        <p:tav tm="100000">
                                          <p:val>
                                            <p:strVal val="#ppt_x"/>
                                          </p:val>
                                        </p:tav>
                                      </p:tavLst>
                                    </p:anim>
                                    <p:anim calcmode="lin" valueType="num">
                                      <p:cBhvr additive="base">
                                        <p:cTn id="38" dur="500" fill="hold"/>
                                        <p:tgtEl>
                                          <p:spTgt spid="17"/>
                                        </p:tgtEl>
                                        <p:attrNameLst>
                                          <p:attrName>ppt_y</p:attrName>
                                        </p:attrNameLst>
                                      </p:cBhvr>
                                      <p:tavLst>
                                        <p:tav tm="0">
                                          <p:val>
                                            <p:strVal val="0-#ppt_h/2"/>
                                          </p:val>
                                        </p:tav>
                                        <p:tav tm="100000">
                                          <p:val>
                                            <p:strVal val="#ppt_y"/>
                                          </p:val>
                                        </p:tav>
                                      </p:tavLst>
                                    </p:anim>
                                  </p:childTnLst>
                                </p:cTn>
                              </p:par>
                            </p:childTnLst>
                          </p:cTn>
                        </p:par>
                        <p:par>
                          <p:cTn id="39" fill="hold">
                            <p:stCondLst>
                              <p:cond delay="10000"/>
                            </p:stCondLst>
                            <p:childTnLst>
                              <p:par>
                                <p:cTn id="40" presetID="6" presetClass="entr" presetSubtype="16" fill="hold" grpId="0" nodeType="after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circle(in)">
                                      <p:cBhvr>
                                        <p:cTn id="42" dur="1000"/>
                                        <p:tgtEl>
                                          <p:spTgt spid="26"/>
                                        </p:tgtEl>
                                      </p:cBhvr>
                                    </p:animEffect>
                                  </p:childTnLst>
                                </p:cTn>
                              </p:par>
                            </p:childTnLst>
                          </p:cTn>
                        </p:par>
                        <p:par>
                          <p:cTn id="43" fill="hold">
                            <p:stCondLst>
                              <p:cond delay="11000"/>
                            </p:stCondLst>
                            <p:childTnLst>
                              <p:par>
                                <p:cTn id="44" presetID="2" presetClass="entr" presetSubtype="3" fill="hold" nodeType="afterEffect">
                                  <p:stCondLst>
                                    <p:cond delay="0"/>
                                  </p:stCondLst>
                                  <p:childTnLst>
                                    <p:set>
                                      <p:cBhvr>
                                        <p:cTn id="45" dur="1" fill="hold">
                                          <p:stCondLst>
                                            <p:cond delay="0"/>
                                          </p:stCondLst>
                                        </p:cTn>
                                        <p:tgtEl>
                                          <p:spTgt spid="20"/>
                                        </p:tgtEl>
                                        <p:attrNameLst>
                                          <p:attrName>style.visibility</p:attrName>
                                        </p:attrNameLst>
                                      </p:cBhvr>
                                      <p:to>
                                        <p:strVal val="visible"/>
                                      </p:to>
                                    </p:set>
                                    <p:anim calcmode="lin" valueType="num">
                                      <p:cBhvr additive="base">
                                        <p:cTn id="46" dur="500" fill="hold"/>
                                        <p:tgtEl>
                                          <p:spTgt spid="20"/>
                                        </p:tgtEl>
                                        <p:attrNameLst>
                                          <p:attrName>ppt_x</p:attrName>
                                        </p:attrNameLst>
                                      </p:cBhvr>
                                      <p:tavLst>
                                        <p:tav tm="0">
                                          <p:val>
                                            <p:strVal val="1+#ppt_w/2"/>
                                          </p:val>
                                        </p:tav>
                                        <p:tav tm="100000">
                                          <p:val>
                                            <p:strVal val="#ppt_x"/>
                                          </p:val>
                                        </p:tav>
                                      </p:tavLst>
                                    </p:anim>
                                    <p:anim calcmode="lin" valueType="num">
                                      <p:cBhvr additive="base">
                                        <p:cTn id="47" dur="500" fill="hold"/>
                                        <p:tgtEl>
                                          <p:spTgt spid="20"/>
                                        </p:tgtEl>
                                        <p:attrNameLst>
                                          <p:attrName>ppt_y</p:attrName>
                                        </p:attrNameLst>
                                      </p:cBhvr>
                                      <p:tavLst>
                                        <p:tav tm="0">
                                          <p:val>
                                            <p:strVal val="0-#ppt_h/2"/>
                                          </p:val>
                                        </p:tav>
                                        <p:tav tm="100000">
                                          <p:val>
                                            <p:strVal val="#ppt_y"/>
                                          </p:val>
                                        </p:tav>
                                      </p:tavLst>
                                    </p:anim>
                                  </p:childTnLst>
                                </p:cTn>
                              </p:par>
                            </p:childTnLst>
                          </p:cTn>
                        </p:par>
                        <p:par>
                          <p:cTn id="48" fill="hold">
                            <p:stCondLst>
                              <p:cond delay="11500"/>
                            </p:stCondLst>
                            <p:childTnLst>
                              <p:par>
                                <p:cTn id="49" presetID="6" presetClass="entr" presetSubtype="16" fill="hold" grpId="0" nodeType="after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circle(in)">
                                      <p:cBhvr>
                                        <p:cTn id="51" dur="1000"/>
                                        <p:tgtEl>
                                          <p:spTgt spid="27"/>
                                        </p:tgtEl>
                                      </p:cBhvr>
                                    </p:animEffect>
                                  </p:childTnLst>
                                </p:cTn>
                              </p:par>
                            </p:childTnLst>
                          </p:cTn>
                        </p:par>
                        <p:par>
                          <p:cTn id="52" fill="hold">
                            <p:stCondLst>
                              <p:cond delay="12500"/>
                            </p:stCondLst>
                            <p:childTnLst>
                              <p:par>
                                <p:cTn id="53" presetID="2" presetClass="entr" presetSubtype="3" fill="hold" nodeType="after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additive="base">
                                        <p:cTn id="55" dur="500" fill="hold"/>
                                        <p:tgtEl>
                                          <p:spTgt spid="23"/>
                                        </p:tgtEl>
                                        <p:attrNameLst>
                                          <p:attrName>ppt_x</p:attrName>
                                        </p:attrNameLst>
                                      </p:cBhvr>
                                      <p:tavLst>
                                        <p:tav tm="0">
                                          <p:val>
                                            <p:strVal val="1+#ppt_w/2"/>
                                          </p:val>
                                        </p:tav>
                                        <p:tav tm="100000">
                                          <p:val>
                                            <p:strVal val="#ppt_x"/>
                                          </p:val>
                                        </p:tav>
                                      </p:tavLst>
                                    </p:anim>
                                    <p:anim calcmode="lin" valueType="num">
                                      <p:cBhvr additive="base">
                                        <p:cTn id="56" dur="500" fill="hold"/>
                                        <p:tgtEl>
                                          <p:spTgt spid="23"/>
                                        </p:tgtEl>
                                        <p:attrNameLst>
                                          <p:attrName>ppt_y</p:attrName>
                                        </p:attrNameLst>
                                      </p:cBhvr>
                                      <p:tavLst>
                                        <p:tav tm="0">
                                          <p:val>
                                            <p:strVal val="0-#ppt_h/2"/>
                                          </p:val>
                                        </p:tav>
                                        <p:tav tm="100000">
                                          <p:val>
                                            <p:strVal val="#ppt_y"/>
                                          </p:val>
                                        </p:tav>
                                      </p:tavLst>
                                    </p:anim>
                                  </p:childTnLst>
                                </p:cTn>
                              </p:par>
                            </p:childTnLst>
                          </p:cTn>
                        </p:par>
                        <p:par>
                          <p:cTn id="57" fill="hold">
                            <p:stCondLst>
                              <p:cond delay="13000"/>
                            </p:stCondLst>
                            <p:childTnLst>
                              <p:par>
                                <p:cTn id="58" presetID="6" presetClass="entr" presetSubtype="16" fill="hold" grpId="0" nodeType="afterEffect">
                                  <p:stCondLst>
                                    <p:cond delay="0"/>
                                  </p:stCondLst>
                                  <p:childTnLst>
                                    <p:set>
                                      <p:cBhvr>
                                        <p:cTn id="59" dur="1" fill="hold">
                                          <p:stCondLst>
                                            <p:cond delay="0"/>
                                          </p:stCondLst>
                                        </p:cTn>
                                        <p:tgtEl>
                                          <p:spTgt spid="28"/>
                                        </p:tgtEl>
                                        <p:attrNameLst>
                                          <p:attrName>style.visibility</p:attrName>
                                        </p:attrNameLst>
                                      </p:cBhvr>
                                      <p:to>
                                        <p:strVal val="visible"/>
                                      </p:to>
                                    </p:set>
                                    <p:animEffect transition="in" filter="circle(in)">
                                      <p:cBhvr>
                                        <p:cTn id="60"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6" grpId="0"/>
      <p:bldP spid="27" grpId="0"/>
      <p:bldP spid="2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0" y="0"/>
            <a:ext cx="12192000" cy="6858000"/>
          </a:xfrm>
          <a:prstGeom prst="rect">
            <a:avLst/>
          </a:prstGeom>
        </p:spPr>
      </p:pic>
      <p:sp>
        <p:nvSpPr>
          <p:cNvPr id="4" name="矩形 3"/>
          <p:cNvSpPr/>
          <p:nvPr/>
        </p:nvSpPr>
        <p:spPr>
          <a:xfrm>
            <a:off x="0" y="379563"/>
            <a:ext cx="12192000" cy="6098876"/>
          </a:xfrm>
          <a:prstGeom prst="rect">
            <a:avLst/>
          </a:prstGeom>
          <a:solidFill>
            <a:srgbClr val="EFE9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118871" y="557784"/>
            <a:ext cx="2519553" cy="400110"/>
          </a:xfrm>
          <a:prstGeom prst="rect">
            <a:avLst/>
          </a:prstGeom>
          <a:noFill/>
        </p:spPr>
        <p:txBody>
          <a:bodyPr wrap="square" rtlCol="0">
            <a:spAutoFit/>
          </a:bodyPr>
          <a:lstStyle/>
          <a:p>
            <a:r>
              <a:rPr lang="zh-CN" altLang="en-US" sz="1400" dirty="0">
                <a:solidFill>
                  <a:srgbClr val="015823"/>
                </a:solidFill>
                <a:latin typeface="微软雅黑" panose="020B0503020204020204" pitchFamily="34" charset="-122"/>
                <a:ea typeface="微软雅黑" panose="020B0503020204020204" pitchFamily="34" charset="-122"/>
              </a:rPr>
              <a:t>第二章  </a:t>
            </a:r>
            <a:r>
              <a:rPr lang="zh-CN" altLang="en-US" sz="2000" b="1" dirty="0">
                <a:solidFill>
                  <a:srgbClr val="015823"/>
                </a:solidFill>
                <a:latin typeface="微软雅黑" panose="020B0503020204020204" pitchFamily="34" charset="-122"/>
                <a:ea typeface="微软雅黑" panose="020B0503020204020204" pitchFamily="34" charset="-122"/>
              </a:rPr>
              <a:t>活动组织机构</a:t>
            </a:r>
            <a:endParaRPr lang="zh-CN" altLang="en-US" sz="2000" b="1" dirty="0">
              <a:solidFill>
                <a:srgbClr val="015823"/>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0" y="977188"/>
            <a:ext cx="2412000" cy="0"/>
          </a:xfrm>
          <a:prstGeom prst="line">
            <a:avLst/>
          </a:prstGeom>
          <a:ln>
            <a:solidFill>
              <a:srgbClr val="015823"/>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52400" y="1034338"/>
            <a:ext cx="2412000" cy="0"/>
          </a:xfrm>
          <a:prstGeom prst="line">
            <a:avLst/>
          </a:prstGeom>
          <a:ln>
            <a:solidFill>
              <a:srgbClr val="015823"/>
            </a:solidFill>
          </a:ln>
        </p:spPr>
        <p:style>
          <a:lnRef idx="1">
            <a:schemeClr val="accent1"/>
          </a:lnRef>
          <a:fillRef idx="0">
            <a:schemeClr val="accent1"/>
          </a:fillRef>
          <a:effectRef idx="0">
            <a:schemeClr val="accent1"/>
          </a:effectRef>
          <a:fontRef idx="minor">
            <a:schemeClr val="tx1"/>
          </a:fontRef>
        </p:style>
      </p:cxnSp>
      <p:pic>
        <p:nvPicPr>
          <p:cNvPr id="19" name="图片 18"/>
          <p:cNvPicPr>
            <a:picLocks noChangeAspect="1"/>
          </p:cNvPicPr>
          <p:nvPr/>
        </p:nvPicPr>
        <p:blipFill>
          <a:blip r:embed="rId2"/>
          <a:stretch>
            <a:fillRect/>
          </a:stretch>
        </p:blipFill>
        <p:spPr>
          <a:xfrm>
            <a:off x="440535" y="2025825"/>
            <a:ext cx="1676190" cy="2806349"/>
          </a:xfrm>
          <a:prstGeom prst="rect">
            <a:avLst/>
          </a:prstGeom>
        </p:spPr>
      </p:pic>
      <p:pic>
        <p:nvPicPr>
          <p:cNvPr id="21" name="图片 20"/>
          <p:cNvPicPr>
            <a:picLocks noChangeAspect="1"/>
          </p:cNvPicPr>
          <p:nvPr/>
        </p:nvPicPr>
        <p:blipFill>
          <a:blip r:embed="rId2"/>
          <a:stretch>
            <a:fillRect/>
          </a:stretch>
        </p:blipFill>
        <p:spPr>
          <a:xfrm>
            <a:off x="2297910" y="2031113"/>
            <a:ext cx="1099796" cy="1841325"/>
          </a:xfrm>
          <a:prstGeom prst="rect">
            <a:avLst/>
          </a:prstGeom>
        </p:spPr>
      </p:pic>
      <p:pic>
        <p:nvPicPr>
          <p:cNvPr id="22" name="图片 21"/>
          <p:cNvPicPr>
            <a:picLocks noChangeAspect="1"/>
          </p:cNvPicPr>
          <p:nvPr/>
        </p:nvPicPr>
        <p:blipFill>
          <a:blip r:embed="rId2"/>
          <a:stretch>
            <a:fillRect/>
          </a:stretch>
        </p:blipFill>
        <p:spPr>
          <a:xfrm>
            <a:off x="3578890" y="2062863"/>
            <a:ext cx="1964659" cy="3289316"/>
          </a:xfrm>
          <a:prstGeom prst="rect">
            <a:avLst/>
          </a:prstGeom>
        </p:spPr>
      </p:pic>
      <p:pic>
        <p:nvPicPr>
          <p:cNvPr id="23" name="图片 22"/>
          <p:cNvPicPr>
            <a:picLocks noChangeAspect="1"/>
          </p:cNvPicPr>
          <p:nvPr/>
        </p:nvPicPr>
        <p:blipFill>
          <a:blip r:embed="rId2"/>
          <a:stretch>
            <a:fillRect/>
          </a:stretch>
        </p:blipFill>
        <p:spPr>
          <a:xfrm>
            <a:off x="5803110" y="2062863"/>
            <a:ext cx="1676190" cy="2806349"/>
          </a:xfrm>
          <a:prstGeom prst="rect">
            <a:avLst/>
          </a:prstGeom>
        </p:spPr>
      </p:pic>
      <p:pic>
        <p:nvPicPr>
          <p:cNvPr id="24" name="图片 23"/>
          <p:cNvPicPr>
            <a:picLocks noChangeAspect="1"/>
          </p:cNvPicPr>
          <p:nvPr/>
        </p:nvPicPr>
        <p:blipFill>
          <a:blip r:embed="rId2"/>
          <a:stretch>
            <a:fillRect/>
          </a:stretch>
        </p:blipFill>
        <p:spPr>
          <a:xfrm>
            <a:off x="9305055" y="2062862"/>
            <a:ext cx="1676190" cy="2806349"/>
          </a:xfrm>
          <a:prstGeom prst="rect">
            <a:avLst/>
          </a:prstGeom>
        </p:spPr>
      </p:pic>
      <p:pic>
        <p:nvPicPr>
          <p:cNvPr id="25" name="图片 24"/>
          <p:cNvPicPr>
            <a:picLocks noChangeAspect="1"/>
          </p:cNvPicPr>
          <p:nvPr/>
        </p:nvPicPr>
        <p:blipFill>
          <a:blip r:embed="rId2"/>
          <a:stretch>
            <a:fillRect/>
          </a:stretch>
        </p:blipFill>
        <p:spPr>
          <a:xfrm>
            <a:off x="7936710" y="2094614"/>
            <a:ext cx="1099796" cy="1841325"/>
          </a:xfrm>
          <a:prstGeom prst="rect">
            <a:avLst/>
          </a:prstGeom>
        </p:spPr>
      </p:pic>
      <p:cxnSp>
        <p:nvCxnSpPr>
          <p:cNvPr id="20" name="直接连接符 19"/>
          <p:cNvCxnSpPr/>
          <p:nvPr/>
        </p:nvCxnSpPr>
        <p:spPr>
          <a:xfrm>
            <a:off x="0" y="2062863"/>
            <a:ext cx="105840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9" name="图片 8"/>
          <p:cNvPicPr>
            <a:picLocks noChangeAspect="1"/>
          </p:cNvPicPr>
          <p:nvPr/>
        </p:nvPicPr>
        <p:blipFill>
          <a:blip r:embed="rId3"/>
          <a:stretch>
            <a:fillRect/>
          </a:stretch>
        </p:blipFill>
        <p:spPr>
          <a:xfrm>
            <a:off x="10194866" y="0"/>
            <a:ext cx="1997134" cy="6858000"/>
          </a:xfrm>
          <a:prstGeom prst="rect">
            <a:avLst/>
          </a:prstGeom>
        </p:spPr>
      </p:pic>
      <p:sp>
        <p:nvSpPr>
          <p:cNvPr id="31" name="椭圆 30"/>
          <p:cNvSpPr/>
          <p:nvPr/>
        </p:nvSpPr>
        <p:spPr>
          <a:xfrm>
            <a:off x="4080206" y="3406768"/>
            <a:ext cx="1080000" cy="1080000"/>
          </a:xfrm>
          <a:prstGeom prst="ellipse">
            <a:avLst/>
          </a:prstGeom>
          <a:solidFill>
            <a:srgbClr val="EFE9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6186480" y="3158063"/>
            <a:ext cx="1008000" cy="1008000"/>
          </a:xfrm>
          <a:prstGeom prst="ellipse">
            <a:avLst/>
          </a:prstGeom>
          <a:solidFill>
            <a:srgbClr val="EFE9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9690866" y="3160359"/>
            <a:ext cx="1008000" cy="1008000"/>
          </a:xfrm>
          <a:prstGeom prst="ellipse">
            <a:avLst/>
          </a:prstGeom>
          <a:solidFill>
            <a:srgbClr val="EFE9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812001" y="3083372"/>
            <a:ext cx="1008000" cy="1008000"/>
          </a:xfrm>
          <a:prstGeom prst="ellipse">
            <a:avLst/>
          </a:prstGeom>
          <a:solidFill>
            <a:srgbClr val="EFE9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8176150" y="2806538"/>
            <a:ext cx="684000" cy="684000"/>
          </a:xfrm>
          <a:prstGeom prst="ellipse">
            <a:avLst/>
          </a:prstGeom>
          <a:solidFill>
            <a:srgbClr val="EFE9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2527451" y="2763519"/>
            <a:ext cx="684000" cy="684000"/>
          </a:xfrm>
          <a:prstGeom prst="ellipse">
            <a:avLst/>
          </a:prstGeom>
          <a:solidFill>
            <a:srgbClr val="EFE9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865520" y="3226107"/>
            <a:ext cx="923925" cy="645160"/>
          </a:xfrm>
          <a:prstGeom prst="rect">
            <a:avLst/>
          </a:prstGeom>
          <a:noFill/>
        </p:spPr>
        <p:txBody>
          <a:bodyPr wrap="square" rtlCol="0">
            <a:spAutoFit/>
          </a:bodyPr>
          <a:lstStyle/>
          <a:p>
            <a:pPr algn="ctr"/>
            <a:r>
              <a:rPr lang="zh-CN" altLang="en-US" dirty="0">
                <a:solidFill>
                  <a:srgbClr val="015823"/>
                </a:solidFill>
                <a:latin typeface="方正特雅宋简" panose="02000000000000000000" charset="-122"/>
                <a:ea typeface="方正特雅宋简" panose="02000000000000000000" charset="-122"/>
              </a:rPr>
              <a:t>活动</a:t>
            </a:r>
            <a:endParaRPr lang="en-US" altLang="zh-CN" dirty="0">
              <a:solidFill>
                <a:srgbClr val="015823"/>
              </a:solidFill>
              <a:latin typeface="方正特雅宋简" panose="02000000000000000000" charset="-122"/>
              <a:ea typeface="方正特雅宋简" panose="02000000000000000000" charset="-122"/>
            </a:endParaRPr>
          </a:p>
          <a:p>
            <a:pPr algn="ctr"/>
            <a:r>
              <a:rPr lang="zh-CN" altLang="en-US" dirty="0">
                <a:solidFill>
                  <a:srgbClr val="015823"/>
                </a:solidFill>
                <a:latin typeface="方正特雅宋简" panose="02000000000000000000" charset="-122"/>
                <a:ea typeface="方正特雅宋简" panose="02000000000000000000" charset="-122"/>
              </a:rPr>
              <a:t>策划人</a:t>
            </a:r>
            <a:endParaRPr lang="zh-CN" altLang="en-US" dirty="0">
              <a:solidFill>
                <a:srgbClr val="015823"/>
              </a:solidFill>
              <a:latin typeface="方正特雅宋简" panose="02000000000000000000" charset="-122"/>
              <a:ea typeface="方正特雅宋简" panose="02000000000000000000" charset="-122"/>
            </a:endParaRPr>
          </a:p>
        </p:txBody>
      </p:sp>
      <p:sp>
        <p:nvSpPr>
          <p:cNvPr id="37" name="文本框 36"/>
          <p:cNvSpPr txBox="1"/>
          <p:nvPr/>
        </p:nvSpPr>
        <p:spPr>
          <a:xfrm>
            <a:off x="2507603" y="2830293"/>
            <a:ext cx="713373" cy="523220"/>
          </a:xfrm>
          <a:prstGeom prst="rect">
            <a:avLst/>
          </a:prstGeom>
          <a:noFill/>
        </p:spPr>
        <p:txBody>
          <a:bodyPr wrap="square" rtlCol="0">
            <a:spAutoFit/>
          </a:bodyPr>
          <a:lstStyle/>
          <a:p>
            <a:pPr algn="ctr"/>
            <a:r>
              <a:rPr lang="zh-CN" altLang="en-US" sz="1400" dirty="0">
                <a:solidFill>
                  <a:srgbClr val="015823"/>
                </a:solidFill>
                <a:latin typeface="方正特雅宋简" panose="02000000000000000000" charset="-122"/>
                <a:ea typeface="方正特雅宋简" panose="02000000000000000000" charset="-122"/>
              </a:rPr>
              <a:t>账目管理</a:t>
            </a:r>
            <a:endParaRPr lang="zh-CN" altLang="en-US" sz="1400" dirty="0">
              <a:solidFill>
                <a:srgbClr val="015823"/>
              </a:solidFill>
              <a:latin typeface="方正特雅宋简" panose="02000000000000000000" charset="-122"/>
              <a:ea typeface="方正特雅宋简" panose="02000000000000000000" charset="-122"/>
            </a:endParaRPr>
          </a:p>
        </p:txBody>
      </p:sp>
      <p:sp>
        <p:nvSpPr>
          <p:cNvPr id="38" name="文本框 37"/>
          <p:cNvSpPr txBox="1"/>
          <p:nvPr/>
        </p:nvSpPr>
        <p:spPr>
          <a:xfrm>
            <a:off x="4099256" y="3577847"/>
            <a:ext cx="1032237" cy="707886"/>
          </a:xfrm>
          <a:prstGeom prst="rect">
            <a:avLst/>
          </a:prstGeom>
          <a:noFill/>
        </p:spPr>
        <p:txBody>
          <a:bodyPr wrap="square" rtlCol="0">
            <a:spAutoFit/>
          </a:bodyPr>
          <a:lstStyle/>
          <a:p>
            <a:pPr algn="ctr"/>
            <a:r>
              <a:rPr lang="zh-CN" altLang="en-US" sz="2000" dirty="0">
                <a:solidFill>
                  <a:srgbClr val="015823"/>
                </a:solidFill>
                <a:latin typeface="方正特雅宋简" panose="02000000000000000000" charset="-122"/>
                <a:ea typeface="方正特雅宋简" panose="02000000000000000000" charset="-122"/>
              </a:rPr>
              <a:t>后勤</a:t>
            </a:r>
            <a:endParaRPr lang="en-US" altLang="zh-CN" sz="2000" dirty="0">
              <a:solidFill>
                <a:srgbClr val="015823"/>
              </a:solidFill>
              <a:latin typeface="方正特雅宋简" panose="02000000000000000000" charset="-122"/>
              <a:ea typeface="方正特雅宋简" panose="02000000000000000000" charset="-122"/>
            </a:endParaRPr>
          </a:p>
          <a:p>
            <a:pPr algn="ctr"/>
            <a:r>
              <a:rPr lang="zh-CN" altLang="en-US" sz="2000" dirty="0">
                <a:solidFill>
                  <a:srgbClr val="015823"/>
                </a:solidFill>
                <a:latin typeface="方正特雅宋简" panose="02000000000000000000" charset="-122"/>
                <a:ea typeface="方正特雅宋简" panose="02000000000000000000" charset="-122"/>
              </a:rPr>
              <a:t>保障组</a:t>
            </a:r>
            <a:endParaRPr lang="zh-CN" altLang="en-US" sz="2000" dirty="0">
              <a:solidFill>
                <a:srgbClr val="015823"/>
              </a:solidFill>
              <a:latin typeface="方正特雅宋简" panose="02000000000000000000" charset="-122"/>
              <a:ea typeface="方正特雅宋简" panose="02000000000000000000" charset="-122"/>
            </a:endParaRPr>
          </a:p>
        </p:txBody>
      </p:sp>
      <p:sp>
        <p:nvSpPr>
          <p:cNvPr id="39" name="文本框 38"/>
          <p:cNvSpPr txBox="1"/>
          <p:nvPr/>
        </p:nvSpPr>
        <p:spPr>
          <a:xfrm>
            <a:off x="6224344" y="3460974"/>
            <a:ext cx="923925" cy="369332"/>
          </a:xfrm>
          <a:prstGeom prst="rect">
            <a:avLst/>
          </a:prstGeom>
          <a:noFill/>
        </p:spPr>
        <p:txBody>
          <a:bodyPr wrap="square" rtlCol="0">
            <a:spAutoFit/>
          </a:bodyPr>
          <a:lstStyle/>
          <a:p>
            <a:pPr algn="ctr"/>
            <a:r>
              <a:rPr lang="zh-CN" altLang="en-US" dirty="0">
                <a:solidFill>
                  <a:srgbClr val="015823"/>
                </a:solidFill>
                <a:latin typeface="方正特雅宋简" panose="02000000000000000000" charset="-122"/>
                <a:ea typeface="方正特雅宋简" panose="02000000000000000000" charset="-122"/>
              </a:rPr>
              <a:t>节目组</a:t>
            </a:r>
            <a:endParaRPr lang="zh-CN" altLang="en-US" dirty="0">
              <a:solidFill>
                <a:srgbClr val="015823"/>
              </a:solidFill>
              <a:latin typeface="方正特雅宋简" panose="02000000000000000000" charset="-122"/>
              <a:ea typeface="方正特雅宋简" panose="02000000000000000000" charset="-122"/>
            </a:endParaRPr>
          </a:p>
        </p:txBody>
      </p:sp>
      <p:sp>
        <p:nvSpPr>
          <p:cNvPr id="40" name="文本框 39"/>
          <p:cNvSpPr txBox="1"/>
          <p:nvPr/>
        </p:nvSpPr>
        <p:spPr>
          <a:xfrm>
            <a:off x="9747191" y="3303418"/>
            <a:ext cx="923925" cy="646331"/>
          </a:xfrm>
          <a:prstGeom prst="rect">
            <a:avLst/>
          </a:prstGeom>
          <a:noFill/>
        </p:spPr>
        <p:txBody>
          <a:bodyPr wrap="square" rtlCol="0">
            <a:spAutoFit/>
          </a:bodyPr>
          <a:lstStyle/>
          <a:p>
            <a:pPr algn="ctr"/>
            <a:r>
              <a:rPr lang="zh-CN" altLang="en-US" dirty="0">
                <a:solidFill>
                  <a:srgbClr val="015823"/>
                </a:solidFill>
                <a:latin typeface="方正特雅宋简" panose="02000000000000000000" charset="-122"/>
                <a:ea typeface="方正特雅宋简" panose="02000000000000000000" charset="-122"/>
              </a:rPr>
              <a:t>保安</a:t>
            </a:r>
            <a:endParaRPr lang="en-US" altLang="zh-CN" dirty="0">
              <a:solidFill>
                <a:srgbClr val="015823"/>
              </a:solidFill>
              <a:latin typeface="方正特雅宋简" panose="02000000000000000000" charset="-122"/>
              <a:ea typeface="方正特雅宋简" panose="02000000000000000000" charset="-122"/>
            </a:endParaRPr>
          </a:p>
          <a:p>
            <a:pPr algn="ctr"/>
            <a:r>
              <a:rPr lang="zh-CN" altLang="en-US" dirty="0">
                <a:solidFill>
                  <a:srgbClr val="015823"/>
                </a:solidFill>
                <a:latin typeface="方正特雅宋简" panose="02000000000000000000" charset="-122"/>
                <a:ea typeface="方正特雅宋简" panose="02000000000000000000" charset="-122"/>
              </a:rPr>
              <a:t>礼仪组</a:t>
            </a:r>
            <a:endParaRPr lang="zh-CN" altLang="en-US" dirty="0">
              <a:solidFill>
                <a:srgbClr val="015823"/>
              </a:solidFill>
              <a:latin typeface="方正特雅宋简" panose="02000000000000000000" charset="-122"/>
              <a:ea typeface="方正特雅宋简" panose="02000000000000000000" charset="-122"/>
            </a:endParaRPr>
          </a:p>
        </p:txBody>
      </p:sp>
      <p:sp>
        <p:nvSpPr>
          <p:cNvPr id="41" name="文本框 40"/>
          <p:cNvSpPr txBox="1"/>
          <p:nvPr/>
        </p:nvSpPr>
        <p:spPr>
          <a:xfrm>
            <a:off x="8161463" y="2882009"/>
            <a:ext cx="713373" cy="523220"/>
          </a:xfrm>
          <a:prstGeom prst="rect">
            <a:avLst/>
          </a:prstGeom>
          <a:noFill/>
        </p:spPr>
        <p:txBody>
          <a:bodyPr wrap="square" rtlCol="0">
            <a:spAutoFit/>
          </a:bodyPr>
          <a:lstStyle/>
          <a:p>
            <a:pPr algn="ctr"/>
            <a:r>
              <a:rPr lang="zh-CN" altLang="en-US" sz="1400" dirty="0">
                <a:solidFill>
                  <a:srgbClr val="015823"/>
                </a:solidFill>
                <a:latin typeface="方正特雅宋简" panose="02000000000000000000" charset="-122"/>
                <a:ea typeface="方正特雅宋简" panose="02000000000000000000" charset="-122"/>
              </a:rPr>
              <a:t>宣传组</a:t>
            </a:r>
            <a:endParaRPr lang="zh-CN" altLang="en-US" sz="1400" dirty="0">
              <a:solidFill>
                <a:srgbClr val="015823"/>
              </a:solidFill>
              <a:latin typeface="方正特雅宋简" panose="02000000000000000000" charset="-122"/>
              <a:ea typeface="方正特雅宋简" panose="02000000000000000000" charset="-122"/>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childTnLst>
                                </p:cTn>
                              </p:par>
                            </p:childTnLst>
                          </p:cTn>
                        </p:par>
                        <p:par>
                          <p:cTn id="16" fill="hold">
                            <p:stCondLst>
                              <p:cond delay="1500"/>
                            </p:stCondLst>
                            <p:childTnLst>
                              <p:par>
                                <p:cTn id="17" presetID="12" presetClass="entr" presetSubtype="1"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p:tgtEl>
                                          <p:spTgt spid="19"/>
                                        </p:tgtEl>
                                        <p:attrNameLst>
                                          <p:attrName>ppt_y</p:attrName>
                                        </p:attrNameLst>
                                      </p:cBhvr>
                                      <p:tavLst>
                                        <p:tav tm="0">
                                          <p:val>
                                            <p:strVal val="#ppt_y-#ppt_h*1.125000"/>
                                          </p:val>
                                        </p:tav>
                                        <p:tav tm="100000">
                                          <p:val>
                                            <p:strVal val="#ppt_y"/>
                                          </p:val>
                                        </p:tav>
                                      </p:tavLst>
                                    </p:anim>
                                    <p:animEffect transition="in" filter="wipe(down)">
                                      <p:cBhvr>
                                        <p:cTn id="20" dur="500"/>
                                        <p:tgtEl>
                                          <p:spTgt spid="19"/>
                                        </p:tgtEl>
                                      </p:cBhvr>
                                    </p:animEffect>
                                  </p:childTnLst>
                                </p:cTn>
                              </p:par>
                            </p:childTnLst>
                          </p:cTn>
                        </p:par>
                        <p:par>
                          <p:cTn id="21" fill="hold">
                            <p:stCondLst>
                              <p:cond delay="2000"/>
                            </p:stCondLst>
                            <p:childTnLst>
                              <p:par>
                                <p:cTn id="22" presetID="12" presetClass="entr" presetSubtype="1" fill="hold" nodeType="afterEffect">
                                  <p:stCondLst>
                                    <p:cond delay="0"/>
                                  </p:stCondLst>
                                  <p:childTnLst>
                                    <p:set>
                                      <p:cBhvr>
                                        <p:cTn id="23" dur="1" fill="hold">
                                          <p:stCondLst>
                                            <p:cond delay="0"/>
                                          </p:stCondLst>
                                        </p:cTn>
                                        <p:tgtEl>
                                          <p:spTgt spid="21"/>
                                        </p:tgtEl>
                                        <p:attrNameLst>
                                          <p:attrName>style.visibility</p:attrName>
                                        </p:attrNameLst>
                                      </p:cBhvr>
                                      <p:to>
                                        <p:strVal val="visible"/>
                                      </p:to>
                                    </p:set>
                                    <p:anim calcmode="lin" valueType="num">
                                      <p:cBhvr additive="base">
                                        <p:cTn id="24" dur="500"/>
                                        <p:tgtEl>
                                          <p:spTgt spid="21"/>
                                        </p:tgtEl>
                                        <p:attrNameLst>
                                          <p:attrName>ppt_y</p:attrName>
                                        </p:attrNameLst>
                                      </p:cBhvr>
                                      <p:tavLst>
                                        <p:tav tm="0">
                                          <p:val>
                                            <p:strVal val="#ppt_y-#ppt_h*1.125000"/>
                                          </p:val>
                                        </p:tav>
                                        <p:tav tm="100000">
                                          <p:val>
                                            <p:strVal val="#ppt_y"/>
                                          </p:val>
                                        </p:tav>
                                      </p:tavLst>
                                    </p:anim>
                                    <p:animEffect transition="in" filter="wipe(down)">
                                      <p:cBhvr>
                                        <p:cTn id="25" dur="500"/>
                                        <p:tgtEl>
                                          <p:spTgt spid="21"/>
                                        </p:tgtEl>
                                      </p:cBhvr>
                                    </p:animEffect>
                                  </p:childTnLst>
                                </p:cTn>
                              </p:par>
                            </p:childTnLst>
                          </p:cTn>
                        </p:par>
                        <p:par>
                          <p:cTn id="26" fill="hold">
                            <p:stCondLst>
                              <p:cond delay="2500"/>
                            </p:stCondLst>
                            <p:childTnLst>
                              <p:par>
                                <p:cTn id="27" presetID="12" presetClass="entr" presetSubtype="1" fill="hold" nodeType="afterEffect">
                                  <p:stCondLst>
                                    <p:cond delay="0"/>
                                  </p:stCondLst>
                                  <p:childTnLst>
                                    <p:set>
                                      <p:cBhvr>
                                        <p:cTn id="28" dur="1" fill="hold">
                                          <p:stCondLst>
                                            <p:cond delay="0"/>
                                          </p:stCondLst>
                                        </p:cTn>
                                        <p:tgtEl>
                                          <p:spTgt spid="22"/>
                                        </p:tgtEl>
                                        <p:attrNameLst>
                                          <p:attrName>style.visibility</p:attrName>
                                        </p:attrNameLst>
                                      </p:cBhvr>
                                      <p:to>
                                        <p:strVal val="visible"/>
                                      </p:to>
                                    </p:set>
                                    <p:anim calcmode="lin" valueType="num">
                                      <p:cBhvr additive="base">
                                        <p:cTn id="29" dur="500"/>
                                        <p:tgtEl>
                                          <p:spTgt spid="22"/>
                                        </p:tgtEl>
                                        <p:attrNameLst>
                                          <p:attrName>ppt_y</p:attrName>
                                        </p:attrNameLst>
                                      </p:cBhvr>
                                      <p:tavLst>
                                        <p:tav tm="0">
                                          <p:val>
                                            <p:strVal val="#ppt_y-#ppt_h*1.125000"/>
                                          </p:val>
                                        </p:tav>
                                        <p:tav tm="100000">
                                          <p:val>
                                            <p:strVal val="#ppt_y"/>
                                          </p:val>
                                        </p:tav>
                                      </p:tavLst>
                                    </p:anim>
                                    <p:animEffect transition="in" filter="wipe(down)">
                                      <p:cBhvr>
                                        <p:cTn id="30" dur="500"/>
                                        <p:tgtEl>
                                          <p:spTgt spid="22"/>
                                        </p:tgtEl>
                                      </p:cBhvr>
                                    </p:animEffect>
                                  </p:childTnLst>
                                </p:cTn>
                              </p:par>
                            </p:childTnLst>
                          </p:cTn>
                        </p:par>
                        <p:par>
                          <p:cTn id="31" fill="hold">
                            <p:stCondLst>
                              <p:cond delay="3000"/>
                            </p:stCondLst>
                            <p:childTnLst>
                              <p:par>
                                <p:cTn id="32" presetID="12" presetClass="entr" presetSubtype="1" fill="hold" nodeType="afterEffect">
                                  <p:stCondLst>
                                    <p:cond delay="0"/>
                                  </p:stCondLst>
                                  <p:childTnLst>
                                    <p:set>
                                      <p:cBhvr>
                                        <p:cTn id="33" dur="1" fill="hold">
                                          <p:stCondLst>
                                            <p:cond delay="0"/>
                                          </p:stCondLst>
                                        </p:cTn>
                                        <p:tgtEl>
                                          <p:spTgt spid="23"/>
                                        </p:tgtEl>
                                        <p:attrNameLst>
                                          <p:attrName>style.visibility</p:attrName>
                                        </p:attrNameLst>
                                      </p:cBhvr>
                                      <p:to>
                                        <p:strVal val="visible"/>
                                      </p:to>
                                    </p:set>
                                    <p:anim calcmode="lin" valueType="num">
                                      <p:cBhvr additive="base">
                                        <p:cTn id="34" dur="500"/>
                                        <p:tgtEl>
                                          <p:spTgt spid="23"/>
                                        </p:tgtEl>
                                        <p:attrNameLst>
                                          <p:attrName>ppt_y</p:attrName>
                                        </p:attrNameLst>
                                      </p:cBhvr>
                                      <p:tavLst>
                                        <p:tav tm="0">
                                          <p:val>
                                            <p:strVal val="#ppt_y-#ppt_h*1.125000"/>
                                          </p:val>
                                        </p:tav>
                                        <p:tav tm="100000">
                                          <p:val>
                                            <p:strVal val="#ppt_y"/>
                                          </p:val>
                                        </p:tav>
                                      </p:tavLst>
                                    </p:anim>
                                    <p:animEffect transition="in" filter="wipe(down)">
                                      <p:cBhvr>
                                        <p:cTn id="35" dur="500"/>
                                        <p:tgtEl>
                                          <p:spTgt spid="23"/>
                                        </p:tgtEl>
                                      </p:cBhvr>
                                    </p:animEffect>
                                  </p:childTnLst>
                                </p:cTn>
                              </p:par>
                            </p:childTnLst>
                          </p:cTn>
                        </p:par>
                        <p:par>
                          <p:cTn id="36" fill="hold">
                            <p:stCondLst>
                              <p:cond delay="3500"/>
                            </p:stCondLst>
                            <p:childTnLst>
                              <p:par>
                                <p:cTn id="37" presetID="12" presetClass="entr" presetSubtype="1" fill="hold" nodeType="afterEffect">
                                  <p:stCondLst>
                                    <p:cond delay="0"/>
                                  </p:stCondLst>
                                  <p:childTnLst>
                                    <p:set>
                                      <p:cBhvr>
                                        <p:cTn id="38" dur="1" fill="hold">
                                          <p:stCondLst>
                                            <p:cond delay="0"/>
                                          </p:stCondLst>
                                        </p:cTn>
                                        <p:tgtEl>
                                          <p:spTgt spid="25"/>
                                        </p:tgtEl>
                                        <p:attrNameLst>
                                          <p:attrName>style.visibility</p:attrName>
                                        </p:attrNameLst>
                                      </p:cBhvr>
                                      <p:to>
                                        <p:strVal val="visible"/>
                                      </p:to>
                                    </p:set>
                                    <p:anim calcmode="lin" valueType="num">
                                      <p:cBhvr additive="base">
                                        <p:cTn id="39" dur="500"/>
                                        <p:tgtEl>
                                          <p:spTgt spid="25"/>
                                        </p:tgtEl>
                                        <p:attrNameLst>
                                          <p:attrName>ppt_y</p:attrName>
                                        </p:attrNameLst>
                                      </p:cBhvr>
                                      <p:tavLst>
                                        <p:tav tm="0">
                                          <p:val>
                                            <p:strVal val="#ppt_y-#ppt_h*1.125000"/>
                                          </p:val>
                                        </p:tav>
                                        <p:tav tm="100000">
                                          <p:val>
                                            <p:strVal val="#ppt_y"/>
                                          </p:val>
                                        </p:tav>
                                      </p:tavLst>
                                    </p:anim>
                                    <p:animEffect transition="in" filter="wipe(down)">
                                      <p:cBhvr>
                                        <p:cTn id="40" dur="500"/>
                                        <p:tgtEl>
                                          <p:spTgt spid="25"/>
                                        </p:tgtEl>
                                      </p:cBhvr>
                                    </p:animEffect>
                                  </p:childTnLst>
                                </p:cTn>
                              </p:par>
                            </p:childTnLst>
                          </p:cTn>
                        </p:par>
                        <p:par>
                          <p:cTn id="41" fill="hold">
                            <p:stCondLst>
                              <p:cond delay="4000"/>
                            </p:stCondLst>
                            <p:childTnLst>
                              <p:par>
                                <p:cTn id="42" presetID="12" presetClass="entr" presetSubtype="1" fill="hold" nodeType="afterEffect">
                                  <p:stCondLst>
                                    <p:cond delay="0"/>
                                  </p:stCondLst>
                                  <p:childTnLst>
                                    <p:set>
                                      <p:cBhvr>
                                        <p:cTn id="43" dur="1" fill="hold">
                                          <p:stCondLst>
                                            <p:cond delay="0"/>
                                          </p:stCondLst>
                                        </p:cTn>
                                        <p:tgtEl>
                                          <p:spTgt spid="24"/>
                                        </p:tgtEl>
                                        <p:attrNameLst>
                                          <p:attrName>style.visibility</p:attrName>
                                        </p:attrNameLst>
                                      </p:cBhvr>
                                      <p:to>
                                        <p:strVal val="visible"/>
                                      </p:to>
                                    </p:set>
                                    <p:anim calcmode="lin" valueType="num">
                                      <p:cBhvr additive="base">
                                        <p:cTn id="44" dur="500"/>
                                        <p:tgtEl>
                                          <p:spTgt spid="24"/>
                                        </p:tgtEl>
                                        <p:attrNameLst>
                                          <p:attrName>ppt_y</p:attrName>
                                        </p:attrNameLst>
                                      </p:cBhvr>
                                      <p:tavLst>
                                        <p:tav tm="0">
                                          <p:val>
                                            <p:strVal val="#ppt_y-#ppt_h*1.125000"/>
                                          </p:val>
                                        </p:tav>
                                        <p:tav tm="100000">
                                          <p:val>
                                            <p:strVal val="#ppt_y"/>
                                          </p:val>
                                        </p:tav>
                                      </p:tavLst>
                                    </p:anim>
                                    <p:animEffect transition="in" filter="wipe(down)">
                                      <p:cBhvr>
                                        <p:cTn id="45" dur="500"/>
                                        <p:tgtEl>
                                          <p:spTgt spid="24"/>
                                        </p:tgtEl>
                                      </p:cBhvr>
                                    </p:animEffect>
                                  </p:childTnLst>
                                </p:cTn>
                              </p:par>
                            </p:childTnLst>
                          </p:cTn>
                        </p:par>
                        <p:par>
                          <p:cTn id="46" fill="hold">
                            <p:stCondLst>
                              <p:cond delay="4500"/>
                            </p:stCondLst>
                            <p:childTnLst>
                              <p:par>
                                <p:cTn id="47" presetID="30" presetClass="entr" presetSubtype="0" fill="hold" grpId="0" nodeType="afterEffect">
                                  <p:stCondLst>
                                    <p:cond delay="0"/>
                                  </p:stCondLst>
                                  <p:childTnLst>
                                    <p:set>
                                      <p:cBhvr>
                                        <p:cTn id="48" dur="1" fill="hold">
                                          <p:stCondLst>
                                            <p:cond delay="0"/>
                                          </p:stCondLst>
                                        </p:cTn>
                                        <p:tgtEl>
                                          <p:spTgt spid="34"/>
                                        </p:tgtEl>
                                        <p:attrNameLst>
                                          <p:attrName>style.visibility</p:attrName>
                                        </p:attrNameLst>
                                      </p:cBhvr>
                                      <p:to>
                                        <p:strVal val="visible"/>
                                      </p:to>
                                    </p:set>
                                    <p:animEffect transition="in" filter="fade">
                                      <p:cBhvr>
                                        <p:cTn id="49" dur="800" decel="100000"/>
                                        <p:tgtEl>
                                          <p:spTgt spid="34"/>
                                        </p:tgtEl>
                                      </p:cBhvr>
                                    </p:animEffect>
                                    <p:anim calcmode="lin" valueType="num">
                                      <p:cBhvr>
                                        <p:cTn id="50" dur="800" decel="100000" fill="hold"/>
                                        <p:tgtEl>
                                          <p:spTgt spid="34"/>
                                        </p:tgtEl>
                                        <p:attrNameLst>
                                          <p:attrName>style.rotation</p:attrName>
                                        </p:attrNameLst>
                                      </p:cBhvr>
                                      <p:tavLst>
                                        <p:tav tm="0">
                                          <p:val>
                                            <p:fltVal val="-90"/>
                                          </p:val>
                                        </p:tav>
                                        <p:tav tm="100000">
                                          <p:val>
                                            <p:fltVal val="0"/>
                                          </p:val>
                                        </p:tav>
                                      </p:tavLst>
                                    </p:anim>
                                    <p:anim calcmode="lin" valueType="num">
                                      <p:cBhvr>
                                        <p:cTn id="51" dur="800" decel="100000" fill="hold"/>
                                        <p:tgtEl>
                                          <p:spTgt spid="34"/>
                                        </p:tgtEl>
                                        <p:attrNameLst>
                                          <p:attrName>ppt_x</p:attrName>
                                        </p:attrNameLst>
                                      </p:cBhvr>
                                      <p:tavLst>
                                        <p:tav tm="0">
                                          <p:val>
                                            <p:strVal val="#ppt_x+0.4"/>
                                          </p:val>
                                        </p:tav>
                                        <p:tav tm="100000">
                                          <p:val>
                                            <p:strVal val="#ppt_x-0.05"/>
                                          </p:val>
                                        </p:tav>
                                      </p:tavLst>
                                    </p:anim>
                                    <p:anim calcmode="lin" valueType="num">
                                      <p:cBhvr>
                                        <p:cTn id="52" dur="800" decel="100000" fill="hold"/>
                                        <p:tgtEl>
                                          <p:spTgt spid="34"/>
                                        </p:tgtEl>
                                        <p:attrNameLst>
                                          <p:attrName>ppt_y</p:attrName>
                                        </p:attrNameLst>
                                      </p:cBhvr>
                                      <p:tavLst>
                                        <p:tav tm="0">
                                          <p:val>
                                            <p:strVal val="#ppt_y-0.4"/>
                                          </p:val>
                                        </p:tav>
                                        <p:tav tm="100000">
                                          <p:val>
                                            <p:strVal val="#ppt_y+0.1"/>
                                          </p:val>
                                        </p:tav>
                                      </p:tavLst>
                                    </p:anim>
                                    <p:anim calcmode="lin" valueType="num">
                                      <p:cBhvr>
                                        <p:cTn id="53" dur="200" accel="100000" fill="hold">
                                          <p:stCondLst>
                                            <p:cond delay="800"/>
                                          </p:stCondLst>
                                        </p:cTn>
                                        <p:tgtEl>
                                          <p:spTgt spid="34"/>
                                        </p:tgtEl>
                                        <p:attrNameLst>
                                          <p:attrName>ppt_x</p:attrName>
                                        </p:attrNameLst>
                                      </p:cBhvr>
                                      <p:tavLst>
                                        <p:tav tm="0">
                                          <p:val>
                                            <p:strVal val="#ppt_x-0.05"/>
                                          </p:val>
                                        </p:tav>
                                        <p:tav tm="100000">
                                          <p:val>
                                            <p:strVal val="#ppt_x"/>
                                          </p:val>
                                        </p:tav>
                                      </p:tavLst>
                                    </p:anim>
                                    <p:anim calcmode="lin" valueType="num">
                                      <p:cBhvr>
                                        <p:cTn id="54" dur="200" accel="100000" fill="hold">
                                          <p:stCondLst>
                                            <p:cond delay="800"/>
                                          </p:stCondLst>
                                        </p:cTn>
                                        <p:tgtEl>
                                          <p:spTgt spid="34"/>
                                        </p:tgtEl>
                                        <p:attrNameLst>
                                          <p:attrName>ppt_y</p:attrName>
                                        </p:attrNameLst>
                                      </p:cBhvr>
                                      <p:tavLst>
                                        <p:tav tm="0">
                                          <p:val>
                                            <p:strVal val="#ppt_y+0.1"/>
                                          </p:val>
                                        </p:tav>
                                        <p:tav tm="100000">
                                          <p:val>
                                            <p:strVal val="#ppt_y"/>
                                          </p:val>
                                        </p:tav>
                                      </p:tavLst>
                                    </p:anim>
                                  </p:childTnLst>
                                </p:cTn>
                              </p:par>
                            </p:childTnLst>
                          </p:cTn>
                        </p:par>
                        <p:par>
                          <p:cTn id="55" fill="hold">
                            <p:stCondLst>
                              <p:cond delay="5500"/>
                            </p:stCondLst>
                            <p:childTnLst>
                              <p:par>
                                <p:cTn id="56" presetID="30" presetClass="entr" presetSubtype="0" fill="hold" grpId="0" nodeType="afterEffect">
                                  <p:stCondLst>
                                    <p:cond delay="0"/>
                                  </p:stCondLst>
                                  <p:childTnLst>
                                    <p:set>
                                      <p:cBhvr>
                                        <p:cTn id="57" dur="1" fill="hold">
                                          <p:stCondLst>
                                            <p:cond delay="0"/>
                                          </p:stCondLst>
                                        </p:cTn>
                                        <p:tgtEl>
                                          <p:spTgt spid="36"/>
                                        </p:tgtEl>
                                        <p:attrNameLst>
                                          <p:attrName>style.visibility</p:attrName>
                                        </p:attrNameLst>
                                      </p:cBhvr>
                                      <p:to>
                                        <p:strVal val="visible"/>
                                      </p:to>
                                    </p:set>
                                    <p:animEffect transition="in" filter="fade">
                                      <p:cBhvr>
                                        <p:cTn id="58" dur="800" decel="100000"/>
                                        <p:tgtEl>
                                          <p:spTgt spid="36"/>
                                        </p:tgtEl>
                                      </p:cBhvr>
                                    </p:animEffect>
                                    <p:anim calcmode="lin" valueType="num">
                                      <p:cBhvr>
                                        <p:cTn id="59" dur="800" decel="100000" fill="hold"/>
                                        <p:tgtEl>
                                          <p:spTgt spid="36"/>
                                        </p:tgtEl>
                                        <p:attrNameLst>
                                          <p:attrName>style.rotation</p:attrName>
                                        </p:attrNameLst>
                                      </p:cBhvr>
                                      <p:tavLst>
                                        <p:tav tm="0">
                                          <p:val>
                                            <p:fltVal val="-90"/>
                                          </p:val>
                                        </p:tav>
                                        <p:tav tm="100000">
                                          <p:val>
                                            <p:fltVal val="0"/>
                                          </p:val>
                                        </p:tav>
                                      </p:tavLst>
                                    </p:anim>
                                    <p:anim calcmode="lin" valueType="num">
                                      <p:cBhvr>
                                        <p:cTn id="60" dur="800" decel="100000" fill="hold"/>
                                        <p:tgtEl>
                                          <p:spTgt spid="36"/>
                                        </p:tgtEl>
                                        <p:attrNameLst>
                                          <p:attrName>ppt_x</p:attrName>
                                        </p:attrNameLst>
                                      </p:cBhvr>
                                      <p:tavLst>
                                        <p:tav tm="0">
                                          <p:val>
                                            <p:strVal val="#ppt_x+0.4"/>
                                          </p:val>
                                        </p:tav>
                                        <p:tav tm="100000">
                                          <p:val>
                                            <p:strVal val="#ppt_x-0.05"/>
                                          </p:val>
                                        </p:tav>
                                      </p:tavLst>
                                    </p:anim>
                                    <p:anim calcmode="lin" valueType="num">
                                      <p:cBhvr>
                                        <p:cTn id="61" dur="800" decel="100000" fill="hold"/>
                                        <p:tgtEl>
                                          <p:spTgt spid="36"/>
                                        </p:tgtEl>
                                        <p:attrNameLst>
                                          <p:attrName>ppt_y</p:attrName>
                                        </p:attrNameLst>
                                      </p:cBhvr>
                                      <p:tavLst>
                                        <p:tav tm="0">
                                          <p:val>
                                            <p:strVal val="#ppt_y-0.4"/>
                                          </p:val>
                                        </p:tav>
                                        <p:tav tm="100000">
                                          <p:val>
                                            <p:strVal val="#ppt_y+0.1"/>
                                          </p:val>
                                        </p:tav>
                                      </p:tavLst>
                                    </p:anim>
                                    <p:anim calcmode="lin" valueType="num">
                                      <p:cBhvr>
                                        <p:cTn id="62" dur="200" accel="100000" fill="hold">
                                          <p:stCondLst>
                                            <p:cond delay="800"/>
                                          </p:stCondLst>
                                        </p:cTn>
                                        <p:tgtEl>
                                          <p:spTgt spid="36"/>
                                        </p:tgtEl>
                                        <p:attrNameLst>
                                          <p:attrName>ppt_x</p:attrName>
                                        </p:attrNameLst>
                                      </p:cBhvr>
                                      <p:tavLst>
                                        <p:tav tm="0">
                                          <p:val>
                                            <p:strVal val="#ppt_x-0.05"/>
                                          </p:val>
                                        </p:tav>
                                        <p:tav tm="100000">
                                          <p:val>
                                            <p:strVal val="#ppt_x"/>
                                          </p:val>
                                        </p:tav>
                                      </p:tavLst>
                                    </p:anim>
                                    <p:anim calcmode="lin" valueType="num">
                                      <p:cBhvr>
                                        <p:cTn id="63" dur="200" accel="100000" fill="hold">
                                          <p:stCondLst>
                                            <p:cond delay="800"/>
                                          </p:stCondLst>
                                        </p:cTn>
                                        <p:tgtEl>
                                          <p:spTgt spid="36"/>
                                        </p:tgtEl>
                                        <p:attrNameLst>
                                          <p:attrName>ppt_y</p:attrName>
                                        </p:attrNameLst>
                                      </p:cBhvr>
                                      <p:tavLst>
                                        <p:tav tm="0">
                                          <p:val>
                                            <p:strVal val="#ppt_y+0.1"/>
                                          </p:val>
                                        </p:tav>
                                        <p:tav tm="100000">
                                          <p:val>
                                            <p:strVal val="#ppt_y"/>
                                          </p:val>
                                        </p:tav>
                                      </p:tavLst>
                                    </p:anim>
                                  </p:childTnLst>
                                </p:cTn>
                              </p:par>
                            </p:childTnLst>
                          </p:cTn>
                        </p:par>
                        <p:par>
                          <p:cTn id="64" fill="hold">
                            <p:stCondLst>
                              <p:cond delay="6500"/>
                            </p:stCondLst>
                            <p:childTnLst>
                              <p:par>
                                <p:cTn id="65" presetID="30" presetClass="entr" presetSubtype="0" fill="hold" grpId="0" nodeType="after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fade">
                                      <p:cBhvr>
                                        <p:cTn id="67" dur="800" decel="100000"/>
                                        <p:tgtEl>
                                          <p:spTgt spid="31"/>
                                        </p:tgtEl>
                                      </p:cBhvr>
                                    </p:animEffect>
                                    <p:anim calcmode="lin" valueType="num">
                                      <p:cBhvr>
                                        <p:cTn id="68" dur="800" decel="100000" fill="hold"/>
                                        <p:tgtEl>
                                          <p:spTgt spid="31"/>
                                        </p:tgtEl>
                                        <p:attrNameLst>
                                          <p:attrName>style.rotation</p:attrName>
                                        </p:attrNameLst>
                                      </p:cBhvr>
                                      <p:tavLst>
                                        <p:tav tm="0">
                                          <p:val>
                                            <p:fltVal val="-90"/>
                                          </p:val>
                                        </p:tav>
                                        <p:tav tm="100000">
                                          <p:val>
                                            <p:fltVal val="0"/>
                                          </p:val>
                                        </p:tav>
                                      </p:tavLst>
                                    </p:anim>
                                    <p:anim calcmode="lin" valueType="num">
                                      <p:cBhvr>
                                        <p:cTn id="69" dur="800" decel="100000" fill="hold"/>
                                        <p:tgtEl>
                                          <p:spTgt spid="31"/>
                                        </p:tgtEl>
                                        <p:attrNameLst>
                                          <p:attrName>ppt_x</p:attrName>
                                        </p:attrNameLst>
                                      </p:cBhvr>
                                      <p:tavLst>
                                        <p:tav tm="0">
                                          <p:val>
                                            <p:strVal val="#ppt_x+0.4"/>
                                          </p:val>
                                        </p:tav>
                                        <p:tav tm="100000">
                                          <p:val>
                                            <p:strVal val="#ppt_x-0.05"/>
                                          </p:val>
                                        </p:tav>
                                      </p:tavLst>
                                    </p:anim>
                                    <p:anim calcmode="lin" valueType="num">
                                      <p:cBhvr>
                                        <p:cTn id="70" dur="800" decel="100000" fill="hold"/>
                                        <p:tgtEl>
                                          <p:spTgt spid="31"/>
                                        </p:tgtEl>
                                        <p:attrNameLst>
                                          <p:attrName>ppt_y</p:attrName>
                                        </p:attrNameLst>
                                      </p:cBhvr>
                                      <p:tavLst>
                                        <p:tav tm="0">
                                          <p:val>
                                            <p:strVal val="#ppt_y-0.4"/>
                                          </p:val>
                                        </p:tav>
                                        <p:tav tm="100000">
                                          <p:val>
                                            <p:strVal val="#ppt_y+0.1"/>
                                          </p:val>
                                        </p:tav>
                                      </p:tavLst>
                                    </p:anim>
                                    <p:anim calcmode="lin" valueType="num">
                                      <p:cBhvr>
                                        <p:cTn id="71" dur="200" accel="100000" fill="hold">
                                          <p:stCondLst>
                                            <p:cond delay="800"/>
                                          </p:stCondLst>
                                        </p:cTn>
                                        <p:tgtEl>
                                          <p:spTgt spid="31"/>
                                        </p:tgtEl>
                                        <p:attrNameLst>
                                          <p:attrName>ppt_x</p:attrName>
                                        </p:attrNameLst>
                                      </p:cBhvr>
                                      <p:tavLst>
                                        <p:tav tm="0">
                                          <p:val>
                                            <p:strVal val="#ppt_x-0.05"/>
                                          </p:val>
                                        </p:tav>
                                        <p:tav tm="100000">
                                          <p:val>
                                            <p:strVal val="#ppt_x"/>
                                          </p:val>
                                        </p:tav>
                                      </p:tavLst>
                                    </p:anim>
                                    <p:anim calcmode="lin" valueType="num">
                                      <p:cBhvr>
                                        <p:cTn id="72" dur="200" accel="100000" fill="hold">
                                          <p:stCondLst>
                                            <p:cond delay="800"/>
                                          </p:stCondLst>
                                        </p:cTn>
                                        <p:tgtEl>
                                          <p:spTgt spid="31"/>
                                        </p:tgtEl>
                                        <p:attrNameLst>
                                          <p:attrName>ppt_y</p:attrName>
                                        </p:attrNameLst>
                                      </p:cBhvr>
                                      <p:tavLst>
                                        <p:tav tm="0">
                                          <p:val>
                                            <p:strVal val="#ppt_y+0.1"/>
                                          </p:val>
                                        </p:tav>
                                        <p:tav tm="100000">
                                          <p:val>
                                            <p:strVal val="#ppt_y"/>
                                          </p:val>
                                        </p:tav>
                                      </p:tavLst>
                                    </p:anim>
                                  </p:childTnLst>
                                </p:cTn>
                              </p:par>
                            </p:childTnLst>
                          </p:cTn>
                        </p:par>
                        <p:par>
                          <p:cTn id="73" fill="hold">
                            <p:stCondLst>
                              <p:cond delay="7500"/>
                            </p:stCondLst>
                            <p:childTnLst>
                              <p:par>
                                <p:cTn id="74" presetID="30" presetClass="entr" presetSubtype="0" fill="hold" grpId="0" nodeType="afterEffect">
                                  <p:stCondLst>
                                    <p:cond delay="0"/>
                                  </p:stCondLst>
                                  <p:childTnLst>
                                    <p:set>
                                      <p:cBhvr>
                                        <p:cTn id="75" dur="1" fill="hold">
                                          <p:stCondLst>
                                            <p:cond delay="0"/>
                                          </p:stCondLst>
                                        </p:cTn>
                                        <p:tgtEl>
                                          <p:spTgt spid="32"/>
                                        </p:tgtEl>
                                        <p:attrNameLst>
                                          <p:attrName>style.visibility</p:attrName>
                                        </p:attrNameLst>
                                      </p:cBhvr>
                                      <p:to>
                                        <p:strVal val="visible"/>
                                      </p:to>
                                    </p:set>
                                    <p:animEffect transition="in" filter="fade">
                                      <p:cBhvr>
                                        <p:cTn id="76" dur="800" decel="100000"/>
                                        <p:tgtEl>
                                          <p:spTgt spid="32"/>
                                        </p:tgtEl>
                                      </p:cBhvr>
                                    </p:animEffect>
                                    <p:anim calcmode="lin" valueType="num">
                                      <p:cBhvr>
                                        <p:cTn id="77" dur="800" decel="100000" fill="hold"/>
                                        <p:tgtEl>
                                          <p:spTgt spid="32"/>
                                        </p:tgtEl>
                                        <p:attrNameLst>
                                          <p:attrName>style.rotation</p:attrName>
                                        </p:attrNameLst>
                                      </p:cBhvr>
                                      <p:tavLst>
                                        <p:tav tm="0">
                                          <p:val>
                                            <p:fltVal val="-90"/>
                                          </p:val>
                                        </p:tav>
                                        <p:tav tm="100000">
                                          <p:val>
                                            <p:fltVal val="0"/>
                                          </p:val>
                                        </p:tav>
                                      </p:tavLst>
                                    </p:anim>
                                    <p:anim calcmode="lin" valueType="num">
                                      <p:cBhvr>
                                        <p:cTn id="78" dur="800" decel="100000" fill="hold"/>
                                        <p:tgtEl>
                                          <p:spTgt spid="32"/>
                                        </p:tgtEl>
                                        <p:attrNameLst>
                                          <p:attrName>ppt_x</p:attrName>
                                        </p:attrNameLst>
                                      </p:cBhvr>
                                      <p:tavLst>
                                        <p:tav tm="0">
                                          <p:val>
                                            <p:strVal val="#ppt_x+0.4"/>
                                          </p:val>
                                        </p:tav>
                                        <p:tav tm="100000">
                                          <p:val>
                                            <p:strVal val="#ppt_x-0.05"/>
                                          </p:val>
                                        </p:tav>
                                      </p:tavLst>
                                    </p:anim>
                                    <p:anim calcmode="lin" valueType="num">
                                      <p:cBhvr>
                                        <p:cTn id="79" dur="800" decel="100000" fill="hold"/>
                                        <p:tgtEl>
                                          <p:spTgt spid="32"/>
                                        </p:tgtEl>
                                        <p:attrNameLst>
                                          <p:attrName>ppt_y</p:attrName>
                                        </p:attrNameLst>
                                      </p:cBhvr>
                                      <p:tavLst>
                                        <p:tav tm="0">
                                          <p:val>
                                            <p:strVal val="#ppt_y-0.4"/>
                                          </p:val>
                                        </p:tav>
                                        <p:tav tm="100000">
                                          <p:val>
                                            <p:strVal val="#ppt_y+0.1"/>
                                          </p:val>
                                        </p:tav>
                                      </p:tavLst>
                                    </p:anim>
                                    <p:anim calcmode="lin" valueType="num">
                                      <p:cBhvr>
                                        <p:cTn id="80" dur="200" accel="100000" fill="hold">
                                          <p:stCondLst>
                                            <p:cond delay="800"/>
                                          </p:stCondLst>
                                        </p:cTn>
                                        <p:tgtEl>
                                          <p:spTgt spid="32"/>
                                        </p:tgtEl>
                                        <p:attrNameLst>
                                          <p:attrName>ppt_x</p:attrName>
                                        </p:attrNameLst>
                                      </p:cBhvr>
                                      <p:tavLst>
                                        <p:tav tm="0">
                                          <p:val>
                                            <p:strVal val="#ppt_x-0.05"/>
                                          </p:val>
                                        </p:tav>
                                        <p:tav tm="100000">
                                          <p:val>
                                            <p:strVal val="#ppt_x"/>
                                          </p:val>
                                        </p:tav>
                                      </p:tavLst>
                                    </p:anim>
                                    <p:anim calcmode="lin" valueType="num">
                                      <p:cBhvr>
                                        <p:cTn id="81" dur="200" accel="100000" fill="hold">
                                          <p:stCondLst>
                                            <p:cond delay="800"/>
                                          </p:stCondLst>
                                        </p:cTn>
                                        <p:tgtEl>
                                          <p:spTgt spid="32"/>
                                        </p:tgtEl>
                                        <p:attrNameLst>
                                          <p:attrName>ppt_y</p:attrName>
                                        </p:attrNameLst>
                                      </p:cBhvr>
                                      <p:tavLst>
                                        <p:tav tm="0">
                                          <p:val>
                                            <p:strVal val="#ppt_y+0.1"/>
                                          </p:val>
                                        </p:tav>
                                        <p:tav tm="100000">
                                          <p:val>
                                            <p:strVal val="#ppt_y"/>
                                          </p:val>
                                        </p:tav>
                                      </p:tavLst>
                                    </p:anim>
                                  </p:childTnLst>
                                </p:cTn>
                              </p:par>
                            </p:childTnLst>
                          </p:cTn>
                        </p:par>
                        <p:par>
                          <p:cTn id="82" fill="hold">
                            <p:stCondLst>
                              <p:cond delay="8500"/>
                            </p:stCondLst>
                            <p:childTnLst>
                              <p:par>
                                <p:cTn id="83" presetID="30" presetClass="entr" presetSubtype="0" fill="hold" grpId="0" nodeType="afterEffect">
                                  <p:stCondLst>
                                    <p:cond delay="0"/>
                                  </p:stCondLst>
                                  <p:childTnLst>
                                    <p:set>
                                      <p:cBhvr>
                                        <p:cTn id="84" dur="1" fill="hold">
                                          <p:stCondLst>
                                            <p:cond delay="0"/>
                                          </p:stCondLst>
                                        </p:cTn>
                                        <p:tgtEl>
                                          <p:spTgt spid="35"/>
                                        </p:tgtEl>
                                        <p:attrNameLst>
                                          <p:attrName>style.visibility</p:attrName>
                                        </p:attrNameLst>
                                      </p:cBhvr>
                                      <p:to>
                                        <p:strVal val="visible"/>
                                      </p:to>
                                    </p:set>
                                    <p:animEffect transition="in" filter="fade">
                                      <p:cBhvr>
                                        <p:cTn id="85" dur="800" decel="100000"/>
                                        <p:tgtEl>
                                          <p:spTgt spid="35"/>
                                        </p:tgtEl>
                                      </p:cBhvr>
                                    </p:animEffect>
                                    <p:anim calcmode="lin" valueType="num">
                                      <p:cBhvr>
                                        <p:cTn id="86" dur="800" decel="100000" fill="hold"/>
                                        <p:tgtEl>
                                          <p:spTgt spid="35"/>
                                        </p:tgtEl>
                                        <p:attrNameLst>
                                          <p:attrName>style.rotation</p:attrName>
                                        </p:attrNameLst>
                                      </p:cBhvr>
                                      <p:tavLst>
                                        <p:tav tm="0">
                                          <p:val>
                                            <p:fltVal val="-90"/>
                                          </p:val>
                                        </p:tav>
                                        <p:tav tm="100000">
                                          <p:val>
                                            <p:fltVal val="0"/>
                                          </p:val>
                                        </p:tav>
                                      </p:tavLst>
                                    </p:anim>
                                    <p:anim calcmode="lin" valueType="num">
                                      <p:cBhvr>
                                        <p:cTn id="87" dur="800" decel="100000" fill="hold"/>
                                        <p:tgtEl>
                                          <p:spTgt spid="35"/>
                                        </p:tgtEl>
                                        <p:attrNameLst>
                                          <p:attrName>ppt_x</p:attrName>
                                        </p:attrNameLst>
                                      </p:cBhvr>
                                      <p:tavLst>
                                        <p:tav tm="0">
                                          <p:val>
                                            <p:strVal val="#ppt_x+0.4"/>
                                          </p:val>
                                        </p:tav>
                                        <p:tav tm="100000">
                                          <p:val>
                                            <p:strVal val="#ppt_x-0.05"/>
                                          </p:val>
                                        </p:tav>
                                      </p:tavLst>
                                    </p:anim>
                                    <p:anim calcmode="lin" valueType="num">
                                      <p:cBhvr>
                                        <p:cTn id="88" dur="800" decel="100000" fill="hold"/>
                                        <p:tgtEl>
                                          <p:spTgt spid="35"/>
                                        </p:tgtEl>
                                        <p:attrNameLst>
                                          <p:attrName>ppt_y</p:attrName>
                                        </p:attrNameLst>
                                      </p:cBhvr>
                                      <p:tavLst>
                                        <p:tav tm="0">
                                          <p:val>
                                            <p:strVal val="#ppt_y-0.4"/>
                                          </p:val>
                                        </p:tav>
                                        <p:tav tm="100000">
                                          <p:val>
                                            <p:strVal val="#ppt_y+0.1"/>
                                          </p:val>
                                        </p:tav>
                                      </p:tavLst>
                                    </p:anim>
                                    <p:anim calcmode="lin" valueType="num">
                                      <p:cBhvr>
                                        <p:cTn id="89" dur="200" accel="100000" fill="hold">
                                          <p:stCondLst>
                                            <p:cond delay="800"/>
                                          </p:stCondLst>
                                        </p:cTn>
                                        <p:tgtEl>
                                          <p:spTgt spid="35"/>
                                        </p:tgtEl>
                                        <p:attrNameLst>
                                          <p:attrName>ppt_x</p:attrName>
                                        </p:attrNameLst>
                                      </p:cBhvr>
                                      <p:tavLst>
                                        <p:tav tm="0">
                                          <p:val>
                                            <p:strVal val="#ppt_x-0.05"/>
                                          </p:val>
                                        </p:tav>
                                        <p:tav tm="100000">
                                          <p:val>
                                            <p:strVal val="#ppt_x"/>
                                          </p:val>
                                        </p:tav>
                                      </p:tavLst>
                                    </p:anim>
                                    <p:anim calcmode="lin" valueType="num">
                                      <p:cBhvr>
                                        <p:cTn id="90" dur="200" accel="100000" fill="hold">
                                          <p:stCondLst>
                                            <p:cond delay="800"/>
                                          </p:stCondLst>
                                        </p:cTn>
                                        <p:tgtEl>
                                          <p:spTgt spid="35"/>
                                        </p:tgtEl>
                                        <p:attrNameLst>
                                          <p:attrName>ppt_y</p:attrName>
                                        </p:attrNameLst>
                                      </p:cBhvr>
                                      <p:tavLst>
                                        <p:tav tm="0">
                                          <p:val>
                                            <p:strVal val="#ppt_y+0.1"/>
                                          </p:val>
                                        </p:tav>
                                        <p:tav tm="100000">
                                          <p:val>
                                            <p:strVal val="#ppt_y"/>
                                          </p:val>
                                        </p:tav>
                                      </p:tavLst>
                                    </p:anim>
                                  </p:childTnLst>
                                </p:cTn>
                              </p:par>
                            </p:childTnLst>
                          </p:cTn>
                        </p:par>
                        <p:par>
                          <p:cTn id="91" fill="hold">
                            <p:stCondLst>
                              <p:cond delay="9500"/>
                            </p:stCondLst>
                            <p:childTnLst>
                              <p:par>
                                <p:cTn id="92" presetID="30" presetClass="entr" presetSubtype="0" fill="hold" grpId="0" nodeType="afterEffect">
                                  <p:stCondLst>
                                    <p:cond delay="0"/>
                                  </p:stCondLst>
                                  <p:childTnLst>
                                    <p:set>
                                      <p:cBhvr>
                                        <p:cTn id="93" dur="1" fill="hold">
                                          <p:stCondLst>
                                            <p:cond delay="0"/>
                                          </p:stCondLst>
                                        </p:cTn>
                                        <p:tgtEl>
                                          <p:spTgt spid="33"/>
                                        </p:tgtEl>
                                        <p:attrNameLst>
                                          <p:attrName>style.visibility</p:attrName>
                                        </p:attrNameLst>
                                      </p:cBhvr>
                                      <p:to>
                                        <p:strVal val="visible"/>
                                      </p:to>
                                    </p:set>
                                    <p:animEffect transition="in" filter="fade">
                                      <p:cBhvr>
                                        <p:cTn id="94" dur="800" decel="100000"/>
                                        <p:tgtEl>
                                          <p:spTgt spid="33"/>
                                        </p:tgtEl>
                                      </p:cBhvr>
                                    </p:animEffect>
                                    <p:anim calcmode="lin" valueType="num">
                                      <p:cBhvr>
                                        <p:cTn id="95" dur="800" decel="100000" fill="hold"/>
                                        <p:tgtEl>
                                          <p:spTgt spid="33"/>
                                        </p:tgtEl>
                                        <p:attrNameLst>
                                          <p:attrName>style.rotation</p:attrName>
                                        </p:attrNameLst>
                                      </p:cBhvr>
                                      <p:tavLst>
                                        <p:tav tm="0">
                                          <p:val>
                                            <p:fltVal val="-90"/>
                                          </p:val>
                                        </p:tav>
                                        <p:tav tm="100000">
                                          <p:val>
                                            <p:fltVal val="0"/>
                                          </p:val>
                                        </p:tav>
                                      </p:tavLst>
                                    </p:anim>
                                    <p:anim calcmode="lin" valueType="num">
                                      <p:cBhvr>
                                        <p:cTn id="96" dur="800" decel="100000" fill="hold"/>
                                        <p:tgtEl>
                                          <p:spTgt spid="33"/>
                                        </p:tgtEl>
                                        <p:attrNameLst>
                                          <p:attrName>ppt_x</p:attrName>
                                        </p:attrNameLst>
                                      </p:cBhvr>
                                      <p:tavLst>
                                        <p:tav tm="0">
                                          <p:val>
                                            <p:strVal val="#ppt_x+0.4"/>
                                          </p:val>
                                        </p:tav>
                                        <p:tav tm="100000">
                                          <p:val>
                                            <p:strVal val="#ppt_x-0.05"/>
                                          </p:val>
                                        </p:tav>
                                      </p:tavLst>
                                    </p:anim>
                                    <p:anim calcmode="lin" valueType="num">
                                      <p:cBhvr>
                                        <p:cTn id="97" dur="800" decel="100000" fill="hold"/>
                                        <p:tgtEl>
                                          <p:spTgt spid="33"/>
                                        </p:tgtEl>
                                        <p:attrNameLst>
                                          <p:attrName>ppt_y</p:attrName>
                                        </p:attrNameLst>
                                      </p:cBhvr>
                                      <p:tavLst>
                                        <p:tav tm="0">
                                          <p:val>
                                            <p:strVal val="#ppt_y-0.4"/>
                                          </p:val>
                                        </p:tav>
                                        <p:tav tm="100000">
                                          <p:val>
                                            <p:strVal val="#ppt_y+0.1"/>
                                          </p:val>
                                        </p:tav>
                                      </p:tavLst>
                                    </p:anim>
                                    <p:anim calcmode="lin" valueType="num">
                                      <p:cBhvr>
                                        <p:cTn id="98" dur="200" accel="100000" fill="hold">
                                          <p:stCondLst>
                                            <p:cond delay="800"/>
                                          </p:stCondLst>
                                        </p:cTn>
                                        <p:tgtEl>
                                          <p:spTgt spid="33"/>
                                        </p:tgtEl>
                                        <p:attrNameLst>
                                          <p:attrName>ppt_x</p:attrName>
                                        </p:attrNameLst>
                                      </p:cBhvr>
                                      <p:tavLst>
                                        <p:tav tm="0">
                                          <p:val>
                                            <p:strVal val="#ppt_x-0.05"/>
                                          </p:val>
                                        </p:tav>
                                        <p:tav tm="100000">
                                          <p:val>
                                            <p:strVal val="#ppt_x"/>
                                          </p:val>
                                        </p:tav>
                                      </p:tavLst>
                                    </p:anim>
                                    <p:anim calcmode="lin" valueType="num">
                                      <p:cBhvr>
                                        <p:cTn id="99" dur="200" accel="100000" fill="hold">
                                          <p:stCondLst>
                                            <p:cond delay="800"/>
                                          </p:stCondLst>
                                        </p:cTn>
                                        <p:tgtEl>
                                          <p:spTgt spid="33"/>
                                        </p:tgtEl>
                                        <p:attrNameLst>
                                          <p:attrName>ppt_y</p:attrName>
                                        </p:attrNameLst>
                                      </p:cBhvr>
                                      <p:tavLst>
                                        <p:tav tm="0">
                                          <p:val>
                                            <p:strVal val="#ppt_y+0.1"/>
                                          </p:val>
                                        </p:tav>
                                        <p:tav tm="100000">
                                          <p:val>
                                            <p:strVal val="#ppt_y"/>
                                          </p:val>
                                        </p:tav>
                                      </p:tavLst>
                                    </p:anim>
                                  </p:childTnLst>
                                </p:cTn>
                              </p:par>
                            </p:childTnLst>
                          </p:cTn>
                        </p:par>
                        <p:par>
                          <p:cTn id="100" fill="hold">
                            <p:stCondLst>
                              <p:cond delay="10500"/>
                            </p:stCondLst>
                            <p:childTnLst>
                              <p:par>
                                <p:cTn id="101" presetID="53" presetClass="entr" presetSubtype="16" fill="hold" grpId="0" nodeType="afterEffect">
                                  <p:stCondLst>
                                    <p:cond delay="0"/>
                                  </p:stCondLst>
                                  <p:childTnLst>
                                    <p:set>
                                      <p:cBhvr>
                                        <p:cTn id="102" dur="1" fill="hold">
                                          <p:stCondLst>
                                            <p:cond delay="0"/>
                                          </p:stCondLst>
                                        </p:cTn>
                                        <p:tgtEl>
                                          <p:spTgt spid="30"/>
                                        </p:tgtEl>
                                        <p:attrNameLst>
                                          <p:attrName>style.visibility</p:attrName>
                                        </p:attrNameLst>
                                      </p:cBhvr>
                                      <p:to>
                                        <p:strVal val="visible"/>
                                      </p:to>
                                    </p:set>
                                    <p:anim calcmode="lin" valueType="num">
                                      <p:cBhvr>
                                        <p:cTn id="103" dur="500" fill="hold"/>
                                        <p:tgtEl>
                                          <p:spTgt spid="30"/>
                                        </p:tgtEl>
                                        <p:attrNameLst>
                                          <p:attrName>ppt_w</p:attrName>
                                        </p:attrNameLst>
                                      </p:cBhvr>
                                      <p:tavLst>
                                        <p:tav tm="0">
                                          <p:val>
                                            <p:fltVal val="0"/>
                                          </p:val>
                                        </p:tav>
                                        <p:tav tm="100000">
                                          <p:val>
                                            <p:strVal val="#ppt_w"/>
                                          </p:val>
                                        </p:tav>
                                      </p:tavLst>
                                    </p:anim>
                                    <p:anim calcmode="lin" valueType="num">
                                      <p:cBhvr>
                                        <p:cTn id="104" dur="500" fill="hold"/>
                                        <p:tgtEl>
                                          <p:spTgt spid="30"/>
                                        </p:tgtEl>
                                        <p:attrNameLst>
                                          <p:attrName>ppt_h</p:attrName>
                                        </p:attrNameLst>
                                      </p:cBhvr>
                                      <p:tavLst>
                                        <p:tav tm="0">
                                          <p:val>
                                            <p:fltVal val="0"/>
                                          </p:val>
                                        </p:tav>
                                        <p:tav tm="100000">
                                          <p:val>
                                            <p:strVal val="#ppt_h"/>
                                          </p:val>
                                        </p:tav>
                                      </p:tavLst>
                                    </p:anim>
                                    <p:animEffect transition="in" filter="fade">
                                      <p:cBhvr>
                                        <p:cTn id="105" dur="500"/>
                                        <p:tgtEl>
                                          <p:spTgt spid="30"/>
                                        </p:tgtEl>
                                      </p:cBhvr>
                                    </p:animEffect>
                                  </p:childTnLst>
                                </p:cTn>
                              </p:par>
                            </p:childTnLst>
                          </p:cTn>
                        </p:par>
                        <p:par>
                          <p:cTn id="106" fill="hold">
                            <p:stCondLst>
                              <p:cond delay="11000"/>
                            </p:stCondLst>
                            <p:childTnLst>
                              <p:par>
                                <p:cTn id="107" presetID="53" presetClass="entr" presetSubtype="16" fill="hold" grpId="0" nodeType="afterEffect">
                                  <p:stCondLst>
                                    <p:cond delay="0"/>
                                  </p:stCondLst>
                                  <p:childTnLst>
                                    <p:set>
                                      <p:cBhvr>
                                        <p:cTn id="108" dur="1" fill="hold">
                                          <p:stCondLst>
                                            <p:cond delay="0"/>
                                          </p:stCondLst>
                                        </p:cTn>
                                        <p:tgtEl>
                                          <p:spTgt spid="37"/>
                                        </p:tgtEl>
                                        <p:attrNameLst>
                                          <p:attrName>style.visibility</p:attrName>
                                        </p:attrNameLst>
                                      </p:cBhvr>
                                      <p:to>
                                        <p:strVal val="visible"/>
                                      </p:to>
                                    </p:set>
                                    <p:anim calcmode="lin" valueType="num">
                                      <p:cBhvr>
                                        <p:cTn id="109" dur="500" fill="hold"/>
                                        <p:tgtEl>
                                          <p:spTgt spid="37"/>
                                        </p:tgtEl>
                                        <p:attrNameLst>
                                          <p:attrName>ppt_w</p:attrName>
                                        </p:attrNameLst>
                                      </p:cBhvr>
                                      <p:tavLst>
                                        <p:tav tm="0">
                                          <p:val>
                                            <p:fltVal val="0"/>
                                          </p:val>
                                        </p:tav>
                                        <p:tav tm="100000">
                                          <p:val>
                                            <p:strVal val="#ppt_w"/>
                                          </p:val>
                                        </p:tav>
                                      </p:tavLst>
                                    </p:anim>
                                    <p:anim calcmode="lin" valueType="num">
                                      <p:cBhvr>
                                        <p:cTn id="110" dur="500" fill="hold"/>
                                        <p:tgtEl>
                                          <p:spTgt spid="37"/>
                                        </p:tgtEl>
                                        <p:attrNameLst>
                                          <p:attrName>ppt_h</p:attrName>
                                        </p:attrNameLst>
                                      </p:cBhvr>
                                      <p:tavLst>
                                        <p:tav tm="0">
                                          <p:val>
                                            <p:fltVal val="0"/>
                                          </p:val>
                                        </p:tav>
                                        <p:tav tm="100000">
                                          <p:val>
                                            <p:strVal val="#ppt_h"/>
                                          </p:val>
                                        </p:tav>
                                      </p:tavLst>
                                    </p:anim>
                                    <p:animEffect transition="in" filter="fade">
                                      <p:cBhvr>
                                        <p:cTn id="111" dur="500"/>
                                        <p:tgtEl>
                                          <p:spTgt spid="37"/>
                                        </p:tgtEl>
                                      </p:cBhvr>
                                    </p:animEffect>
                                  </p:childTnLst>
                                </p:cTn>
                              </p:par>
                            </p:childTnLst>
                          </p:cTn>
                        </p:par>
                        <p:par>
                          <p:cTn id="112" fill="hold">
                            <p:stCondLst>
                              <p:cond delay="11500"/>
                            </p:stCondLst>
                            <p:childTnLst>
                              <p:par>
                                <p:cTn id="113" presetID="53" presetClass="entr" presetSubtype="16" fill="hold" grpId="0" nodeType="afterEffect">
                                  <p:stCondLst>
                                    <p:cond delay="0"/>
                                  </p:stCondLst>
                                  <p:childTnLst>
                                    <p:set>
                                      <p:cBhvr>
                                        <p:cTn id="114" dur="1" fill="hold">
                                          <p:stCondLst>
                                            <p:cond delay="0"/>
                                          </p:stCondLst>
                                        </p:cTn>
                                        <p:tgtEl>
                                          <p:spTgt spid="38"/>
                                        </p:tgtEl>
                                        <p:attrNameLst>
                                          <p:attrName>style.visibility</p:attrName>
                                        </p:attrNameLst>
                                      </p:cBhvr>
                                      <p:to>
                                        <p:strVal val="visible"/>
                                      </p:to>
                                    </p:set>
                                    <p:anim calcmode="lin" valueType="num">
                                      <p:cBhvr>
                                        <p:cTn id="115" dur="500" fill="hold"/>
                                        <p:tgtEl>
                                          <p:spTgt spid="38"/>
                                        </p:tgtEl>
                                        <p:attrNameLst>
                                          <p:attrName>ppt_w</p:attrName>
                                        </p:attrNameLst>
                                      </p:cBhvr>
                                      <p:tavLst>
                                        <p:tav tm="0">
                                          <p:val>
                                            <p:fltVal val="0"/>
                                          </p:val>
                                        </p:tav>
                                        <p:tav tm="100000">
                                          <p:val>
                                            <p:strVal val="#ppt_w"/>
                                          </p:val>
                                        </p:tav>
                                      </p:tavLst>
                                    </p:anim>
                                    <p:anim calcmode="lin" valueType="num">
                                      <p:cBhvr>
                                        <p:cTn id="116" dur="500" fill="hold"/>
                                        <p:tgtEl>
                                          <p:spTgt spid="38"/>
                                        </p:tgtEl>
                                        <p:attrNameLst>
                                          <p:attrName>ppt_h</p:attrName>
                                        </p:attrNameLst>
                                      </p:cBhvr>
                                      <p:tavLst>
                                        <p:tav tm="0">
                                          <p:val>
                                            <p:fltVal val="0"/>
                                          </p:val>
                                        </p:tav>
                                        <p:tav tm="100000">
                                          <p:val>
                                            <p:strVal val="#ppt_h"/>
                                          </p:val>
                                        </p:tav>
                                      </p:tavLst>
                                    </p:anim>
                                    <p:animEffect transition="in" filter="fade">
                                      <p:cBhvr>
                                        <p:cTn id="117" dur="500"/>
                                        <p:tgtEl>
                                          <p:spTgt spid="38"/>
                                        </p:tgtEl>
                                      </p:cBhvr>
                                    </p:animEffect>
                                  </p:childTnLst>
                                </p:cTn>
                              </p:par>
                            </p:childTnLst>
                          </p:cTn>
                        </p:par>
                        <p:par>
                          <p:cTn id="118" fill="hold">
                            <p:stCondLst>
                              <p:cond delay="12000"/>
                            </p:stCondLst>
                            <p:childTnLst>
                              <p:par>
                                <p:cTn id="119" presetID="53" presetClass="entr" presetSubtype="16" fill="hold" grpId="0" nodeType="afterEffect">
                                  <p:stCondLst>
                                    <p:cond delay="0"/>
                                  </p:stCondLst>
                                  <p:childTnLst>
                                    <p:set>
                                      <p:cBhvr>
                                        <p:cTn id="120" dur="1" fill="hold">
                                          <p:stCondLst>
                                            <p:cond delay="0"/>
                                          </p:stCondLst>
                                        </p:cTn>
                                        <p:tgtEl>
                                          <p:spTgt spid="39"/>
                                        </p:tgtEl>
                                        <p:attrNameLst>
                                          <p:attrName>style.visibility</p:attrName>
                                        </p:attrNameLst>
                                      </p:cBhvr>
                                      <p:to>
                                        <p:strVal val="visible"/>
                                      </p:to>
                                    </p:set>
                                    <p:anim calcmode="lin" valueType="num">
                                      <p:cBhvr>
                                        <p:cTn id="121" dur="500" fill="hold"/>
                                        <p:tgtEl>
                                          <p:spTgt spid="39"/>
                                        </p:tgtEl>
                                        <p:attrNameLst>
                                          <p:attrName>ppt_w</p:attrName>
                                        </p:attrNameLst>
                                      </p:cBhvr>
                                      <p:tavLst>
                                        <p:tav tm="0">
                                          <p:val>
                                            <p:fltVal val="0"/>
                                          </p:val>
                                        </p:tav>
                                        <p:tav tm="100000">
                                          <p:val>
                                            <p:strVal val="#ppt_w"/>
                                          </p:val>
                                        </p:tav>
                                      </p:tavLst>
                                    </p:anim>
                                    <p:anim calcmode="lin" valueType="num">
                                      <p:cBhvr>
                                        <p:cTn id="122" dur="500" fill="hold"/>
                                        <p:tgtEl>
                                          <p:spTgt spid="39"/>
                                        </p:tgtEl>
                                        <p:attrNameLst>
                                          <p:attrName>ppt_h</p:attrName>
                                        </p:attrNameLst>
                                      </p:cBhvr>
                                      <p:tavLst>
                                        <p:tav tm="0">
                                          <p:val>
                                            <p:fltVal val="0"/>
                                          </p:val>
                                        </p:tav>
                                        <p:tav tm="100000">
                                          <p:val>
                                            <p:strVal val="#ppt_h"/>
                                          </p:val>
                                        </p:tav>
                                      </p:tavLst>
                                    </p:anim>
                                    <p:animEffect transition="in" filter="fade">
                                      <p:cBhvr>
                                        <p:cTn id="123" dur="500"/>
                                        <p:tgtEl>
                                          <p:spTgt spid="39"/>
                                        </p:tgtEl>
                                      </p:cBhvr>
                                    </p:animEffect>
                                  </p:childTnLst>
                                </p:cTn>
                              </p:par>
                            </p:childTnLst>
                          </p:cTn>
                        </p:par>
                        <p:par>
                          <p:cTn id="124" fill="hold">
                            <p:stCondLst>
                              <p:cond delay="12500"/>
                            </p:stCondLst>
                            <p:childTnLst>
                              <p:par>
                                <p:cTn id="125" presetID="53" presetClass="entr" presetSubtype="16" fill="hold" grpId="0" nodeType="afterEffect">
                                  <p:stCondLst>
                                    <p:cond delay="0"/>
                                  </p:stCondLst>
                                  <p:childTnLst>
                                    <p:set>
                                      <p:cBhvr>
                                        <p:cTn id="126" dur="1" fill="hold">
                                          <p:stCondLst>
                                            <p:cond delay="0"/>
                                          </p:stCondLst>
                                        </p:cTn>
                                        <p:tgtEl>
                                          <p:spTgt spid="41"/>
                                        </p:tgtEl>
                                        <p:attrNameLst>
                                          <p:attrName>style.visibility</p:attrName>
                                        </p:attrNameLst>
                                      </p:cBhvr>
                                      <p:to>
                                        <p:strVal val="visible"/>
                                      </p:to>
                                    </p:set>
                                    <p:anim calcmode="lin" valueType="num">
                                      <p:cBhvr>
                                        <p:cTn id="127" dur="500" fill="hold"/>
                                        <p:tgtEl>
                                          <p:spTgt spid="41"/>
                                        </p:tgtEl>
                                        <p:attrNameLst>
                                          <p:attrName>ppt_w</p:attrName>
                                        </p:attrNameLst>
                                      </p:cBhvr>
                                      <p:tavLst>
                                        <p:tav tm="0">
                                          <p:val>
                                            <p:fltVal val="0"/>
                                          </p:val>
                                        </p:tav>
                                        <p:tav tm="100000">
                                          <p:val>
                                            <p:strVal val="#ppt_w"/>
                                          </p:val>
                                        </p:tav>
                                      </p:tavLst>
                                    </p:anim>
                                    <p:anim calcmode="lin" valueType="num">
                                      <p:cBhvr>
                                        <p:cTn id="128" dur="500" fill="hold"/>
                                        <p:tgtEl>
                                          <p:spTgt spid="41"/>
                                        </p:tgtEl>
                                        <p:attrNameLst>
                                          <p:attrName>ppt_h</p:attrName>
                                        </p:attrNameLst>
                                      </p:cBhvr>
                                      <p:tavLst>
                                        <p:tav tm="0">
                                          <p:val>
                                            <p:fltVal val="0"/>
                                          </p:val>
                                        </p:tav>
                                        <p:tav tm="100000">
                                          <p:val>
                                            <p:strVal val="#ppt_h"/>
                                          </p:val>
                                        </p:tav>
                                      </p:tavLst>
                                    </p:anim>
                                    <p:animEffect transition="in" filter="fade">
                                      <p:cBhvr>
                                        <p:cTn id="129" dur="500"/>
                                        <p:tgtEl>
                                          <p:spTgt spid="41"/>
                                        </p:tgtEl>
                                      </p:cBhvr>
                                    </p:animEffect>
                                  </p:childTnLst>
                                </p:cTn>
                              </p:par>
                            </p:childTnLst>
                          </p:cTn>
                        </p:par>
                        <p:par>
                          <p:cTn id="130" fill="hold">
                            <p:stCondLst>
                              <p:cond delay="13000"/>
                            </p:stCondLst>
                            <p:childTnLst>
                              <p:par>
                                <p:cTn id="131" presetID="53" presetClass="entr" presetSubtype="16" fill="hold" grpId="0" nodeType="afterEffect">
                                  <p:stCondLst>
                                    <p:cond delay="0"/>
                                  </p:stCondLst>
                                  <p:childTnLst>
                                    <p:set>
                                      <p:cBhvr>
                                        <p:cTn id="132" dur="1" fill="hold">
                                          <p:stCondLst>
                                            <p:cond delay="0"/>
                                          </p:stCondLst>
                                        </p:cTn>
                                        <p:tgtEl>
                                          <p:spTgt spid="40"/>
                                        </p:tgtEl>
                                        <p:attrNameLst>
                                          <p:attrName>style.visibility</p:attrName>
                                        </p:attrNameLst>
                                      </p:cBhvr>
                                      <p:to>
                                        <p:strVal val="visible"/>
                                      </p:to>
                                    </p:set>
                                    <p:anim calcmode="lin" valueType="num">
                                      <p:cBhvr>
                                        <p:cTn id="133" dur="500" fill="hold"/>
                                        <p:tgtEl>
                                          <p:spTgt spid="40"/>
                                        </p:tgtEl>
                                        <p:attrNameLst>
                                          <p:attrName>ppt_w</p:attrName>
                                        </p:attrNameLst>
                                      </p:cBhvr>
                                      <p:tavLst>
                                        <p:tav tm="0">
                                          <p:val>
                                            <p:fltVal val="0"/>
                                          </p:val>
                                        </p:tav>
                                        <p:tav tm="100000">
                                          <p:val>
                                            <p:strVal val="#ppt_w"/>
                                          </p:val>
                                        </p:tav>
                                      </p:tavLst>
                                    </p:anim>
                                    <p:anim calcmode="lin" valueType="num">
                                      <p:cBhvr>
                                        <p:cTn id="134" dur="500" fill="hold"/>
                                        <p:tgtEl>
                                          <p:spTgt spid="40"/>
                                        </p:tgtEl>
                                        <p:attrNameLst>
                                          <p:attrName>ppt_h</p:attrName>
                                        </p:attrNameLst>
                                      </p:cBhvr>
                                      <p:tavLst>
                                        <p:tav tm="0">
                                          <p:val>
                                            <p:fltVal val="0"/>
                                          </p:val>
                                        </p:tav>
                                        <p:tav tm="100000">
                                          <p:val>
                                            <p:strVal val="#ppt_h"/>
                                          </p:val>
                                        </p:tav>
                                      </p:tavLst>
                                    </p:anim>
                                    <p:animEffect transition="in" filter="fade">
                                      <p:cBhvr>
                                        <p:cTn id="135"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4" grpId="0" animBg="1"/>
      <p:bldP spid="35" grpId="0" animBg="1"/>
      <p:bldP spid="36" grpId="0" animBg="1"/>
      <p:bldP spid="30" grpId="0"/>
      <p:bldP spid="37" grpId="0"/>
      <p:bldP spid="38" grpId="0"/>
      <p:bldP spid="39" grpId="0"/>
      <p:bldP spid="40" grpId="0"/>
      <p:bldP spid="41"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0" y="0"/>
            <a:ext cx="12192000" cy="6858000"/>
          </a:xfrm>
          <a:prstGeom prst="rect">
            <a:avLst/>
          </a:prstGeom>
        </p:spPr>
      </p:pic>
      <p:sp>
        <p:nvSpPr>
          <p:cNvPr id="4" name="矩形 3"/>
          <p:cNvSpPr/>
          <p:nvPr/>
        </p:nvSpPr>
        <p:spPr>
          <a:xfrm>
            <a:off x="0" y="379563"/>
            <a:ext cx="12192000" cy="6098876"/>
          </a:xfrm>
          <a:prstGeom prst="rect">
            <a:avLst/>
          </a:prstGeom>
          <a:solidFill>
            <a:srgbClr val="EFE9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2"/>
          <a:stretch>
            <a:fillRect/>
          </a:stretch>
        </p:blipFill>
        <p:spPr>
          <a:xfrm>
            <a:off x="10194866" y="0"/>
            <a:ext cx="1997134" cy="6858000"/>
          </a:xfrm>
          <a:prstGeom prst="rect">
            <a:avLst/>
          </a:prstGeom>
        </p:spPr>
      </p:pic>
      <p:sp>
        <p:nvSpPr>
          <p:cNvPr id="12" name="文本框 11"/>
          <p:cNvSpPr txBox="1"/>
          <p:nvPr/>
        </p:nvSpPr>
        <p:spPr>
          <a:xfrm>
            <a:off x="118871" y="557784"/>
            <a:ext cx="2757679" cy="400110"/>
          </a:xfrm>
          <a:prstGeom prst="rect">
            <a:avLst/>
          </a:prstGeom>
          <a:noFill/>
        </p:spPr>
        <p:txBody>
          <a:bodyPr wrap="square" rtlCol="0">
            <a:spAutoFit/>
          </a:bodyPr>
          <a:lstStyle/>
          <a:p>
            <a:r>
              <a:rPr lang="zh-CN" altLang="en-US" sz="1400" dirty="0">
                <a:solidFill>
                  <a:srgbClr val="015823"/>
                </a:solidFill>
                <a:latin typeface="微软雅黑" panose="020B0503020204020204" pitchFamily="34" charset="-122"/>
                <a:ea typeface="微软雅黑" panose="020B0503020204020204" pitchFamily="34" charset="-122"/>
              </a:rPr>
              <a:t>第三章  </a:t>
            </a:r>
            <a:r>
              <a:rPr lang="zh-CN" altLang="en-US" sz="2000" b="1" dirty="0">
                <a:solidFill>
                  <a:srgbClr val="015823"/>
                </a:solidFill>
                <a:latin typeface="微软雅黑" panose="020B0503020204020204" pitchFamily="34" charset="-122"/>
                <a:ea typeface="微软雅黑" panose="020B0503020204020204" pitchFamily="34" charset="-122"/>
              </a:rPr>
              <a:t>任务组工作安排</a:t>
            </a:r>
            <a:endParaRPr lang="zh-CN" altLang="en-US" sz="2000" b="1" dirty="0">
              <a:solidFill>
                <a:srgbClr val="015823"/>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0" y="977188"/>
            <a:ext cx="2664000" cy="0"/>
          </a:xfrm>
          <a:prstGeom prst="line">
            <a:avLst/>
          </a:prstGeom>
          <a:ln>
            <a:solidFill>
              <a:srgbClr val="015823"/>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52400" y="1034338"/>
            <a:ext cx="2664000" cy="0"/>
          </a:xfrm>
          <a:prstGeom prst="line">
            <a:avLst/>
          </a:prstGeom>
          <a:ln>
            <a:solidFill>
              <a:srgbClr val="015823"/>
            </a:solidFill>
          </a:ln>
        </p:spPr>
        <p:style>
          <a:lnRef idx="1">
            <a:schemeClr val="accent1"/>
          </a:lnRef>
          <a:fillRef idx="0">
            <a:schemeClr val="accent1"/>
          </a:fillRef>
          <a:effectRef idx="0">
            <a:schemeClr val="accent1"/>
          </a:effectRef>
          <a:fontRef idx="minor">
            <a:schemeClr val="tx1"/>
          </a:fontRef>
        </p:style>
      </p:cxnSp>
      <p:grpSp>
        <p:nvGrpSpPr>
          <p:cNvPr id="23" name="组合 22"/>
          <p:cNvGrpSpPr/>
          <p:nvPr/>
        </p:nvGrpSpPr>
        <p:grpSpPr>
          <a:xfrm>
            <a:off x="76200" y="5309571"/>
            <a:ext cx="1781175" cy="1168868"/>
            <a:chOff x="76200" y="5309571"/>
            <a:chExt cx="1781175" cy="1168868"/>
          </a:xfrm>
        </p:grpSpPr>
        <p:sp>
          <p:nvSpPr>
            <p:cNvPr id="17" name="矩形 16"/>
            <p:cNvSpPr/>
            <p:nvPr/>
          </p:nvSpPr>
          <p:spPr>
            <a:xfrm>
              <a:off x="257175" y="5802164"/>
              <a:ext cx="1600200" cy="676275"/>
            </a:xfrm>
            <a:prstGeom prst="rect">
              <a:avLst/>
            </a:prstGeom>
            <a:solidFill>
              <a:srgbClr val="0158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321097" y="6040321"/>
              <a:ext cx="1529274" cy="398780"/>
            </a:xfrm>
            <a:prstGeom prst="rect">
              <a:avLst/>
            </a:prstGeom>
            <a:noFill/>
          </p:spPr>
          <p:txBody>
            <a:bodyPr wrap="square" rtlCol="0">
              <a:spAutoFit/>
            </a:bodyPr>
            <a:lstStyle/>
            <a:p>
              <a:pPr algn="r"/>
              <a:r>
                <a:rPr lang="zh-CN" altLang="en-US" sz="2000" dirty="0">
                  <a:solidFill>
                    <a:srgbClr val="EFE9CF"/>
                  </a:solidFill>
                  <a:latin typeface="方正特雅宋简" panose="02000000000000000000" charset="-122"/>
                  <a:ea typeface="方正特雅宋简" panose="02000000000000000000" charset="-122"/>
                </a:rPr>
                <a:t>活动策划人</a:t>
              </a:r>
              <a:endParaRPr lang="zh-CN" altLang="en-US" sz="2000" dirty="0">
                <a:solidFill>
                  <a:srgbClr val="EFE9CF"/>
                </a:solidFill>
                <a:latin typeface="方正特雅宋简" panose="02000000000000000000" charset="-122"/>
                <a:ea typeface="方正特雅宋简" panose="02000000000000000000" charset="-122"/>
              </a:endParaRPr>
            </a:p>
          </p:txBody>
        </p:sp>
        <p:pic>
          <p:nvPicPr>
            <p:cNvPr id="11" name="图片 10"/>
            <p:cNvPicPr>
              <a:picLocks noChangeAspect="1"/>
            </p:cNvPicPr>
            <p:nvPr/>
          </p:nvPicPr>
          <p:blipFill>
            <a:blip r:embed="rId3" cstate="hqprint"/>
            <a:stretch>
              <a:fillRect/>
            </a:stretch>
          </p:blipFill>
          <p:spPr>
            <a:xfrm>
              <a:off x="76200" y="5309571"/>
              <a:ext cx="909988" cy="766576"/>
            </a:xfrm>
            <a:prstGeom prst="rect">
              <a:avLst/>
            </a:prstGeom>
          </p:spPr>
        </p:pic>
      </p:grpSp>
      <p:grpSp>
        <p:nvGrpSpPr>
          <p:cNvPr id="24" name="组合 23"/>
          <p:cNvGrpSpPr/>
          <p:nvPr/>
        </p:nvGrpSpPr>
        <p:grpSpPr>
          <a:xfrm>
            <a:off x="2015218" y="5802159"/>
            <a:ext cx="1602364" cy="766576"/>
            <a:chOff x="255011" y="5802159"/>
            <a:chExt cx="1602364" cy="766576"/>
          </a:xfrm>
        </p:grpSpPr>
        <p:sp>
          <p:nvSpPr>
            <p:cNvPr id="25" name="矩形 24"/>
            <p:cNvSpPr/>
            <p:nvPr/>
          </p:nvSpPr>
          <p:spPr>
            <a:xfrm>
              <a:off x="257175" y="5802164"/>
              <a:ext cx="1600200" cy="676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321097" y="6040321"/>
              <a:ext cx="1529274" cy="398780"/>
            </a:xfrm>
            <a:prstGeom prst="rect">
              <a:avLst/>
            </a:prstGeom>
            <a:noFill/>
          </p:spPr>
          <p:txBody>
            <a:bodyPr wrap="square" rtlCol="0">
              <a:spAutoFit/>
            </a:bodyPr>
            <a:lstStyle/>
            <a:p>
              <a:pPr algn="r"/>
              <a:r>
                <a:rPr lang="zh-CN" altLang="en-US" sz="2000" dirty="0">
                  <a:solidFill>
                    <a:srgbClr val="EFE9CF"/>
                  </a:solidFill>
                  <a:latin typeface="方正特雅宋简" panose="02000000000000000000" charset="-122"/>
                  <a:ea typeface="方正特雅宋简" panose="02000000000000000000" charset="-122"/>
                </a:rPr>
                <a:t>账目管理</a:t>
              </a:r>
              <a:endParaRPr lang="zh-CN" altLang="en-US" sz="2000" dirty="0">
                <a:solidFill>
                  <a:srgbClr val="EFE9CF"/>
                </a:solidFill>
                <a:latin typeface="方正特雅宋简" panose="02000000000000000000" charset="-122"/>
                <a:ea typeface="方正特雅宋简" panose="02000000000000000000" charset="-122"/>
              </a:endParaRPr>
            </a:p>
          </p:txBody>
        </p:sp>
        <p:pic>
          <p:nvPicPr>
            <p:cNvPr id="27" name="图片 26"/>
            <p:cNvPicPr>
              <a:picLocks noChangeAspect="1"/>
            </p:cNvPicPr>
            <p:nvPr/>
          </p:nvPicPr>
          <p:blipFill>
            <a:blip r:embed="rId4" cstate="hqprint"/>
            <a:stretch>
              <a:fillRect/>
            </a:stretch>
          </p:blipFill>
          <p:spPr>
            <a:xfrm>
              <a:off x="255011" y="5802159"/>
              <a:ext cx="991929" cy="766576"/>
            </a:xfrm>
            <a:prstGeom prst="rect">
              <a:avLst/>
            </a:prstGeom>
          </p:spPr>
        </p:pic>
      </p:grpSp>
      <p:grpSp>
        <p:nvGrpSpPr>
          <p:cNvPr id="28" name="组合 27"/>
          <p:cNvGrpSpPr/>
          <p:nvPr/>
        </p:nvGrpSpPr>
        <p:grpSpPr>
          <a:xfrm>
            <a:off x="3794475" y="5801432"/>
            <a:ext cx="1602364" cy="766576"/>
            <a:chOff x="255011" y="5802159"/>
            <a:chExt cx="1602364" cy="766576"/>
          </a:xfrm>
        </p:grpSpPr>
        <p:sp>
          <p:nvSpPr>
            <p:cNvPr id="29" name="矩形 28"/>
            <p:cNvSpPr/>
            <p:nvPr/>
          </p:nvSpPr>
          <p:spPr>
            <a:xfrm>
              <a:off x="257175" y="5802164"/>
              <a:ext cx="1600200" cy="676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321097" y="6040321"/>
              <a:ext cx="1529274" cy="398780"/>
            </a:xfrm>
            <a:prstGeom prst="rect">
              <a:avLst/>
            </a:prstGeom>
            <a:noFill/>
          </p:spPr>
          <p:txBody>
            <a:bodyPr wrap="square" rtlCol="0">
              <a:spAutoFit/>
            </a:bodyPr>
            <a:lstStyle/>
            <a:p>
              <a:pPr algn="r"/>
              <a:r>
                <a:rPr lang="zh-CN" altLang="en-US" sz="2000" dirty="0">
                  <a:solidFill>
                    <a:srgbClr val="EFE9CF"/>
                  </a:solidFill>
                  <a:latin typeface="方正特雅宋简" panose="02000000000000000000" charset="-122"/>
                  <a:ea typeface="方正特雅宋简" panose="02000000000000000000" charset="-122"/>
                </a:rPr>
                <a:t>后勤保障组</a:t>
              </a:r>
              <a:endParaRPr lang="zh-CN" altLang="en-US" sz="2000" dirty="0">
                <a:solidFill>
                  <a:srgbClr val="EFE9CF"/>
                </a:solidFill>
                <a:latin typeface="方正特雅宋简" panose="02000000000000000000" charset="-122"/>
                <a:ea typeface="方正特雅宋简" panose="02000000000000000000" charset="-122"/>
              </a:endParaRPr>
            </a:p>
          </p:txBody>
        </p:sp>
        <p:pic>
          <p:nvPicPr>
            <p:cNvPr id="31" name="图片 30"/>
            <p:cNvPicPr>
              <a:picLocks noChangeAspect="1"/>
            </p:cNvPicPr>
            <p:nvPr/>
          </p:nvPicPr>
          <p:blipFill>
            <a:blip r:embed="rId4" cstate="hqprint"/>
            <a:stretch>
              <a:fillRect/>
            </a:stretch>
          </p:blipFill>
          <p:spPr>
            <a:xfrm>
              <a:off x="255011" y="5802159"/>
              <a:ext cx="991929" cy="766576"/>
            </a:xfrm>
            <a:prstGeom prst="rect">
              <a:avLst/>
            </a:prstGeom>
          </p:spPr>
        </p:pic>
      </p:grpSp>
      <p:grpSp>
        <p:nvGrpSpPr>
          <p:cNvPr id="32" name="组合 31"/>
          <p:cNvGrpSpPr/>
          <p:nvPr/>
        </p:nvGrpSpPr>
        <p:grpSpPr>
          <a:xfrm>
            <a:off x="5573528" y="5801432"/>
            <a:ext cx="1602364" cy="766576"/>
            <a:chOff x="255011" y="5802159"/>
            <a:chExt cx="1602364" cy="766576"/>
          </a:xfrm>
        </p:grpSpPr>
        <p:sp>
          <p:nvSpPr>
            <p:cNvPr id="33" name="矩形 32"/>
            <p:cNvSpPr/>
            <p:nvPr/>
          </p:nvSpPr>
          <p:spPr>
            <a:xfrm>
              <a:off x="257175" y="5802164"/>
              <a:ext cx="1600200" cy="676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33"/>
            <p:cNvSpPr txBox="1"/>
            <p:nvPr/>
          </p:nvSpPr>
          <p:spPr>
            <a:xfrm>
              <a:off x="321097" y="6040321"/>
              <a:ext cx="1529274" cy="398780"/>
            </a:xfrm>
            <a:prstGeom prst="rect">
              <a:avLst/>
            </a:prstGeom>
            <a:noFill/>
          </p:spPr>
          <p:txBody>
            <a:bodyPr wrap="square" rtlCol="0">
              <a:spAutoFit/>
            </a:bodyPr>
            <a:lstStyle/>
            <a:p>
              <a:pPr algn="r"/>
              <a:r>
                <a:rPr lang="zh-CN" altLang="en-US" sz="2000" dirty="0">
                  <a:solidFill>
                    <a:srgbClr val="EFE9CF"/>
                  </a:solidFill>
                  <a:latin typeface="方正特雅宋简" panose="02000000000000000000" charset="-122"/>
                  <a:ea typeface="方正特雅宋简" panose="02000000000000000000" charset="-122"/>
                </a:rPr>
                <a:t>节目组</a:t>
              </a:r>
              <a:endParaRPr lang="zh-CN" altLang="en-US" sz="2000" dirty="0">
                <a:solidFill>
                  <a:srgbClr val="EFE9CF"/>
                </a:solidFill>
                <a:latin typeface="方正特雅宋简" panose="02000000000000000000" charset="-122"/>
                <a:ea typeface="方正特雅宋简" panose="02000000000000000000" charset="-122"/>
              </a:endParaRPr>
            </a:p>
          </p:txBody>
        </p:sp>
        <p:pic>
          <p:nvPicPr>
            <p:cNvPr id="35" name="图片 34"/>
            <p:cNvPicPr>
              <a:picLocks noChangeAspect="1"/>
            </p:cNvPicPr>
            <p:nvPr/>
          </p:nvPicPr>
          <p:blipFill>
            <a:blip r:embed="rId4" cstate="hqprint"/>
            <a:stretch>
              <a:fillRect/>
            </a:stretch>
          </p:blipFill>
          <p:spPr>
            <a:xfrm>
              <a:off x="255011" y="5802159"/>
              <a:ext cx="991929" cy="766576"/>
            </a:xfrm>
            <a:prstGeom prst="rect">
              <a:avLst/>
            </a:prstGeom>
          </p:spPr>
        </p:pic>
      </p:grpSp>
      <p:grpSp>
        <p:nvGrpSpPr>
          <p:cNvPr id="36" name="组合 35"/>
          <p:cNvGrpSpPr/>
          <p:nvPr/>
        </p:nvGrpSpPr>
        <p:grpSpPr>
          <a:xfrm>
            <a:off x="7343056" y="5801432"/>
            <a:ext cx="1602364" cy="766576"/>
            <a:chOff x="255011" y="5802159"/>
            <a:chExt cx="1602364" cy="766576"/>
          </a:xfrm>
        </p:grpSpPr>
        <p:sp>
          <p:nvSpPr>
            <p:cNvPr id="37" name="矩形 36"/>
            <p:cNvSpPr/>
            <p:nvPr/>
          </p:nvSpPr>
          <p:spPr>
            <a:xfrm>
              <a:off x="257175" y="5802164"/>
              <a:ext cx="1600200" cy="676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37"/>
            <p:cNvSpPr txBox="1"/>
            <p:nvPr/>
          </p:nvSpPr>
          <p:spPr>
            <a:xfrm>
              <a:off x="321097" y="6040321"/>
              <a:ext cx="1529274" cy="398780"/>
            </a:xfrm>
            <a:prstGeom prst="rect">
              <a:avLst/>
            </a:prstGeom>
            <a:noFill/>
          </p:spPr>
          <p:txBody>
            <a:bodyPr wrap="square" rtlCol="0">
              <a:spAutoFit/>
            </a:bodyPr>
            <a:lstStyle/>
            <a:p>
              <a:pPr algn="r"/>
              <a:r>
                <a:rPr lang="zh-CN" altLang="en-US" sz="2000" dirty="0">
                  <a:solidFill>
                    <a:srgbClr val="EFE9CF"/>
                  </a:solidFill>
                  <a:latin typeface="方正特雅宋简" panose="02000000000000000000" charset="-122"/>
                  <a:ea typeface="方正特雅宋简" panose="02000000000000000000" charset="-122"/>
                </a:rPr>
                <a:t>宣传组</a:t>
              </a:r>
              <a:endParaRPr lang="zh-CN" altLang="en-US" sz="2000" dirty="0">
                <a:solidFill>
                  <a:srgbClr val="EFE9CF"/>
                </a:solidFill>
                <a:latin typeface="方正特雅宋简" panose="02000000000000000000" charset="-122"/>
                <a:ea typeface="方正特雅宋简" panose="02000000000000000000" charset="-122"/>
              </a:endParaRPr>
            </a:p>
          </p:txBody>
        </p:sp>
        <p:pic>
          <p:nvPicPr>
            <p:cNvPr id="39" name="图片 38"/>
            <p:cNvPicPr>
              <a:picLocks noChangeAspect="1"/>
            </p:cNvPicPr>
            <p:nvPr/>
          </p:nvPicPr>
          <p:blipFill>
            <a:blip r:embed="rId4" cstate="hqprint"/>
            <a:stretch>
              <a:fillRect/>
            </a:stretch>
          </p:blipFill>
          <p:spPr>
            <a:xfrm>
              <a:off x="255011" y="5802159"/>
              <a:ext cx="991929" cy="766576"/>
            </a:xfrm>
            <a:prstGeom prst="rect">
              <a:avLst/>
            </a:prstGeom>
          </p:spPr>
        </p:pic>
      </p:grpSp>
      <p:grpSp>
        <p:nvGrpSpPr>
          <p:cNvPr id="40" name="组合 39"/>
          <p:cNvGrpSpPr/>
          <p:nvPr/>
        </p:nvGrpSpPr>
        <p:grpSpPr>
          <a:xfrm>
            <a:off x="9112584" y="5801432"/>
            <a:ext cx="1602364" cy="766576"/>
            <a:chOff x="255011" y="5802159"/>
            <a:chExt cx="1602364" cy="766576"/>
          </a:xfrm>
        </p:grpSpPr>
        <p:sp>
          <p:nvSpPr>
            <p:cNvPr id="41" name="矩形 40"/>
            <p:cNvSpPr/>
            <p:nvPr/>
          </p:nvSpPr>
          <p:spPr>
            <a:xfrm>
              <a:off x="257175" y="5802164"/>
              <a:ext cx="1600200" cy="676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文本框 41"/>
            <p:cNvSpPr txBox="1"/>
            <p:nvPr/>
          </p:nvSpPr>
          <p:spPr>
            <a:xfrm>
              <a:off x="321097" y="6040321"/>
              <a:ext cx="1529274" cy="398780"/>
            </a:xfrm>
            <a:prstGeom prst="rect">
              <a:avLst/>
            </a:prstGeom>
            <a:noFill/>
          </p:spPr>
          <p:txBody>
            <a:bodyPr wrap="square" rtlCol="0">
              <a:spAutoFit/>
            </a:bodyPr>
            <a:lstStyle/>
            <a:p>
              <a:pPr algn="r"/>
              <a:r>
                <a:rPr lang="zh-CN" altLang="en-US" sz="2000" dirty="0">
                  <a:solidFill>
                    <a:srgbClr val="EFE9CF"/>
                  </a:solidFill>
                  <a:latin typeface="方正特雅宋简" panose="02000000000000000000" charset="-122"/>
                  <a:ea typeface="方正特雅宋简" panose="02000000000000000000" charset="-122"/>
                </a:rPr>
                <a:t>保安礼仪组</a:t>
              </a:r>
              <a:endParaRPr lang="zh-CN" altLang="en-US" sz="2000" dirty="0">
                <a:solidFill>
                  <a:srgbClr val="EFE9CF"/>
                </a:solidFill>
                <a:latin typeface="方正特雅宋简" panose="02000000000000000000" charset="-122"/>
                <a:ea typeface="方正特雅宋简" panose="02000000000000000000" charset="-122"/>
              </a:endParaRPr>
            </a:p>
          </p:txBody>
        </p:sp>
        <p:pic>
          <p:nvPicPr>
            <p:cNvPr id="43" name="图片 42"/>
            <p:cNvPicPr>
              <a:picLocks noChangeAspect="1"/>
            </p:cNvPicPr>
            <p:nvPr/>
          </p:nvPicPr>
          <p:blipFill>
            <a:blip r:embed="rId4" cstate="hqprint"/>
            <a:stretch>
              <a:fillRect/>
            </a:stretch>
          </p:blipFill>
          <p:spPr>
            <a:xfrm>
              <a:off x="255011" y="5802159"/>
              <a:ext cx="991929" cy="766576"/>
            </a:xfrm>
            <a:prstGeom prst="rect">
              <a:avLst/>
            </a:prstGeom>
          </p:spPr>
        </p:pic>
      </p:grpSp>
      <p:sp>
        <p:nvSpPr>
          <p:cNvPr id="45" name="文本框 44"/>
          <p:cNvSpPr txBox="1"/>
          <p:nvPr/>
        </p:nvSpPr>
        <p:spPr>
          <a:xfrm>
            <a:off x="3338489" y="1965094"/>
            <a:ext cx="7186636" cy="583565"/>
          </a:xfrm>
          <a:prstGeom prst="rect">
            <a:avLst/>
          </a:prstGeom>
          <a:noFill/>
        </p:spPr>
        <p:txBody>
          <a:bodyPr wrap="square" rtlCol="0">
            <a:spAutoFit/>
          </a:bodyPr>
          <a:lstStyle/>
          <a:p>
            <a:r>
              <a:rPr lang="zh-CN" altLang="en-US" sz="1600" dirty="0">
                <a:latin typeface="微软雅黑" panose="020B0503020204020204" pitchFamily="34" charset="-122"/>
                <a:ea typeface="微软雅黑" panose="020B0503020204020204" pitchFamily="34" charset="-122"/>
              </a:rPr>
              <a:t>与春节有舞龙也有舞凤一样，端午有龙舟也有凤舟。凤舟的来源如上述，是源于远古的鸟舟、鷁舟。与春节有舞龙也有舞凤一样，端午有龙舟也有凤舟。</a:t>
            </a:r>
            <a:endParaRPr lang="zh-CN" altLang="en-US" sz="1600" dirty="0">
              <a:latin typeface="微软雅黑" panose="020B0503020204020204" pitchFamily="34" charset="-122"/>
              <a:ea typeface="微软雅黑" panose="020B0503020204020204" pitchFamily="34" charset="-122"/>
            </a:endParaRPr>
          </a:p>
        </p:txBody>
      </p:sp>
      <p:sp>
        <p:nvSpPr>
          <p:cNvPr id="46" name="文本框 45"/>
          <p:cNvSpPr txBox="1"/>
          <p:nvPr/>
        </p:nvSpPr>
        <p:spPr>
          <a:xfrm>
            <a:off x="2636765" y="1883035"/>
            <a:ext cx="738905" cy="769441"/>
          </a:xfrm>
          <a:prstGeom prst="rect">
            <a:avLst/>
          </a:prstGeom>
          <a:noFill/>
          <a:effectLst>
            <a:innerShdw blurRad="63500" dist="50800" dir="13500000">
              <a:prstClr val="black">
                <a:alpha val="50000"/>
              </a:prstClr>
            </a:innerShdw>
          </a:effectLst>
        </p:spPr>
        <p:txBody>
          <a:bodyPr wrap="square" rtlCol="0">
            <a:spAutoFit/>
          </a:bodyPr>
          <a:lstStyle/>
          <a:p>
            <a:pPr algn="ctr"/>
            <a:r>
              <a:rPr lang="en-US" altLang="zh-CN" sz="4400" dirty="0">
                <a:solidFill>
                  <a:srgbClr val="015823"/>
                </a:solidFill>
                <a:latin typeface="Impact" panose="020B0806030902050204" pitchFamily="34" charset="0"/>
                <a:ea typeface="微软雅黑" panose="020B0503020204020204" pitchFamily="34" charset="-122"/>
              </a:rPr>
              <a:t>01</a:t>
            </a:r>
            <a:endParaRPr lang="zh-CN" altLang="en-US" sz="4400" dirty="0">
              <a:solidFill>
                <a:srgbClr val="015823"/>
              </a:solidFill>
              <a:latin typeface="Impact" panose="020B0806030902050204" pitchFamily="34" charset="0"/>
              <a:ea typeface="微软雅黑" panose="020B0503020204020204" pitchFamily="34" charset="-122"/>
            </a:endParaRPr>
          </a:p>
        </p:txBody>
      </p:sp>
      <p:sp>
        <p:nvSpPr>
          <p:cNvPr id="50" name="文本框 49"/>
          <p:cNvSpPr txBox="1"/>
          <p:nvPr/>
        </p:nvSpPr>
        <p:spPr>
          <a:xfrm>
            <a:off x="3376141" y="2938330"/>
            <a:ext cx="7148984" cy="584775"/>
          </a:xfrm>
          <a:prstGeom prst="rect">
            <a:avLst/>
          </a:prstGeom>
          <a:noFill/>
        </p:spPr>
        <p:txBody>
          <a:bodyPr wrap="square" rtlCol="0">
            <a:spAutoFit/>
          </a:bodyPr>
          <a:lstStyle/>
          <a:p>
            <a:r>
              <a:rPr lang="zh-CN" altLang="en-US" sz="1600" dirty="0">
                <a:latin typeface="微软雅黑" panose="020B0503020204020204" pitchFamily="34" charset="-122"/>
                <a:ea typeface="微软雅黑" panose="020B0503020204020204" pitchFamily="34" charset="-122"/>
              </a:rPr>
              <a:t>与春节有舞龙也有舞凤一样，端午有龙舟也有凤舟。凤舟的来源如上述，是源于远古的鸟舟、鷁舟。与春节有舞龙也有舞凤一样，端午有龙舟也有凤舟。</a:t>
            </a:r>
            <a:endParaRPr lang="zh-CN" altLang="en-US" sz="1600" dirty="0">
              <a:latin typeface="微软雅黑" panose="020B0503020204020204" pitchFamily="34" charset="-122"/>
              <a:ea typeface="微软雅黑" panose="020B0503020204020204" pitchFamily="34" charset="-122"/>
            </a:endParaRPr>
          </a:p>
        </p:txBody>
      </p:sp>
      <p:sp>
        <p:nvSpPr>
          <p:cNvPr id="51" name="文本框 50"/>
          <p:cNvSpPr txBox="1"/>
          <p:nvPr/>
        </p:nvSpPr>
        <p:spPr>
          <a:xfrm>
            <a:off x="2639013" y="2856271"/>
            <a:ext cx="812319" cy="769441"/>
          </a:xfrm>
          <a:prstGeom prst="rect">
            <a:avLst/>
          </a:prstGeom>
          <a:noFill/>
          <a:effectLst>
            <a:innerShdw blurRad="63500" dist="50800" dir="13500000">
              <a:prstClr val="black">
                <a:alpha val="50000"/>
              </a:prstClr>
            </a:innerShdw>
          </a:effectLst>
        </p:spPr>
        <p:txBody>
          <a:bodyPr wrap="square" rtlCol="0">
            <a:spAutoFit/>
          </a:bodyPr>
          <a:lstStyle/>
          <a:p>
            <a:pPr algn="ctr"/>
            <a:r>
              <a:rPr lang="en-US" altLang="zh-CN" sz="4400" dirty="0">
                <a:solidFill>
                  <a:srgbClr val="015823"/>
                </a:solidFill>
                <a:latin typeface="Impact" panose="020B0806030902050204" pitchFamily="34" charset="0"/>
                <a:ea typeface="微软雅黑" panose="020B0503020204020204" pitchFamily="34" charset="-122"/>
              </a:rPr>
              <a:t>02</a:t>
            </a:r>
            <a:endParaRPr lang="zh-CN" altLang="en-US" sz="4400" dirty="0">
              <a:solidFill>
                <a:srgbClr val="015823"/>
              </a:solidFill>
              <a:latin typeface="Impact" panose="020B0806030902050204" pitchFamily="34" charset="0"/>
              <a:ea typeface="微软雅黑" panose="020B0503020204020204" pitchFamily="34" charset="-122"/>
            </a:endParaRPr>
          </a:p>
        </p:txBody>
      </p:sp>
      <p:sp>
        <p:nvSpPr>
          <p:cNvPr id="54" name="文本框 53"/>
          <p:cNvSpPr txBox="1"/>
          <p:nvPr/>
        </p:nvSpPr>
        <p:spPr>
          <a:xfrm>
            <a:off x="3376141" y="3947307"/>
            <a:ext cx="7262910" cy="584775"/>
          </a:xfrm>
          <a:prstGeom prst="rect">
            <a:avLst/>
          </a:prstGeom>
          <a:noFill/>
        </p:spPr>
        <p:txBody>
          <a:bodyPr wrap="square" rtlCol="0">
            <a:spAutoFit/>
          </a:bodyPr>
          <a:lstStyle/>
          <a:p>
            <a:r>
              <a:rPr lang="zh-CN" altLang="en-US" sz="1600" dirty="0">
                <a:latin typeface="微软雅黑" panose="020B0503020204020204" pitchFamily="34" charset="-122"/>
                <a:ea typeface="微软雅黑" panose="020B0503020204020204" pitchFamily="34" charset="-122"/>
              </a:rPr>
              <a:t>与春节有舞龙也有舞凤一样，端午有龙舟也有凤舟。凤舟的来源如上述，是源于远古的鸟舟、鷁舟。与春节有舞龙也有舞凤一样，端午有龙舟也有凤舟。</a:t>
            </a:r>
            <a:endParaRPr lang="zh-CN" altLang="en-US" sz="1600" dirty="0">
              <a:latin typeface="微软雅黑" panose="020B0503020204020204" pitchFamily="34" charset="-122"/>
              <a:ea typeface="微软雅黑" panose="020B0503020204020204" pitchFamily="34" charset="-122"/>
            </a:endParaRPr>
          </a:p>
        </p:txBody>
      </p:sp>
      <p:sp>
        <p:nvSpPr>
          <p:cNvPr id="55" name="文本框 54"/>
          <p:cNvSpPr txBox="1"/>
          <p:nvPr/>
        </p:nvSpPr>
        <p:spPr>
          <a:xfrm>
            <a:off x="2639013" y="3865248"/>
            <a:ext cx="812319" cy="769441"/>
          </a:xfrm>
          <a:prstGeom prst="rect">
            <a:avLst/>
          </a:prstGeom>
          <a:noFill/>
          <a:effectLst>
            <a:innerShdw blurRad="63500" dist="50800" dir="13500000">
              <a:prstClr val="black">
                <a:alpha val="50000"/>
              </a:prstClr>
            </a:innerShdw>
          </a:effectLst>
        </p:spPr>
        <p:txBody>
          <a:bodyPr wrap="square" rtlCol="0">
            <a:spAutoFit/>
          </a:bodyPr>
          <a:lstStyle/>
          <a:p>
            <a:pPr algn="ctr"/>
            <a:r>
              <a:rPr lang="en-US" altLang="zh-CN" sz="4400" dirty="0">
                <a:solidFill>
                  <a:srgbClr val="015823"/>
                </a:solidFill>
                <a:latin typeface="Impact" panose="020B0806030902050204" pitchFamily="34" charset="0"/>
                <a:ea typeface="微软雅黑" panose="020B0503020204020204" pitchFamily="34" charset="-122"/>
              </a:rPr>
              <a:t>03</a:t>
            </a:r>
            <a:endParaRPr lang="zh-CN" altLang="en-US" sz="4400" dirty="0">
              <a:solidFill>
                <a:srgbClr val="015823"/>
              </a:solidFill>
              <a:latin typeface="Impact" panose="020B0806030902050204" pitchFamily="34" charset="0"/>
              <a:ea typeface="微软雅黑" panose="020B0503020204020204" pitchFamily="34" charset="-122"/>
            </a:endParaRPr>
          </a:p>
        </p:txBody>
      </p:sp>
      <p:cxnSp>
        <p:nvCxnSpPr>
          <p:cNvPr id="56" name="直接连接符 55"/>
          <p:cNvCxnSpPr/>
          <p:nvPr/>
        </p:nvCxnSpPr>
        <p:spPr>
          <a:xfrm>
            <a:off x="2533650" y="2010413"/>
            <a:ext cx="0" cy="2592000"/>
          </a:xfrm>
          <a:prstGeom prst="line">
            <a:avLst/>
          </a:prstGeom>
          <a:ln>
            <a:solidFill>
              <a:srgbClr val="009128"/>
            </a:solidFill>
          </a:ln>
        </p:spPr>
        <p:style>
          <a:lnRef idx="1">
            <a:schemeClr val="accent1"/>
          </a:lnRef>
          <a:fillRef idx="0">
            <a:schemeClr val="accent1"/>
          </a:fillRef>
          <a:effectRef idx="0">
            <a:schemeClr val="accent1"/>
          </a:effectRef>
          <a:fontRef idx="minor">
            <a:schemeClr val="tx1"/>
          </a:fontRef>
        </p:style>
      </p:cxnSp>
      <p:pic>
        <p:nvPicPr>
          <p:cNvPr id="66" name="图片 65"/>
          <p:cNvPicPr>
            <a:picLocks noChangeAspect="1"/>
          </p:cNvPicPr>
          <p:nvPr/>
        </p:nvPicPr>
        <p:blipFill>
          <a:blip r:embed="rId5" cstate="hqprint"/>
          <a:stretch>
            <a:fillRect/>
          </a:stretch>
        </p:blipFill>
        <p:spPr>
          <a:xfrm>
            <a:off x="259696" y="1882406"/>
            <a:ext cx="2016565" cy="2936946"/>
          </a:xfrm>
          <a:prstGeom prst="rect">
            <a:avLst/>
          </a:prstGeom>
        </p:spPr>
      </p:pic>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childTnLst>
                          </p:cTn>
                        </p:par>
                        <p:par>
                          <p:cTn id="12" fill="hold">
                            <p:stCondLst>
                              <p:cond delay="1000"/>
                            </p:stCondLst>
                            <p:childTnLst>
                              <p:par>
                                <p:cTn id="13" presetID="2" presetClass="entr" presetSubtype="2" fill="hold" nodeType="after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500" fill="hold"/>
                                        <p:tgtEl>
                                          <p:spTgt spid="23"/>
                                        </p:tgtEl>
                                        <p:attrNameLst>
                                          <p:attrName>ppt_x</p:attrName>
                                        </p:attrNameLst>
                                      </p:cBhvr>
                                      <p:tavLst>
                                        <p:tav tm="0">
                                          <p:val>
                                            <p:strVal val="1+#ppt_w/2"/>
                                          </p:val>
                                        </p:tav>
                                        <p:tav tm="100000">
                                          <p:val>
                                            <p:strVal val="#ppt_x"/>
                                          </p:val>
                                        </p:tav>
                                      </p:tavLst>
                                    </p:anim>
                                    <p:anim calcmode="lin" valueType="num">
                                      <p:cBhvr additive="base">
                                        <p:cTn id="16" dur="500" fill="hold"/>
                                        <p:tgtEl>
                                          <p:spTgt spid="23"/>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2" fill="hold" nodeType="afterEffect">
                                  <p:stCondLst>
                                    <p:cond delay="0"/>
                                  </p:stCondLst>
                                  <p:childTnLst>
                                    <p:set>
                                      <p:cBhvr>
                                        <p:cTn id="19" dur="1" fill="hold">
                                          <p:stCondLst>
                                            <p:cond delay="0"/>
                                          </p:stCondLst>
                                        </p:cTn>
                                        <p:tgtEl>
                                          <p:spTgt spid="24"/>
                                        </p:tgtEl>
                                        <p:attrNameLst>
                                          <p:attrName>style.visibility</p:attrName>
                                        </p:attrNameLst>
                                      </p:cBhvr>
                                      <p:to>
                                        <p:strVal val="visible"/>
                                      </p:to>
                                    </p:set>
                                    <p:anim calcmode="lin" valueType="num">
                                      <p:cBhvr additive="base">
                                        <p:cTn id="20" dur="500" fill="hold"/>
                                        <p:tgtEl>
                                          <p:spTgt spid="24"/>
                                        </p:tgtEl>
                                        <p:attrNameLst>
                                          <p:attrName>ppt_x</p:attrName>
                                        </p:attrNameLst>
                                      </p:cBhvr>
                                      <p:tavLst>
                                        <p:tav tm="0">
                                          <p:val>
                                            <p:strVal val="1+#ppt_w/2"/>
                                          </p:val>
                                        </p:tav>
                                        <p:tav tm="100000">
                                          <p:val>
                                            <p:strVal val="#ppt_x"/>
                                          </p:val>
                                        </p:tav>
                                      </p:tavLst>
                                    </p:anim>
                                    <p:anim calcmode="lin" valueType="num">
                                      <p:cBhvr additive="base">
                                        <p:cTn id="21" dur="500" fill="hold"/>
                                        <p:tgtEl>
                                          <p:spTgt spid="24"/>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additive="base">
                                        <p:cTn id="25" dur="500" fill="hold"/>
                                        <p:tgtEl>
                                          <p:spTgt spid="28"/>
                                        </p:tgtEl>
                                        <p:attrNameLst>
                                          <p:attrName>ppt_x</p:attrName>
                                        </p:attrNameLst>
                                      </p:cBhvr>
                                      <p:tavLst>
                                        <p:tav tm="0">
                                          <p:val>
                                            <p:strVal val="1+#ppt_w/2"/>
                                          </p:val>
                                        </p:tav>
                                        <p:tav tm="100000">
                                          <p:val>
                                            <p:strVal val="#ppt_x"/>
                                          </p:val>
                                        </p:tav>
                                      </p:tavLst>
                                    </p:anim>
                                    <p:anim calcmode="lin" valueType="num">
                                      <p:cBhvr additive="base">
                                        <p:cTn id="26" dur="500" fill="hold"/>
                                        <p:tgtEl>
                                          <p:spTgt spid="28"/>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 presetClass="entr" presetSubtype="2" fill="hold" nodeType="afterEffect">
                                  <p:stCondLst>
                                    <p:cond delay="0"/>
                                  </p:stCondLst>
                                  <p:childTnLst>
                                    <p:set>
                                      <p:cBhvr>
                                        <p:cTn id="29" dur="1" fill="hold">
                                          <p:stCondLst>
                                            <p:cond delay="0"/>
                                          </p:stCondLst>
                                        </p:cTn>
                                        <p:tgtEl>
                                          <p:spTgt spid="32"/>
                                        </p:tgtEl>
                                        <p:attrNameLst>
                                          <p:attrName>style.visibility</p:attrName>
                                        </p:attrNameLst>
                                      </p:cBhvr>
                                      <p:to>
                                        <p:strVal val="visible"/>
                                      </p:to>
                                    </p:set>
                                    <p:anim calcmode="lin" valueType="num">
                                      <p:cBhvr additive="base">
                                        <p:cTn id="30" dur="500" fill="hold"/>
                                        <p:tgtEl>
                                          <p:spTgt spid="32"/>
                                        </p:tgtEl>
                                        <p:attrNameLst>
                                          <p:attrName>ppt_x</p:attrName>
                                        </p:attrNameLst>
                                      </p:cBhvr>
                                      <p:tavLst>
                                        <p:tav tm="0">
                                          <p:val>
                                            <p:strVal val="1+#ppt_w/2"/>
                                          </p:val>
                                        </p:tav>
                                        <p:tav tm="100000">
                                          <p:val>
                                            <p:strVal val="#ppt_x"/>
                                          </p:val>
                                        </p:tav>
                                      </p:tavLst>
                                    </p:anim>
                                    <p:anim calcmode="lin" valueType="num">
                                      <p:cBhvr additive="base">
                                        <p:cTn id="31" dur="500" fill="hold"/>
                                        <p:tgtEl>
                                          <p:spTgt spid="32"/>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2" presetClass="entr" presetSubtype="2" fill="hold" nodeType="afterEffect">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cBhvr additive="base">
                                        <p:cTn id="35" dur="500" fill="hold"/>
                                        <p:tgtEl>
                                          <p:spTgt spid="36"/>
                                        </p:tgtEl>
                                        <p:attrNameLst>
                                          <p:attrName>ppt_x</p:attrName>
                                        </p:attrNameLst>
                                      </p:cBhvr>
                                      <p:tavLst>
                                        <p:tav tm="0">
                                          <p:val>
                                            <p:strVal val="1+#ppt_w/2"/>
                                          </p:val>
                                        </p:tav>
                                        <p:tav tm="100000">
                                          <p:val>
                                            <p:strVal val="#ppt_x"/>
                                          </p:val>
                                        </p:tav>
                                      </p:tavLst>
                                    </p:anim>
                                    <p:anim calcmode="lin" valueType="num">
                                      <p:cBhvr additive="base">
                                        <p:cTn id="36" dur="500" fill="hold"/>
                                        <p:tgtEl>
                                          <p:spTgt spid="36"/>
                                        </p:tgtEl>
                                        <p:attrNameLst>
                                          <p:attrName>ppt_y</p:attrName>
                                        </p:attrNameLst>
                                      </p:cBhvr>
                                      <p:tavLst>
                                        <p:tav tm="0">
                                          <p:val>
                                            <p:strVal val="#ppt_y"/>
                                          </p:val>
                                        </p:tav>
                                        <p:tav tm="100000">
                                          <p:val>
                                            <p:strVal val="#ppt_y"/>
                                          </p:val>
                                        </p:tav>
                                      </p:tavLst>
                                    </p:anim>
                                  </p:childTnLst>
                                </p:cTn>
                              </p:par>
                            </p:childTnLst>
                          </p:cTn>
                        </p:par>
                        <p:par>
                          <p:cTn id="37" fill="hold">
                            <p:stCondLst>
                              <p:cond delay="3500"/>
                            </p:stCondLst>
                            <p:childTnLst>
                              <p:par>
                                <p:cTn id="38" presetID="2" presetClass="entr" presetSubtype="2" fill="hold" nodeType="afterEffect">
                                  <p:stCondLst>
                                    <p:cond delay="0"/>
                                  </p:stCondLst>
                                  <p:childTnLst>
                                    <p:set>
                                      <p:cBhvr>
                                        <p:cTn id="39" dur="1" fill="hold">
                                          <p:stCondLst>
                                            <p:cond delay="0"/>
                                          </p:stCondLst>
                                        </p:cTn>
                                        <p:tgtEl>
                                          <p:spTgt spid="40"/>
                                        </p:tgtEl>
                                        <p:attrNameLst>
                                          <p:attrName>style.visibility</p:attrName>
                                        </p:attrNameLst>
                                      </p:cBhvr>
                                      <p:to>
                                        <p:strVal val="visible"/>
                                      </p:to>
                                    </p:set>
                                    <p:anim calcmode="lin" valueType="num">
                                      <p:cBhvr additive="base">
                                        <p:cTn id="40" dur="500" fill="hold"/>
                                        <p:tgtEl>
                                          <p:spTgt spid="40"/>
                                        </p:tgtEl>
                                        <p:attrNameLst>
                                          <p:attrName>ppt_x</p:attrName>
                                        </p:attrNameLst>
                                      </p:cBhvr>
                                      <p:tavLst>
                                        <p:tav tm="0">
                                          <p:val>
                                            <p:strVal val="1+#ppt_w/2"/>
                                          </p:val>
                                        </p:tav>
                                        <p:tav tm="100000">
                                          <p:val>
                                            <p:strVal val="#ppt_x"/>
                                          </p:val>
                                        </p:tav>
                                      </p:tavLst>
                                    </p:anim>
                                    <p:anim calcmode="lin" valueType="num">
                                      <p:cBhvr additive="base">
                                        <p:cTn id="41" dur="500" fill="hold"/>
                                        <p:tgtEl>
                                          <p:spTgt spid="40"/>
                                        </p:tgtEl>
                                        <p:attrNameLst>
                                          <p:attrName>ppt_y</p:attrName>
                                        </p:attrNameLst>
                                      </p:cBhvr>
                                      <p:tavLst>
                                        <p:tav tm="0">
                                          <p:val>
                                            <p:strVal val="#ppt_y"/>
                                          </p:val>
                                        </p:tav>
                                        <p:tav tm="100000">
                                          <p:val>
                                            <p:strVal val="#ppt_y"/>
                                          </p:val>
                                        </p:tav>
                                      </p:tavLst>
                                    </p:anim>
                                  </p:childTnLst>
                                </p:cTn>
                              </p:par>
                            </p:childTnLst>
                          </p:cTn>
                        </p:par>
                        <p:par>
                          <p:cTn id="42" fill="hold">
                            <p:stCondLst>
                              <p:cond delay="4000"/>
                            </p:stCondLst>
                            <p:childTnLst>
                              <p:par>
                                <p:cTn id="43" presetID="14" presetClass="entr" presetSubtype="10" fill="hold" nodeType="after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randombar(horizontal)">
                                      <p:cBhvr>
                                        <p:cTn id="45" dur="1000"/>
                                        <p:tgtEl>
                                          <p:spTgt spid="23"/>
                                        </p:tgtEl>
                                      </p:cBhvr>
                                    </p:animEffect>
                                  </p:childTnLst>
                                </p:cTn>
                              </p:par>
                            </p:childTnLst>
                          </p:cTn>
                        </p:par>
                        <p:par>
                          <p:cTn id="46" fill="hold">
                            <p:stCondLst>
                              <p:cond delay="5000"/>
                            </p:stCondLst>
                            <p:childTnLst>
                              <p:par>
                                <p:cTn id="47" presetID="12" presetClass="entr" presetSubtype="1" fill="hold" nodeType="afterEffect">
                                  <p:stCondLst>
                                    <p:cond delay="0"/>
                                  </p:stCondLst>
                                  <p:childTnLst>
                                    <p:set>
                                      <p:cBhvr>
                                        <p:cTn id="48" dur="1" fill="hold">
                                          <p:stCondLst>
                                            <p:cond delay="0"/>
                                          </p:stCondLst>
                                        </p:cTn>
                                        <p:tgtEl>
                                          <p:spTgt spid="66"/>
                                        </p:tgtEl>
                                        <p:attrNameLst>
                                          <p:attrName>style.visibility</p:attrName>
                                        </p:attrNameLst>
                                      </p:cBhvr>
                                      <p:to>
                                        <p:strVal val="visible"/>
                                      </p:to>
                                    </p:set>
                                    <p:anim calcmode="lin" valueType="num">
                                      <p:cBhvr additive="base">
                                        <p:cTn id="49" dur="500"/>
                                        <p:tgtEl>
                                          <p:spTgt spid="66"/>
                                        </p:tgtEl>
                                        <p:attrNameLst>
                                          <p:attrName>ppt_y</p:attrName>
                                        </p:attrNameLst>
                                      </p:cBhvr>
                                      <p:tavLst>
                                        <p:tav tm="0">
                                          <p:val>
                                            <p:strVal val="#ppt_y-#ppt_h*1.125000"/>
                                          </p:val>
                                        </p:tav>
                                        <p:tav tm="100000">
                                          <p:val>
                                            <p:strVal val="#ppt_y"/>
                                          </p:val>
                                        </p:tav>
                                      </p:tavLst>
                                    </p:anim>
                                    <p:animEffect transition="in" filter="wipe(down)">
                                      <p:cBhvr>
                                        <p:cTn id="50" dur="500"/>
                                        <p:tgtEl>
                                          <p:spTgt spid="66"/>
                                        </p:tgtEl>
                                      </p:cBhvr>
                                    </p:animEffect>
                                  </p:childTnLst>
                                </p:cTn>
                              </p:par>
                            </p:childTnLst>
                          </p:cTn>
                        </p:par>
                        <p:par>
                          <p:cTn id="51" fill="hold">
                            <p:stCondLst>
                              <p:cond delay="5500"/>
                            </p:stCondLst>
                            <p:childTnLst>
                              <p:par>
                                <p:cTn id="52" presetID="22" presetClass="entr" presetSubtype="1" fill="hold" nodeType="afterEffect">
                                  <p:stCondLst>
                                    <p:cond delay="0"/>
                                  </p:stCondLst>
                                  <p:childTnLst>
                                    <p:set>
                                      <p:cBhvr>
                                        <p:cTn id="53" dur="1" fill="hold">
                                          <p:stCondLst>
                                            <p:cond delay="0"/>
                                          </p:stCondLst>
                                        </p:cTn>
                                        <p:tgtEl>
                                          <p:spTgt spid="56"/>
                                        </p:tgtEl>
                                        <p:attrNameLst>
                                          <p:attrName>style.visibility</p:attrName>
                                        </p:attrNameLst>
                                      </p:cBhvr>
                                      <p:to>
                                        <p:strVal val="visible"/>
                                      </p:to>
                                    </p:set>
                                    <p:animEffect transition="in" filter="wipe(up)">
                                      <p:cBhvr>
                                        <p:cTn id="54" dur="1000"/>
                                        <p:tgtEl>
                                          <p:spTgt spid="56"/>
                                        </p:tgtEl>
                                      </p:cBhvr>
                                    </p:animEffect>
                                  </p:childTnLst>
                                </p:cTn>
                              </p:par>
                            </p:childTnLst>
                          </p:cTn>
                        </p:par>
                        <p:par>
                          <p:cTn id="55" fill="hold">
                            <p:stCondLst>
                              <p:cond delay="6500"/>
                            </p:stCondLst>
                            <p:childTnLst>
                              <p:par>
                                <p:cTn id="56" presetID="12" presetClass="entr" presetSubtype="1" fill="hold" grpId="0" nodeType="afterEffect">
                                  <p:stCondLst>
                                    <p:cond delay="0"/>
                                  </p:stCondLst>
                                  <p:childTnLst>
                                    <p:set>
                                      <p:cBhvr>
                                        <p:cTn id="57" dur="1" fill="hold">
                                          <p:stCondLst>
                                            <p:cond delay="0"/>
                                          </p:stCondLst>
                                        </p:cTn>
                                        <p:tgtEl>
                                          <p:spTgt spid="46"/>
                                        </p:tgtEl>
                                        <p:attrNameLst>
                                          <p:attrName>style.visibility</p:attrName>
                                        </p:attrNameLst>
                                      </p:cBhvr>
                                      <p:to>
                                        <p:strVal val="visible"/>
                                      </p:to>
                                    </p:set>
                                    <p:anim calcmode="lin" valueType="num">
                                      <p:cBhvr additive="base">
                                        <p:cTn id="58" dur="1000"/>
                                        <p:tgtEl>
                                          <p:spTgt spid="46"/>
                                        </p:tgtEl>
                                        <p:attrNameLst>
                                          <p:attrName>ppt_y</p:attrName>
                                        </p:attrNameLst>
                                      </p:cBhvr>
                                      <p:tavLst>
                                        <p:tav tm="0">
                                          <p:val>
                                            <p:strVal val="#ppt_y-#ppt_h*1.125000"/>
                                          </p:val>
                                        </p:tav>
                                        <p:tav tm="100000">
                                          <p:val>
                                            <p:strVal val="#ppt_y"/>
                                          </p:val>
                                        </p:tav>
                                      </p:tavLst>
                                    </p:anim>
                                    <p:animEffect transition="in" filter="wipe(down)">
                                      <p:cBhvr>
                                        <p:cTn id="59" dur="1000"/>
                                        <p:tgtEl>
                                          <p:spTgt spid="46"/>
                                        </p:tgtEl>
                                      </p:cBhvr>
                                    </p:animEffect>
                                  </p:childTnLst>
                                </p:cTn>
                              </p:par>
                              <p:par>
                                <p:cTn id="60" presetID="6" presetClass="entr" presetSubtype="16" fill="hold" grpId="0" nodeType="withEffect">
                                  <p:stCondLst>
                                    <p:cond delay="0"/>
                                  </p:stCondLst>
                                  <p:childTnLst>
                                    <p:set>
                                      <p:cBhvr>
                                        <p:cTn id="61" dur="1" fill="hold">
                                          <p:stCondLst>
                                            <p:cond delay="0"/>
                                          </p:stCondLst>
                                        </p:cTn>
                                        <p:tgtEl>
                                          <p:spTgt spid="45"/>
                                        </p:tgtEl>
                                        <p:attrNameLst>
                                          <p:attrName>style.visibility</p:attrName>
                                        </p:attrNameLst>
                                      </p:cBhvr>
                                      <p:to>
                                        <p:strVal val="visible"/>
                                      </p:to>
                                    </p:set>
                                    <p:animEffect transition="in" filter="circle(in)">
                                      <p:cBhvr>
                                        <p:cTn id="62" dur="1000"/>
                                        <p:tgtEl>
                                          <p:spTgt spid="45"/>
                                        </p:tgtEl>
                                      </p:cBhvr>
                                    </p:animEffect>
                                  </p:childTnLst>
                                </p:cTn>
                              </p:par>
                            </p:childTnLst>
                          </p:cTn>
                        </p:par>
                        <p:par>
                          <p:cTn id="63" fill="hold">
                            <p:stCondLst>
                              <p:cond delay="7500"/>
                            </p:stCondLst>
                            <p:childTnLst>
                              <p:par>
                                <p:cTn id="64" presetID="12" presetClass="entr" presetSubtype="1" fill="hold" grpId="0" nodeType="afterEffect">
                                  <p:stCondLst>
                                    <p:cond delay="0"/>
                                  </p:stCondLst>
                                  <p:childTnLst>
                                    <p:set>
                                      <p:cBhvr>
                                        <p:cTn id="65" dur="1" fill="hold">
                                          <p:stCondLst>
                                            <p:cond delay="0"/>
                                          </p:stCondLst>
                                        </p:cTn>
                                        <p:tgtEl>
                                          <p:spTgt spid="51"/>
                                        </p:tgtEl>
                                        <p:attrNameLst>
                                          <p:attrName>style.visibility</p:attrName>
                                        </p:attrNameLst>
                                      </p:cBhvr>
                                      <p:to>
                                        <p:strVal val="visible"/>
                                      </p:to>
                                    </p:set>
                                    <p:anim calcmode="lin" valueType="num">
                                      <p:cBhvr additive="base">
                                        <p:cTn id="66" dur="1000"/>
                                        <p:tgtEl>
                                          <p:spTgt spid="51"/>
                                        </p:tgtEl>
                                        <p:attrNameLst>
                                          <p:attrName>ppt_y</p:attrName>
                                        </p:attrNameLst>
                                      </p:cBhvr>
                                      <p:tavLst>
                                        <p:tav tm="0">
                                          <p:val>
                                            <p:strVal val="#ppt_y-#ppt_h*1.125000"/>
                                          </p:val>
                                        </p:tav>
                                        <p:tav tm="100000">
                                          <p:val>
                                            <p:strVal val="#ppt_y"/>
                                          </p:val>
                                        </p:tav>
                                      </p:tavLst>
                                    </p:anim>
                                    <p:animEffect transition="in" filter="wipe(down)">
                                      <p:cBhvr>
                                        <p:cTn id="67" dur="1000"/>
                                        <p:tgtEl>
                                          <p:spTgt spid="51"/>
                                        </p:tgtEl>
                                      </p:cBhvr>
                                    </p:animEffect>
                                  </p:childTnLst>
                                </p:cTn>
                              </p:par>
                              <p:par>
                                <p:cTn id="68" presetID="6" presetClass="entr" presetSubtype="16" fill="hold" grpId="0" nodeType="withEffect">
                                  <p:stCondLst>
                                    <p:cond delay="0"/>
                                  </p:stCondLst>
                                  <p:childTnLst>
                                    <p:set>
                                      <p:cBhvr>
                                        <p:cTn id="69" dur="1" fill="hold">
                                          <p:stCondLst>
                                            <p:cond delay="0"/>
                                          </p:stCondLst>
                                        </p:cTn>
                                        <p:tgtEl>
                                          <p:spTgt spid="50"/>
                                        </p:tgtEl>
                                        <p:attrNameLst>
                                          <p:attrName>style.visibility</p:attrName>
                                        </p:attrNameLst>
                                      </p:cBhvr>
                                      <p:to>
                                        <p:strVal val="visible"/>
                                      </p:to>
                                    </p:set>
                                    <p:animEffect transition="in" filter="circle(in)">
                                      <p:cBhvr>
                                        <p:cTn id="70" dur="1000"/>
                                        <p:tgtEl>
                                          <p:spTgt spid="50"/>
                                        </p:tgtEl>
                                      </p:cBhvr>
                                    </p:animEffect>
                                  </p:childTnLst>
                                </p:cTn>
                              </p:par>
                            </p:childTnLst>
                          </p:cTn>
                        </p:par>
                        <p:par>
                          <p:cTn id="71" fill="hold">
                            <p:stCondLst>
                              <p:cond delay="8500"/>
                            </p:stCondLst>
                            <p:childTnLst>
                              <p:par>
                                <p:cTn id="72" presetID="12" presetClass="entr" presetSubtype="1" fill="hold" grpId="0" nodeType="afterEffect">
                                  <p:stCondLst>
                                    <p:cond delay="0"/>
                                  </p:stCondLst>
                                  <p:childTnLst>
                                    <p:set>
                                      <p:cBhvr>
                                        <p:cTn id="73" dur="1" fill="hold">
                                          <p:stCondLst>
                                            <p:cond delay="0"/>
                                          </p:stCondLst>
                                        </p:cTn>
                                        <p:tgtEl>
                                          <p:spTgt spid="55"/>
                                        </p:tgtEl>
                                        <p:attrNameLst>
                                          <p:attrName>style.visibility</p:attrName>
                                        </p:attrNameLst>
                                      </p:cBhvr>
                                      <p:to>
                                        <p:strVal val="visible"/>
                                      </p:to>
                                    </p:set>
                                    <p:anim calcmode="lin" valueType="num">
                                      <p:cBhvr additive="base">
                                        <p:cTn id="74" dur="1000"/>
                                        <p:tgtEl>
                                          <p:spTgt spid="55"/>
                                        </p:tgtEl>
                                        <p:attrNameLst>
                                          <p:attrName>ppt_y</p:attrName>
                                        </p:attrNameLst>
                                      </p:cBhvr>
                                      <p:tavLst>
                                        <p:tav tm="0">
                                          <p:val>
                                            <p:strVal val="#ppt_y-#ppt_h*1.125000"/>
                                          </p:val>
                                        </p:tav>
                                        <p:tav tm="100000">
                                          <p:val>
                                            <p:strVal val="#ppt_y"/>
                                          </p:val>
                                        </p:tav>
                                      </p:tavLst>
                                    </p:anim>
                                    <p:animEffect transition="in" filter="wipe(down)">
                                      <p:cBhvr>
                                        <p:cTn id="75" dur="1000"/>
                                        <p:tgtEl>
                                          <p:spTgt spid="55"/>
                                        </p:tgtEl>
                                      </p:cBhvr>
                                    </p:animEffect>
                                  </p:childTnLst>
                                </p:cTn>
                              </p:par>
                              <p:par>
                                <p:cTn id="76" presetID="6" presetClass="entr" presetSubtype="16" fill="hold" grpId="0" nodeType="withEffect">
                                  <p:stCondLst>
                                    <p:cond delay="0"/>
                                  </p:stCondLst>
                                  <p:childTnLst>
                                    <p:set>
                                      <p:cBhvr>
                                        <p:cTn id="77" dur="1" fill="hold">
                                          <p:stCondLst>
                                            <p:cond delay="0"/>
                                          </p:stCondLst>
                                        </p:cTn>
                                        <p:tgtEl>
                                          <p:spTgt spid="54"/>
                                        </p:tgtEl>
                                        <p:attrNameLst>
                                          <p:attrName>style.visibility</p:attrName>
                                        </p:attrNameLst>
                                      </p:cBhvr>
                                      <p:to>
                                        <p:strVal val="visible"/>
                                      </p:to>
                                    </p:set>
                                    <p:animEffect transition="in" filter="circle(in)">
                                      <p:cBhvr>
                                        <p:cTn id="78" dur="10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50" grpId="0"/>
      <p:bldP spid="51" grpId="0"/>
      <p:bldP spid="54" grpId="0"/>
      <p:bldP spid="5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0" y="0"/>
            <a:ext cx="12192000" cy="6858000"/>
          </a:xfrm>
          <a:prstGeom prst="rect">
            <a:avLst/>
          </a:prstGeom>
        </p:spPr>
      </p:pic>
      <p:sp>
        <p:nvSpPr>
          <p:cNvPr id="4" name="矩形 3"/>
          <p:cNvSpPr/>
          <p:nvPr/>
        </p:nvSpPr>
        <p:spPr>
          <a:xfrm>
            <a:off x="0" y="379563"/>
            <a:ext cx="12192000" cy="6098876"/>
          </a:xfrm>
          <a:prstGeom prst="rect">
            <a:avLst/>
          </a:prstGeom>
          <a:solidFill>
            <a:srgbClr val="EFE9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2"/>
          <a:stretch>
            <a:fillRect/>
          </a:stretch>
        </p:blipFill>
        <p:spPr>
          <a:xfrm>
            <a:off x="10194866" y="0"/>
            <a:ext cx="1997134" cy="6858000"/>
          </a:xfrm>
          <a:prstGeom prst="rect">
            <a:avLst/>
          </a:prstGeom>
        </p:spPr>
      </p:pic>
      <p:sp>
        <p:nvSpPr>
          <p:cNvPr id="12" name="文本框 11"/>
          <p:cNvSpPr txBox="1"/>
          <p:nvPr/>
        </p:nvSpPr>
        <p:spPr>
          <a:xfrm>
            <a:off x="118871" y="557784"/>
            <a:ext cx="2757679" cy="400110"/>
          </a:xfrm>
          <a:prstGeom prst="rect">
            <a:avLst/>
          </a:prstGeom>
          <a:noFill/>
        </p:spPr>
        <p:txBody>
          <a:bodyPr wrap="square" rtlCol="0">
            <a:spAutoFit/>
          </a:bodyPr>
          <a:lstStyle/>
          <a:p>
            <a:r>
              <a:rPr lang="zh-CN" altLang="en-US" sz="1400" dirty="0">
                <a:solidFill>
                  <a:srgbClr val="015823"/>
                </a:solidFill>
                <a:latin typeface="微软雅黑" panose="020B0503020204020204" pitchFamily="34" charset="-122"/>
                <a:ea typeface="微软雅黑" panose="020B0503020204020204" pitchFamily="34" charset="-122"/>
              </a:rPr>
              <a:t>第三章  </a:t>
            </a:r>
            <a:r>
              <a:rPr lang="zh-CN" altLang="en-US" sz="2000" b="1" dirty="0">
                <a:solidFill>
                  <a:srgbClr val="015823"/>
                </a:solidFill>
                <a:latin typeface="微软雅黑" panose="020B0503020204020204" pitchFamily="34" charset="-122"/>
                <a:ea typeface="微软雅黑" panose="020B0503020204020204" pitchFamily="34" charset="-122"/>
              </a:rPr>
              <a:t>任务组工作安排</a:t>
            </a:r>
            <a:endParaRPr lang="zh-CN" altLang="en-US" sz="2000" b="1" dirty="0">
              <a:solidFill>
                <a:srgbClr val="015823"/>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0" y="977188"/>
            <a:ext cx="2664000" cy="0"/>
          </a:xfrm>
          <a:prstGeom prst="line">
            <a:avLst/>
          </a:prstGeom>
          <a:ln>
            <a:solidFill>
              <a:srgbClr val="015823"/>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52400" y="1034338"/>
            <a:ext cx="2664000" cy="0"/>
          </a:xfrm>
          <a:prstGeom prst="line">
            <a:avLst/>
          </a:prstGeom>
          <a:ln>
            <a:solidFill>
              <a:srgbClr val="015823"/>
            </a:solidFill>
          </a:ln>
        </p:spPr>
        <p:style>
          <a:lnRef idx="1">
            <a:schemeClr val="accent1"/>
          </a:lnRef>
          <a:fillRef idx="0">
            <a:schemeClr val="accent1"/>
          </a:fillRef>
          <a:effectRef idx="0">
            <a:schemeClr val="accent1"/>
          </a:effectRef>
          <a:fontRef idx="minor">
            <a:schemeClr val="tx1"/>
          </a:fontRef>
        </p:style>
      </p:cxnSp>
      <p:grpSp>
        <p:nvGrpSpPr>
          <p:cNvPr id="23" name="组合 22"/>
          <p:cNvGrpSpPr/>
          <p:nvPr/>
        </p:nvGrpSpPr>
        <p:grpSpPr>
          <a:xfrm>
            <a:off x="257175" y="5801432"/>
            <a:ext cx="1600200" cy="703250"/>
            <a:chOff x="257175" y="5801432"/>
            <a:chExt cx="1600200" cy="703250"/>
          </a:xfrm>
        </p:grpSpPr>
        <p:sp>
          <p:nvSpPr>
            <p:cNvPr id="17" name="矩形 16"/>
            <p:cNvSpPr/>
            <p:nvPr/>
          </p:nvSpPr>
          <p:spPr>
            <a:xfrm>
              <a:off x="257175" y="5802164"/>
              <a:ext cx="1600200" cy="676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321097" y="6040321"/>
              <a:ext cx="1529274" cy="398780"/>
            </a:xfrm>
            <a:prstGeom prst="rect">
              <a:avLst/>
            </a:prstGeom>
            <a:noFill/>
          </p:spPr>
          <p:txBody>
            <a:bodyPr wrap="square" rtlCol="0">
              <a:spAutoFit/>
            </a:bodyPr>
            <a:lstStyle/>
            <a:p>
              <a:pPr algn="r"/>
              <a:r>
                <a:rPr lang="zh-CN" altLang="en-US" sz="2000" dirty="0">
                  <a:solidFill>
                    <a:srgbClr val="EFE9CF"/>
                  </a:solidFill>
                  <a:latin typeface="方正特雅宋简" panose="02000000000000000000" charset="-122"/>
                  <a:ea typeface="方正特雅宋简" panose="02000000000000000000" charset="-122"/>
                </a:rPr>
                <a:t>活动策划人</a:t>
              </a:r>
              <a:endParaRPr lang="zh-CN" altLang="en-US" sz="2000" dirty="0">
                <a:solidFill>
                  <a:srgbClr val="EFE9CF"/>
                </a:solidFill>
                <a:latin typeface="方正特雅宋简" panose="02000000000000000000" charset="-122"/>
                <a:ea typeface="方正特雅宋简" panose="02000000000000000000" charset="-122"/>
              </a:endParaRPr>
            </a:p>
          </p:txBody>
        </p:sp>
        <p:pic>
          <p:nvPicPr>
            <p:cNvPr id="11" name="图片 10"/>
            <p:cNvPicPr>
              <a:picLocks noChangeAspect="1"/>
            </p:cNvPicPr>
            <p:nvPr/>
          </p:nvPicPr>
          <p:blipFill>
            <a:blip r:embed="rId3" cstate="hqprint"/>
            <a:stretch>
              <a:fillRect/>
            </a:stretch>
          </p:blipFill>
          <p:spPr>
            <a:xfrm>
              <a:off x="263601" y="5801432"/>
              <a:ext cx="909988" cy="703250"/>
            </a:xfrm>
            <a:prstGeom prst="rect">
              <a:avLst/>
            </a:prstGeom>
          </p:spPr>
        </p:pic>
      </p:grpSp>
      <p:grpSp>
        <p:nvGrpSpPr>
          <p:cNvPr id="24" name="组合 23"/>
          <p:cNvGrpSpPr/>
          <p:nvPr/>
        </p:nvGrpSpPr>
        <p:grpSpPr>
          <a:xfrm>
            <a:off x="1856117" y="5373360"/>
            <a:ext cx="1761465" cy="1105079"/>
            <a:chOff x="95910" y="5373360"/>
            <a:chExt cx="1761465" cy="1105079"/>
          </a:xfrm>
        </p:grpSpPr>
        <p:sp>
          <p:nvSpPr>
            <p:cNvPr id="25" name="矩形 24"/>
            <p:cNvSpPr/>
            <p:nvPr/>
          </p:nvSpPr>
          <p:spPr>
            <a:xfrm>
              <a:off x="257175" y="5802164"/>
              <a:ext cx="1600200" cy="676275"/>
            </a:xfrm>
            <a:prstGeom prst="rect">
              <a:avLst/>
            </a:prstGeom>
            <a:solidFill>
              <a:srgbClr val="0158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321097" y="6040321"/>
              <a:ext cx="1529274" cy="398780"/>
            </a:xfrm>
            <a:prstGeom prst="rect">
              <a:avLst/>
            </a:prstGeom>
            <a:noFill/>
          </p:spPr>
          <p:txBody>
            <a:bodyPr wrap="square" rtlCol="0">
              <a:spAutoFit/>
            </a:bodyPr>
            <a:lstStyle/>
            <a:p>
              <a:pPr algn="r"/>
              <a:r>
                <a:rPr lang="zh-CN" altLang="en-US" sz="2000" dirty="0">
                  <a:solidFill>
                    <a:srgbClr val="EFE9CF"/>
                  </a:solidFill>
                  <a:latin typeface="方正特雅宋简" panose="02000000000000000000" charset="-122"/>
                  <a:ea typeface="方正特雅宋简" panose="02000000000000000000" charset="-122"/>
                </a:rPr>
                <a:t>账目管理</a:t>
              </a:r>
              <a:endParaRPr lang="zh-CN" altLang="en-US" sz="2000" dirty="0">
                <a:solidFill>
                  <a:srgbClr val="EFE9CF"/>
                </a:solidFill>
                <a:latin typeface="方正特雅宋简" panose="02000000000000000000" charset="-122"/>
                <a:ea typeface="方正特雅宋简" panose="02000000000000000000" charset="-122"/>
              </a:endParaRPr>
            </a:p>
          </p:txBody>
        </p:sp>
        <p:pic>
          <p:nvPicPr>
            <p:cNvPr id="27" name="图片 26"/>
            <p:cNvPicPr>
              <a:picLocks noChangeAspect="1"/>
            </p:cNvPicPr>
            <p:nvPr/>
          </p:nvPicPr>
          <p:blipFill>
            <a:blip r:embed="rId4" cstate="hqprint"/>
            <a:stretch>
              <a:fillRect/>
            </a:stretch>
          </p:blipFill>
          <p:spPr>
            <a:xfrm>
              <a:off x="95910" y="5373360"/>
              <a:ext cx="909988" cy="766576"/>
            </a:xfrm>
            <a:prstGeom prst="rect">
              <a:avLst/>
            </a:prstGeom>
          </p:spPr>
        </p:pic>
      </p:grpSp>
      <p:grpSp>
        <p:nvGrpSpPr>
          <p:cNvPr id="28" name="组合 27"/>
          <p:cNvGrpSpPr/>
          <p:nvPr/>
        </p:nvGrpSpPr>
        <p:grpSpPr>
          <a:xfrm>
            <a:off x="3794475" y="5801432"/>
            <a:ext cx="1602364" cy="766576"/>
            <a:chOff x="255011" y="5802159"/>
            <a:chExt cx="1602364" cy="766576"/>
          </a:xfrm>
        </p:grpSpPr>
        <p:sp>
          <p:nvSpPr>
            <p:cNvPr id="29" name="矩形 28"/>
            <p:cNvSpPr/>
            <p:nvPr/>
          </p:nvSpPr>
          <p:spPr>
            <a:xfrm>
              <a:off x="257175" y="5802164"/>
              <a:ext cx="1600200" cy="676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321097" y="6040321"/>
              <a:ext cx="1529274" cy="398780"/>
            </a:xfrm>
            <a:prstGeom prst="rect">
              <a:avLst/>
            </a:prstGeom>
            <a:noFill/>
          </p:spPr>
          <p:txBody>
            <a:bodyPr wrap="square" rtlCol="0">
              <a:spAutoFit/>
            </a:bodyPr>
            <a:lstStyle/>
            <a:p>
              <a:pPr algn="r"/>
              <a:r>
                <a:rPr lang="zh-CN" altLang="en-US" sz="2000" dirty="0">
                  <a:solidFill>
                    <a:srgbClr val="EFE9CF"/>
                  </a:solidFill>
                  <a:latin typeface="方正特雅宋简" panose="02000000000000000000" charset="-122"/>
                  <a:ea typeface="方正特雅宋简" panose="02000000000000000000" charset="-122"/>
                </a:rPr>
                <a:t>后勤保障组</a:t>
              </a:r>
              <a:endParaRPr lang="zh-CN" altLang="en-US" sz="2000" dirty="0">
                <a:solidFill>
                  <a:srgbClr val="EFE9CF"/>
                </a:solidFill>
                <a:latin typeface="方正特雅宋简" panose="02000000000000000000" charset="-122"/>
                <a:ea typeface="方正特雅宋简" panose="02000000000000000000" charset="-122"/>
              </a:endParaRPr>
            </a:p>
          </p:txBody>
        </p:sp>
        <p:pic>
          <p:nvPicPr>
            <p:cNvPr id="31" name="图片 30"/>
            <p:cNvPicPr>
              <a:picLocks noChangeAspect="1"/>
            </p:cNvPicPr>
            <p:nvPr/>
          </p:nvPicPr>
          <p:blipFill>
            <a:blip r:embed="rId5" cstate="hqprint"/>
            <a:stretch>
              <a:fillRect/>
            </a:stretch>
          </p:blipFill>
          <p:spPr>
            <a:xfrm>
              <a:off x="255011" y="5802159"/>
              <a:ext cx="991929" cy="766576"/>
            </a:xfrm>
            <a:prstGeom prst="rect">
              <a:avLst/>
            </a:prstGeom>
          </p:spPr>
        </p:pic>
      </p:grpSp>
      <p:grpSp>
        <p:nvGrpSpPr>
          <p:cNvPr id="32" name="组合 31"/>
          <p:cNvGrpSpPr/>
          <p:nvPr/>
        </p:nvGrpSpPr>
        <p:grpSpPr>
          <a:xfrm>
            <a:off x="5573528" y="5801432"/>
            <a:ext cx="1602364" cy="766576"/>
            <a:chOff x="255011" y="5802159"/>
            <a:chExt cx="1602364" cy="766576"/>
          </a:xfrm>
        </p:grpSpPr>
        <p:sp>
          <p:nvSpPr>
            <p:cNvPr id="33" name="矩形 32"/>
            <p:cNvSpPr/>
            <p:nvPr/>
          </p:nvSpPr>
          <p:spPr>
            <a:xfrm>
              <a:off x="257175" y="5802164"/>
              <a:ext cx="1600200" cy="676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33"/>
            <p:cNvSpPr txBox="1"/>
            <p:nvPr/>
          </p:nvSpPr>
          <p:spPr>
            <a:xfrm>
              <a:off x="321097" y="6040321"/>
              <a:ext cx="1529274" cy="398780"/>
            </a:xfrm>
            <a:prstGeom prst="rect">
              <a:avLst/>
            </a:prstGeom>
            <a:noFill/>
          </p:spPr>
          <p:txBody>
            <a:bodyPr wrap="square" rtlCol="0">
              <a:spAutoFit/>
            </a:bodyPr>
            <a:lstStyle/>
            <a:p>
              <a:pPr algn="r"/>
              <a:r>
                <a:rPr lang="zh-CN" altLang="en-US" sz="2000" dirty="0">
                  <a:solidFill>
                    <a:srgbClr val="EFE9CF"/>
                  </a:solidFill>
                  <a:latin typeface="方正特雅宋简" panose="02000000000000000000" charset="-122"/>
                  <a:ea typeface="方正特雅宋简" panose="02000000000000000000" charset="-122"/>
                </a:rPr>
                <a:t>节目组</a:t>
              </a:r>
              <a:endParaRPr lang="zh-CN" altLang="en-US" sz="2000" dirty="0">
                <a:solidFill>
                  <a:srgbClr val="EFE9CF"/>
                </a:solidFill>
                <a:latin typeface="方正特雅宋简" panose="02000000000000000000" charset="-122"/>
                <a:ea typeface="方正特雅宋简" panose="02000000000000000000" charset="-122"/>
              </a:endParaRPr>
            </a:p>
          </p:txBody>
        </p:sp>
        <p:pic>
          <p:nvPicPr>
            <p:cNvPr id="35" name="图片 34"/>
            <p:cNvPicPr>
              <a:picLocks noChangeAspect="1"/>
            </p:cNvPicPr>
            <p:nvPr/>
          </p:nvPicPr>
          <p:blipFill>
            <a:blip r:embed="rId5" cstate="hqprint"/>
            <a:stretch>
              <a:fillRect/>
            </a:stretch>
          </p:blipFill>
          <p:spPr>
            <a:xfrm>
              <a:off x="255011" y="5802159"/>
              <a:ext cx="991929" cy="766576"/>
            </a:xfrm>
            <a:prstGeom prst="rect">
              <a:avLst/>
            </a:prstGeom>
          </p:spPr>
        </p:pic>
      </p:grpSp>
      <p:grpSp>
        <p:nvGrpSpPr>
          <p:cNvPr id="36" name="组合 35"/>
          <p:cNvGrpSpPr/>
          <p:nvPr/>
        </p:nvGrpSpPr>
        <p:grpSpPr>
          <a:xfrm>
            <a:off x="7343056" y="5801432"/>
            <a:ext cx="1602364" cy="766576"/>
            <a:chOff x="255011" y="5802159"/>
            <a:chExt cx="1602364" cy="766576"/>
          </a:xfrm>
        </p:grpSpPr>
        <p:sp>
          <p:nvSpPr>
            <p:cNvPr id="37" name="矩形 36"/>
            <p:cNvSpPr/>
            <p:nvPr/>
          </p:nvSpPr>
          <p:spPr>
            <a:xfrm>
              <a:off x="257175" y="5802164"/>
              <a:ext cx="1600200" cy="676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37"/>
            <p:cNvSpPr txBox="1"/>
            <p:nvPr/>
          </p:nvSpPr>
          <p:spPr>
            <a:xfrm>
              <a:off x="321097" y="6040321"/>
              <a:ext cx="1529274" cy="398780"/>
            </a:xfrm>
            <a:prstGeom prst="rect">
              <a:avLst/>
            </a:prstGeom>
            <a:noFill/>
          </p:spPr>
          <p:txBody>
            <a:bodyPr wrap="square" rtlCol="0">
              <a:spAutoFit/>
            </a:bodyPr>
            <a:lstStyle/>
            <a:p>
              <a:pPr algn="r"/>
              <a:r>
                <a:rPr lang="zh-CN" altLang="en-US" sz="2000" dirty="0">
                  <a:solidFill>
                    <a:srgbClr val="EFE9CF"/>
                  </a:solidFill>
                  <a:latin typeface="方正特雅宋简" panose="02000000000000000000" charset="-122"/>
                  <a:ea typeface="方正特雅宋简" panose="02000000000000000000" charset="-122"/>
                </a:rPr>
                <a:t>宣传组</a:t>
              </a:r>
              <a:endParaRPr lang="zh-CN" altLang="en-US" sz="2000" dirty="0">
                <a:solidFill>
                  <a:srgbClr val="EFE9CF"/>
                </a:solidFill>
                <a:latin typeface="方正特雅宋简" panose="02000000000000000000" charset="-122"/>
                <a:ea typeface="方正特雅宋简" panose="02000000000000000000" charset="-122"/>
              </a:endParaRPr>
            </a:p>
          </p:txBody>
        </p:sp>
        <p:pic>
          <p:nvPicPr>
            <p:cNvPr id="39" name="图片 38"/>
            <p:cNvPicPr>
              <a:picLocks noChangeAspect="1"/>
            </p:cNvPicPr>
            <p:nvPr/>
          </p:nvPicPr>
          <p:blipFill>
            <a:blip r:embed="rId5" cstate="hqprint"/>
            <a:stretch>
              <a:fillRect/>
            </a:stretch>
          </p:blipFill>
          <p:spPr>
            <a:xfrm>
              <a:off x="255011" y="5802159"/>
              <a:ext cx="991929" cy="766576"/>
            </a:xfrm>
            <a:prstGeom prst="rect">
              <a:avLst/>
            </a:prstGeom>
          </p:spPr>
        </p:pic>
      </p:grpSp>
      <p:grpSp>
        <p:nvGrpSpPr>
          <p:cNvPr id="40" name="组合 39"/>
          <p:cNvGrpSpPr/>
          <p:nvPr/>
        </p:nvGrpSpPr>
        <p:grpSpPr>
          <a:xfrm>
            <a:off x="9112584" y="5801432"/>
            <a:ext cx="1602364" cy="766576"/>
            <a:chOff x="255011" y="5802159"/>
            <a:chExt cx="1602364" cy="766576"/>
          </a:xfrm>
        </p:grpSpPr>
        <p:sp>
          <p:nvSpPr>
            <p:cNvPr id="41" name="矩形 40"/>
            <p:cNvSpPr/>
            <p:nvPr/>
          </p:nvSpPr>
          <p:spPr>
            <a:xfrm>
              <a:off x="257175" y="5802164"/>
              <a:ext cx="1600200" cy="676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文本框 41"/>
            <p:cNvSpPr txBox="1"/>
            <p:nvPr/>
          </p:nvSpPr>
          <p:spPr>
            <a:xfrm>
              <a:off x="321097" y="6040321"/>
              <a:ext cx="1529274" cy="398780"/>
            </a:xfrm>
            <a:prstGeom prst="rect">
              <a:avLst/>
            </a:prstGeom>
            <a:noFill/>
          </p:spPr>
          <p:txBody>
            <a:bodyPr wrap="square" rtlCol="0">
              <a:spAutoFit/>
            </a:bodyPr>
            <a:lstStyle/>
            <a:p>
              <a:pPr algn="r"/>
              <a:r>
                <a:rPr lang="zh-CN" altLang="en-US" sz="2000" dirty="0">
                  <a:solidFill>
                    <a:srgbClr val="EFE9CF"/>
                  </a:solidFill>
                  <a:latin typeface="方正特雅宋简" panose="02000000000000000000" charset="-122"/>
                  <a:ea typeface="方正特雅宋简" panose="02000000000000000000" charset="-122"/>
                </a:rPr>
                <a:t>保安礼仪组</a:t>
              </a:r>
              <a:endParaRPr lang="zh-CN" altLang="en-US" sz="2000" dirty="0">
                <a:solidFill>
                  <a:srgbClr val="EFE9CF"/>
                </a:solidFill>
                <a:latin typeface="方正特雅宋简" panose="02000000000000000000" charset="-122"/>
                <a:ea typeface="方正特雅宋简" panose="02000000000000000000" charset="-122"/>
              </a:endParaRPr>
            </a:p>
          </p:txBody>
        </p:sp>
        <p:pic>
          <p:nvPicPr>
            <p:cNvPr id="43" name="图片 42"/>
            <p:cNvPicPr>
              <a:picLocks noChangeAspect="1"/>
            </p:cNvPicPr>
            <p:nvPr/>
          </p:nvPicPr>
          <p:blipFill>
            <a:blip r:embed="rId5" cstate="hqprint"/>
            <a:stretch>
              <a:fillRect/>
            </a:stretch>
          </p:blipFill>
          <p:spPr>
            <a:xfrm>
              <a:off x="255011" y="5802159"/>
              <a:ext cx="991929" cy="766576"/>
            </a:xfrm>
            <a:prstGeom prst="rect">
              <a:avLst/>
            </a:prstGeom>
          </p:spPr>
        </p:pic>
      </p:grpSp>
      <p:pic>
        <p:nvPicPr>
          <p:cNvPr id="7" name="图片 6"/>
          <p:cNvPicPr>
            <a:picLocks noChangeAspect="1"/>
          </p:cNvPicPr>
          <p:nvPr/>
        </p:nvPicPr>
        <p:blipFill>
          <a:blip r:embed="rId6"/>
          <a:stretch>
            <a:fillRect/>
          </a:stretch>
        </p:blipFill>
        <p:spPr>
          <a:xfrm>
            <a:off x="257175" y="1666875"/>
            <a:ext cx="4716479" cy="3115005"/>
          </a:xfrm>
          <a:prstGeom prst="rect">
            <a:avLst/>
          </a:prstGeom>
        </p:spPr>
      </p:pic>
      <p:sp>
        <p:nvSpPr>
          <p:cNvPr id="8" name="文本框 7"/>
          <p:cNvSpPr txBox="1"/>
          <p:nvPr/>
        </p:nvSpPr>
        <p:spPr>
          <a:xfrm>
            <a:off x="5067300" y="2190750"/>
            <a:ext cx="5127566" cy="829945"/>
          </a:xfrm>
          <a:prstGeom prst="rect">
            <a:avLst/>
          </a:prstGeom>
          <a:noFill/>
        </p:spPr>
        <p:txBody>
          <a:bodyPr wrap="square" rtlCol="0">
            <a:spAutoFit/>
          </a:bodyPr>
          <a:lstStyle/>
          <a:p>
            <a:r>
              <a:rPr lang="zh-CN" altLang="en-US" sz="1600" dirty="0">
                <a:latin typeface="微软雅黑" panose="020B0503020204020204" pitchFamily="34" charset="-122"/>
                <a:ea typeface="微软雅黑" panose="020B0503020204020204" pitchFamily="34" charset="-122"/>
              </a:rPr>
              <a:t>古代宫廷中有凤阿</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如</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天府广记</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中记明代宫廷便有</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，民间有凤船竞渡。</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粤囊</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载：“龙舟以吊大夫，凤船以奉天后，皆与五日为胜会。</a:t>
            </a:r>
            <a:endParaRPr lang="zh-CN" altLang="en-US" sz="1600" dirty="0">
              <a:latin typeface="微软雅黑" panose="020B0503020204020204" pitchFamily="34" charset="-122"/>
              <a:ea typeface="微软雅黑" panose="020B0503020204020204" pitchFamily="34" charset="-122"/>
            </a:endParaRPr>
          </a:p>
        </p:txBody>
      </p:sp>
      <p:sp>
        <p:nvSpPr>
          <p:cNvPr id="10" name="文本框 9"/>
          <p:cNvSpPr txBox="1"/>
          <p:nvPr/>
        </p:nvSpPr>
        <p:spPr>
          <a:xfrm>
            <a:off x="3095625" y="3476429"/>
            <a:ext cx="7943850" cy="1077218"/>
          </a:xfrm>
          <a:prstGeom prst="rect">
            <a:avLst/>
          </a:prstGeom>
          <a:noFill/>
        </p:spPr>
        <p:txBody>
          <a:bodyPr wrap="square" rtlCol="0">
            <a:spAutoFit/>
          </a:bodyPr>
          <a:lstStyle/>
          <a:p>
            <a:r>
              <a:rPr lang="zh-CN" altLang="en-US" sz="1600" dirty="0">
                <a:latin typeface="微软雅黑" panose="020B0503020204020204" pitchFamily="34" charset="-122"/>
                <a:ea typeface="微软雅黑" panose="020B0503020204020204" pitchFamily="34" charset="-122"/>
              </a:rPr>
              <a:t>庚午之夏，番禺石桥村入聚万金，制凤船，长十丈，阔丈三，首尾高举，两舷重翼为舒敛，背负殿宇，以奉天后，游各水乡。”</a:t>
            </a:r>
            <a:r>
              <a:rPr lang="en-US" altLang="zh-CN" sz="1600" dirty="0">
                <a:latin typeface="微软雅黑" panose="020B0503020204020204" pitchFamily="34" charset="-122"/>
                <a:ea typeface="微软雅黑" panose="020B0503020204020204" pitchFamily="34" charset="-122"/>
              </a:rPr>
              <a:t>1964</a:t>
            </a:r>
            <a:r>
              <a:rPr lang="zh-CN" altLang="en-US" sz="1600" dirty="0">
                <a:latin typeface="微软雅黑" panose="020B0503020204020204" pitchFamily="34" charset="-122"/>
                <a:ea typeface="微软雅黑" panose="020B0503020204020204" pitchFamily="34" charset="-122"/>
              </a:rPr>
              <a:t>年后香港又出现了风艇赛。这种风艇艇身稍短，可坐</a:t>
            </a:r>
            <a:r>
              <a:rPr lang="en-US" altLang="zh-CN" sz="1600" dirty="0">
                <a:latin typeface="微软雅黑" panose="020B0503020204020204" pitchFamily="34" charset="-122"/>
                <a:ea typeface="微软雅黑" panose="020B0503020204020204" pitchFamily="34" charset="-122"/>
              </a:rPr>
              <a:t>16</a:t>
            </a:r>
            <a:r>
              <a:rPr lang="zh-CN" altLang="en-US" sz="1600" dirty="0">
                <a:latin typeface="微软雅黑" panose="020B0503020204020204" pitchFamily="34" charset="-122"/>
                <a:ea typeface="微软雅黑" panose="020B0503020204020204" pitchFamily="34" charset="-122"/>
              </a:rPr>
              <a:t>名队员，饰有凤头、凤尾，由女队员竞渡。的确是一种很好的比赛形式，合龙凤呈样之意。</a:t>
            </a:r>
            <a:endParaRPr lang="zh-CN" altLang="en-US" sz="1600" dirty="0">
              <a:latin typeface="微软雅黑" panose="020B0503020204020204" pitchFamily="34" charset="-122"/>
              <a:ea typeface="微软雅黑" panose="020B0503020204020204" pitchFamily="34" charset="-122"/>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childTnLst>
                          </p:cTn>
                        </p:par>
                        <p:par>
                          <p:cTn id="12" fill="hold">
                            <p:stCondLst>
                              <p:cond delay="1000"/>
                            </p:stCondLst>
                            <p:childTnLst>
                              <p:par>
                                <p:cTn id="13" presetID="2" presetClass="entr" presetSubtype="2" fill="hold" nodeType="after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500" fill="hold"/>
                                        <p:tgtEl>
                                          <p:spTgt spid="23"/>
                                        </p:tgtEl>
                                        <p:attrNameLst>
                                          <p:attrName>ppt_x</p:attrName>
                                        </p:attrNameLst>
                                      </p:cBhvr>
                                      <p:tavLst>
                                        <p:tav tm="0">
                                          <p:val>
                                            <p:strVal val="1+#ppt_w/2"/>
                                          </p:val>
                                        </p:tav>
                                        <p:tav tm="100000">
                                          <p:val>
                                            <p:strVal val="#ppt_x"/>
                                          </p:val>
                                        </p:tav>
                                      </p:tavLst>
                                    </p:anim>
                                    <p:anim calcmode="lin" valueType="num">
                                      <p:cBhvr additive="base">
                                        <p:cTn id="16" dur="500" fill="hold"/>
                                        <p:tgtEl>
                                          <p:spTgt spid="23"/>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2" fill="hold" nodeType="afterEffect">
                                  <p:stCondLst>
                                    <p:cond delay="0"/>
                                  </p:stCondLst>
                                  <p:childTnLst>
                                    <p:set>
                                      <p:cBhvr>
                                        <p:cTn id="19" dur="1" fill="hold">
                                          <p:stCondLst>
                                            <p:cond delay="0"/>
                                          </p:stCondLst>
                                        </p:cTn>
                                        <p:tgtEl>
                                          <p:spTgt spid="24"/>
                                        </p:tgtEl>
                                        <p:attrNameLst>
                                          <p:attrName>style.visibility</p:attrName>
                                        </p:attrNameLst>
                                      </p:cBhvr>
                                      <p:to>
                                        <p:strVal val="visible"/>
                                      </p:to>
                                    </p:set>
                                    <p:anim calcmode="lin" valueType="num">
                                      <p:cBhvr additive="base">
                                        <p:cTn id="20" dur="500" fill="hold"/>
                                        <p:tgtEl>
                                          <p:spTgt spid="24"/>
                                        </p:tgtEl>
                                        <p:attrNameLst>
                                          <p:attrName>ppt_x</p:attrName>
                                        </p:attrNameLst>
                                      </p:cBhvr>
                                      <p:tavLst>
                                        <p:tav tm="0">
                                          <p:val>
                                            <p:strVal val="1+#ppt_w/2"/>
                                          </p:val>
                                        </p:tav>
                                        <p:tav tm="100000">
                                          <p:val>
                                            <p:strVal val="#ppt_x"/>
                                          </p:val>
                                        </p:tav>
                                      </p:tavLst>
                                    </p:anim>
                                    <p:anim calcmode="lin" valueType="num">
                                      <p:cBhvr additive="base">
                                        <p:cTn id="21" dur="500" fill="hold"/>
                                        <p:tgtEl>
                                          <p:spTgt spid="24"/>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additive="base">
                                        <p:cTn id="25" dur="500" fill="hold"/>
                                        <p:tgtEl>
                                          <p:spTgt spid="28"/>
                                        </p:tgtEl>
                                        <p:attrNameLst>
                                          <p:attrName>ppt_x</p:attrName>
                                        </p:attrNameLst>
                                      </p:cBhvr>
                                      <p:tavLst>
                                        <p:tav tm="0">
                                          <p:val>
                                            <p:strVal val="1+#ppt_w/2"/>
                                          </p:val>
                                        </p:tav>
                                        <p:tav tm="100000">
                                          <p:val>
                                            <p:strVal val="#ppt_x"/>
                                          </p:val>
                                        </p:tav>
                                      </p:tavLst>
                                    </p:anim>
                                    <p:anim calcmode="lin" valueType="num">
                                      <p:cBhvr additive="base">
                                        <p:cTn id="26" dur="500" fill="hold"/>
                                        <p:tgtEl>
                                          <p:spTgt spid="28"/>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 presetClass="entr" presetSubtype="2" fill="hold" nodeType="afterEffect">
                                  <p:stCondLst>
                                    <p:cond delay="0"/>
                                  </p:stCondLst>
                                  <p:childTnLst>
                                    <p:set>
                                      <p:cBhvr>
                                        <p:cTn id="29" dur="1" fill="hold">
                                          <p:stCondLst>
                                            <p:cond delay="0"/>
                                          </p:stCondLst>
                                        </p:cTn>
                                        <p:tgtEl>
                                          <p:spTgt spid="32"/>
                                        </p:tgtEl>
                                        <p:attrNameLst>
                                          <p:attrName>style.visibility</p:attrName>
                                        </p:attrNameLst>
                                      </p:cBhvr>
                                      <p:to>
                                        <p:strVal val="visible"/>
                                      </p:to>
                                    </p:set>
                                    <p:anim calcmode="lin" valueType="num">
                                      <p:cBhvr additive="base">
                                        <p:cTn id="30" dur="500" fill="hold"/>
                                        <p:tgtEl>
                                          <p:spTgt spid="32"/>
                                        </p:tgtEl>
                                        <p:attrNameLst>
                                          <p:attrName>ppt_x</p:attrName>
                                        </p:attrNameLst>
                                      </p:cBhvr>
                                      <p:tavLst>
                                        <p:tav tm="0">
                                          <p:val>
                                            <p:strVal val="1+#ppt_w/2"/>
                                          </p:val>
                                        </p:tav>
                                        <p:tav tm="100000">
                                          <p:val>
                                            <p:strVal val="#ppt_x"/>
                                          </p:val>
                                        </p:tav>
                                      </p:tavLst>
                                    </p:anim>
                                    <p:anim calcmode="lin" valueType="num">
                                      <p:cBhvr additive="base">
                                        <p:cTn id="31" dur="500" fill="hold"/>
                                        <p:tgtEl>
                                          <p:spTgt spid="32"/>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2" presetClass="entr" presetSubtype="2" fill="hold" nodeType="afterEffect">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cBhvr additive="base">
                                        <p:cTn id="35" dur="500" fill="hold"/>
                                        <p:tgtEl>
                                          <p:spTgt spid="36"/>
                                        </p:tgtEl>
                                        <p:attrNameLst>
                                          <p:attrName>ppt_x</p:attrName>
                                        </p:attrNameLst>
                                      </p:cBhvr>
                                      <p:tavLst>
                                        <p:tav tm="0">
                                          <p:val>
                                            <p:strVal val="1+#ppt_w/2"/>
                                          </p:val>
                                        </p:tav>
                                        <p:tav tm="100000">
                                          <p:val>
                                            <p:strVal val="#ppt_x"/>
                                          </p:val>
                                        </p:tav>
                                      </p:tavLst>
                                    </p:anim>
                                    <p:anim calcmode="lin" valueType="num">
                                      <p:cBhvr additive="base">
                                        <p:cTn id="36" dur="500" fill="hold"/>
                                        <p:tgtEl>
                                          <p:spTgt spid="36"/>
                                        </p:tgtEl>
                                        <p:attrNameLst>
                                          <p:attrName>ppt_y</p:attrName>
                                        </p:attrNameLst>
                                      </p:cBhvr>
                                      <p:tavLst>
                                        <p:tav tm="0">
                                          <p:val>
                                            <p:strVal val="#ppt_y"/>
                                          </p:val>
                                        </p:tav>
                                        <p:tav tm="100000">
                                          <p:val>
                                            <p:strVal val="#ppt_y"/>
                                          </p:val>
                                        </p:tav>
                                      </p:tavLst>
                                    </p:anim>
                                  </p:childTnLst>
                                </p:cTn>
                              </p:par>
                            </p:childTnLst>
                          </p:cTn>
                        </p:par>
                        <p:par>
                          <p:cTn id="37" fill="hold">
                            <p:stCondLst>
                              <p:cond delay="3500"/>
                            </p:stCondLst>
                            <p:childTnLst>
                              <p:par>
                                <p:cTn id="38" presetID="2" presetClass="entr" presetSubtype="2" fill="hold" nodeType="afterEffect">
                                  <p:stCondLst>
                                    <p:cond delay="0"/>
                                  </p:stCondLst>
                                  <p:childTnLst>
                                    <p:set>
                                      <p:cBhvr>
                                        <p:cTn id="39" dur="1" fill="hold">
                                          <p:stCondLst>
                                            <p:cond delay="0"/>
                                          </p:stCondLst>
                                        </p:cTn>
                                        <p:tgtEl>
                                          <p:spTgt spid="40"/>
                                        </p:tgtEl>
                                        <p:attrNameLst>
                                          <p:attrName>style.visibility</p:attrName>
                                        </p:attrNameLst>
                                      </p:cBhvr>
                                      <p:to>
                                        <p:strVal val="visible"/>
                                      </p:to>
                                    </p:set>
                                    <p:anim calcmode="lin" valueType="num">
                                      <p:cBhvr additive="base">
                                        <p:cTn id="40" dur="500" fill="hold"/>
                                        <p:tgtEl>
                                          <p:spTgt spid="40"/>
                                        </p:tgtEl>
                                        <p:attrNameLst>
                                          <p:attrName>ppt_x</p:attrName>
                                        </p:attrNameLst>
                                      </p:cBhvr>
                                      <p:tavLst>
                                        <p:tav tm="0">
                                          <p:val>
                                            <p:strVal val="1+#ppt_w/2"/>
                                          </p:val>
                                        </p:tav>
                                        <p:tav tm="100000">
                                          <p:val>
                                            <p:strVal val="#ppt_x"/>
                                          </p:val>
                                        </p:tav>
                                      </p:tavLst>
                                    </p:anim>
                                    <p:anim calcmode="lin" valueType="num">
                                      <p:cBhvr additive="base">
                                        <p:cTn id="41" dur="500" fill="hold"/>
                                        <p:tgtEl>
                                          <p:spTgt spid="40"/>
                                        </p:tgtEl>
                                        <p:attrNameLst>
                                          <p:attrName>ppt_y</p:attrName>
                                        </p:attrNameLst>
                                      </p:cBhvr>
                                      <p:tavLst>
                                        <p:tav tm="0">
                                          <p:val>
                                            <p:strVal val="#ppt_y"/>
                                          </p:val>
                                        </p:tav>
                                        <p:tav tm="100000">
                                          <p:val>
                                            <p:strVal val="#ppt_y"/>
                                          </p:val>
                                        </p:tav>
                                      </p:tavLst>
                                    </p:anim>
                                  </p:childTnLst>
                                </p:cTn>
                              </p:par>
                            </p:childTnLst>
                          </p:cTn>
                        </p:par>
                        <p:par>
                          <p:cTn id="42" fill="hold">
                            <p:stCondLst>
                              <p:cond delay="4000"/>
                            </p:stCondLst>
                            <p:childTnLst>
                              <p:par>
                                <p:cTn id="43" presetID="14" presetClass="entr" presetSubtype="10" fill="hold" nodeType="after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randombar(horizontal)">
                                      <p:cBhvr>
                                        <p:cTn id="45" dur="1000"/>
                                        <p:tgtEl>
                                          <p:spTgt spid="24"/>
                                        </p:tgtEl>
                                      </p:cBhvr>
                                    </p:animEffect>
                                  </p:childTnLst>
                                </p:cTn>
                              </p:par>
                            </p:childTnLst>
                          </p:cTn>
                        </p:par>
                        <p:par>
                          <p:cTn id="46" fill="hold">
                            <p:stCondLst>
                              <p:cond delay="5000"/>
                            </p:stCondLst>
                            <p:childTnLst>
                              <p:par>
                                <p:cTn id="47" presetID="12" presetClass="entr" presetSubtype="1" fill="hold" nodeType="afterEffect">
                                  <p:stCondLst>
                                    <p:cond delay="0"/>
                                  </p:stCondLst>
                                  <p:childTnLst>
                                    <p:set>
                                      <p:cBhvr>
                                        <p:cTn id="48" dur="1" fill="hold">
                                          <p:stCondLst>
                                            <p:cond delay="0"/>
                                          </p:stCondLst>
                                        </p:cTn>
                                        <p:tgtEl>
                                          <p:spTgt spid="7"/>
                                        </p:tgtEl>
                                        <p:attrNameLst>
                                          <p:attrName>style.visibility</p:attrName>
                                        </p:attrNameLst>
                                      </p:cBhvr>
                                      <p:to>
                                        <p:strVal val="visible"/>
                                      </p:to>
                                    </p:set>
                                    <p:anim calcmode="lin" valueType="num">
                                      <p:cBhvr additive="base">
                                        <p:cTn id="49" dur="500"/>
                                        <p:tgtEl>
                                          <p:spTgt spid="7"/>
                                        </p:tgtEl>
                                        <p:attrNameLst>
                                          <p:attrName>ppt_y</p:attrName>
                                        </p:attrNameLst>
                                      </p:cBhvr>
                                      <p:tavLst>
                                        <p:tav tm="0">
                                          <p:val>
                                            <p:strVal val="#ppt_y-#ppt_h*1.125000"/>
                                          </p:val>
                                        </p:tav>
                                        <p:tav tm="100000">
                                          <p:val>
                                            <p:strVal val="#ppt_y"/>
                                          </p:val>
                                        </p:tav>
                                      </p:tavLst>
                                    </p:anim>
                                    <p:animEffect transition="in" filter="wipe(down)">
                                      <p:cBhvr>
                                        <p:cTn id="50" dur="500"/>
                                        <p:tgtEl>
                                          <p:spTgt spid="7"/>
                                        </p:tgtEl>
                                      </p:cBhvr>
                                    </p:animEffect>
                                  </p:childTnLst>
                                </p:cTn>
                              </p:par>
                            </p:childTnLst>
                          </p:cTn>
                        </p:par>
                        <p:par>
                          <p:cTn id="51" fill="hold">
                            <p:stCondLst>
                              <p:cond delay="5500"/>
                            </p:stCondLst>
                            <p:childTnLst>
                              <p:par>
                                <p:cTn id="52" presetID="22" presetClass="entr" presetSubtype="1" fill="hold" grpId="0" nodeType="afterEffect">
                                  <p:stCondLst>
                                    <p:cond delay="0"/>
                                  </p:stCondLst>
                                  <p:childTnLst>
                                    <p:set>
                                      <p:cBhvr>
                                        <p:cTn id="53" dur="1" fill="hold">
                                          <p:stCondLst>
                                            <p:cond delay="0"/>
                                          </p:stCondLst>
                                        </p:cTn>
                                        <p:tgtEl>
                                          <p:spTgt spid="8"/>
                                        </p:tgtEl>
                                        <p:attrNameLst>
                                          <p:attrName>style.visibility</p:attrName>
                                        </p:attrNameLst>
                                      </p:cBhvr>
                                      <p:to>
                                        <p:strVal val="visible"/>
                                      </p:to>
                                    </p:set>
                                    <p:animEffect transition="in" filter="wipe(up)">
                                      <p:cBhvr>
                                        <p:cTn id="54" dur="500"/>
                                        <p:tgtEl>
                                          <p:spTgt spid="8"/>
                                        </p:tgtEl>
                                      </p:cBhvr>
                                    </p:animEffect>
                                  </p:childTnLst>
                                </p:cTn>
                              </p:par>
                            </p:childTnLst>
                          </p:cTn>
                        </p:par>
                        <p:par>
                          <p:cTn id="55" fill="hold">
                            <p:stCondLst>
                              <p:cond delay="6000"/>
                            </p:stCondLst>
                            <p:childTnLst>
                              <p:par>
                                <p:cTn id="56" presetID="22" presetClass="entr" presetSubtype="1" fill="hold" grpId="0" nodeType="afterEffect">
                                  <p:stCondLst>
                                    <p:cond delay="0"/>
                                  </p:stCondLst>
                                  <p:childTnLst>
                                    <p:set>
                                      <p:cBhvr>
                                        <p:cTn id="57" dur="1" fill="hold">
                                          <p:stCondLst>
                                            <p:cond delay="0"/>
                                          </p:stCondLst>
                                        </p:cTn>
                                        <p:tgtEl>
                                          <p:spTgt spid="10"/>
                                        </p:tgtEl>
                                        <p:attrNameLst>
                                          <p:attrName>style.visibility</p:attrName>
                                        </p:attrNameLst>
                                      </p:cBhvr>
                                      <p:to>
                                        <p:strVal val="visible"/>
                                      </p:to>
                                    </p:set>
                                    <p:animEffect transition="in" filter="wipe(up)">
                                      <p:cBhvr>
                                        <p:cTn id="5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0" y="0"/>
            <a:ext cx="12192000" cy="6858000"/>
          </a:xfrm>
          <a:prstGeom prst="rect">
            <a:avLst/>
          </a:prstGeom>
        </p:spPr>
      </p:pic>
      <p:sp>
        <p:nvSpPr>
          <p:cNvPr id="4" name="矩形 3"/>
          <p:cNvSpPr/>
          <p:nvPr/>
        </p:nvSpPr>
        <p:spPr>
          <a:xfrm>
            <a:off x="0" y="379563"/>
            <a:ext cx="12192000" cy="6098876"/>
          </a:xfrm>
          <a:prstGeom prst="rect">
            <a:avLst/>
          </a:prstGeom>
          <a:solidFill>
            <a:srgbClr val="EFE9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2"/>
          <a:stretch>
            <a:fillRect/>
          </a:stretch>
        </p:blipFill>
        <p:spPr>
          <a:xfrm>
            <a:off x="10194866" y="0"/>
            <a:ext cx="1997134" cy="6858000"/>
          </a:xfrm>
          <a:prstGeom prst="rect">
            <a:avLst/>
          </a:prstGeom>
        </p:spPr>
      </p:pic>
      <p:sp>
        <p:nvSpPr>
          <p:cNvPr id="12" name="文本框 11"/>
          <p:cNvSpPr txBox="1"/>
          <p:nvPr/>
        </p:nvSpPr>
        <p:spPr>
          <a:xfrm>
            <a:off x="118871" y="557784"/>
            <a:ext cx="2757679" cy="400110"/>
          </a:xfrm>
          <a:prstGeom prst="rect">
            <a:avLst/>
          </a:prstGeom>
          <a:noFill/>
        </p:spPr>
        <p:txBody>
          <a:bodyPr wrap="square" rtlCol="0">
            <a:spAutoFit/>
          </a:bodyPr>
          <a:lstStyle/>
          <a:p>
            <a:r>
              <a:rPr lang="zh-CN" altLang="en-US" sz="1400" dirty="0">
                <a:solidFill>
                  <a:srgbClr val="015823"/>
                </a:solidFill>
                <a:latin typeface="微软雅黑" panose="020B0503020204020204" pitchFamily="34" charset="-122"/>
                <a:ea typeface="微软雅黑" panose="020B0503020204020204" pitchFamily="34" charset="-122"/>
              </a:rPr>
              <a:t>第三章  </a:t>
            </a:r>
            <a:r>
              <a:rPr lang="zh-CN" altLang="en-US" sz="2000" b="1" dirty="0">
                <a:solidFill>
                  <a:srgbClr val="015823"/>
                </a:solidFill>
                <a:latin typeface="微软雅黑" panose="020B0503020204020204" pitchFamily="34" charset="-122"/>
                <a:ea typeface="微软雅黑" panose="020B0503020204020204" pitchFamily="34" charset="-122"/>
              </a:rPr>
              <a:t>任务组工作安排</a:t>
            </a:r>
            <a:endParaRPr lang="zh-CN" altLang="en-US" sz="2000" b="1" dirty="0">
              <a:solidFill>
                <a:srgbClr val="015823"/>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0" y="977188"/>
            <a:ext cx="2664000" cy="0"/>
          </a:xfrm>
          <a:prstGeom prst="line">
            <a:avLst/>
          </a:prstGeom>
          <a:ln>
            <a:solidFill>
              <a:srgbClr val="015823"/>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52400" y="1034338"/>
            <a:ext cx="2664000" cy="0"/>
          </a:xfrm>
          <a:prstGeom prst="line">
            <a:avLst/>
          </a:prstGeom>
          <a:ln>
            <a:solidFill>
              <a:srgbClr val="015823"/>
            </a:solidFill>
          </a:ln>
        </p:spPr>
        <p:style>
          <a:lnRef idx="1">
            <a:schemeClr val="accent1"/>
          </a:lnRef>
          <a:fillRef idx="0">
            <a:schemeClr val="accent1"/>
          </a:fillRef>
          <a:effectRef idx="0">
            <a:schemeClr val="accent1"/>
          </a:effectRef>
          <a:fontRef idx="minor">
            <a:schemeClr val="tx1"/>
          </a:fontRef>
        </p:style>
      </p:cxnSp>
      <p:grpSp>
        <p:nvGrpSpPr>
          <p:cNvPr id="23" name="组合 22"/>
          <p:cNvGrpSpPr/>
          <p:nvPr/>
        </p:nvGrpSpPr>
        <p:grpSpPr>
          <a:xfrm>
            <a:off x="257175" y="5784836"/>
            <a:ext cx="1600200" cy="703250"/>
            <a:chOff x="257175" y="5784836"/>
            <a:chExt cx="1600200" cy="703250"/>
          </a:xfrm>
        </p:grpSpPr>
        <p:sp>
          <p:nvSpPr>
            <p:cNvPr id="17" name="矩形 16"/>
            <p:cNvSpPr/>
            <p:nvPr/>
          </p:nvSpPr>
          <p:spPr>
            <a:xfrm>
              <a:off x="257175" y="5802164"/>
              <a:ext cx="1600200" cy="676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321097" y="6040321"/>
              <a:ext cx="1529274" cy="398780"/>
            </a:xfrm>
            <a:prstGeom prst="rect">
              <a:avLst/>
            </a:prstGeom>
            <a:noFill/>
          </p:spPr>
          <p:txBody>
            <a:bodyPr wrap="square" rtlCol="0">
              <a:spAutoFit/>
            </a:bodyPr>
            <a:lstStyle/>
            <a:p>
              <a:pPr algn="r"/>
              <a:r>
                <a:rPr lang="zh-CN" altLang="en-US" sz="2000" dirty="0">
                  <a:solidFill>
                    <a:srgbClr val="EFE9CF"/>
                  </a:solidFill>
                  <a:latin typeface="方正特雅宋简" panose="02000000000000000000" charset="-122"/>
                  <a:ea typeface="方正特雅宋简" panose="02000000000000000000" charset="-122"/>
                </a:rPr>
                <a:t>活动策划人</a:t>
              </a:r>
              <a:endParaRPr lang="zh-CN" altLang="en-US" sz="2000" dirty="0">
                <a:solidFill>
                  <a:srgbClr val="EFE9CF"/>
                </a:solidFill>
                <a:latin typeface="方正特雅宋简" panose="02000000000000000000" charset="-122"/>
                <a:ea typeface="方正特雅宋简" panose="02000000000000000000" charset="-122"/>
              </a:endParaRPr>
            </a:p>
          </p:txBody>
        </p:sp>
        <p:pic>
          <p:nvPicPr>
            <p:cNvPr id="11" name="图片 10"/>
            <p:cNvPicPr>
              <a:picLocks noChangeAspect="1"/>
            </p:cNvPicPr>
            <p:nvPr/>
          </p:nvPicPr>
          <p:blipFill>
            <a:blip r:embed="rId3" cstate="hqprint"/>
            <a:stretch>
              <a:fillRect/>
            </a:stretch>
          </p:blipFill>
          <p:spPr>
            <a:xfrm>
              <a:off x="263601" y="5784836"/>
              <a:ext cx="909988" cy="703250"/>
            </a:xfrm>
            <a:prstGeom prst="rect">
              <a:avLst/>
            </a:prstGeom>
          </p:spPr>
        </p:pic>
      </p:grpSp>
      <p:grpSp>
        <p:nvGrpSpPr>
          <p:cNvPr id="24" name="组合 23"/>
          <p:cNvGrpSpPr/>
          <p:nvPr/>
        </p:nvGrpSpPr>
        <p:grpSpPr>
          <a:xfrm>
            <a:off x="2015218" y="5802159"/>
            <a:ext cx="1602364" cy="766576"/>
            <a:chOff x="255011" y="5802159"/>
            <a:chExt cx="1602364" cy="766576"/>
          </a:xfrm>
        </p:grpSpPr>
        <p:sp>
          <p:nvSpPr>
            <p:cNvPr id="25" name="矩形 24"/>
            <p:cNvSpPr/>
            <p:nvPr/>
          </p:nvSpPr>
          <p:spPr>
            <a:xfrm>
              <a:off x="257175" y="5802164"/>
              <a:ext cx="1600200" cy="676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321097" y="6040321"/>
              <a:ext cx="1529274" cy="398780"/>
            </a:xfrm>
            <a:prstGeom prst="rect">
              <a:avLst/>
            </a:prstGeom>
            <a:noFill/>
          </p:spPr>
          <p:txBody>
            <a:bodyPr wrap="square" rtlCol="0">
              <a:spAutoFit/>
            </a:bodyPr>
            <a:lstStyle/>
            <a:p>
              <a:pPr algn="r"/>
              <a:r>
                <a:rPr lang="zh-CN" altLang="en-US" sz="2000" dirty="0">
                  <a:solidFill>
                    <a:srgbClr val="EFE9CF"/>
                  </a:solidFill>
                  <a:latin typeface="方正特雅宋简" panose="02000000000000000000" charset="-122"/>
                  <a:ea typeface="方正特雅宋简" panose="02000000000000000000" charset="-122"/>
                </a:rPr>
                <a:t>账目管理</a:t>
              </a:r>
              <a:endParaRPr lang="zh-CN" altLang="en-US" sz="2000" dirty="0">
                <a:solidFill>
                  <a:srgbClr val="EFE9CF"/>
                </a:solidFill>
                <a:latin typeface="方正特雅宋简" panose="02000000000000000000" charset="-122"/>
                <a:ea typeface="方正特雅宋简" panose="02000000000000000000" charset="-122"/>
              </a:endParaRPr>
            </a:p>
          </p:txBody>
        </p:sp>
        <p:pic>
          <p:nvPicPr>
            <p:cNvPr id="27" name="图片 26"/>
            <p:cNvPicPr>
              <a:picLocks noChangeAspect="1"/>
            </p:cNvPicPr>
            <p:nvPr/>
          </p:nvPicPr>
          <p:blipFill>
            <a:blip r:embed="rId4" cstate="hqprint"/>
            <a:stretch>
              <a:fillRect/>
            </a:stretch>
          </p:blipFill>
          <p:spPr>
            <a:xfrm>
              <a:off x="255011" y="5802159"/>
              <a:ext cx="991929" cy="766576"/>
            </a:xfrm>
            <a:prstGeom prst="rect">
              <a:avLst/>
            </a:prstGeom>
          </p:spPr>
        </p:pic>
      </p:grpSp>
      <p:grpSp>
        <p:nvGrpSpPr>
          <p:cNvPr id="28" name="组合 27"/>
          <p:cNvGrpSpPr/>
          <p:nvPr/>
        </p:nvGrpSpPr>
        <p:grpSpPr>
          <a:xfrm>
            <a:off x="3626243" y="5347145"/>
            <a:ext cx="1770596" cy="1130567"/>
            <a:chOff x="86779" y="5347872"/>
            <a:chExt cx="1770596" cy="1130567"/>
          </a:xfrm>
        </p:grpSpPr>
        <p:sp>
          <p:nvSpPr>
            <p:cNvPr id="29" name="矩形 28"/>
            <p:cNvSpPr/>
            <p:nvPr/>
          </p:nvSpPr>
          <p:spPr>
            <a:xfrm>
              <a:off x="257175" y="5802164"/>
              <a:ext cx="1600200" cy="676275"/>
            </a:xfrm>
            <a:prstGeom prst="rect">
              <a:avLst/>
            </a:prstGeom>
            <a:solidFill>
              <a:srgbClr val="0158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321097" y="6040321"/>
              <a:ext cx="1529274" cy="398780"/>
            </a:xfrm>
            <a:prstGeom prst="rect">
              <a:avLst/>
            </a:prstGeom>
            <a:noFill/>
          </p:spPr>
          <p:txBody>
            <a:bodyPr wrap="square" rtlCol="0">
              <a:spAutoFit/>
            </a:bodyPr>
            <a:lstStyle/>
            <a:p>
              <a:pPr algn="r"/>
              <a:r>
                <a:rPr lang="zh-CN" altLang="en-US" sz="2000" dirty="0">
                  <a:solidFill>
                    <a:srgbClr val="EFE9CF"/>
                  </a:solidFill>
                  <a:latin typeface="方正特雅宋简" panose="02000000000000000000" charset="-122"/>
                  <a:ea typeface="方正特雅宋简" panose="02000000000000000000" charset="-122"/>
                </a:rPr>
                <a:t>后勤保障组</a:t>
              </a:r>
              <a:endParaRPr lang="zh-CN" altLang="en-US" sz="2000" dirty="0">
                <a:solidFill>
                  <a:srgbClr val="EFE9CF"/>
                </a:solidFill>
                <a:latin typeface="方正特雅宋简" panose="02000000000000000000" charset="-122"/>
                <a:ea typeface="方正特雅宋简" panose="02000000000000000000" charset="-122"/>
              </a:endParaRPr>
            </a:p>
          </p:txBody>
        </p:sp>
        <p:pic>
          <p:nvPicPr>
            <p:cNvPr id="31" name="图片 30"/>
            <p:cNvPicPr>
              <a:picLocks noChangeAspect="1"/>
            </p:cNvPicPr>
            <p:nvPr/>
          </p:nvPicPr>
          <p:blipFill>
            <a:blip r:embed="rId5" cstate="hqprint"/>
            <a:stretch>
              <a:fillRect/>
            </a:stretch>
          </p:blipFill>
          <p:spPr>
            <a:xfrm>
              <a:off x="86779" y="5347872"/>
              <a:ext cx="909988" cy="766576"/>
            </a:xfrm>
            <a:prstGeom prst="rect">
              <a:avLst/>
            </a:prstGeom>
          </p:spPr>
        </p:pic>
      </p:grpSp>
      <p:grpSp>
        <p:nvGrpSpPr>
          <p:cNvPr id="32" name="组合 31"/>
          <p:cNvGrpSpPr/>
          <p:nvPr/>
        </p:nvGrpSpPr>
        <p:grpSpPr>
          <a:xfrm>
            <a:off x="5573528" y="5801432"/>
            <a:ext cx="1602364" cy="766576"/>
            <a:chOff x="255011" y="5802159"/>
            <a:chExt cx="1602364" cy="766576"/>
          </a:xfrm>
        </p:grpSpPr>
        <p:sp>
          <p:nvSpPr>
            <p:cNvPr id="33" name="矩形 32"/>
            <p:cNvSpPr/>
            <p:nvPr/>
          </p:nvSpPr>
          <p:spPr>
            <a:xfrm>
              <a:off x="257175" y="5802164"/>
              <a:ext cx="1600200" cy="676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33"/>
            <p:cNvSpPr txBox="1"/>
            <p:nvPr/>
          </p:nvSpPr>
          <p:spPr>
            <a:xfrm>
              <a:off x="321097" y="6040321"/>
              <a:ext cx="1529274" cy="398780"/>
            </a:xfrm>
            <a:prstGeom prst="rect">
              <a:avLst/>
            </a:prstGeom>
            <a:noFill/>
          </p:spPr>
          <p:txBody>
            <a:bodyPr wrap="square" rtlCol="0">
              <a:spAutoFit/>
            </a:bodyPr>
            <a:lstStyle/>
            <a:p>
              <a:pPr algn="r"/>
              <a:r>
                <a:rPr lang="zh-CN" altLang="en-US" sz="2000" dirty="0">
                  <a:solidFill>
                    <a:srgbClr val="EFE9CF"/>
                  </a:solidFill>
                  <a:latin typeface="方正特雅宋简" panose="02000000000000000000" charset="-122"/>
                  <a:ea typeface="方正特雅宋简" panose="02000000000000000000" charset="-122"/>
                </a:rPr>
                <a:t>节目组</a:t>
              </a:r>
              <a:endParaRPr lang="zh-CN" altLang="en-US" sz="2000" dirty="0">
                <a:solidFill>
                  <a:srgbClr val="EFE9CF"/>
                </a:solidFill>
                <a:latin typeface="方正特雅宋简" panose="02000000000000000000" charset="-122"/>
                <a:ea typeface="方正特雅宋简" panose="02000000000000000000" charset="-122"/>
              </a:endParaRPr>
            </a:p>
          </p:txBody>
        </p:sp>
        <p:pic>
          <p:nvPicPr>
            <p:cNvPr id="35" name="图片 34"/>
            <p:cNvPicPr>
              <a:picLocks noChangeAspect="1"/>
            </p:cNvPicPr>
            <p:nvPr/>
          </p:nvPicPr>
          <p:blipFill>
            <a:blip r:embed="rId4" cstate="hqprint"/>
            <a:stretch>
              <a:fillRect/>
            </a:stretch>
          </p:blipFill>
          <p:spPr>
            <a:xfrm>
              <a:off x="255011" y="5802159"/>
              <a:ext cx="991929" cy="766576"/>
            </a:xfrm>
            <a:prstGeom prst="rect">
              <a:avLst/>
            </a:prstGeom>
          </p:spPr>
        </p:pic>
      </p:grpSp>
      <p:grpSp>
        <p:nvGrpSpPr>
          <p:cNvPr id="36" name="组合 35"/>
          <p:cNvGrpSpPr/>
          <p:nvPr/>
        </p:nvGrpSpPr>
        <p:grpSpPr>
          <a:xfrm>
            <a:off x="7343056" y="5801432"/>
            <a:ext cx="1602364" cy="766576"/>
            <a:chOff x="255011" y="5802159"/>
            <a:chExt cx="1602364" cy="766576"/>
          </a:xfrm>
        </p:grpSpPr>
        <p:sp>
          <p:nvSpPr>
            <p:cNvPr id="37" name="矩形 36"/>
            <p:cNvSpPr/>
            <p:nvPr/>
          </p:nvSpPr>
          <p:spPr>
            <a:xfrm>
              <a:off x="257175" y="5802164"/>
              <a:ext cx="1600200" cy="676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37"/>
            <p:cNvSpPr txBox="1"/>
            <p:nvPr/>
          </p:nvSpPr>
          <p:spPr>
            <a:xfrm>
              <a:off x="321097" y="6040321"/>
              <a:ext cx="1529274" cy="398780"/>
            </a:xfrm>
            <a:prstGeom prst="rect">
              <a:avLst/>
            </a:prstGeom>
            <a:noFill/>
          </p:spPr>
          <p:txBody>
            <a:bodyPr wrap="square" rtlCol="0">
              <a:spAutoFit/>
            </a:bodyPr>
            <a:lstStyle/>
            <a:p>
              <a:pPr algn="r"/>
              <a:r>
                <a:rPr lang="zh-CN" altLang="en-US" sz="2000" dirty="0">
                  <a:solidFill>
                    <a:srgbClr val="EFE9CF"/>
                  </a:solidFill>
                  <a:latin typeface="方正特雅宋简" panose="02000000000000000000" charset="-122"/>
                  <a:ea typeface="方正特雅宋简" panose="02000000000000000000" charset="-122"/>
                </a:rPr>
                <a:t>宣传组</a:t>
              </a:r>
              <a:endParaRPr lang="zh-CN" altLang="en-US" sz="2000" dirty="0">
                <a:solidFill>
                  <a:srgbClr val="EFE9CF"/>
                </a:solidFill>
                <a:latin typeface="方正特雅宋简" panose="02000000000000000000" charset="-122"/>
                <a:ea typeface="方正特雅宋简" panose="02000000000000000000" charset="-122"/>
              </a:endParaRPr>
            </a:p>
          </p:txBody>
        </p:sp>
        <p:pic>
          <p:nvPicPr>
            <p:cNvPr id="39" name="图片 38"/>
            <p:cNvPicPr>
              <a:picLocks noChangeAspect="1"/>
            </p:cNvPicPr>
            <p:nvPr/>
          </p:nvPicPr>
          <p:blipFill>
            <a:blip r:embed="rId4" cstate="hqprint"/>
            <a:stretch>
              <a:fillRect/>
            </a:stretch>
          </p:blipFill>
          <p:spPr>
            <a:xfrm>
              <a:off x="255011" y="5802159"/>
              <a:ext cx="991929" cy="766576"/>
            </a:xfrm>
            <a:prstGeom prst="rect">
              <a:avLst/>
            </a:prstGeom>
          </p:spPr>
        </p:pic>
      </p:grpSp>
      <p:grpSp>
        <p:nvGrpSpPr>
          <p:cNvPr id="40" name="组合 39"/>
          <p:cNvGrpSpPr/>
          <p:nvPr/>
        </p:nvGrpSpPr>
        <p:grpSpPr>
          <a:xfrm>
            <a:off x="9112584" y="5801432"/>
            <a:ext cx="1602364" cy="766576"/>
            <a:chOff x="255011" y="5802159"/>
            <a:chExt cx="1602364" cy="766576"/>
          </a:xfrm>
        </p:grpSpPr>
        <p:sp>
          <p:nvSpPr>
            <p:cNvPr id="41" name="矩形 40"/>
            <p:cNvSpPr/>
            <p:nvPr/>
          </p:nvSpPr>
          <p:spPr>
            <a:xfrm>
              <a:off x="257175" y="5802164"/>
              <a:ext cx="1600200" cy="676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文本框 41"/>
            <p:cNvSpPr txBox="1"/>
            <p:nvPr/>
          </p:nvSpPr>
          <p:spPr>
            <a:xfrm>
              <a:off x="321097" y="6040321"/>
              <a:ext cx="1529274" cy="398780"/>
            </a:xfrm>
            <a:prstGeom prst="rect">
              <a:avLst/>
            </a:prstGeom>
            <a:noFill/>
          </p:spPr>
          <p:txBody>
            <a:bodyPr wrap="square" rtlCol="0">
              <a:spAutoFit/>
            </a:bodyPr>
            <a:lstStyle/>
            <a:p>
              <a:pPr algn="r"/>
              <a:r>
                <a:rPr lang="zh-CN" altLang="en-US" sz="2000" dirty="0">
                  <a:solidFill>
                    <a:srgbClr val="EFE9CF"/>
                  </a:solidFill>
                  <a:latin typeface="方正特雅宋简" panose="02000000000000000000" charset="-122"/>
                  <a:ea typeface="方正特雅宋简" panose="02000000000000000000" charset="-122"/>
                </a:rPr>
                <a:t>保安礼仪组</a:t>
              </a:r>
              <a:endParaRPr lang="zh-CN" altLang="en-US" sz="2000" dirty="0">
                <a:solidFill>
                  <a:srgbClr val="EFE9CF"/>
                </a:solidFill>
                <a:latin typeface="方正特雅宋简" panose="02000000000000000000" charset="-122"/>
                <a:ea typeface="方正特雅宋简" panose="02000000000000000000" charset="-122"/>
              </a:endParaRPr>
            </a:p>
          </p:txBody>
        </p:sp>
        <p:pic>
          <p:nvPicPr>
            <p:cNvPr id="43" name="图片 42"/>
            <p:cNvPicPr>
              <a:picLocks noChangeAspect="1"/>
            </p:cNvPicPr>
            <p:nvPr/>
          </p:nvPicPr>
          <p:blipFill>
            <a:blip r:embed="rId4" cstate="hqprint"/>
            <a:stretch>
              <a:fillRect/>
            </a:stretch>
          </p:blipFill>
          <p:spPr>
            <a:xfrm>
              <a:off x="255011" y="5802159"/>
              <a:ext cx="991929" cy="766576"/>
            </a:xfrm>
            <a:prstGeom prst="rect">
              <a:avLst/>
            </a:prstGeom>
          </p:spPr>
        </p:pic>
      </p:grpSp>
      <p:cxnSp>
        <p:nvCxnSpPr>
          <p:cNvPr id="46" name="直接连接符 45"/>
          <p:cNvCxnSpPr/>
          <p:nvPr/>
        </p:nvCxnSpPr>
        <p:spPr>
          <a:xfrm>
            <a:off x="7072919" y="1407277"/>
            <a:ext cx="0" cy="1872000"/>
          </a:xfrm>
          <a:prstGeom prst="line">
            <a:avLst/>
          </a:prstGeom>
          <a:ln>
            <a:solidFill>
              <a:schemeClr val="tx1"/>
            </a:solidFill>
            <a:headEnd type="ova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2876550" y="3279277"/>
            <a:ext cx="0" cy="1872000"/>
          </a:xfrm>
          <a:prstGeom prst="line">
            <a:avLst/>
          </a:prstGeom>
          <a:ln>
            <a:solidFill>
              <a:schemeClr val="tx1"/>
            </a:solidFill>
            <a:tailEnd type="ova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5477689" y="3279277"/>
            <a:ext cx="0" cy="1872000"/>
          </a:xfrm>
          <a:prstGeom prst="line">
            <a:avLst/>
          </a:prstGeom>
          <a:ln>
            <a:solidFill>
              <a:schemeClr val="tx1"/>
            </a:solidFill>
            <a:tailEnd type="ova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689099" y="3279277"/>
            <a:ext cx="9612000" cy="0"/>
          </a:xfrm>
          <a:prstGeom prst="line">
            <a:avLst/>
          </a:prstGeom>
          <a:ln cmpd="sng">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2" name="文本框 1"/>
          <p:cNvSpPr txBox="1"/>
          <p:nvPr/>
        </p:nvSpPr>
        <p:spPr>
          <a:xfrm>
            <a:off x="689099" y="1453436"/>
            <a:ext cx="2854201" cy="1568450"/>
          </a:xfrm>
          <a:prstGeom prst="rect">
            <a:avLst/>
          </a:prstGeom>
          <a:noFill/>
        </p:spPr>
        <p:txBody>
          <a:bodyPr wrap="square" rtlCol="0">
            <a:spAutoFit/>
          </a:bodyPr>
          <a:lstStyle/>
          <a:p>
            <a:r>
              <a:rPr lang="zh-CN" altLang="en-US" sz="1600" b="1" dirty="0">
                <a:latin typeface="微软雅黑" panose="020B0503020204020204" pitchFamily="34" charset="-122"/>
                <a:ea typeface="微软雅黑" panose="020B0503020204020204" pitchFamily="34" charset="-122"/>
              </a:rPr>
              <a:t>添加小标题</a:t>
            </a:r>
            <a:r>
              <a:rPr lang="zh-CN" altLang="en-US" sz="1600" dirty="0">
                <a:latin typeface="微软雅黑" panose="020B0503020204020204" pitchFamily="34" charset="-122"/>
                <a:ea typeface="微软雅黑" panose="020B0503020204020204" pitchFamily="34" charset="-122"/>
              </a:rPr>
              <a:t>：湖南汨罗县的龙舟，前装龙头，后置凤尾，凤尾是用包有红纸的竹篾成扇形插于船尾，如矩尾一般，也可称为龙凤船。似乎是龙船与鸟船相融合后留下的痕迹。</a:t>
            </a:r>
            <a:endParaRPr lang="zh-CN" altLang="en-US" sz="1600" dirty="0">
              <a:latin typeface="微软雅黑" panose="020B0503020204020204" pitchFamily="34" charset="-122"/>
              <a:ea typeface="微软雅黑" panose="020B0503020204020204" pitchFamily="34" charset="-122"/>
            </a:endParaRPr>
          </a:p>
        </p:txBody>
      </p:sp>
      <p:sp>
        <p:nvSpPr>
          <p:cNvPr id="50" name="文本框 49"/>
          <p:cNvSpPr txBox="1"/>
          <p:nvPr/>
        </p:nvSpPr>
        <p:spPr>
          <a:xfrm>
            <a:off x="3962734" y="1452732"/>
            <a:ext cx="2854201" cy="1569660"/>
          </a:xfrm>
          <a:prstGeom prst="rect">
            <a:avLst/>
          </a:prstGeom>
          <a:noFill/>
        </p:spPr>
        <p:txBody>
          <a:bodyPr wrap="square" rtlCol="0">
            <a:spAutoFit/>
          </a:bodyPr>
          <a:lstStyle/>
          <a:p>
            <a:r>
              <a:rPr lang="zh-CN" altLang="en-US" sz="1600" b="1" dirty="0">
                <a:latin typeface="微软雅黑" panose="020B0503020204020204" pitchFamily="34" charset="-122"/>
                <a:ea typeface="微软雅黑" panose="020B0503020204020204" pitchFamily="34" charset="-122"/>
              </a:rPr>
              <a:t>添加小标题</a:t>
            </a:r>
            <a:r>
              <a:rPr lang="zh-CN" altLang="en-US" sz="1600" dirty="0">
                <a:latin typeface="微软雅黑" panose="020B0503020204020204" pitchFamily="34" charset="-122"/>
                <a:ea typeface="微软雅黑" panose="020B0503020204020204" pitchFamily="34" charset="-122"/>
              </a:rPr>
              <a:t>：湖南汨罗县的龙舟，前装龙头，后置凤尾，凤尾是用包有红纸的竹篾成扇形插于船尾，如矩尾一般，也可称为龙凤船。似乎是龙船与鸟船相融合后留下的痕迹。</a:t>
            </a:r>
            <a:endParaRPr lang="zh-CN" altLang="en-US" sz="1600" dirty="0">
              <a:latin typeface="微软雅黑" panose="020B0503020204020204" pitchFamily="34" charset="-122"/>
              <a:ea typeface="微软雅黑" panose="020B0503020204020204" pitchFamily="34" charset="-122"/>
            </a:endParaRPr>
          </a:p>
        </p:txBody>
      </p:sp>
      <p:sp>
        <p:nvSpPr>
          <p:cNvPr id="51" name="文本框 50"/>
          <p:cNvSpPr txBox="1"/>
          <p:nvPr/>
        </p:nvSpPr>
        <p:spPr>
          <a:xfrm>
            <a:off x="7390681" y="1452732"/>
            <a:ext cx="2854201" cy="1569660"/>
          </a:xfrm>
          <a:prstGeom prst="rect">
            <a:avLst/>
          </a:prstGeom>
          <a:noFill/>
        </p:spPr>
        <p:txBody>
          <a:bodyPr wrap="square" rtlCol="0">
            <a:spAutoFit/>
          </a:bodyPr>
          <a:lstStyle/>
          <a:p>
            <a:r>
              <a:rPr lang="zh-CN" altLang="en-US" sz="1600" b="1" dirty="0">
                <a:latin typeface="微软雅黑" panose="020B0503020204020204" pitchFamily="34" charset="-122"/>
                <a:ea typeface="微软雅黑" panose="020B0503020204020204" pitchFamily="34" charset="-122"/>
              </a:rPr>
              <a:t>添加小标题</a:t>
            </a:r>
            <a:r>
              <a:rPr lang="zh-CN" altLang="en-US" sz="1600" dirty="0">
                <a:latin typeface="微软雅黑" panose="020B0503020204020204" pitchFamily="34" charset="-122"/>
                <a:ea typeface="微软雅黑" panose="020B0503020204020204" pitchFamily="34" charset="-122"/>
              </a:rPr>
              <a:t>：湖南汨罗县的龙舟，前装龙头，后置凤尾，凤尾是用包有红纸的竹篾成扇形插于船尾，如矩尾一般，也可称为龙凤船。似乎是龙船与鸟船相融合后留下的痕迹。</a:t>
            </a:r>
            <a:endParaRPr lang="zh-CN" altLang="en-US" sz="1600" dirty="0">
              <a:latin typeface="微软雅黑" panose="020B0503020204020204" pitchFamily="34" charset="-122"/>
              <a:ea typeface="微软雅黑" panose="020B0503020204020204" pitchFamily="34" charset="-122"/>
            </a:endParaRPr>
          </a:p>
        </p:txBody>
      </p:sp>
      <p:sp>
        <p:nvSpPr>
          <p:cNvPr id="52" name="文本框 51"/>
          <p:cNvSpPr txBox="1"/>
          <p:nvPr/>
        </p:nvSpPr>
        <p:spPr>
          <a:xfrm>
            <a:off x="654203" y="3537202"/>
            <a:ext cx="2162197" cy="1569660"/>
          </a:xfrm>
          <a:prstGeom prst="rect">
            <a:avLst/>
          </a:prstGeom>
          <a:noFill/>
        </p:spPr>
        <p:txBody>
          <a:bodyPr wrap="square" rtlCol="0">
            <a:spAutoFit/>
          </a:bodyPr>
          <a:lstStyle/>
          <a:p>
            <a:r>
              <a:rPr lang="zh-CN" altLang="en-US" sz="1600" b="1" dirty="0">
                <a:latin typeface="微软雅黑" panose="020B0503020204020204" pitchFamily="34" charset="-122"/>
                <a:ea typeface="微软雅黑" panose="020B0503020204020204" pitchFamily="34" charset="-122"/>
              </a:rPr>
              <a:t>添加小标题</a:t>
            </a:r>
            <a:r>
              <a:rPr lang="zh-CN" altLang="en-US" sz="1600" dirty="0">
                <a:latin typeface="微软雅黑" panose="020B0503020204020204" pitchFamily="34" charset="-122"/>
                <a:ea typeface="微软雅黑" panose="020B0503020204020204" pitchFamily="34" charset="-122"/>
              </a:rPr>
              <a:t>：湖南汨罗县的龙舟，前装龙头后置凤尾凤尾是用包有红纸的竹篾成扇形插于船尾如矩尾一般，也可称为龙凤船。</a:t>
            </a:r>
            <a:endParaRPr lang="zh-CN" altLang="en-US" sz="1600" dirty="0">
              <a:latin typeface="微软雅黑" panose="020B0503020204020204" pitchFamily="34" charset="-122"/>
              <a:ea typeface="微软雅黑" panose="020B0503020204020204" pitchFamily="34" charset="-122"/>
            </a:endParaRPr>
          </a:p>
        </p:txBody>
      </p:sp>
      <p:sp>
        <p:nvSpPr>
          <p:cNvPr id="53" name="文本框 52"/>
          <p:cNvSpPr txBox="1"/>
          <p:nvPr/>
        </p:nvSpPr>
        <p:spPr>
          <a:xfrm>
            <a:off x="3180044" y="3587704"/>
            <a:ext cx="2162197" cy="1569660"/>
          </a:xfrm>
          <a:prstGeom prst="rect">
            <a:avLst/>
          </a:prstGeom>
          <a:noFill/>
        </p:spPr>
        <p:txBody>
          <a:bodyPr wrap="square" rtlCol="0">
            <a:spAutoFit/>
          </a:bodyPr>
          <a:lstStyle/>
          <a:p>
            <a:r>
              <a:rPr lang="zh-CN" altLang="en-US" sz="1600" b="1" dirty="0">
                <a:latin typeface="微软雅黑" panose="020B0503020204020204" pitchFamily="34" charset="-122"/>
                <a:ea typeface="微软雅黑" panose="020B0503020204020204" pitchFamily="34" charset="-122"/>
              </a:rPr>
              <a:t>添加小标题</a:t>
            </a:r>
            <a:r>
              <a:rPr lang="zh-CN" altLang="en-US" sz="1600" dirty="0">
                <a:latin typeface="微软雅黑" panose="020B0503020204020204" pitchFamily="34" charset="-122"/>
                <a:ea typeface="微软雅黑" panose="020B0503020204020204" pitchFamily="34" charset="-122"/>
              </a:rPr>
              <a:t>：湖南汨罗县的龙舟，前装龙头后置凤尾凤尾是用包有红纸的竹篾成扇形插于船尾如矩尾一般，也可称为龙凤船。</a:t>
            </a:r>
            <a:endParaRPr lang="zh-CN" altLang="en-US" sz="1600" dirty="0">
              <a:latin typeface="微软雅黑" panose="020B0503020204020204" pitchFamily="34" charset="-122"/>
              <a:ea typeface="微软雅黑" panose="020B0503020204020204" pitchFamily="34" charset="-122"/>
            </a:endParaRPr>
          </a:p>
        </p:txBody>
      </p:sp>
      <p:sp>
        <p:nvSpPr>
          <p:cNvPr id="54" name="文本框 53"/>
          <p:cNvSpPr txBox="1"/>
          <p:nvPr/>
        </p:nvSpPr>
        <p:spPr>
          <a:xfrm>
            <a:off x="5759626" y="3587704"/>
            <a:ext cx="2162197" cy="1569660"/>
          </a:xfrm>
          <a:prstGeom prst="rect">
            <a:avLst/>
          </a:prstGeom>
          <a:noFill/>
        </p:spPr>
        <p:txBody>
          <a:bodyPr wrap="square" rtlCol="0">
            <a:spAutoFit/>
          </a:bodyPr>
          <a:lstStyle/>
          <a:p>
            <a:r>
              <a:rPr lang="zh-CN" altLang="en-US" sz="1600" b="1" dirty="0">
                <a:latin typeface="微软雅黑" panose="020B0503020204020204" pitchFamily="34" charset="-122"/>
                <a:ea typeface="微软雅黑" panose="020B0503020204020204" pitchFamily="34" charset="-122"/>
              </a:rPr>
              <a:t>添加小标题</a:t>
            </a:r>
            <a:r>
              <a:rPr lang="zh-CN" altLang="en-US" sz="1600" dirty="0">
                <a:latin typeface="微软雅黑" panose="020B0503020204020204" pitchFamily="34" charset="-122"/>
                <a:ea typeface="微软雅黑" panose="020B0503020204020204" pitchFamily="34" charset="-122"/>
              </a:rPr>
              <a:t>：湖南汨罗县的龙舟，前装龙头后置凤尾凤尾是用包有红纸的竹篾成扇形插于船尾如矩尾一般，也可称为龙凤船。</a:t>
            </a:r>
            <a:endParaRPr lang="zh-CN" altLang="en-US" sz="1600" dirty="0">
              <a:latin typeface="微软雅黑" panose="020B0503020204020204" pitchFamily="34" charset="-122"/>
              <a:ea typeface="微软雅黑" panose="020B0503020204020204" pitchFamily="34" charset="-122"/>
            </a:endParaRPr>
          </a:p>
        </p:txBody>
      </p:sp>
      <p:sp>
        <p:nvSpPr>
          <p:cNvPr id="55" name="文本框 54"/>
          <p:cNvSpPr txBox="1"/>
          <p:nvPr/>
        </p:nvSpPr>
        <p:spPr>
          <a:xfrm>
            <a:off x="8268824" y="3593074"/>
            <a:ext cx="2162197" cy="1569660"/>
          </a:xfrm>
          <a:prstGeom prst="rect">
            <a:avLst/>
          </a:prstGeom>
          <a:noFill/>
        </p:spPr>
        <p:txBody>
          <a:bodyPr wrap="square" rtlCol="0">
            <a:spAutoFit/>
          </a:bodyPr>
          <a:lstStyle/>
          <a:p>
            <a:r>
              <a:rPr lang="zh-CN" altLang="en-US" sz="1600" b="1" dirty="0">
                <a:latin typeface="微软雅黑" panose="020B0503020204020204" pitchFamily="34" charset="-122"/>
                <a:ea typeface="微软雅黑" panose="020B0503020204020204" pitchFamily="34" charset="-122"/>
              </a:rPr>
              <a:t>添加小标题</a:t>
            </a:r>
            <a:r>
              <a:rPr lang="zh-CN" altLang="en-US" sz="1600" dirty="0">
                <a:latin typeface="微软雅黑" panose="020B0503020204020204" pitchFamily="34" charset="-122"/>
                <a:ea typeface="微软雅黑" panose="020B0503020204020204" pitchFamily="34" charset="-122"/>
              </a:rPr>
              <a:t>：湖南汨罗县的龙舟，前装龙头后置凤尾凤尾是用包有红纸的竹篾成扇形插于船尾如矩尾一般，也可称为龙凤船。</a:t>
            </a:r>
            <a:endParaRPr lang="zh-CN" altLang="en-US" sz="1600" dirty="0">
              <a:latin typeface="微软雅黑" panose="020B0503020204020204" pitchFamily="34" charset="-122"/>
              <a:ea typeface="微软雅黑" panose="020B0503020204020204" pitchFamily="34" charset="-122"/>
            </a:endParaRPr>
          </a:p>
        </p:txBody>
      </p:sp>
      <p:cxnSp>
        <p:nvCxnSpPr>
          <p:cNvPr id="45" name="直接连接符 44"/>
          <p:cNvCxnSpPr/>
          <p:nvPr/>
        </p:nvCxnSpPr>
        <p:spPr>
          <a:xfrm>
            <a:off x="3721493" y="1407277"/>
            <a:ext cx="0" cy="1872000"/>
          </a:xfrm>
          <a:prstGeom prst="line">
            <a:avLst/>
          </a:prstGeom>
          <a:ln>
            <a:solidFill>
              <a:schemeClr val="tx1"/>
            </a:solidFill>
            <a:headEnd type="oval"/>
          </a:ln>
        </p:spPr>
        <p:style>
          <a:lnRef idx="1">
            <a:schemeClr val="accent1"/>
          </a:lnRef>
          <a:fillRef idx="0">
            <a:schemeClr val="accent1"/>
          </a:fillRef>
          <a:effectRef idx="0">
            <a:schemeClr val="accent1"/>
          </a:effectRef>
          <a:fontRef idx="minor">
            <a:schemeClr val="tx1"/>
          </a:fontRef>
        </p:style>
      </p:cxnSp>
      <p:grpSp>
        <p:nvGrpSpPr>
          <p:cNvPr id="7" name="组合 6"/>
          <p:cNvGrpSpPr/>
          <p:nvPr/>
        </p:nvGrpSpPr>
        <p:grpSpPr>
          <a:xfrm>
            <a:off x="3174408" y="2735101"/>
            <a:ext cx="547086" cy="558994"/>
            <a:chOff x="3174408" y="2735101"/>
            <a:chExt cx="547086" cy="558994"/>
          </a:xfrm>
        </p:grpSpPr>
        <p:sp>
          <p:nvSpPr>
            <p:cNvPr id="5" name="直角三角形 4"/>
            <p:cNvSpPr/>
            <p:nvPr/>
          </p:nvSpPr>
          <p:spPr>
            <a:xfrm rot="16200000">
              <a:off x="3177956" y="2731553"/>
              <a:ext cx="539989" cy="547086"/>
            </a:xfrm>
            <a:prstGeom prst="rtTriangle">
              <a:avLst/>
            </a:prstGeom>
            <a:solidFill>
              <a:srgbClr val="0158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3399878" y="2924763"/>
              <a:ext cx="280641" cy="369332"/>
            </a:xfrm>
            <a:prstGeom prst="rect">
              <a:avLst/>
            </a:prstGeom>
            <a:noFill/>
          </p:spPr>
          <p:txBody>
            <a:bodyPr wrap="square" rtlCol="0">
              <a:spAutoFit/>
            </a:bodyPr>
            <a:lstStyle/>
            <a:p>
              <a:r>
                <a:rPr lang="en-US" altLang="zh-CN" dirty="0">
                  <a:solidFill>
                    <a:srgbClr val="EFE9CF"/>
                  </a:solidFill>
                </a:rPr>
                <a:t>1</a:t>
              </a:r>
              <a:endParaRPr lang="zh-CN" altLang="en-US" dirty="0">
                <a:solidFill>
                  <a:srgbClr val="EFE9CF"/>
                </a:solidFill>
              </a:endParaRPr>
            </a:p>
          </p:txBody>
        </p:sp>
      </p:grpSp>
      <p:grpSp>
        <p:nvGrpSpPr>
          <p:cNvPr id="8" name="组合 7"/>
          <p:cNvGrpSpPr/>
          <p:nvPr/>
        </p:nvGrpSpPr>
        <p:grpSpPr>
          <a:xfrm>
            <a:off x="3728591" y="2727791"/>
            <a:ext cx="539989" cy="566304"/>
            <a:chOff x="3728591" y="2727791"/>
            <a:chExt cx="539989" cy="566304"/>
          </a:xfrm>
        </p:grpSpPr>
        <p:sp>
          <p:nvSpPr>
            <p:cNvPr id="60" name="直角三角形 59"/>
            <p:cNvSpPr/>
            <p:nvPr/>
          </p:nvSpPr>
          <p:spPr>
            <a:xfrm>
              <a:off x="3728591" y="2727791"/>
              <a:ext cx="539989" cy="547086"/>
            </a:xfrm>
            <a:prstGeom prst="rtTriangle">
              <a:avLst/>
            </a:prstGeom>
            <a:solidFill>
              <a:srgbClr val="0158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文本框 62"/>
            <p:cNvSpPr txBox="1"/>
            <p:nvPr/>
          </p:nvSpPr>
          <p:spPr>
            <a:xfrm>
              <a:off x="3743034" y="2924763"/>
              <a:ext cx="280641" cy="369332"/>
            </a:xfrm>
            <a:prstGeom prst="rect">
              <a:avLst/>
            </a:prstGeom>
            <a:noFill/>
          </p:spPr>
          <p:txBody>
            <a:bodyPr wrap="square" rtlCol="0">
              <a:spAutoFit/>
            </a:bodyPr>
            <a:lstStyle/>
            <a:p>
              <a:r>
                <a:rPr lang="en-US" altLang="zh-CN" dirty="0">
                  <a:solidFill>
                    <a:srgbClr val="EFE9CF"/>
                  </a:solidFill>
                </a:rPr>
                <a:t>3</a:t>
              </a:r>
              <a:endParaRPr lang="zh-CN" altLang="en-US" dirty="0">
                <a:solidFill>
                  <a:srgbClr val="EFE9CF"/>
                </a:solidFill>
              </a:endParaRPr>
            </a:p>
          </p:txBody>
        </p:sp>
      </p:grpSp>
      <p:grpSp>
        <p:nvGrpSpPr>
          <p:cNvPr id="15" name="组合 14"/>
          <p:cNvGrpSpPr/>
          <p:nvPr/>
        </p:nvGrpSpPr>
        <p:grpSpPr>
          <a:xfrm>
            <a:off x="2336561" y="3257527"/>
            <a:ext cx="539989" cy="573236"/>
            <a:chOff x="2336561" y="3257527"/>
            <a:chExt cx="539989" cy="573236"/>
          </a:xfrm>
        </p:grpSpPr>
        <p:sp>
          <p:nvSpPr>
            <p:cNvPr id="56" name="直角三角形 55"/>
            <p:cNvSpPr/>
            <p:nvPr/>
          </p:nvSpPr>
          <p:spPr>
            <a:xfrm rot="10800000">
              <a:off x="2336561" y="3283677"/>
              <a:ext cx="539989" cy="547086"/>
            </a:xfrm>
            <a:prstGeom prst="rtTriangle">
              <a:avLst/>
            </a:prstGeom>
            <a:solidFill>
              <a:srgbClr val="0158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文本框 63"/>
            <p:cNvSpPr txBox="1"/>
            <p:nvPr/>
          </p:nvSpPr>
          <p:spPr>
            <a:xfrm>
              <a:off x="2572140" y="3257527"/>
              <a:ext cx="280641" cy="369332"/>
            </a:xfrm>
            <a:prstGeom prst="rect">
              <a:avLst/>
            </a:prstGeom>
            <a:noFill/>
          </p:spPr>
          <p:txBody>
            <a:bodyPr wrap="square" rtlCol="0">
              <a:spAutoFit/>
            </a:bodyPr>
            <a:lstStyle/>
            <a:p>
              <a:r>
                <a:rPr lang="en-US" altLang="zh-CN" dirty="0">
                  <a:solidFill>
                    <a:srgbClr val="EFE9CF"/>
                  </a:solidFill>
                </a:rPr>
                <a:t>2</a:t>
              </a:r>
              <a:endParaRPr lang="zh-CN" altLang="en-US" dirty="0">
                <a:solidFill>
                  <a:srgbClr val="EFE9CF"/>
                </a:solidFill>
              </a:endParaRPr>
            </a:p>
          </p:txBody>
        </p:sp>
      </p:grpSp>
      <p:grpSp>
        <p:nvGrpSpPr>
          <p:cNvPr id="16" name="组合 15"/>
          <p:cNvGrpSpPr/>
          <p:nvPr/>
        </p:nvGrpSpPr>
        <p:grpSpPr>
          <a:xfrm>
            <a:off x="4937699" y="3257527"/>
            <a:ext cx="539989" cy="573237"/>
            <a:chOff x="4937699" y="3257527"/>
            <a:chExt cx="539989" cy="573237"/>
          </a:xfrm>
        </p:grpSpPr>
        <p:sp>
          <p:nvSpPr>
            <p:cNvPr id="57" name="直角三角形 56"/>
            <p:cNvSpPr/>
            <p:nvPr/>
          </p:nvSpPr>
          <p:spPr>
            <a:xfrm rot="10800000">
              <a:off x="4937699" y="3283678"/>
              <a:ext cx="539989" cy="547086"/>
            </a:xfrm>
            <a:prstGeom prst="rtTriangle">
              <a:avLst/>
            </a:prstGeom>
            <a:solidFill>
              <a:srgbClr val="0158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文本框 64"/>
            <p:cNvSpPr txBox="1"/>
            <p:nvPr/>
          </p:nvSpPr>
          <p:spPr>
            <a:xfrm>
              <a:off x="5171619" y="3257527"/>
              <a:ext cx="280641" cy="369332"/>
            </a:xfrm>
            <a:prstGeom prst="rect">
              <a:avLst/>
            </a:prstGeom>
            <a:noFill/>
          </p:spPr>
          <p:txBody>
            <a:bodyPr wrap="square" rtlCol="0">
              <a:spAutoFit/>
            </a:bodyPr>
            <a:lstStyle/>
            <a:p>
              <a:r>
                <a:rPr lang="en-US" altLang="zh-CN" dirty="0">
                  <a:solidFill>
                    <a:srgbClr val="EFE9CF"/>
                  </a:solidFill>
                </a:rPr>
                <a:t>4</a:t>
              </a:r>
              <a:endParaRPr lang="zh-CN" altLang="en-US" dirty="0">
                <a:solidFill>
                  <a:srgbClr val="EFE9CF"/>
                </a:solidFill>
              </a:endParaRPr>
            </a:p>
          </p:txBody>
        </p:sp>
      </p:grpSp>
      <p:grpSp>
        <p:nvGrpSpPr>
          <p:cNvPr id="10" name="组合 9"/>
          <p:cNvGrpSpPr/>
          <p:nvPr/>
        </p:nvGrpSpPr>
        <p:grpSpPr>
          <a:xfrm>
            <a:off x="7069073" y="2736935"/>
            <a:ext cx="551804" cy="547086"/>
            <a:chOff x="7078217" y="2727791"/>
            <a:chExt cx="551804" cy="547086"/>
          </a:xfrm>
        </p:grpSpPr>
        <p:sp>
          <p:nvSpPr>
            <p:cNvPr id="62" name="直角三角形 61"/>
            <p:cNvSpPr/>
            <p:nvPr/>
          </p:nvSpPr>
          <p:spPr>
            <a:xfrm>
              <a:off x="7090032" y="2727791"/>
              <a:ext cx="539989" cy="547086"/>
            </a:xfrm>
            <a:prstGeom prst="rtTriangle">
              <a:avLst/>
            </a:prstGeom>
            <a:solidFill>
              <a:srgbClr val="0158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文本框 65"/>
            <p:cNvSpPr txBox="1"/>
            <p:nvPr/>
          </p:nvSpPr>
          <p:spPr>
            <a:xfrm>
              <a:off x="7078217" y="2895128"/>
              <a:ext cx="280641" cy="369332"/>
            </a:xfrm>
            <a:prstGeom prst="rect">
              <a:avLst/>
            </a:prstGeom>
            <a:noFill/>
          </p:spPr>
          <p:txBody>
            <a:bodyPr wrap="square" rtlCol="0">
              <a:spAutoFit/>
            </a:bodyPr>
            <a:lstStyle/>
            <a:p>
              <a:r>
                <a:rPr lang="en-US" altLang="zh-CN" dirty="0">
                  <a:solidFill>
                    <a:srgbClr val="EFE9CF"/>
                  </a:solidFill>
                </a:rPr>
                <a:t>5</a:t>
              </a:r>
              <a:endParaRPr lang="zh-CN" altLang="en-US" dirty="0">
                <a:solidFill>
                  <a:srgbClr val="EFE9CF"/>
                </a:solidFill>
              </a:endParaRPr>
            </a:p>
          </p:txBody>
        </p:sp>
      </p:grpSp>
      <p:grpSp>
        <p:nvGrpSpPr>
          <p:cNvPr id="18" name="组合 17"/>
          <p:cNvGrpSpPr/>
          <p:nvPr/>
        </p:nvGrpSpPr>
        <p:grpSpPr>
          <a:xfrm>
            <a:off x="7498210" y="3264460"/>
            <a:ext cx="539989" cy="566303"/>
            <a:chOff x="7489584" y="3264460"/>
            <a:chExt cx="539989" cy="566303"/>
          </a:xfrm>
        </p:grpSpPr>
        <p:sp>
          <p:nvSpPr>
            <p:cNvPr id="58" name="直角三角形 57"/>
            <p:cNvSpPr/>
            <p:nvPr/>
          </p:nvSpPr>
          <p:spPr>
            <a:xfrm rot="10800000">
              <a:off x="7489584" y="3283677"/>
              <a:ext cx="539989" cy="547086"/>
            </a:xfrm>
            <a:prstGeom prst="rtTriangle">
              <a:avLst/>
            </a:prstGeom>
            <a:solidFill>
              <a:srgbClr val="0158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文本框 66"/>
            <p:cNvSpPr txBox="1"/>
            <p:nvPr/>
          </p:nvSpPr>
          <p:spPr>
            <a:xfrm>
              <a:off x="7715754" y="3264460"/>
              <a:ext cx="280641" cy="369332"/>
            </a:xfrm>
            <a:prstGeom prst="rect">
              <a:avLst/>
            </a:prstGeom>
            <a:noFill/>
          </p:spPr>
          <p:txBody>
            <a:bodyPr wrap="square" rtlCol="0">
              <a:spAutoFit/>
            </a:bodyPr>
            <a:lstStyle/>
            <a:p>
              <a:r>
                <a:rPr lang="en-US" altLang="zh-CN" dirty="0">
                  <a:solidFill>
                    <a:srgbClr val="EFE9CF"/>
                  </a:solidFill>
                </a:rPr>
                <a:t>6</a:t>
              </a:r>
              <a:endParaRPr lang="zh-CN" altLang="en-US" dirty="0">
                <a:solidFill>
                  <a:srgbClr val="EFE9CF"/>
                </a:solidFill>
              </a:endParaRPr>
            </a:p>
          </p:txBody>
        </p:sp>
      </p:grpSp>
      <p:grpSp>
        <p:nvGrpSpPr>
          <p:cNvPr id="19" name="组合 18"/>
          <p:cNvGrpSpPr/>
          <p:nvPr/>
        </p:nvGrpSpPr>
        <p:grpSpPr>
          <a:xfrm>
            <a:off x="8010435" y="3277476"/>
            <a:ext cx="563461" cy="544661"/>
            <a:chOff x="8019061" y="3286102"/>
            <a:chExt cx="563461" cy="544661"/>
          </a:xfrm>
        </p:grpSpPr>
        <p:sp>
          <p:nvSpPr>
            <p:cNvPr id="59" name="直角三角形 58"/>
            <p:cNvSpPr/>
            <p:nvPr/>
          </p:nvSpPr>
          <p:spPr>
            <a:xfrm rot="5400000">
              <a:off x="8038984" y="3287226"/>
              <a:ext cx="539989" cy="547086"/>
            </a:xfrm>
            <a:prstGeom prst="rtTriangle">
              <a:avLst/>
            </a:prstGeom>
            <a:solidFill>
              <a:srgbClr val="0158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文本框 67"/>
            <p:cNvSpPr txBox="1"/>
            <p:nvPr/>
          </p:nvSpPr>
          <p:spPr>
            <a:xfrm>
              <a:off x="8019061" y="3286102"/>
              <a:ext cx="280641" cy="369332"/>
            </a:xfrm>
            <a:prstGeom prst="rect">
              <a:avLst/>
            </a:prstGeom>
            <a:noFill/>
          </p:spPr>
          <p:txBody>
            <a:bodyPr wrap="square" rtlCol="0">
              <a:spAutoFit/>
            </a:bodyPr>
            <a:lstStyle/>
            <a:p>
              <a:r>
                <a:rPr lang="en-US" altLang="zh-CN" dirty="0">
                  <a:solidFill>
                    <a:srgbClr val="EFE9CF"/>
                  </a:solidFill>
                </a:rPr>
                <a:t>7</a:t>
              </a:r>
              <a:endParaRPr lang="zh-CN" altLang="en-US" dirty="0">
                <a:solidFill>
                  <a:srgbClr val="EFE9CF"/>
                </a:solidFill>
              </a:endParaRPr>
            </a:p>
          </p:txBody>
        </p:sp>
      </p:grpSp>
      <p:cxnSp>
        <p:nvCxnSpPr>
          <p:cNvPr id="49" name="直接连接符 48"/>
          <p:cNvCxnSpPr/>
          <p:nvPr/>
        </p:nvCxnSpPr>
        <p:spPr>
          <a:xfrm>
            <a:off x="8029575" y="3279277"/>
            <a:ext cx="0" cy="1872000"/>
          </a:xfrm>
          <a:prstGeom prst="line">
            <a:avLst/>
          </a:prstGeom>
          <a:ln>
            <a:solidFill>
              <a:schemeClr val="tx1"/>
            </a:solidFill>
            <a:tailEnd type="ova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childTnLst>
                          </p:cTn>
                        </p:par>
                        <p:par>
                          <p:cTn id="12" fill="hold">
                            <p:stCondLst>
                              <p:cond delay="1000"/>
                            </p:stCondLst>
                            <p:childTnLst>
                              <p:par>
                                <p:cTn id="13" presetID="2" presetClass="entr" presetSubtype="2" fill="hold" nodeType="after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500" fill="hold"/>
                                        <p:tgtEl>
                                          <p:spTgt spid="23"/>
                                        </p:tgtEl>
                                        <p:attrNameLst>
                                          <p:attrName>ppt_x</p:attrName>
                                        </p:attrNameLst>
                                      </p:cBhvr>
                                      <p:tavLst>
                                        <p:tav tm="0">
                                          <p:val>
                                            <p:strVal val="1+#ppt_w/2"/>
                                          </p:val>
                                        </p:tav>
                                        <p:tav tm="100000">
                                          <p:val>
                                            <p:strVal val="#ppt_x"/>
                                          </p:val>
                                        </p:tav>
                                      </p:tavLst>
                                    </p:anim>
                                    <p:anim calcmode="lin" valueType="num">
                                      <p:cBhvr additive="base">
                                        <p:cTn id="16" dur="500" fill="hold"/>
                                        <p:tgtEl>
                                          <p:spTgt spid="23"/>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2" fill="hold" nodeType="afterEffect">
                                  <p:stCondLst>
                                    <p:cond delay="0"/>
                                  </p:stCondLst>
                                  <p:childTnLst>
                                    <p:set>
                                      <p:cBhvr>
                                        <p:cTn id="19" dur="1" fill="hold">
                                          <p:stCondLst>
                                            <p:cond delay="0"/>
                                          </p:stCondLst>
                                        </p:cTn>
                                        <p:tgtEl>
                                          <p:spTgt spid="24"/>
                                        </p:tgtEl>
                                        <p:attrNameLst>
                                          <p:attrName>style.visibility</p:attrName>
                                        </p:attrNameLst>
                                      </p:cBhvr>
                                      <p:to>
                                        <p:strVal val="visible"/>
                                      </p:to>
                                    </p:set>
                                    <p:anim calcmode="lin" valueType="num">
                                      <p:cBhvr additive="base">
                                        <p:cTn id="20" dur="500" fill="hold"/>
                                        <p:tgtEl>
                                          <p:spTgt spid="24"/>
                                        </p:tgtEl>
                                        <p:attrNameLst>
                                          <p:attrName>ppt_x</p:attrName>
                                        </p:attrNameLst>
                                      </p:cBhvr>
                                      <p:tavLst>
                                        <p:tav tm="0">
                                          <p:val>
                                            <p:strVal val="1+#ppt_w/2"/>
                                          </p:val>
                                        </p:tav>
                                        <p:tav tm="100000">
                                          <p:val>
                                            <p:strVal val="#ppt_x"/>
                                          </p:val>
                                        </p:tav>
                                      </p:tavLst>
                                    </p:anim>
                                    <p:anim calcmode="lin" valueType="num">
                                      <p:cBhvr additive="base">
                                        <p:cTn id="21" dur="500" fill="hold"/>
                                        <p:tgtEl>
                                          <p:spTgt spid="24"/>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additive="base">
                                        <p:cTn id="25" dur="500" fill="hold"/>
                                        <p:tgtEl>
                                          <p:spTgt spid="28"/>
                                        </p:tgtEl>
                                        <p:attrNameLst>
                                          <p:attrName>ppt_x</p:attrName>
                                        </p:attrNameLst>
                                      </p:cBhvr>
                                      <p:tavLst>
                                        <p:tav tm="0">
                                          <p:val>
                                            <p:strVal val="1+#ppt_w/2"/>
                                          </p:val>
                                        </p:tav>
                                        <p:tav tm="100000">
                                          <p:val>
                                            <p:strVal val="#ppt_x"/>
                                          </p:val>
                                        </p:tav>
                                      </p:tavLst>
                                    </p:anim>
                                    <p:anim calcmode="lin" valueType="num">
                                      <p:cBhvr additive="base">
                                        <p:cTn id="26" dur="500" fill="hold"/>
                                        <p:tgtEl>
                                          <p:spTgt spid="28"/>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 presetClass="entr" presetSubtype="2" fill="hold" nodeType="afterEffect">
                                  <p:stCondLst>
                                    <p:cond delay="0"/>
                                  </p:stCondLst>
                                  <p:childTnLst>
                                    <p:set>
                                      <p:cBhvr>
                                        <p:cTn id="29" dur="1" fill="hold">
                                          <p:stCondLst>
                                            <p:cond delay="0"/>
                                          </p:stCondLst>
                                        </p:cTn>
                                        <p:tgtEl>
                                          <p:spTgt spid="32"/>
                                        </p:tgtEl>
                                        <p:attrNameLst>
                                          <p:attrName>style.visibility</p:attrName>
                                        </p:attrNameLst>
                                      </p:cBhvr>
                                      <p:to>
                                        <p:strVal val="visible"/>
                                      </p:to>
                                    </p:set>
                                    <p:anim calcmode="lin" valueType="num">
                                      <p:cBhvr additive="base">
                                        <p:cTn id="30" dur="500" fill="hold"/>
                                        <p:tgtEl>
                                          <p:spTgt spid="32"/>
                                        </p:tgtEl>
                                        <p:attrNameLst>
                                          <p:attrName>ppt_x</p:attrName>
                                        </p:attrNameLst>
                                      </p:cBhvr>
                                      <p:tavLst>
                                        <p:tav tm="0">
                                          <p:val>
                                            <p:strVal val="1+#ppt_w/2"/>
                                          </p:val>
                                        </p:tav>
                                        <p:tav tm="100000">
                                          <p:val>
                                            <p:strVal val="#ppt_x"/>
                                          </p:val>
                                        </p:tav>
                                      </p:tavLst>
                                    </p:anim>
                                    <p:anim calcmode="lin" valueType="num">
                                      <p:cBhvr additive="base">
                                        <p:cTn id="31" dur="500" fill="hold"/>
                                        <p:tgtEl>
                                          <p:spTgt spid="32"/>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2" presetClass="entr" presetSubtype="2" fill="hold" nodeType="afterEffect">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cBhvr additive="base">
                                        <p:cTn id="35" dur="500" fill="hold"/>
                                        <p:tgtEl>
                                          <p:spTgt spid="36"/>
                                        </p:tgtEl>
                                        <p:attrNameLst>
                                          <p:attrName>ppt_x</p:attrName>
                                        </p:attrNameLst>
                                      </p:cBhvr>
                                      <p:tavLst>
                                        <p:tav tm="0">
                                          <p:val>
                                            <p:strVal val="1+#ppt_w/2"/>
                                          </p:val>
                                        </p:tav>
                                        <p:tav tm="100000">
                                          <p:val>
                                            <p:strVal val="#ppt_x"/>
                                          </p:val>
                                        </p:tav>
                                      </p:tavLst>
                                    </p:anim>
                                    <p:anim calcmode="lin" valueType="num">
                                      <p:cBhvr additive="base">
                                        <p:cTn id="36" dur="500" fill="hold"/>
                                        <p:tgtEl>
                                          <p:spTgt spid="36"/>
                                        </p:tgtEl>
                                        <p:attrNameLst>
                                          <p:attrName>ppt_y</p:attrName>
                                        </p:attrNameLst>
                                      </p:cBhvr>
                                      <p:tavLst>
                                        <p:tav tm="0">
                                          <p:val>
                                            <p:strVal val="#ppt_y"/>
                                          </p:val>
                                        </p:tav>
                                        <p:tav tm="100000">
                                          <p:val>
                                            <p:strVal val="#ppt_y"/>
                                          </p:val>
                                        </p:tav>
                                      </p:tavLst>
                                    </p:anim>
                                  </p:childTnLst>
                                </p:cTn>
                              </p:par>
                            </p:childTnLst>
                          </p:cTn>
                        </p:par>
                        <p:par>
                          <p:cTn id="37" fill="hold">
                            <p:stCondLst>
                              <p:cond delay="3500"/>
                            </p:stCondLst>
                            <p:childTnLst>
                              <p:par>
                                <p:cTn id="38" presetID="2" presetClass="entr" presetSubtype="2" fill="hold" nodeType="afterEffect">
                                  <p:stCondLst>
                                    <p:cond delay="0"/>
                                  </p:stCondLst>
                                  <p:childTnLst>
                                    <p:set>
                                      <p:cBhvr>
                                        <p:cTn id="39" dur="1" fill="hold">
                                          <p:stCondLst>
                                            <p:cond delay="0"/>
                                          </p:stCondLst>
                                        </p:cTn>
                                        <p:tgtEl>
                                          <p:spTgt spid="40"/>
                                        </p:tgtEl>
                                        <p:attrNameLst>
                                          <p:attrName>style.visibility</p:attrName>
                                        </p:attrNameLst>
                                      </p:cBhvr>
                                      <p:to>
                                        <p:strVal val="visible"/>
                                      </p:to>
                                    </p:set>
                                    <p:anim calcmode="lin" valueType="num">
                                      <p:cBhvr additive="base">
                                        <p:cTn id="40" dur="500" fill="hold"/>
                                        <p:tgtEl>
                                          <p:spTgt spid="40"/>
                                        </p:tgtEl>
                                        <p:attrNameLst>
                                          <p:attrName>ppt_x</p:attrName>
                                        </p:attrNameLst>
                                      </p:cBhvr>
                                      <p:tavLst>
                                        <p:tav tm="0">
                                          <p:val>
                                            <p:strVal val="1+#ppt_w/2"/>
                                          </p:val>
                                        </p:tav>
                                        <p:tav tm="100000">
                                          <p:val>
                                            <p:strVal val="#ppt_x"/>
                                          </p:val>
                                        </p:tav>
                                      </p:tavLst>
                                    </p:anim>
                                    <p:anim calcmode="lin" valueType="num">
                                      <p:cBhvr additive="base">
                                        <p:cTn id="41" dur="500" fill="hold"/>
                                        <p:tgtEl>
                                          <p:spTgt spid="40"/>
                                        </p:tgtEl>
                                        <p:attrNameLst>
                                          <p:attrName>ppt_y</p:attrName>
                                        </p:attrNameLst>
                                      </p:cBhvr>
                                      <p:tavLst>
                                        <p:tav tm="0">
                                          <p:val>
                                            <p:strVal val="#ppt_y"/>
                                          </p:val>
                                        </p:tav>
                                        <p:tav tm="100000">
                                          <p:val>
                                            <p:strVal val="#ppt_y"/>
                                          </p:val>
                                        </p:tav>
                                      </p:tavLst>
                                    </p:anim>
                                  </p:childTnLst>
                                </p:cTn>
                              </p:par>
                            </p:childTnLst>
                          </p:cTn>
                        </p:par>
                        <p:par>
                          <p:cTn id="42" fill="hold">
                            <p:stCondLst>
                              <p:cond delay="4000"/>
                            </p:stCondLst>
                            <p:childTnLst>
                              <p:par>
                                <p:cTn id="43" presetID="14" presetClass="entr" presetSubtype="10" fill="hold" nodeType="after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randombar(horizontal)">
                                      <p:cBhvr>
                                        <p:cTn id="45" dur="1000"/>
                                        <p:tgtEl>
                                          <p:spTgt spid="28"/>
                                        </p:tgtEl>
                                      </p:cBhvr>
                                    </p:animEffect>
                                  </p:childTnLst>
                                </p:cTn>
                              </p:par>
                            </p:childTnLst>
                          </p:cTn>
                        </p:par>
                        <p:par>
                          <p:cTn id="46" fill="hold">
                            <p:stCondLst>
                              <p:cond delay="5000"/>
                            </p:stCondLst>
                            <p:childTnLst>
                              <p:par>
                                <p:cTn id="47" presetID="22" presetClass="entr" presetSubtype="8" fill="hold" nodeType="afterEffect">
                                  <p:stCondLst>
                                    <p:cond delay="0"/>
                                  </p:stCondLst>
                                  <p:childTnLst>
                                    <p:set>
                                      <p:cBhvr>
                                        <p:cTn id="48" dur="1" fill="hold">
                                          <p:stCondLst>
                                            <p:cond delay="0"/>
                                          </p:stCondLst>
                                        </p:cTn>
                                        <p:tgtEl>
                                          <p:spTgt spid="44"/>
                                        </p:tgtEl>
                                        <p:attrNameLst>
                                          <p:attrName>style.visibility</p:attrName>
                                        </p:attrNameLst>
                                      </p:cBhvr>
                                      <p:to>
                                        <p:strVal val="visible"/>
                                      </p:to>
                                    </p:set>
                                    <p:animEffect transition="in" filter="wipe(left)">
                                      <p:cBhvr>
                                        <p:cTn id="49" dur="500"/>
                                        <p:tgtEl>
                                          <p:spTgt spid="44"/>
                                        </p:tgtEl>
                                      </p:cBhvr>
                                    </p:animEffect>
                                  </p:childTnLst>
                                </p:cTn>
                              </p:par>
                            </p:childTnLst>
                          </p:cTn>
                        </p:par>
                        <p:par>
                          <p:cTn id="50" fill="hold">
                            <p:stCondLst>
                              <p:cond delay="5500"/>
                            </p:stCondLst>
                            <p:childTnLst>
                              <p:par>
                                <p:cTn id="51" presetID="22" presetClass="entr" presetSubtype="1" fill="hold" nodeType="afterEffect">
                                  <p:stCondLst>
                                    <p:cond delay="0"/>
                                  </p:stCondLst>
                                  <p:childTnLst>
                                    <p:set>
                                      <p:cBhvr>
                                        <p:cTn id="52" dur="1" fill="hold">
                                          <p:stCondLst>
                                            <p:cond delay="0"/>
                                          </p:stCondLst>
                                        </p:cTn>
                                        <p:tgtEl>
                                          <p:spTgt spid="45"/>
                                        </p:tgtEl>
                                        <p:attrNameLst>
                                          <p:attrName>style.visibility</p:attrName>
                                        </p:attrNameLst>
                                      </p:cBhvr>
                                      <p:to>
                                        <p:strVal val="visible"/>
                                      </p:to>
                                    </p:set>
                                    <p:animEffect transition="in" filter="wipe(up)">
                                      <p:cBhvr>
                                        <p:cTn id="53" dur="1000"/>
                                        <p:tgtEl>
                                          <p:spTgt spid="45"/>
                                        </p:tgtEl>
                                      </p:cBhvr>
                                    </p:animEffect>
                                  </p:childTnLst>
                                </p:cTn>
                              </p:par>
                            </p:childTnLst>
                          </p:cTn>
                        </p:par>
                        <p:par>
                          <p:cTn id="54" fill="hold">
                            <p:stCondLst>
                              <p:cond delay="6500"/>
                            </p:stCondLst>
                            <p:childTnLst>
                              <p:par>
                                <p:cTn id="55" presetID="22" presetClass="entr" presetSubtype="1" fill="hold" nodeType="afterEffect">
                                  <p:stCondLst>
                                    <p:cond delay="0"/>
                                  </p:stCondLst>
                                  <p:childTnLst>
                                    <p:set>
                                      <p:cBhvr>
                                        <p:cTn id="56" dur="1" fill="hold">
                                          <p:stCondLst>
                                            <p:cond delay="0"/>
                                          </p:stCondLst>
                                        </p:cTn>
                                        <p:tgtEl>
                                          <p:spTgt spid="46"/>
                                        </p:tgtEl>
                                        <p:attrNameLst>
                                          <p:attrName>style.visibility</p:attrName>
                                        </p:attrNameLst>
                                      </p:cBhvr>
                                      <p:to>
                                        <p:strVal val="visible"/>
                                      </p:to>
                                    </p:set>
                                    <p:animEffect transition="in" filter="wipe(up)">
                                      <p:cBhvr>
                                        <p:cTn id="57" dur="1000"/>
                                        <p:tgtEl>
                                          <p:spTgt spid="46"/>
                                        </p:tgtEl>
                                      </p:cBhvr>
                                    </p:animEffect>
                                  </p:childTnLst>
                                </p:cTn>
                              </p:par>
                            </p:childTnLst>
                          </p:cTn>
                        </p:par>
                        <p:par>
                          <p:cTn id="58" fill="hold">
                            <p:stCondLst>
                              <p:cond delay="7500"/>
                            </p:stCondLst>
                            <p:childTnLst>
                              <p:par>
                                <p:cTn id="59" presetID="22" presetClass="entr" presetSubtype="1" fill="hold" nodeType="afterEffect">
                                  <p:stCondLst>
                                    <p:cond delay="0"/>
                                  </p:stCondLst>
                                  <p:childTnLst>
                                    <p:set>
                                      <p:cBhvr>
                                        <p:cTn id="60" dur="1" fill="hold">
                                          <p:stCondLst>
                                            <p:cond delay="0"/>
                                          </p:stCondLst>
                                        </p:cTn>
                                        <p:tgtEl>
                                          <p:spTgt spid="47"/>
                                        </p:tgtEl>
                                        <p:attrNameLst>
                                          <p:attrName>style.visibility</p:attrName>
                                        </p:attrNameLst>
                                      </p:cBhvr>
                                      <p:to>
                                        <p:strVal val="visible"/>
                                      </p:to>
                                    </p:set>
                                    <p:animEffect transition="in" filter="wipe(up)">
                                      <p:cBhvr>
                                        <p:cTn id="61" dur="1000"/>
                                        <p:tgtEl>
                                          <p:spTgt spid="47"/>
                                        </p:tgtEl>
                                      </p:cBhvr>
                                    </p:animEffect>
                                  </p:childTnLst>
                                </p:cTn>
                              </p:par>
                            </p:childTnLst>
                          </p:cTn>
                        </p:par>
                        <p:par>
                          <p:cTn id="62" fill="hold">
                            <p:stCondLst>
                              <p:cond delay="8500"/>
                            </p:stCondLst>
                            <p:childTnLst>
                              <p:par>
                                <p:cTn id="63" presetID="22" presetClass="entr" presetSubtype="1" fill="hold" nodeType="afterEffect">
                                  <p:stCondLst>
                                    <p:cond delay="0"/>
                                  </p:stCondLst>
                                  <p:childTnLst>
                                    <p:set>
                                      <p:cBhvr>
                                        <p:cTn id="64" dur="1" fill="hold">
                                          <p:stCondLst>
                                            <p:cond delay="0"/>
                                          </p:stCondLst>
                                        </p:cTn>
                                        <p:tgtEl>
                                          <p:spTgt spid="48"/>
                                        </p:tgtEl>
                                        <p:attrNameLst>
                                          <p:attrName>style.visibility</p:attrName>
                                        </p:attrNameLst>
                                      </p:cBhvr>
                                      <p:to>
                                        <p:strVal val="visible"/>
                                      </p:to>
                                    </p:set>
                                    <p:animEffect transition="in" filter="wipe(up)">
                                      <p:cBhvr>
                                        <p:cTn id="65" dur="1000"/>
                                        <p:tgtEl>
                                          <p:spTgt spid="48"/>
                                        </p:tgtEl>
                                      </p:cBhvr>
                                    </p:animEffect>
                                  </p:childTnLst>
                                </p:cTn>
                              </p:par>
                            </p:childTnLst>
                          </p:cTn>
                        </p:par>
                        <p:par>
                          <p:cTn id="66" fill="hold">
                            <p:stCondLst>
                              <p:cond delay="9500"/>
                            </p:stCondLst>
                            <p:childTnLst>
                              <p:par>
                                <p:cTn id="67" presetID="22" presetClass="entr" presetSubtype="1" fill="hold" nodeType="afterEffect">
                                  <p:stCondLst>
                                    <p:cond delay="0"/>
                                  </p:stCondLst>
                                  <p:childTnLst>
                                    <p:set>
                                      <p:cBhvr>
                                        <p:cTn id="68" dur="1" fill="hold">
                                          <p:stCondLst>
                                            <p:cond delay="0"/>
                                          </p:stCondLst>
                                        </p:cTn>
                                        <p:tgtEl>
                                          <p:spTgt spid="49"/>
                                        </p:tgtEl>
                                        <p:attrNameLst>
                                          <p:attrName>style.visibility</p:attrName>
                                        </p:attrNameLst>
                                      </p:cBhvr>
                                      <p:to>
                                        <p:strVal val="visible"/>
                                      </p:to>
                                    </p:set>
                                    <p:animEffect transition="in" filter="wipe(up)">
                                      <p:cBhvr>
                                        <p:cTn id="69" dur="1000"/>
                                        <p:tgtEl>
                                          <p:spTgt spid="49"/>
                                        </p:tgtEl>
                                      </p:cBhvr>
                                    </p:animEffect>
                                  </p:childTnLst>
                                </p:cTn>
                              </p:par>
                            </p:childTnLst>
                          </p:cTn>
                        </p:par>
                        <p:par>
                          <p:cTn id="70" fill="hold">
                            <p:stCondLst>
                              <p:cond delay="10500"/>
                            </p:stCondLst>
                            <p:childTnLst>
                              <p:par>
                                <p:cTn id="71" presetID="22" presetClass="entr" presetSubtype="2" fill="hold" nodeType="afterEffect">
                                  <p:stCondLst>
                                    <p:cond delay="0"/>
                                  </p:stCondLst>
                                  <p:childTnLst>
                                    <p:set>
                                      <p:cBhvr>
                                        <p:cTn id="72" dur="1" fill="hold">
                                          <p:stCondLst>
                                            <p:cond delay="0"/>
                                          </p:stCondLst>
                                        </p:cTn>
                                        <p:tgtEl>
                                          <p:spTgt spid="7"/>
                                        </p:tgtEl>
                                        <p:attrNameLst>
                                          <p:attrName>style.visibility</p:attrName>
                                        </p:attrNameLst>
                                      </p:cBhvr>
                                      <p:to>
                                        <p:strVal val="visible"/>
                                      </p:to>
                                    </p:set>
                                    <p:animEffect transition="in" filter="wipe(right)">
                                      <p:cBhvr>
                                        <p:cTn id="73" dur="500"/>
                                        <p:tgtEl>
                                          <p:spTgt spid="7"/>
                                        </p:tgtEl>
                                      </p:cBhvr>
                                    </p:animEffect>
                                  </p:childTnLst>
                                </p:cTn>
                              </p:par>
                            </p:childTnLst>
                          </p:cTn>
                        </p:par>
                        <p:par>
                          <p:cTn id="74" fill="hold">
                            <p:stCondLst>
                              <p:cond delay="11000"/>
                            </p:stCondLst>
                            <p:childTnLst>
                              <p:par>
                                <p:cTn id="75" presetID="22" presetClass="entr" presetSubtype="1" fill="hold" grpId="0" nodeType="afterEffect">
                                  <p:stCondLst>
                                    <p:cond delay="0"/>
                                  </p:stCondLst>
                                  <p:childTnLst>
                                    <p:set>
                                      <p:cBhvr>
                                        <p:cTn id="76" dur="1" fill="hold">
                                          <p:stCondLst>
                                            <p:cond delay="0"/>
                                          </p:stCondLst>
                                        </p:cTn>
                                        <p:tgtEl>
                                          <p:spTgt spid="2"/>
                                        </p:tgtEl>
                                        <p:attrNameLst>
                                          <p:attrName>style.visibility</p:attrName>
                                        </p:attrNameLst>
                                      </p:cBhvr>
                                      <p:to>
                                        <p:strVal val="visible"/>
                                      </p:to>
                                    </p:set>
                                    <p:animEffect transition="in" filter="wipe(up)">
                                      <p:cBhvr>
                                        <p:cTn id="77" dur="500"/>
                                        <p:tgtEl>
                                          <p:spTgt spid="2"/>
                                        </p:tgtEl>
                                      </p:cBhvr>
                                    </p:animEffect>
                                  </p:childTnLst>
                                </p:cTn>
                              </p:par>
                            </p:childTnLst>
                          </p:cTn>
                        </p:par>
                        <p:par>
                          <p:cTn id="78" fill="hold">
                            <p:stCondLst>
                              <p:cond delay="11500"/>
                            </p:stCondLst>
                            <p:childTnLst>
                              <p:par>
                                <p:cTn id="79" presetID="22" presetClass="entr" presetSubtype="2" fill="hold" nodeType="afterEffect">
                                  <p:stCondLst>
                                    <p:cond delay="0"/>
                                  </p:stCondLst>
                                  <p:childTnLst>
                                    <p:set>
                                      <p:cBhvr>
                                        <p:cTn id="80" dur="1" fill="hold">
                                          <p:stCondLst>
                                            <p:cond delay="0"/>
                                          </p:stCondLst>
                                        </p:cTn>
                                        <p:tgtEl>
                                          <p:spTgt spid="15"/>
                                        </p:tgtEl>
                                        <p:attrNameLst>
                                          <p:attrName>style.visibility</p:attrName>
                                        </p:attrNameLst>
                                      </p:cBhvr>
                                      <p:to>
                                        <p:strVal val="visible"/>
                                      </p:to>
                                    </p:set>
                                    <p:animEffect transition="in" filter="wipe(right)">
                                      <p:cBhvr>
                                        <p:cTn id="81" dur="500"/>
                                        <p:tgtEl>
                                          <p:spTgt spid="15"/>
                                        </p:tgtEl>
                                      </p:cBhvr>
                                    </p:animEffect>
                                  </p:childTnLst>
                                </p:cTn>
                              </p:par>
                            </p:childTnLst>
                          </p:cTn>
                        </p:par>
                        <p:par>
                          <p:cTn id="82" fill="hold">
                            <p:stCondLst>
                              <p:cond delay="12000"/>
                            </p:stCondLst>
                            <p:childTnLst>
                              <p:par>
                                <p:cTn id="83" presetID="22" presetClass="entr" presetSubtype="1" fill="hold" grpId="0" nodeType="afterEffect">
                                  <p:stCondLst>
                                    <p:cond delay="0"/>
                                  </p:stCondLst>
                                  <p:childTnLst>
                                    <p:set>
                                      <p:cBhvr>
                                        <p:cTn id="84" dur="1" fill="hold">
                                          <p:stCondLst>
                                            <p:cond delay="0"/>
                                          </p:stCondLst>
                                        </p:cTn>
                                        <p:tgtEl>
                                          <p:spTgt spid="52"/>
                                        </p:tgtEl>
                                        <p:attrNameLst>
                                          <p:attrName>style.visibility</p:attrName>
                                        </p:attrNameLst>
                                      </p:cBhvr>
                                      <p:to>
                                        <p:strVal val="visible"/>
                                      </p:to>
                                    </p:set>
                                    <p:animEffect transition="in" filter="wipe(up)">
                                      <p:cBhvr>
                                        <p:cTn id="85" dur="500"/>
                                        <p:tgtEl>
                                          <p:spTgt spid="52"/>
                                        </p:tgtEl>
                                      </p:cBhvr>
                                    </p:animEffect>
                                  </p:childTnLst>
                                </p:cTn>
                              </p:par>
                            </p:childTnLst>
                          </p:cTn>
                        </p:par>
                        <p:par>
                          <p:cTn id="86" fill="hold">
                            <p:stCondLst>
                              <p:cond delay="12500"/>
                            </p:stCondLst>
                            <p:childTnLst>
                              <p:par>
                                <p:cTn id="87" presetID="22" presetClass="entr" presetSubtype="8" fill="hold" nodeType="afterEffect">
                                  <p:stCondLst>
                                    <p:cond delay="0"/>
                                  </p:stCondLst>
                                  <p:childTnLst>
                                    <p:set>
                                      <p:cBhvr>
                                        <p:cTn id="88" dur="1" fill="hold">
                                          <p:stCondLst>
                                            <p:cond delay="0"/>
                                          </p:stCondLst>
                                        </p:cTn>
                                        <p:tgtEl>
                                          <p:spTgt spid="8"/>
                                        </p:tgtEl>
                                        <p:attrNameLst>
                                          <p:attrName>style.visibility</p:attrName>
                                        </p:attrNameLst>
                                      </p:cBhvr>
                                      <p:to>
                                        <p:strVal val="visible"/>
                                      </p:to>
                                    </p:set>
                                    <p:animEffect transition="in" filter="wipe(left)">
                                      <p:cBhvr>
                                        <p:cTn id="89" dur="500"/>
                                        <p:tgtEl>
                                          <p:spTgt spid="8"/>
                                        </p:tgtEl>
                                      </p:cBhvr>
                                    </p:animEffect>
                                  </p:childTnLst>
                                </p:cTn>
                              </p:par>
                            </p:childTnLst>
                          </p:cTn>
                        </p:par>
                        <p:par>
                          <p:cTn id="90" fill="hold">
                            <p:stCondLst>
                              <p:cond delay="13000"/>
                            </p:stCondLst>
                            <p:childTnLst>
                              <p:par>
                                <p:cTn id="91" presetID="22" presetClass="entr" presetSubtype="1" fill="hold" grpId="0" nodeType="afterEffect">
                                  <p:stCondLst>
                                    <p:cond delay="0"/>
                                  </p:stCondLst>
                                  <p:childTnLst>
                                    <p:set>
                                      <p:cBhvr>
                                        <p:cTn id="92" dur="1" fill="hold">
                                          <p:stCondLst>
                                            <p:cond delay="0"/>
                                          </p:stCondLst>
                                        </p:cTn>
                                        <p:tgtEl>
                                          <p:spTgt spid="50"/>
                                        </p:tgtEl>
                                        <p:attrNameLst>
                                          <p:attrName>style.visibility</p:attrName>
                                        </p:attrNameLst>
                                      </p:cBhvr>
                                      <p:to>
                                        <p:strVal val="visible"/>
                                      </p:to>
                                    </p:set>
                                    <p:animEffect transition="in" filter="wipe(up)">
                                      <p:cBhvr>
                                        <p:cTn id="93" dur="500"/>
                                        <p:tgtEl>
                                          <p:spTgt spid="50"/>
                                        </p:tgtEl>
                                      </p:cBhvr>
                                    </p:animEffect>
                                  </p:childTnLst>
                                </p:cTn>
                              </p:par>
                            </p:childTnLst>
                          </p:cTn>
                        </p:par>
                        <p:par>
                          <p:cTn id="94" fill="hold">
                            <p:stCondLst>
                              <p:cond delay="13500"/>
                            </p:stCondLst>
                            <p:childTnLst>
                              <p:par>
                                <p:cTn id="95" presetID="22" presetClass="entr" presetSubtype="2" fill="hold" nodeType="afterEffect">
                                  <p:stCondLst>
                                    <p:cond delay="0"/>
                                  </p:stCondLst>
                                  <p:childTnLst>
                                    <p:set>
                                      <p:cBhvr>
                                        <p:cTn id="96" dur="1" fill="hold">
                                          <p:stCondLst>
                                            <p:cond delay="0"/>
                                          </p:stCondLst>
                                        </p:cTn>
                                        <p:tgtEl>
                                          <p:spTgt spid="16"/>
                                        </p:tgtEl>
                                        <p:attrNameLst>
                                          <p:attrName>style.visibility</p:attrName>
                                        </p:attrNameLst>
                                      </p:cBhvr>
                                      <p:to>
                                        <p:strVal val="visible"/>
                                      </p:to>
                                    </p:set>
                                    <p:animEffect transition="in" filter="wipe(right)">
                                      <p:cBhvr>
                                        <p:cTn id="97" dur="500"/>
                                        <p:tgtEl>
                                          <p:spTgt spid="16"/>
                                        </p:tgtEl>
                                      </p:cBhvr>
                                    </p:animEffect>
                                  </p:childTnLst>
                                </p:cTn>
                              </p:par>
                            </p:childTnLst>
                          </p:cTn>
                        </p:par>
                        <p:par>
                          <p:cTn id="98" fill="hold">
                            <p:stCondLst>
                              <p:cond delay="14000"/>
                            </p:stCondLst>
                            <p:childTnLst>
                              <p:par>
                                <p:cTn id="99" presetID="22" presetClass="entr" presetSubtype="1" fill="hold" grpId="0" nodeType="afterEffect">
                                  <p:stCondLst>
                                    <p:cond delay="0"/>
                                  </p:stCondLst>
                                  <p:childTnLst>
                                    <p:set>
                                      <p:cBhvr>
                                        <p:cTn id="100" dur="1" fill="hold">
                                          <p:stCondLst>
                                            <p:cond delay="0"/>
                                          </p:stCondLst>
                                        </p:cTn>
                                        <p:tgtEl>
                                          <p:spTgt spid="53"/>
                                        </p:tgtEl>
                                        <p:attrNameLst>
                                          <p:attrName>style.visibility</p:attrName>
                                        </p:attrNameLst>
                                      </p:cBhvr>
                                      <p:to>
                                        <p:strVal val="visible"/>
                                      </p:to>
                                    </p:set>
                                    <p:animEffect transition="in" filter="wipe(up)">
                                      <p:cBhvr>
                                        <p:cTn id="101" dur="500"/>
                                        <p:tgtEl>
                                          <p:spTgt spid="53"/>
                                        </p:tgtEl>
                                      </p:cBhvr>
                                    </p:animEffect>
                                  </p:childTnLst>
                                </p:cTn>
                              </p:par>
                            </p:childTnLst>
                          </p:cTn>
                        </p:par>
                        <p:par>
                          <p:cTn id="102" fill="hold">
                            <p:stCondLst>
                              <p:cond delay="14500"/>
                            </p:stCondLst>
                            <p:childTnLst>
                              <p:par>
                                <p:cTn id="103" presetID="22" presetClass="entr" presetSubtype="8" fill="hold" nodeType="afterEffect">
                                  <p:stCondLst>
                                    <p:cond delay="0"/>
                                  </p:stCondLst>
                                  <p:childTnLst>
                                    <p:set>
                                      <p:cBhvr>
                                        <p:cTn id="104" dur="1" fill="hold">
                                          <p:stCondLst>
                                            <p:cond delay="0"/>
                                          </p:stCondLst>
                                        </p:cTn>
                                        <p:tgtEl>
                                          <p:spTgt spid="10"/>
                                        </p:tgtEl>
                                        <p:attrNameLst>
                                          <p:attrName>style.visibility</p:attrName>
                                        </p:attrNameLst>
                                      </p:cBhvr>
                                      <p:to>
                                        <p:strVal val="visible"/>
                                      </p:to>
                                    </p:set>
                                    <p:animEffect transition="in" filter="wipe(left)">
                                      <p:cBhvr>
                                        <p:cTn id="105" dur="500"/>
                                        <p:tgtEl>
                                          <p:spTgt spid="10"/>
                                        </p:tgtEl>
                                      </p:cBhvr>
                                    </p:animEffect>
                                  </p:childTnLst>
                                </p:cTn>
                              </p:par>
                            </p:childTnLst>
                          </p:cTn>
                        </p:par>
                        <p:par>
                          <p:cTn id="106" fill="hold">
                            <p:stCondLst>
                              <p:cond delay="15000"/>
                            </p:stCondLst>
                            <p:childTnLst>
                              <p:par>
                                <p:cTn id="107" presetID="22" presetClass="entr" presetSubtype="1" fill="hold" grpId="0" nodeType="afterEffect">
                                  <p:stCondLst>
                                    <p:cond delay="0"/>
                                  </p:stCondLst>
                                  <p:childTnLst>
                                    <p:set>
                                      <p:cBhvr>
                                        <p:cTn id="108" dur="1" fill="hold">
                                          <p:stCondLst>
                                            <p:cond delay="0"/>
                                          </p:stCondLst>
                                        </p:cTn>
                                        <p:tgtEl>
                                          <p:spTgt spid="51"/>
                                        </p:tgtEl>
                                        <p:attrNameLst>
                                          <p:attrName>style.visibility</p:attrName>
                                        </p:attrNameLst>
                                      </p:cBhvr>
                                      <p:to>
                                        <p:strVal val="visible"/>
                                      </p:to>
                                    </p:set>
                                    <p:animEffect transition="in" filter="wipe(up)">
                                      <p:cBhvr>
                                        <p:cTn id="109" dur="500"/>
                                        <p:tgtEl>
                                          <p:spTgt spid="51"/>
                                        </p:tgtEl>
                                      </p:cBhvr>
                                    </p:animEffect>
                                  </p:childTnLst>
                                </p:cTn>
                              </p:par>
                            </p:childTnLst>
                          </p:cTn>
                        </p:par>
                        <p:par>
                          <p:cTn id="110" fill="hold">
                            <p:stCondLst>
                              <p:cond delay="15500"/>
                            </p:stCondLst>
                            <p:childTnLst>
                              <p:par>
                                <p:cTn id="111" presetID="22" presetClass="entr" presetSubtype="2" fill="hold" nodeType="afterEffect">
                                  <p:stCondLst>
                                    <p:cond delay="0"/>
                                  </p:stCondLst>
                                  <p:childTnLst>
                                    <p:set>
                                      <p:cBhvr>
                                        <p:cTn id="112" dur="1" fill="hold">
                                          <p:stCondLst>
                                            <p:cond delay="0"/>
                                          </p:stCondLst>
                                        </p:cTn>
                                        <p:tgtEl>
                                          <p:spTgt spid="18"/>
                                        </p:tgtEl>
                                        <p:attrNameLst>
                                          <p:attrName>style.visibility</p:attrName>
                                        </p:attrNameLst>
                                      </p:cBhvr>
                                      <p:to>
                                        <p:strVal val="visible"/>
                                      </p:to>
                                    </p:set>
                                    <p:animEffect transition="in" filter="wipe(right)">
                                      <p:cBhvr>
                                        <p:cTn id="113" dur="500"/>
                                        <p:tgtEl>
                                          <p:spTgt spid="18"/>
                                        </p:tgtEl>
                                      </p:cBhvr>
                                    </p:animEffect>
                                  </p:childTnLst>
                                </p:cTn>
                              </p:par>
                            </p:childTnLst>
                          </p:cTn>
                        </p:par>
                        <p:par>
                          <p:cTn id="114" fill="hold">
                            <p:stCondLst>
                              <p:cond delay="16000"/>
                            </p:stCondLst>
                            <p:childTnLst>
                              <p:par>
                                <p:cTn id="115" presetID="22" presetClass="entr" presetSubtype="1" fill="hold" grpId="0" nodeType="afterEffect">
                                  <p:stCondLst>
                                    <p:cond delay="0"/>
                                  </p:stCondLst>
                                  <p:childTnLst>
                                    <p:set>
                                      <p:cBhvr>
                                        <p:cTn id="116" dur="1" fill="hold">
                                          <p:stCondLst>
                                            <p:cond delay="0"/>
                                          </p:stCondLst>
                                        </p:cTn>
                                        <p:tgtEl>
                                          <p:spTgt spid="54"/>
                                        </p:tgtEl>
                                        <p:attrNameLst>
                                          <p:attrName>style.visibility</p:attrName>
                                        </p:attrNameLst>
                                      </p:cBhvr>
                                      <p:to>
                                        <p:strVal val="visible"/>
                                      </p:to>
                                    </p:set>
                                    <p:animEffect transition="in" filter="wipe(up)">
                                      <p:cBhvr>
                                        <p:cTn id="117" dur="500"/>
                                        <p:tgtEl>
                                          <p:spTgt spid="54"/>
                                        </p:tgtEl>
                                      </p:cBhvr>
                                    </p:animEffect>
                                  </p:childTnLst>
                                </p:cTn>
                              </p:par>
                            </p:childTnLst>
                          </p:cTn>
                        </p:par>
                        <p:par>
                          <p:cTn id="118" fill="hold">
                            <p:stCondLst>
                              <p:cond delay="16500"/>
                            </p:stCondLst>
                            <p:childTnLst>
                              <p:par>
                                <p:cTn id="119" presetID="22" presetClass="entr" presetSubtype="8" fill="hold" nodeType="afterEffect">
                                  <p:stCondLst>
                                    <p:cond delay="0"/>
                                  </p:stCondLst>
                                  <p:childTnLst>
                                    <p:set>
                                      <p:cBhvr>
                                        <p:cTn id="120" dur="1" fill="hold">
                                          <p:stCondLst>
                                            <p:cond delay="0"/>
                                          </p:stCondLst>
                                        </p:cTn>
                                        <p:tgtEl>
                                          <p:spTgt spid="19"/>
                                        </p:tgtEl>
                                        <p:attrNameLst>
                                          <p:attrName>style.visibility</p:attrName>
                                        </p:attrNameLst>
                                      </p:cBhvr>
                                      <p:to>
                                        <p:strVal val="visible"/>
                                      </p:to>
                                    </p:set>
                                    <p:animEffect transition="in" filter="wipe(left)">
                                      <p:cBhvr>
                                        <p:cTn id="121" dur="500"/>
                                        <p:tgtEl>
                                          <p:spTgt spid="19"/>
                                        </p:tgtEl>
                                      </p:cBhvr>
                                    </p:animEffect>
                                  </p:childTnLst>
                                </p:cTn>
                              </p:par>
                            </p:childTnLst>
                          </p:cTn>
                        </p:par>
                        <p:par>
                          <p:cTn id="122" fill="hold">
                            <p:stCondLst>
                              <p:cond delay="17000"/>
                            </p:stCondLst>
                            <p:childTnLst>
                              <p:par>
                                <p:cTn id="123" presetID="22" presetClass="entr" presetSubtype="1" fill="hold" grpId="0" nodeType="afterEffect">
                                  <p:stCondLst>
                                    <p:cond delay="0"/>
                                  </p:stCondLst>
                                  <p:childTnLst>
                                    <p:set>
                                      <p:cBhvr>
                                        <p:cTn id="124" dur="1" fill="hold">
                                          <p:stCondLst>
                                            <p:cond delay="0"/>
                                          </p:stCondLst>
                                        </p:cTn>
                                        <p:tgtEl>
                                          <p:spTgt spid="55"/>
                                        </p:tgtEl>
                                        <p:attrNameLst>
                                          <p:attrName>style.visibility</p:attrName>
                                        </p:attrNameLst>
                                      </p:cBhvr>
                                      <p:to>
                                        <p:strVal val="visible"/>
                                      </p:to>
                                    </p:set>
                                    <p:animEffect transition="in" filter="wipe(up)">
                                      <p:cBhvr>
                                        <p:cTn id="125"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0" grpId="0"/>
      <p:bldP spid="51" grpId="0"/>
      <p:bldP spid="52" grpId="0"/>
      <p:bldP spid="53" grpId="0"/>
      <p:bldP spid="54" grpId="0"/>
      <p:bldP spid="55"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0" y="0"/>
            <a:ext cx="12192000" cy="6858000"/>
          </a:xfrm>
          <a:prstGeom prst="rect">
            <a:avLst/>
          </a:prstGeom>
        </p:spPr>
      </p:pic>
      <p:sp>
        <p:nvSpPr>
          <p:cNvPr id="4" name="矩形 3"/>
          <p:cNvSpPr/>
          <p:nvPr/>
        </p:nvSpPr>
        <p:spPr>
          <a:xfrm>
            <a:off x="0" y="379563"/>
            <a:ext cx="12192000" cy="6098876"/>
          </a:xfrm>
          <a:prstGeom prst="rect">
            <a:avLst/>
          </a:prstGeom>
          <a:solidFill>
            <a:srgbClr val="EFE9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2"/>
          <a:stretch>
            <a:fillRect/>
          </a:stretch>
        </p:blipFill>
        <p:spPr>
          <a:xfrm>
            <a:off x="10194866" y="0"/>
            <a:ext cx="1997134" cy="6858000"/>
          </a:xfrm>
          <a:prstGeom prst="rect">
            <a:avLst/>
          </a:prstGeom>
        </p:spPr>
      </p:pic>
      <p:sp>
        <p:nvSpPr>
          <p:cNvPr id="12" name="文本框 11"/>
          <p:cNvSpPr txBox="1"/>
          <p:nvPr/>
        </p:nvSpPr>
        <p:spPr>
          <a:xfrm>
            <a:off x="118871" y="557784"/>
            <a:ext cx="2757679" cy="400110"/>
          </a:xfrm>
          <a:prstGeom prst="rect">
            <a:avLst/>
          </a:prstGeom>
          <a:noFill/>
        </p:spPr>
        <p:txBody>
          <a:bodyPr wrap="square" rtlCol="0">
            <a:spAutoFit/>
          </a:bodyPr>
          <a:lstStyle/>
          <a:p>
            <a:r>
              <a:rPr lang="zh-CN" altLang="en-US" sz="1400" dirty="0">
                <a:solidFill>
                  <a:srgbClr val="015823"/>
                </a:solidFill>
                <a:latin typeface="微软雅黑" panose="020B0503020204020204" pitchFamily="34" charset="-122"/>
                <a:ea typeface="微软雅黑" panose="020B0503020204020204" pitchFamily="34" charset="-122"/>
              </a:rPr>
              <a:t>第三章  </a:t>
            </a:r>
            <a:r>
              <a:rPr lang="zh-CN" altLang="en-US" sz="2000" b="1" dirty="0">
                <a:solidFill>
                  <a:srgbClr val="015823"/>
                </a:solidFill>
                <a:latin typeface="微软雅黑" panose="020B0503020204020204" pitchFamily="34" charset="-122"/>
                <a:ea typeface="微软雅黑" panose="020B0503020204020204" pitchFamily="34" charset="-122"/>
              </a:rPr>
              <a:t>任务组工作安排</a:t>
            </a:r>
            <a:endParaRPr lang="zh-CN" altLang="en-US" sz="2000" b="1" dirty="0">
              <a:solidFill>
                <a:srgbClr val="015823"/>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0" y="977188"/>
            <a:ext cx="2664000" cy="0"/>
          </a:xfrm>
          <a:prstGeom prst="line">
            <a:avLst/>
          </a:prstGeom>
          <a:ln>
            <a:solidFill>
              <a:srgbClr val="015823"/>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52400" y="1034338"/>
            <a:ext cx="2664000" cy="0"/>
          </a:xfrm>
          <a:prstGeom prst="line">
            <a:avLst/>
          </a:prstGeom>
          <a:ln>
            <a:solidFill>
              <a:srgbClr val="015823"/>
            </a:solidFill>
          </a:ln>
        </p:spPr>
        <p:style>
          <a:lnRef idx="1">
            <a:schemeClr val="accent1"/>
          </a:lnRef>
          <a:fillRef idx="0">
            <a:schemeClr val="accent1"/>
          </a:fillRef>
          <a:effectRef idx="0">
            <a:schemeClr val="accent1"/>
          </a:effectRef>
          <a:fontRef idx="minor">
            <a:schemeClr val="tx1"/>
          </a:fontRef>
        </p:style>
      </p:cxnSp>
      <p:grpSp>
        <p:nvGrpSpPr>
          <p:cNvPr id="23" name="组合 22"/>
          <p:cNvGrpSpPr/>
          <p:nvPr/>
        </p:nvGrpSpPr>
        <p:grpSpPr>
          <a:xfrm>
            <a:off x="257175" y="5802164"/>
            <a:ext cx="1600200" cy="708084"/>
            <a:chOff x="257175" y="5802164"/>
            <a:chExt cx="1600200" cy="708084"/>
          </a:xfrm>
        </p:grpSpPr>
        <p:sp>
          <p:nvSpPr>
            <p:cNvPr id="17" name="矩形 16"/>
            <p:cNvSpPr/>
            <p:nvPr/>
          </p:nvSpPr>
          <p:spPr>
            <a:xfrm>
              <a:off x="257175" y="5802164"/>
              <a:ext cx="1600200" cy="676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321097" y="6040321"/>
              <a:ext cx="1529274" cy="398780"/>
            </a:xfrm>
            <a:prstGeom prst="rect">
              <a:avLst/>
            </a:prstGeom>
            <a:noFill/>
          </p:spPr>
          <p:txBody>
            <a:bodyPr wrap="square" rtlCol="0">
              <a:spAutoFit/>
            </a:bodyPr>
            <a:lstStyle/>
            <a:p>
              <a:pPr algn="r"/>
              <a:r>
                <a:rPr lang="zh-CN" altLang="en-US" sz="2000" dirty="0">
                  <a:solidFill>
                    <a:srgbClr val="EFE9CF"/>
                  </a:solidFill>
                  <a:latin typeface="方正特雅宋简" panose="02000000000000000000" charset="-122"/>
                  <a:ea typeface="方正特雅宋简" panose="02000000000000000000" charset="-122"/>
                </a:rPr>
                <a:t>活动策划人</a:t>
              </a:r>
              <a:endParaRPr lang="zh-CN" altLang="en-US" sz="2000" dirty="0">
                <a:solidFill>
                  <a:srgbClr val="EFE9CF"/>
                </a:solidFill>
                <a:latin typeface="方正特雅宋简" panose="02000000000000000000" charset="-122"/>
                <a:ea typeface="方正特雅宋简" panose="02000000000000000000" charset="-122"/>
              </a:endParaRPr>
            </a:p>
          </p:txBody>
        </p:sp>
        <p:pic>
          <p:nvPicPr>
            <p:cNvPr id="11" name="图片 10"/>
            <p:cNvPicPr>
              <a:picLocks noChangeAspect="1"/>
            </p:cNvPicPr>
            <p:nvPr/>
          </p:nvPicPr>
          <p:blipFill>
            <a:blip r:embed="rId3" cstate="hqprint"/>
            <a:stretch>
              <a:fillRect/>
            </a:stretch>
          </p:blipFill>
          <p:spPr>
            <a:xfrm>
              <a:off x="257175" y="5806998"/>
              <a:ext cx="909988" cy="703250"/>
            </a:xfrm>
            <a:prstGeom prst="rect">
              <a:avLst/>
            </a:prstGeom>
          </p:spPr>
        </p:pic>
      </p:grpSp>
      <p:grpSp>
        <p:nvGrpSpPr>
          <p:cNvPr id="24" name="组合 23"/>
          <p:cNvGrpSpPr/>
          <p:nvPr/>
        </p:nvGrpSpPr>
        <p:grpSpPr>
          <a:xfrm>
            <a:off x="2015218" y="5802159"/>
            <a:ext cx="1602364" cy="766576"/>
            <a:chOff x="255011" y="5802159"/>
            <a:chExt cx="1602364" cy="766576"/>
          </a:xfrm>
        </p:grpSpPr>
        <p:sp>
          <p:nvSpPr>
            <p:cNvPr id="25" name="矩形 24"/>
            <p:cNvSpPr/>
            <p:nvPr/>
          </p:nvSpPr>
          <p:spPr>
            <a:xfrm>
              <a:off x="257175" y="5802164"/>
              <a:ext cx="1600200" cy="676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321097" y="6040321"/>
              <a:ext cx="1529274" cy="398780"/>
            </a:xfrm>
            <a:prstGeom prst="rect">
              <a:avLst/>
            </a:prstGeom>
            <a:noFill/>
          </p:spPr>
          <p:txBody>
            <a:bodyPr wrap="square" rtlCol="0">
              <a:spAutoFit/>
            </a:bodyPr>
            <a:lstStyle/>
            <a:p>
              <a:pPr algn="r"/>
              <a:r>
                <a:rPr lang="zh-CN" altLang="en-US" sz="2000" dirty="0">
                  <a:solidFill>
                    <a:srgbClr val="EFE9CF"/>
                  </a:solidFill>
                  <a:latin typeface="方正特雅宋简" panose="02000000000000000000" charset="-122"/>
                  <a:ea typeface="方正特雅宋简" panose="02000000000000000000" charset="-122"/>
                </a:rPr>
                <a:t>账目管理</a:t>
              </a:r>
              <a:endParaRPr lang="zh-CN" altLang="en-US" sz="2000" dirty="0">
                <a:solidFill>
                  <a:srgbClr val="EFE9CF"/>
                </a:solidFill>
                <a:latin typeface="方正特雅宋简" panose="02000000000000000000" charset="-122"/>
                <a:ea typeface="方正特雅宋简" panose="02000000000000000000" charset="-122"/>
              </a:endParaRPr>
            </a:p>
          </p:txBody>
        </p:sp>
        <p:pic>
          <p:nvPicPr>
            <p:cNvPr id="27" name="图片 26"/>
            <p:cNvPicPr>
              <a:picLocks noChangeAspect="1"/>
            </p:cNvPicPr>
            <p:nvPr/>
          </p:nvPicPr>
          <p:blipFill>
            <a:blip r:embed="rId4" cstate="hqprint"/>
            <a:stretch>
              <a:fillRect/>
            </a:stretch>
          </p:blipFill>
          <p:spPr>
            <a:xfrm>
              <a:off x="255011" y="5802159"/>
              <a:ext cx="991929" cy="766576"/>
            </a:xfrm>
            <a:prstGeom prst="rect">
              <a:avLst/>
            </a:prstGeom>
          </p:spPr>
        </p:pic>
      </p:grpSp>
      <p:grpSp>
        <p:nvGrpSpPr>
          <p:cNvPr id="28" name="组合 27"/>
          <p:cNvGrpSpPr/>
          <p:nvPr/>
        </p:nvGrpSpPr>
        <p:grpSpPr>
          <a:xfrm>
            <a:off x="3794475" y="5801432"/>
            <a:ext cx="1602364" cy="766576"/>
            <a:chOff x="255011" y="5802159"/>
            <a:chExt cx="1602364" cy="766576"/>
          </a:xfrm>
        </p:grpSpPr>
        <p:sp>
          <p:nvSpPr>
            <p:cNvPr id="29" name="矩形 28"/>
            <p:cNvSpPr/>
            <p:nvPr/>
          </p:nvSpPr>
          <p:spPr>
            <a:xfrm>
              <a:off x="257175" y="5802164"/>
              <a:ext cx="1600200" cy="676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321097" y="6040321"/>
              <a:ext cx="1529274" cy="398780"/>
            </a:xfrm>
            <a:prstGeom prst="rect">
              <a:avLst/>
            </a:prstGeom>
            <a:noFill/>
          </p:spPr>
          <p:txBody>
            <a:bodyPr wrap="square" rtlCol="0">
              <a:spAutoFit/>
            </a:bodyPr>
            <a:lstStyle/>
            <a:p>
              <a:pPr algn="r"/>
              <a:r>
                <a:rPr lang="zh-CN" altLang="en-US" sz="2000" dirty="0">
                  <a:solidFill>
                    <a:srgbClr val="EFE9CF"/>
                  </a:solidFill>
                  <a:latin typeface="方正特雅宋简" panose="02000000000000000000" charset="-122"/>
                  <a:ea typeface="方正特雅宋简" panose="02000000000000000000" charset="-122"/>
                </a:rPr>
                <a:t>后勤保障组</a:t>
              </a:r>
              <a:endParaRPr lang="zh-CN" altLang="en-US" sz="2000" dirty="0">
                <a:solidFill>
                  <a:srgbClr val="EFE9CF"/>
                </a:solidFill>
                <a:latin typeface="方正特雅宋简" panose="02000000000000000000" charset="-122"/>
                <a:ea typeface="方正特雅宋简" panose="02000000000000000000" charset="-122"/>
              </a:endParaRPr>
            </a:p>
          </p:txBody>
        </p:sp>
        <p:pic>
          <p:nvPicPr>
            <p:cNvPr id="31" name="图片 30"/>
            <p:cNvPicPr>
              <a:picLocks noChangeAspect="1"/>
            </p:cNvPicPr>
            <p:nvPr/>
          </p:nvPicPr>
          <p:blipFill>
            <a:blip r:embed="rId4" cstate="hqprint"/>
            <a:stretch>
              <a:fillRect/>
            </a:stretch>
          </p:blipFill>
          <p:spPr>
            <a:xfrm>
              <a:off x="255011" y="5802159"/>
              <a:ext cx="991929" cy="766576"/>
            </a:xfrm>
            <a:prstGeom prst="rect">
              <a:avLst/>
            </a:prstGeom>
          </p:spPr>
        </p:pic>
      </p:grpSp>
      <p:grpSp>
        <p:nvGrpSpPr>
          <p:cNvPr id="32" name="组合 31"/>
          <p:cNvGrpSpPr/>
          <p:nvPr/>
        </p:nvGrpSpPr>
        <p:grpSpPr>
          <a:xfrm>
            <a:off x="5505292" y="5421876"/>
            <a:ext cx="1670600" cy="1055836"/>
            <a:chOff x="186775" y="5422603"/>
            <a:chExt cx="1670600" cy="1055836"/>
          </a:xfrm>
        </p:grpSpPr>
        <p:sp>
          <p:nvSpPr>
            <p:cNvPr id="33" name="矩形 32"/>
            <p:cNvSpPr/>
            <p:nvPr/>
          </p:nvSpPr>
          <p:spPr>
            <a:xfrm>
              <a:off x="257175" y="5802164"/>
              <a:ext cx="1600200" cy="676275"/>
            </a:xfrm>
            <a:prstGeom prst="rect">
              <a:avLst/>
            </a:prstGeom>
            <a:solidFill>
              <a:srgbClr val="0158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33"/>
            <p:cNvSpPr txBox="1"/>
            <p:nvPr/>
          </p:nvSpPr>
          <p:spPr>
            <a:xfrm>
              <a:off x="321097" y="6040321"/>
              <a:ext cx="1529274" cy="398780"/>
            </a:xfrm>
            <a:prstGeom prst="rect">
              <a:avLst/>
            </a:prstGeom>
            <a:noFill/>
          </p:spPr>
          <p:txBody>
            <a:bodyPr wrap="square" rtlCol="0">
              <a:spAutoFit/>
            </a:bodyPr>
            <a:lstStyle/>
            <a:p>
              <a:pPr algn="r"/>
              <a:r>
                <a:rPr lang="zh-CN" altLang="en-US" sz="2000" dirty="0">
                  <a:solidFill>
                    <a:srgbClr val="EFE9CF"/>
                  </a:solidFill>
                  <a:latin typeface="方正特雅宋简" panose="02000000000000000000" charset="-122"/>
                  <a:ea typeface="方正特雅宋简" panose="02000000000000000000" charset="-122"/>
                </a:rPr>
                <a:t>节目组</a:t>
              </a:r>
              <a:endParaRPr lang="zh-CN" altLang="en-US" sz="2000" dirty="0">
                <a:solidFill>
                  <a:srgbClr val="EFE9CF"/>
                </a:solidFill>
                <a:latin typeface="方正特雅宋简" panose="02000000000000000000" charset="-122"/>
                <a:ea typeface="方正特雅宋简" panose="02000000000000000000" charset="-122"/>
              </a:endParaRPr>
            </a:p>
          </p:txBody>
        </p:sp>
        <p:pic>
          <p:nvPicPr>
            <p:cNvPr id="35" name="图片 34"/>
            <p:cNvPicPr>
              <a:picLocks noChangeAspect="1"/>
            </p:cNvPicPr>
            <p:nvPr/>
          </p:nvPicPr>
          <p:blipFill>
            <a:blip r:embed="rId5" cstate="hqprint"/>
            <a:stretch>
              <a:fillRect/>
            </a:stretch>
          </p:blipFill>
          <p:spPr>
            <a:xfrm>
              <a:off x="186775" y="5422603"/>
              <a:ext cx="909988" cy="766576"/>
            </a:xfrm>
            <a:prstGeom prst="rect">
              <a:avLst/>
            </a:prstGeom>
          </p:spPr>
        </p:pic>
      </p:grpSp>
      <p:grpSp>
        <p:nvGrpSpPr>
          <p:cNvPr id="36" name="组合 35"/>
          <p:cNvGrpSpPr/>
          <p:nvPr/>
        </p:nvGrpSpPr>
        <p:grpSpPr>
          <a:xfrm>
            <a:off x="7343056" y="5801432"/>
            <a:ext cx="1602364" cy="766576"/>
            <a:chOff x="255011" y="5802159"/>
            <a:chExt cx="1602364" cy="766576"/>
          </a:xfrm>
        </p:grpSpPr>
        <p:sp>
          <p:nvSpPr>
            <p:cNvPr id="37" name="矩形 36"/>
            <p:cNvSpPr/>
            <p:nvPr/>
          </p:nvSpPr>
          <p:spPr>
            <a:xfrm>
              <a:off x="257175" y="5802164"/>
              <a:ext cx="1600200" cy="676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37"/>
            <p:cNvSpPr txBox="1"/>
            <p:nvPr/>
          </p:nvSpPr>
          <p:spPr>
            <a:xfrm>
              <a:off x="321097" y="6040321"/>
              <a:ext cx="1529274" cy="398780"/>
            </a:xfrm>
            <a:prstGeom prst="rect">
              <a:avLst/>
            </a:prstGeom>
            <a:noFill/>
          </p:spPr>
          <p:txBody>
            <a:bodyPr wrap="square" rtlCol="0">
              <a:spAutoFit/>
            </a:bodyPr>
            <a:lstStyle/>
            <a:p>
              <a:pPr algn="r"/>
              <a:r>
                <a:rPr lang="zh-CN" altLang="en-US" sz="2000" dirty="0">
                  <a:solidFill>
                    <a:srgbClr val="EFE9CF"/>
                  </a:solidFill>
                  <a:latin typeface="方正特雅宋简" panose="02000000000000000000" charset="-122"/>
                  <a:ea typeface="方正特雅宋简" panose="02000000000000000000" charset="-122"/>
                </a:rPr>
                <a:t>宣传组</a:t>
              </a:r>
              <a:endParaRPr lang="zh-CN" altLang="en-US" sz="2000" dirty="0">
                <a:solidFill>
                  <a:srgbClr val="EFE9CF"/>
                </a:solidFill>
                <a:latin typeface="方正特雅宋简" panose="02000000000000000000" charset="-122"/>
                <a:ea typeface="方正特雅宋简" panose="02000000000000000000" charset="-122"/>
              </a:endParaRPr>
            </a:p>
          </p:txBody>
        </p:sp>
        <p:pic>
          <p:nvPicPr>
            <p:cNvPr id="39" name="图片 38"/>
            <p:cNvPicPr>
              <a:picLocks noChangeAspect="1"/>
            </p:cNvPicPr>
            <p:nvPr/>
          </p:nvPicPr>
          <p:blipFill>
            <a:blip r:embed="rId4" cstate="hqprint"/>
            <a:stretch>
              <a:fillRect/>
            </a:stretch>
          </p:blipFill>
          <p:spPr>
            <a:xfrm>
              <a:off x="255011" y="5802159"/>
              <a:ext cx="991929" cy="766576"/>
            </a:xfrm>
            <a:prstGeom prst="rect">
              <a:avLst/>
            </a:prstGeom>
          </p:spPr>
        </p:pic>
      </p:grpSp>
      <p:grpSp>
        <p:nvGrpSpPr>
          <p:cNvPr id="40" name="组合 39"/>
          <p:cNvGrpSpPr/>
          <p:nvPr/>
        </p:nvGrpSpPr>
        <p:grpSpPr>
          <a:xfrm>
            <a:off x="9112584" y="5801432"/>
            <a:ext cx="1602364" cy="766576"/>
            <a:chOff x="255011" y="5802159"/>
            <a:chExt cx="1602364" cy="766576"/>
          </a:xfrm>
        </p:grpSpPr>
        <p:sp>
          <p:nvSpPr>
            <p:cNvPr id="41" name="矩形 40"/>
            <p:cNvSpPr/>
            <p:nvPr/>
          </p:nvSpPr>
          <p:spPr>
            <a:xfrm>
              <a:off x="257175" y="5802164"/>
              <a:ext cx="1600200" cy="676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文本框 41"/>
            <p:cNvSpPr txBox="1"/>
            <p:nvPr/>
          </p:nvSpPr>
          <p:spPr>
            <a:xfrm>
              <a:off x="321097" y="6040321"/>
              <a:ext cx="1529274" cy="398780"/>
            </a:xfrm>
            <a:prstGeom prst="rect">
              <a:avLst/>
            </a:prstGeom>
            <a:noFill/>
          </p:spPr>
          <p:txBody>
            <a:bodyPr wrap="square" rtlCol="0">
              <a:spAutoFit/>
            </a:bodyPr>
            <a:lstStyle/>
            <a:p>
              <a:pPr algn="r"/>
              <a:r>
                <a:rPr lang="zh-CN" altLang="en-US" sz="2000" dirty="0">
                  <a:solidFill>
                    <a:srgbClr val="EFE9CF"/>
                  </a:solidFill>
                  <a:latin typeface="方正特雅宋简" panose="02000000000000000000" charset="-122"/>
                  <a:ea typeface="方正特雅宋简" panose="02000000000000000000" charset="-122"/>
                </a:rPr>
                <a:t>保安礼仪组</a:t>
              </a:r>
              <a:endParaRPr lang="zh-CN" altLang="en-US" sz="2000" dirty="0">
                <a:solidFill>
                  <a:srgbClr val="EFE9CF"/>
                </a:solidFill>
                <a:latin typeface="方正特雅宋简" panose="02000000000000000000" charset="-122"/>
                <a:ea typeface="方正特雅宋简" panose="02000000000000000000" charset="-122"/>
              </a:endParaRPr>
            </a:p>
          </p:txBody>
        </p:sp>
        <p:pic>
          <p:nvPicPr>
            <p:cNvPr id="43" name="图片 42"/>
            <p:cNvPicPr>
              <a:picLocks noChangeAspect="1"/>
            </p:cNvPicPr>
            <p:nvPr/>
          </p:nvPicPr>
          <p:blipFill>
            <a:blip r:embed="rId4" cstate="hqprint"/>
            <a:stretch>
              <a:fillRect/>
            </a:stretch>
          </p:blipFill>
          <p:spPr>
            <a:xfrm>
              <a:off x="255011" y="5802159"/>
              <a:ext cx="991929" cy="766576"/>
            </a:xfrm>
            <a:prstGeom prst="rect">
              <a:avLst/>
            </a:prstGeom>
          </p:spPr>
        </p:pic>
      </p:grpSp>
      <p:pic>
        <p:nvPicPr>
          <p:cNvPr id="7" name="图片 6"/>
          <p:cNvPicPr>
            <a:picLocks noChangeAspect="1"/>
          </p:cNvPicPr>
          <p:nvPr/>
        </p:nvPicPr>
        <p:blipFill>
          <a:blip r:embed="rId6"/>
          <a:stretch>
            <a:fillRect/>
          </a:stretch>
        </p:blipFill>
        <p:spPr>
          <a:xfrm>
            <a:off x="4772203" y="1075989"/>
            <a:ext cx="1828804" cy="1088138"/>
          </a:xfrm>
          <a:prstGeom prst="rect">
            <a:avLst/>
          </a:prstGeom>
        </p:spPr>
      </p:pic>
      <p:sp>
        <p:nvSpPr>
          <p:cNvPr id="8" name="文本框 7"/>
          <p:cNvSpPr txBox="1"/>
          <p:nvPr/>
        </p:nvSpPr>
        <p:spPr>
          <a:xfrm>
            <a:off x="678279" y="2782141"/>
            <a:ext cx="4600575" cy="1938020"/>
          </a:xfrm>
          <a:prstGeom prst="rect">
            <a:avLst/>
          </a:prstGeom>
          <a:noFill/>
        </p:spPr>
        <p:txBody>
          <a:bodyPr wrap="square" rtlCol="0">
            <a:spAutoFit/>
          </a:bodyPr>
          <a:lstStyle/>
          <a:p>
            <a:pPr>
              <a:lnSpc>
                <a:spcPct val="150000"/>
              </a:lnSpc>
            </a:pPr>
            <a:r>
              <a:rPr lang="zh-CN" altLang="en-US" sz="1600" b="1" dirty="0">
                <a:latin typeface="微软雅黑" panose="020B0503020204020204" pitchFamily="34" charset="-122"/>
                <a:ea typeface="微软雅黑" panose="020B0503020204020204" pitchFamily="34" charset="-122"/>
              </a:rPr>
              <a:t>点击添加标题</a:t>
            </a:r>
            <a:r>
              <a:rPr lang="zh-CN" altLang="en-US" sz="1600" dirty="0">
                <a:latin typeface="微软雅黑" panose="020B0503020204020204" pitchFamily="34" charset="-122"/>
                <a:ea typeface="微软雅黑" panose="020B0503020204020204" pitchFamily="34" charset="-122"/>
              </a:rPr>
              <a:t>：艾、菖蒲和蒜被称为“端午三友”。南北朝时，端午又称为“沐兰节”，荆楚一带有采艾的习俗。采艾要在鸡未鸣以前就出发，挑选最具人形的艾草带回去挂在门上，有的还将艾草扎成虎形，再粘贴艾叶於其上。</a:t>
            </a:r>
            <a:endParaRPr lang="zh-CN" altLang="en-US" sz="1600" dirty="0">
              <a:latin typeface="微软雅黑" panose="020B0503020204020204" pitchFamily="34" charset="-122"/>
              <a:ea typeface="微软雅黑" panose="020B0503020204020204" pitchFamily="34" charset="-122"/>
            </a:endParaRPr>
          </a:p>
        </p:txBody>
      </p:sp>
      <p:cxnSp>
        <p:nvCxnSpPr>
          <p:cNvPr id="44" name="直接连接符 43"/>
          <p:cNvCxnSpPr/>
          <p:nvPr/>
        </p:nvCxnSpPr>
        <p:spPr>
          <a:xfrm>
            <a:off x="5655882" y="2521702"/>
            <a:ext cx="0" cy="2268000"/>
          </a:xfrm>
          <a:prstGeom prst="line">
            <a:avLst/>
          </a:prstGeom>
          <a:ln>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45" name="文本框 44"/>
          <p:cNvSpPr txBox="1"/>
          <p:nvPr/>
        </p:nvSpPr>
        <p:spPr>
          <a:xfrm>
            <a:off x="6209475" y="2782141"/>
            <a:ext cx="4600575" cy="1938992"/>
          </a:xfrm>
          <a:prstGeom prst="rect">
            <a:avLst/>
          </a:prstGeom>
          <a:noFill/>
        </p:spPr>
        <p:txBody>
          <a:bodyPr wrap="square" rtlCol="0">
            <a:spAutoFit/>
          </a:bodyPr>
          <a:lstStyle/>
          <a:p>
            <a:pPr>
              <a:lnSpc>
                <a:spcPct val="150000"/>
              </a:lnSpc>
              <a:tabLst>
                <a:tab pos="447675" algn="l"/>
              </a:tabLst>
            </a:pPr>
            <a:r>
              <a:rPr lang="zh-CN" altLang="en-US" sz="1600" b="1" dirty="0">
                <a:latin typeface="微软雅黑" panose="020B0503020204020204" pitchFamily="34" charset="-122"/>
                <a:ea typeface="微软雅黑" panose="020B0503020204020204" pitchFamily="34" charset="-122"/>
              </a:rPr>
              <a:t>点击添加标题</a:t>
            </a:r>
            <a:r>
              <a:rPr lang="zh-CN" altLang="en-US" sz="1600" dirty="0">
                <a:latin typeface="微软雅黑" panose="020B0503020204020204" pitchFamily="34" charset="-122"/>
                <a:ea typeface="微软雅黑" panose="020B0503020204020204" pitchFamily="34" charset="-122"/>
              </a:rPr>
              <a:t>：艾与菖蒲中含有芳香油，它们和蒜一样都有杀菌作用。端午期间，时近夏至，正是寒气暑气交互转换之时，从饮食到穿衣、行动都得注意。宝山县有谚语道：“未吃端午粽，寒衣不可送；吃了端午粽，还要冻三冻。</a:t>
            </a:r>
            <a:endParaRPr lang="zh-CN" altLang="en-US" sz="1600" dirty="0">
              <a:latin typeface="微软雅黑" panose="020B0503020204020204" pitchFamily="34" charset="-122"/>
              <a:ea typeface="微软雅黑" panose="020B0503020204020204" pitchFamily="34" charset="-122"/>
            </a:endParaRPr>
          </a:p>
        </p:txBody>
      </p:sp>
      <p:cxnSp>
        <p:nvCxnSpPr>
          <p:cNvPr id="46" name="直接连接符 45"/>
          <p:cNvCxnSpPr/>
          <p:nvPr/>
        </p:nvCxnSpPr>
        <p:spPr>
          <a:xfrm>
            <a:off x="699292" y="4811429"/>
            <a:ext cx="10008000" cy="0"/>
          </a:xfrm>
          <a:prstGeom prst="line">
            <a:avLst/>
          </a:prstGeom>
          <a:ln cmpd="sng">
            <a:solidFill>
              <a:schemeClr val="tx1"/>
            </a:solidFill>
            <a:prstDash val="solid"/>
          </a:ln>
        </p:spPr>
        <p:style>
          <a:lnRef idx="1">
            <a:schemeClr val="accent1"/>
          </a:lnRef>
          <a:fillRef idx="0">
            <a:schemeClr val="accent1"/>
          </a:fillRef>
          <a:effectRef idx="0">
            <a:schemeClr val="accent1"/>
          </a:effectRef>
          <a:fontRef idx="minor">
            <a:schemeClr val="tx1"/>
          </a:fontRef>
        </p:style>
      </p:cxnSp>
      <p:grpSp>
        <p:nvGrpSpPr>
          <p:cNvPr id="18" name="组合 17"/>
          <p:cNvGrpSpPr/>
          <p:nvPr/>
        </p:nvGrpSpPr>
        <p:grpSpPr>
          <a:xfrm>
            <a:off x="5662626" y="2522754"/>
            <a:ext cx="546849" cy="474877"/>
            <a:chOff x="5662626" y="2522754"/>
            <a:chExt cx="546849" cy="474877"/>
          </a:xfrm>
        </p:grpSpPr>
        <p:sp>
          <p:nvSpPr>
            <p:cNvPr id="48" name="矩形 47"/>
            <p:cNvSpPr/>
            <p:nvPr/>
          </p:nvSpPr>
          <p:spPr>
            <a:xfrm>
              <a:off x="5665736" y="2522754"/>
              <a:ext cx="543739" cy="474877"/>
            </a:xfrm>
            <a:prstGeom prst="rect">
              <a:avLst/>
            </a:prstGeom>
            <a:solidFill>
              <a:srgbClr val="01582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5662626" y="2531227"/>
              <a:ext cx="546849" cy="461665"/>
            </a:xfrm>
            <a:prstGeom prst="rect">
              <a:avLst/>
            </a:prstGeom>
            <a:noFill/>
          </p:spPr>
          <p:txBody>
            <a:bodyPr wrap="square" rtlCol="0">
              <a:spAutoFit/>
            </a:bodyPr>
            <a:lstStyle/>
            <a:p>
              <a:pPr algn="ctr"/>
              <a:r>
                <a:rPr lang="en-US" altLang="zh-CN" sz="2400" dirty="0">
                  <a:solidFill>
                    <a:srgbClr val="EFE9CF"/>
                  </a:solidFill>
                  <a:latin typeface="Impact" panose="020B0806030902050204" pitchFamily="34" charset="0"/>
                </a:rPr>
                <a:t>02</a:t>
              </a:r>
              <a:endParaRPr lang="zh-CN" altLang="en-US" sz="2400" dirty="0">
                <a:solidFill>
                  <a:srgbClr val="EFE9CF"/>
                </a:solidFill>
                <a:latin typeface="Impact" panose="020B0806030902050204" pitchFamily="34" charset="0"/>
              </a:endParaRPr>
            </a:p>
          </p:txBody>
        </p:sp>
      </p:grpSp>
      <p:grpSp>
        <p:nvGrpSpPr>
          <p:cNvPr id="16" name="组合 15"/>
          <p:cNvGrpSpPr/>
          <p:nvPr/>
        </p:nvGrpSpPr>
        <p:grpSpPr>
          <a:xfrm>
            <a:off x="5099180" y="4324350"/>
            <a:ext cx="549959" cy="481256"/>
            <a:chOff x="5099180" y="4324350"/>
            <a:chExt cx="549959" cy="481256"/>
          </a:xfrm>
        </p:grpSpPr>
        <p:sp>
          <p:nvSpPr>
            <p:cNvPr id="10" name="矩形 9"/>
            <p:cNvSpPr/>
            <p:nvPr/>
          </p:nvSpPr>
          <p:spPr>
            <a:xfrm>
              <a:off x="5105400" y="4324350"/>
              <a:ext cx="543739" cy="474877"/>
            </a:xfrm>
            <a:prstGeom prst="rect">
              <a:avLst/>
            </a:prstGeom>
            <a:solidFill>
              <a:srgbClr val="01582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文本框 48"/>
            <p:cNvSpPr txBox="1"/>
            <p:nvPr/>
          </p:nvSpPr>
          <p:spPr>
            <a:xfrm>
              <a:off x="5099180" y="4343941"/>
              <a:ext cx="546849" cy="461665"/>
            </a:xfrm>
            <a:prstGeom prst="rect">
              <a:avLst/>
            </a:prstGeom>
            <a:noFill/>
          </p:spPr>
          <p:txBody>
            <a:bodyPr wrap="square" rtlCol="0">
              <a:spAutoFit/>
            </a:bodyPr>
            <a:lstStyle/>
            <a:p>
              <a:pPr algn="ctr"/>
              <a:r>
                <a:rPr lang="en-US" altLang="zh-CN" sz="2400" dirty="0">
                  <a:solidFill>
                    <a:srgbClr val="EFE9CF"/>
                  </a:solidFill>
                  <a:latin typeface="Impact" panose="020B0806030902050204" pitchFamily="34" charset="0"/>
                </a:rPr>
                <a:t>01</a:t>
              </a:r>
              <a:endParaRPr lang="zh-CN" altLang="en-US" sz="2400" dirty="0">
                <a:solidFill>
                  <a:srgbClr val="EFE9CF"/>
                </a:solidFill>
                <a:latin typeface="Impact" panose="020B0806030902050204" pitchFamily="34" charset="0"/>
              </a:endParaRPr>
            </a:p>
          </p:txBody>
        </p:sp>
      </p:gr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childTnLst>
                          </p:cTn>
                        </p:par>
                        <p:par>
                          <p:cTn id="12" fill="hold">
                            <p:stCondLst>
                              <p:cond delay="1000"/>
                            </p:stCondLst>
                            <p:childTnLst>
                              <p:par>
                                <p:cTn id="13" presetID="2" presetClass="entr" presetSubtype="2" fill="hold" nodeType="after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500" fill="hold"/>
                                        <p:tgtEl>
                                          <p:spTgt spid="23"/>
                                        </p:tgtEl>
                                        <p:attrNameLst>
                                          <p:attrName>ppt_x</p:attrName>
                                        </p:attrNameLst>
                                      </p:cBhvr>
                                      <p:tavLst>
                                        <p:tav tm="0">
                                          <p:val>
                                            <p:strVal val="1+#ppt_w/2"/>
                                          </p:val>
                                        </p:tav>
                                        <p:tav tm="100000">
                                          <p:val>
                                            <p:strVal val="#ppt_x"/>
                                          </p:val>
                                        </p:tav>
                                      </p:tavLst>
                                    </p:anim>
                                    <p:anim calcmode="lin" valueType="num">
                                      <p:cBhvr additive="base">
                                        <p:cTn id="16" dur="500" fill="hold"/>
                                        <p:tgtEl>
                                          <p:spTgt spid="23"/>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2" fill="hold" nodeType="afterEffect">
                                  <p:stCondLst>
                                    <p:cond delay="0"/>
                                  </p:stCondLst>
                                  <p:childTnLst>
                                    <p:set>
                                      <p:cBhvr>
                                        <p:cTn id="19" dur="1" fill="hold">
                                          <p:stCondLst>
                                            <p:cond delay="0"/>
                                          </p:stCondLst>
                                        </p:cTn>
                                        <p:tgtEl>
                                          <p:spTgt spid="24"/>
                                        </p:tgtEl>
                                        <p:attrNameLst>
                                          <p:attrName>style.visibility</p:attrName>
                                        </p:attrNameLst>
                                      </p:cBhvr>
                                      <p:to>
                                        <p:strVal val="visible"/>
                                      </p:to>
                                    </p:set>
                                    <p:anim calcmode="lin" valueType="num">
                                      <p:cBhvr additive="base">
                                        <p:cTn id="20" dur="500" fill="hold"/>
                                        <p:tgtEl>
                                          <p:spTgt spid="24"/>
                                        </p:tgtEl>
                                        <p:attrNameLst>
                                          <p:attrName>ppt_x</p:attrName>
                                        </p:attrNameLst>
                                      </p:cBhvr>
                                      <p:tavLst>
                                        <p:tav tm="0">
                                          <p:val>
                                            <p:strVal val="1+#ppt_w/2"/>
                                          </p:val>
                                        </p:tav>
                                        <p:tav tm="100000">
                                          <p:val>
                                            <p:strVal val="#ppt_x"/>
                                          </p:val>
                                        </p:tav>
                                      </p:tavLst>
                                    </p:anim>
                                    <p:anim calcmode="lin" valueType="num">
                                      <p:cBhvr additive="base">
                                        <p:cTn id="21" dur="500" fill="hold"/>
                                        <p:tgtEl>
                                          <p:spTgt spid="24"/>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additive="base">
                                        <p:cTn id="25" dur="500" fill="hold"/>
                                        <p:tgtEl>
                                          <p:spTgt spid="28"/>
                                        </p:tgtEl>
                                        <p:attrNameLst>
                                          <p:attrName>ppt_x</p:attrName>
                                        </p:attrNameLst>
                                      </p:cBhvr>
                                      <p:tavLst>
                                        <p:tav tm="0">
                                          <p:val>
                                            <p:strVal val="1+#ppt_w/2"/>
                                          </p:val>
                                        </p:tav>
                                        <p:tav tm="100000">
                                          <p:val>
                                            <p:strVal val="#ppt_x"/>
                                          </p:val>
                                        </p:tav>
                                      </p:tavLst>
                                    </p:anim>
                                    <p:anim calcmode="lin" valueType="num">
                                      <p:cBhvr additive="base">
                                        <p:cTn id="26" dur="500" fill="hold"/>
                                        <p:tgtEl>
                                          <p:spTgt spid="28"/>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 presetClass="entr" presetSubtype="2" fill="hold" nodeType="afterEffect">
                                  <p:stCondLst>
                                    <p:cond delay="0"/>
                                  </p:stCondLst>
                                  <p:childTnLst>
                                    <p:set>
                                      <p:cBhvr>
                                        <p:cTn id="29" dur="1" fill="hold">
                                          <p:stCondLst>
                                            <p:cond delay="0"/>
                                          </p:stCondLst>
                                        </p:cTn>
                                        <p:tgtEl>
                                          <p:spTgt spid="32"/>
                                        </p:tgtEl>
                                        <p:attrNameLst>
                                          <p:attrName>style.visibility</p:attrName>
                                        </p:attrNameLst>
                                      </p:cBhvr>
                                      <p:to>
                                        <p:strVal val="visible"/>
                                      </p:to>
                                    </p:set>
                                    <p:anim calcmode="lin" valueType="num">
                                      <p:cBhvr additive="base">
                                        <p:cTn id="30" dur="500" fill="hold"/>
                                        <p:tgtEl>
                                          <p:spTgt spid="32"/>
                                        </p:tgtEl>
                                        <p:attrNameLst>
                                          <p:attrName>ppt_x</p:attrName>
                                        </p:attrNameLst>
                                      </p:cBhvr>
                                      <p:tavLst>
                                        <p:tav tm="0">
                                          <p:val>
                                            <p:strVal val="1+#ppt_w/2"/>
                                          </p:val>
                                        </p:tav>
                                        <p:tav tm="100000">
                                          <p:val>
                                            <p:strVal val="#ppt_x"/>
                                          </p:val>
                                        </p:tav>
                                      </p:tavLst>
                                    </p:anim>
                                    <p:anim calcmode="lin" valueType="num">
                                      <p:cBhvr additive="base">
                                        <p:cTn id="31" dur="500" fill="hold"/>
                                        <p:tgtEl>
                                          <p:spTgt spid="32"/>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2" presetClass="entr" presetSubtype="2" fill="hold" nodeType="afterEffect">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cBhvr additive="base">
                                        <p:cTn id="35" dur="500" fill="hold"/>
                                        <p:tgtEl>
                                          <p:spTgt spid="36"/>
                                        </p:tgtEl>
                                        <p:attrNameLst>
                                          <p:attrName>ppt_x</p:attrName>
                                        </p:attrNameLst>
                                      </p:cBhvr>
                                      <p:tavLst>
                                        <p:tav tm="0">
                                          <p:val>
                                            <p:strVal val="1+#ppt_w/2"/>
                                          </p:val>
                                        </p:tav>
                                        <p:tav tm="100000">
                                          <p:val>
                                            <p:strVal val="#ppt_x"/>
                                          </p:val>
                                        </p:tav>
                                      </p:tavLst>
                                    </p:anim>
                                    <p:anim calcmode="lin" valueType="num">
                                      <p:cBhvr additive="base">
                                        <p:cTn id="36" dur="500" fill="hold"/>
                                        <p:tgtEl>
                                          <p:spTgt spid="36"/>
                                        </p:tgtEl>
                                        <p:attrNameLst>
                                          <p:attrName>ppt_y</p:attrName>
                                        </p:attrNameLst>
                                      </p:cBhvr>
                                      <p:tavLst>
                                        <p:tav tm="0">
                                          <p:val>
                                            <p:strVal val="#ppt_y"/>
                                          </p:val>
                                        </p:tav>
                                        <p:tav tm="100000">
                                          <p:val>
                                            <p:strVal val="#ppt_y"/>
                                          </p:val>
                                        </p:tav>
                                      </p:tavLst>
                                    </p:anim>
                                  </p:childTnLst>
                                </p:cTn>
                              </p:par>
                            </p:childTnLst>
                          </p:cTn>
                        </p:par>
                        <p:par>
                          <p:cTn id="37" fill="hold">
                            <p:stCondLst>
                              <p:cond delay="3500"/>
                            </p:stCondLst>
                            <p:childTnLst>
                              <p:par>
                                <p:cTn id="38" presetID="2" presetClass="entr" presetSubtype="2" fill="hold" nodeType="afterEffect">
                                  <p:stCondLst>
                                    <p:cond delay="0"/>
                                  </p:stCondLst>
                                  <p:childTnLst>
                                    <p:set>
                                      <p:cBhvr>
                                        <p:cTn id="39" dur="1" fill="hold">
                                          <p:stCondLst>
                                            <p:cond delay="0"/>
                                          </p:stCondLst>
                                        </p:cTn>
                                        <p:tgtEl>
                                          <p:spTgt spid="40"/>
                                        </p:tgtEl>
                                        <p:attrNameLst>
                                          <p:attrName>style.visibility</p:attrName>
                                        </p:attrNameLst>
                                      </p:cBhvr>
                                      <p:to>
                                        <p:strVal val="visible"/>
                                      </p:to>
                                    </p:set>
                                    <p:anim calcmode="lin" valueType="num">
                                      <p:cBhvr additive="base">
                                        <p:cTn id="40" dur="500" fill="hold"/>
                                        <p:tgtEl>
                                          <p:spTgt spid="40"/>
                                        </p:tgtEl>
                                        <p:attrNameLst>
                                          <p:attrName>ppt_x</p:attrName>
                                        </p:attrNameLst>
                                      </p:cBhvr>
                                      <p:tavLst>
                                        <p:tav tm="0">
                                          <p:val>
                                            <p:strVal val="1+#ppt_w/2"/>
                                          </p:val>
                                        </p:tav>
                                        <p:tav tm="100000">
                                          <p:val>
                                            <p:strVal val="#ppt_x"/>
                                          </p:val>
                                        </p:tav>
                                      </p:tavLst>
                                    </p:anim>
                                    <p:anim calcmode="lin" valueType="num">
                                      <p:cBhvr additive="base">
                                        <p:cTn id="41" dur="500" fill="hold"/>
                                        <p:tgtEl>
                                          <p:spTgt spid="40"/>
                                        </p:tgtEl>
                                        <p:attrNameLst>
                                          <p:attrName>ppt_y</p:attrName>
                                        </p:attrNameLst>
                                      </p:cBhvr>
                                      <p:tavLst>
                                        <p:tav tm="0">
                                          <p:val>
                                            <p:strVal val="#ppt_y"/>
                                          </p:val>
                                        </p:tav>
                                        <p:tav tm="100000">
                                          <p:val>
                                            <p:strVal val="#ppt_y"/>
                                          </p:val>
                                        </p:tav>
                                      </p:tavLst>
                                    </p:anim>
                                  </p:childTnLst>
                                </p:cTn>
                              </p:par>
                            </p:childTnLst>
                          </p:cTn>
                        </p:par>
                        <p:par>
                          <p:cTn id="42" fill="hold">
                            <p:stCondLst>
                              <p:cond delay="4000"/>
                            </p:stCondLst>
                            <p:childTnLst>
                              <p:par>
                                <p:cTn id="43" presetID="14" presetClass="entr" presetSubtype="10" fill="hold" nodeType="after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randombar(horizontal)">
                                      <p:cBhvr>
                                        <p:cTn id="45" dur="1000"/>
                                        <p:tgtEl>
                                          <p:spTgt spid="32"/>
                                        </p:tgtEl>
                                      </p:cBhvr>
                                    </p:animEffect>
                                  </p:childTnLst>
                                </p:cTn>
                              </p:par>
                            </p:childTnLst>
                          </p:cTn>
                        </p:par>
                        <p:par>
                          <p:cTn id="46" fill="hold">
                            <p:stCondLst>
                              <p:cond delay="5000"/>
                            </p:stCondLst>
                            <p:childTnLst>
                              <p:par>
                                <p:cTn id="47" presetID="50" presetClass="entr" presetSubtype="0" decel="100000" fill="hold" nodeType="afterEffect">
                                  <p:stCondLst>
                                    <p:cond delay="0"/>
                                  </p:stCondLst>
                                  <p:childTnLst>
                                    <p:set>
                                      <p:cBhvr>
                                        <p:cTn id="48" dur="1" fill="hold">
                                          <p:stCondLst>
                                            <p:cond delay="0"/>
                                          </p:stCondLst>
                                        </p:cTn>
                                        <p:tgtEl>
                                          <p:spTgt spid="7"/>
                                        </p:tgtEl>
                                        <p:attrNameLst>
                                          <p:attrName>style.visibility</p:attrName>
                                        </p:attrNameLst>
                                      </p:cBhvr>
                                      <p:to>
                                        <p:strVal val="visible"/>
                                      </p:to>
                                    </p:set>
                                    <p:anim calcmode="lin" valueType="num">
                                      <p:cBhvr>
                                        <p:cTn id="49" dur="1000" fill="hold"/>
                                        <p:tgtEl>
                                          <p:spTgt spid="7"/>
                                        </p:tgtEl>
                                        <p:attrNameLst>
                                          <p:attrName>ppt_w</p:attrName>
                                        </p:attrNameLst>
                                      </p:cBhvr>
                                      <p:tavLst>
                                        <p:tav tm="0">
                                          <p:val>
                                            <p:strVal val="#ppt_w+.3"/>
                                          </p:val>
                                        </p:tav>
                                        <p:tav tm="100000">
                                          <p:val>
                                            <p:strVal val="#ppt_w"/>
                                          </p:val>
                                        </p:tav>
                                      </p:tavLst>
                                    </p:anim>
                                    <p:anim calcmode="lin" valueType="num">
                                      <p:cBhvr>
                                        <p:cTn id="50" dur="1000" fill="hold"/>
                                        <p:tgtEl>
                                          <p:spTgt spid="7"/>
                                        </p:tgtEl>
                                        <p:attrNameLst>
                                          <p:attrName>ppt_h</p:attrName>
                                        </p:attrNameLst>
                                      </p:cBhvr>
                                      <p:tavLst>
                                        <p:tav tm="0">
                                          <p:val>
                                            <p:strVal val="#ppt_h"/>
                                          </p:val>
                                        </p:tav>
                                        <p:tav tm="100000">
                                          <p:val>
                                            <p:strVal val="#ppt_h"/>
                                          </p:val>
                                        </p:tav>
                                      </p:tavLst>
                                    </p:anim>
                                    <p:animEffect transition="in" filter="fade">
                                      <p:cBhvr>
                                        <p:cTn id="51" dur="1000"/>
                                        <p:tgtEl>
                                          <p:spTgt spid="7"/>
                                        </p:tgtEl>
                                      </p:cBhvr>
                                    </p:animEffect>
                                  </p:childTnLst>
                                </p:cTn>
                              </p:par>
                            </p:childTnLst>
                          </p:cTn>
                        </p:par>
                        <p:par>
                          <p:cTn id="52" fill="hold">
                            <p:stCondLst>
                              <p:cond delay="6000"/>
                            </p:stCondLst>
                            <p:childTnLst>
                              <p:par>
                                <p:cTn id="53" presetID="22" presetClass="entr" presetSubtype="8" fill="hold" nodeType="afterEffect">
                                  <p:stCondLst>
                                    <p:cond delay="0"/>
                                  </p:stCondLst>
                                  <p:childTnLst>
                                    <p:set>
                                      <p:cBhvr>
                                        <p:cTn id="54" dur="1" fill="hold">
                                          <p:stCondLst>
                                            <p:cond delay="0"/>
                                          </p:stCondLst>
                                        </p:cTn>
                                        <p:tgtEl>
                                          <p:spTgt spid="46"/>
                                        </p:tgtEl>
                                        <p:attrNameLst>
                                          <p:attrName>style.visibility</p:attrName>
                                        </p:attrNameLst>
                                      </p:cBhvr>
                                      <p:to>
                                        <p:strVal val="visible"/>
                                      </p:to>
                                    </p:set>
                                    <p:animEffect transition="in" filter="wipe(left)">
                                      <p:cBhvr>
                                        <p:cTn id="55" dur="500"/>
                                        <p:tgtEl>
                                          <p:spTgt spid="46"/>
                                        </p:tgtEl>
                                      </p:cBhvr>
                                    </p:animEffect>
                                  </p:childTnLst>
                                </p:cTn>
                              </p:par>
                            </p:childTnLst>
                          </p:cTn>
                        </p:par>
                        <p:par>
                          <p:cTn id="56" fill="hold">
                            <p:stCondLst>
                              <p:cond delay="6500"/>
                            </p:stCondLst>
                            <p:childTnLst>
                              <p:par>
                                <p:cTn id="57" presetID="22" presetClass="entr" presetSubtype="1" fill="hold" nodeType="afterEffect">
                                  <p:stCondLst>
                                    <p:cond delay="0"/>
                                  </p:stCondLst>
                                  <p:childTnLst>
                                    <p:set>
                                      <p:cBhvr>
                                        <p:cTn id="58" dur="1" fill="hold">
                                          <p:stCondLst>
                                            <p:cond delay="0"/>
                                          </p:stCondLst>
                                        </p:cTn>
                                        <p:tgtEl>
                                          <p:spTgt spid="44"/>
                                        </p:tgtEl>
                                        <p:attrNameLst>
                                          <p:attrName>style.visibility</p:attrName>
                                        </p:attrNameLst>
                                      </p:cBhvr>
                                      <p:to>
                                        <p:strVal val="visible"/>
                                      </p:to>
                                    </p:set>
                                    <p:animEffect transition="in" filter="wipe(up)">
                                      <p:cBhvr>
                                        <p:cTn id="59" dur="1000"/>
                                        <p:tgtEl>
                                          <p:spTgt spid="44"/>
                                        </p:tgtEl>
                                      </p:cBhvr>
                                    </p:animEffect>
                                  </p:childTnLst>
                                </p:cTn>
                              </p:par>
                            </p:childTnLst>
                          </p:cTn>
                        </p:par>
                        <p:par>
                          <p:cTn id="60" fill="hold">
                            <p:stCondLst>
                              <p:cond delay="7500"/>
                            </p:stCondLst>
                            <p:childTnLst>
                              <p:par>
                                <p:cTn id="61" presetID="22" presetClass="entr" presetSubtype="2" fill="hold" nodeType="after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wipe(right)">
                                      <p:cBhvr>
                                        <p:cTn id="63" dur="500"/>
                                        <p:tgtEl>
                                          <p:spTgt spid="16"/>
                                        </p:tgtEl>
                                      </p:cBhvr>
                                    </p:animEffect>
                                  </p:childTnLst>
                                </p:cTn>
                              </p:par>
                            </p:childTnLst>
                          </p:cTn>
                        </p:par>
                        <p:par>
                          <p:cTn id="64" fill="hold">
                            <p:stCondLst>
                              <p:cond delay="8000"/>
                            </p:stCondLst>
                            <p:childTnLst>
                              <p:par>
                                <p:cTn id="65" presetID="22" presetClass="entr" presetSubtype="4" fill="hold" grpId="0" nodeType="afterEffect">
                                  <p:stCondLst>
                                    <p:cond delay="0"/>
                                  </p:stCondLst>
                                  <p:childTnLst>
                                    <p:set>
                                      <p:cBhvr>
                                        <p:cTn id="66" dur="1" fill="hold">
                                          <p:stCondLst>
                                            <p:cond delay="0"/>
                                          </p:stCondLst>
                                        </p:cTn>
                                        <p:tgtEl>
                                          <p:spTgt spid="8"/>
                                        </p:tgtEl>
                                        <p:attrNameLst>
                                          <p:attrName>style.visibility</p:attrName>
                                        </p:attrNameLst>
                                      </p:cBhvr>
                                      <p:to>
                                        <p:strVal val="visible"/>
                                      </p:to>
                                    </p:set>
                                    <p:animEffect transition="in" filter="wipe(down)">
                                      <p:cBhvr>
                                        <p:cTn id="67" dur="500"/>
                                        <p:tgtEl>
                                          <p:spTgt spid="8"/>
                                        </p:tgtEl>
                                      </p:cBhvr>
                                    </p:animEffect>
                                  </p:childTnLst>
                                </p:cTn>
                              </p:par>
                            </p:childTnLst>
                          </p:cTn>
                        </p:par>
                        <p:par>
                          <p:cTn id="68" fill="hold">
                            <p:stCondLst>
                              <p:cond delay="8500"/>
                            </p:stCondLst>
                            <p:childTnLst>
                              <p:par>
                                <p:cTn id="69" presetID="22" presetClass="entr" presetSubtype="8" fill="hold" nodeType="afterEffect">
                                  <p:stCondLst>
                                    <p:cond delay="0"/>
                                  </p:stCondLst>
                                  <p:childTnLst>
                                    <p:set>
                                      <p:cBhvr>
                                        <p:cTn id="70" dur="1" fill="hold">
                                          <p:stCondLst>
                                            <p:cond delay="0"/>
                                          </p:stCondLst>
                                        </p:cTn>
                                        <p:tgtEl>
                                          <p:spTgt spid="18"/>
                                        </p:tgtEl>
                                        <p:attrNameLst>
                                          <p:attrName>style.visibility</p:attrName>
                                        </p:attrNameLst>
                                      </p:cBhvr>
                                      <p:to>
                                        <p:strVal val="visible"/>
                                      </p:to>
                                    </p:set>
                                    <p:animEffect transition="in" filter="wipe(left)">
                                      <p:cBhvr>
                                        <p:cTn id="71" dur="500"/>
                                        <p:tgtEl>
                                          <p:spTgt spid="18"/>
                                        </p:tgtEl>
                                      </p:cBhvr>
                                    </p:animEffect>
                                  </p:childTnLst>
                                </p:cTn>
                              </p:par>
                            </p:childTnLst>
                          </p:cTn>
                        </p:par>
                        <p:par>
                          <p:cTn id="72" fill="hold">
                            <p:stCondLst>
                              <p:cond delay="9000"/>
                            </p:stCondLst>
                            <p:childTnLst>
                              <p:par>
                                <p:cTn id="73" presetID="22" presetClass="entr" presetSubtype="1" fill="hold" grpId="0" nodeType="afterEffect">
                                  <p:stCondLst>
                                    <p:cond delay="0"/>
                                  </p:stCondLst>
                                  <p:childTnLst>
                                    <p:set>
                                      <p:cBhvr>
                                        <p:cTn id="74" dur="1" fill="hold">
                                          <p:stCondLst>
                                            <p:cond delay="0"/>
                                          </p:stCondLst>
                                        </p:cTn>
                                        <p:tgtEl>
                                          <p:spTgt spid="45"/>
                                        </p:tgtEl>
                                        <p:attrNameLst>
                                          <p:attrName>style.visibility</p:attrName>
                                        </p:attrNameLst>
                                      </p:cBhvr>
                                      <p:to>
                                        <p:strVal val="visible"/>
                                      </p:to>
                                    </p:set>
                                    <p:animEffect transition="in" filter="wipe(up)">
                                      <p:cBhvr>
                                        <p:cTn id="75"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4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0" y="0"/>
            <a:ext cx="12192000" cy="6858000"/>
          </a:xfrm>
          <a:prstGeom prst="rect">
            <a:avLst/>
          </a:prstGeom>
        </p:spPr>
      </p:pic>
      <p:sp>
        <p:nvSpPr>
          <p:cNvPr id="4" name="矩形 3"/>
          <p:cNvSpPr/>
          <p:nvPr/>
        </p:nvSpPr>
        <p:spPr>
          <a:xfrm>
            <a:off x="0" y="379563"/>
            <a:ext cx="12192000" cy="6098876"/>
          </a:xfrm>
          <a:prstGeom prst="rect">
            <a:avLst/>
          </a:prstGeom>
          <a:solidFill>
            <a:srgbClr val="EFE9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2"/>
          <a:stretch>
            <a:fillRect/>
          </a:stretch>
        </p:blipFill>
        <p:spPr>
          <a:xfrm>
            <a:off x="10194866" y="0"/>
            <a:ext cx="1997134" cy="6858000"/>
          </a:xfrm>
          <a:prstGeom prst="rect">
            <a:avLst/>
          </a:prstGeom>
        </p:spPr>
      </p:pic>
      <p:sp>
        <p:nvSpPr>
          <p:cNvPr id="12" name="文本框 11"/>
          <p:cNvSpPr txBox="1"/>
          <p:nvPr/>
        </p:nvSpPr>
        <p:spPr>
          <a:xfrm>
            <a:off x="118871" y="557784"/>
            <a:ext cx="2757679" cy="400110"/>
          </a:xfrm>
          <a:prstGeom prst="rect">
            <a:avLst/>
          </a:prstGeom>
          <a:noFill/>
        </p:spPr>
        <p:txBody>
          <a:bodyPr wrap="square" rtlCol="0">
            <a:spAutoFit/>
          </a:bodyPr>
          <a:lstStyle/>
          <a:p>
            <a:r>
              <a:rPr lang="zh-CN" altLang="en-US" sz="1400" dirty="0">
                <a:solidFill>
                  <a:srgbClr val="015823"/>
                </a:solidFill>
                <a:latin typeface="微软雅黑" panose="020B0503020204020204" pitchFamily="34" charset="-122"/>
                <a:ea typeface="微软雅黑" panose="020B0503020204020204" pitchFamily="34" charset="-122"/>
              </a:rPr>
              <a:t>第三章  </a:t>
            </a:r>
            <a:r>
              <a:rPr lang="zh-CN" altLang="en-US" sz="2000" b="1" dirty="0">
                <a:solidFill>
                  <a:srgbClr val="015823"/>
                </a:solidFill>
                <a:latin typeface="微软雅黑" panose="020B0503020204020204" pitchFamily="34" charset="-122"/>
                <a:ea typeface="微软雅黑" panose="020B0503020204020204" pitchFamily="34" charset="-122"/>
              </a:rPr>
              <a:t>任务组工作安排</a:t>
            </a:r>
            <a:endParaRPr lang="zh-CN" altLang="en-US" sz="2000" b="1" dirty="0">
              <a:solidFill>
                <a:srgbClr val="015823"/>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0" y="977188"/>
            <a:ext cx="2664000" cy="0"/>
          </a:xfrm>
          <a:prstGeom prst="line">
            <a:avLst/>
          </a:prstGeom>
          <a:ln>
            <a:solidFill>
              <a:srgbClr val="015823"/>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52400" y="1034338"/>
            <a:ext cx="2664000" cy="0"/>
          </a:xfrm>
          <a:prstGeom prst="line">
            <a:avLst/>
          </a:prstGeom>
          <a:ln>
            <a:solidFill>
              <a:srgbClr val="015823"/>
            </a:solidFill>
          </a:ln>
        </p:spPr>
        <p:style>
          <a:lnRef idx="1">
            <a:schemeClr val="accent1"/>
          </a:lnRef>
          <a:fillRef idx="0">
            <a:schemeClr val="accent1"/>
          </a:fillRef>
          <a:effectRef idx="0">
            <a:schemeClr val="accent1"/>
          </a:effectRef>
          <a:fontRef idx="minor">
            <a:schemeClr val="tx1"/>
          </a:fontRef>
        </p:style>
      </p:cxnSp>
      <p:grpSp>
        <p:nvGrpSpPr>
          <p:cNvPr id="23" name="组合 22"/>
          <p:cNvGrpSpPr/>
          <p:nvPr/>
        </p:nvGrpSpPr>
        <p:grpSpPr>
          <a:xfrm>
            <a:off x="257175" y="5800607"/>
            <a:ext cx="1600200" cy="703250"/>
            <a:chOff x="257175" y="5800607"/>
            <a:chExt cx="1600200" cy="703250"/>
          </a:xfrm>
        </p:grpSpPr>
        <p:sp>
          <p:nvSpPr>
            <p:cNvPr id="17" name="矩形 16"/>
            <p:cNvSpPr/>
            <p:nvPr/>
          </p:nvSpPr>
          <p:spPr>
            <a:xfrm>
              <a:off x="257175" y="5802164"/>
              <a:ext cx="1600200" cy="676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321097" y="6040321"/>
              <a:ext cx="1529274" cy="398780"/>
            </a:xfrm>
            <a:prstGeom prst="rect">
              <a:avLst/>
            </a:prstGeom>
            <a:noFill/>
          </p:spPr>
          <p:txBody>
            <a:bodyPr wrap="square" rtlCol="0">
              <a:spAutoFit/>
            </a:bodyPr>
            <a:lstStyle/>
            <a:p>
              <a:pPr algn="r"/>
              <a:r>
                <a:rPr lang="zh-CN" altLang="en-US" sz="2000" dirty="0">
                  <a:solidFill>
                    <a:srgbClr val="EFE9CF"/>
                  </a:solidFill>
                  <a:latin typeface="方正特雅宋简" panose="02000000000000000000" charset="-122"/>
                  <a:ea typeface="方正特雅宋简" panose="02000000000000000000" charset="-122"/>
                </a:rPr>
                <a:t>活动策划人</a:t>
              </a:r>
              <a:endParaRPr lang="zh-CN" altLang="en-US" sz="2000" dirty="0">
                <a:solidFill>
                  <a:srgbClr val="EFE9CF"/>
                </a:solidFill>
                <a:latin typeface="方正特雅宋简" panose="02000000000000000000" charset="-122"/>
                <a:ea typeface="方正特雅宋简" panose="02000000000000000000" charset="-122"/>
              </a:endParaRPr>
            </a:p>
          </p:txBody>
        </p:sp>
        <p:pic>
          <p:nvPicPr>
            <p:cNvPr id="11" name="图片 10"/>
            <p:cNvPicPr>
              <a:picLocks noChangeAspect="1"/>
            </p:cNvPicPr>
            <p:nvPr/>
          </p:nvPicPr>
          <p:blipFill>
            <a:blip r:embed="rId3" cstate="hqprint"/>
            <a:stretch>
              <a:fillRect/>
            </a:stretch>
          </p:blipFill>
          <p:spPr>
            <a:xfrm>
              <a:off x="257175" y="5800607"/>
              <a:ext cx="909988" cy="703250"/>
            </a:xfrm>
            <a:prstGeom prst="rect">
              <a:avLst/>
            </a:prstGeom>
          </p:spPr>
        </p:pic>
      </p:grpSp>
      <p:grpSp>
        <p:nvGrpSpPr>
          <p:cNvPr id="24" name="组合 23"/>
          <p:cNvGrpSpPr/>
          <p:nvPr/>
        </p:nvGrpSpPr>
        <p:grpSpPr>
          <a:xfrm>
            <a:off x="2015218" y="5802159"/>
            <a:ext cx="1602364" cy="766576"/>
            <a:chOff x="255011" y="5802159"/>
            <a:chExt cx="1602364" cy="766576"/>
          </a:xfrm>
        </p:grpSpPr>
        <p:sp>
          <p:nvSpPr>
            <p:cNvPr id="25" name="矩形 24"/>
            <p:cNvSpPr/>
            <p:nvPr/>
          </p:nvSpPr>
          <p:spPr>
            <a:xfrm>
              <a:off x="257175" y="5802164"/>
              <a:ext cx="1600200" cy="676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321097" y="6040321"/>
              <a:ext cx="1529274" cy="398780"/>
            </a:xfrm>
            <a:prstGeom prst="rect">
              <a:avLst/>
            </a:prstGeom>
            <a:noFill/>
          </p:spPr>
          <p:txBody>
            <a:bodyPr wrap="square" rtlCol="0">
              <a:spAutoFit/>
            </a:bodyPr>
            <a:lstStyle/>
            <a:p>
              <a:pPr algn="r"/>
              <a:r>
                <a:rPr lang="zh-CN" altLang="en-US" sz="2000" dirty="0">
                  <a:solidFill>
                    <a:srgbClr val="EFE9CF"/>
                  </a:solidFill>
                  <a:latin typeface="方正特雅宋简" panose="02000000000000000000" charset="-122"/>
                  <a:ea typeface="方正特雅宋简" panose="02000000000000000000" charset="-122"/>
                </a:rPr>
                <a:t>账目管理</a:t>
              </a:r>
              <a:endParaRPr lang="zh-CN" altLang="en-US" sz="2000" dirty="0">
                <a:solidFill>
                  <a:srgbClr val="EFE9CF"/>
                </a:solidFill>
                <a:latin typeface="方正特雅宋简" panose="02000000000000000000" charset="-122"/>
                <a:ea typeface="方正特雅宋简" panose="02000000000000000000" charset="-122"/>
              </a:endParaRPr>
            </a:p>
          </p:txBody>
        </p:sp>
        <p:pic>
          <p:nvPicPr>
            <p:cNvPr id="27" name="图片 26"/>
            <p:cNvPicPr>
              <a:picLocks noChangeAspect="1"/>
            </p:cNvPicPr>
            <p:nvPr/>
          </p:nvPicPr>
          <p:blipFill>
            <a:blip r:embed="rId4" cstate="hqprint"/>
            <a:stretch>
              <a:fillRect/>
            </a:stretch>
          </p:blipFill>
          <p:spPr>
            <a:xfrm>
              <a:off x="255011" y="5802159"/>
              <a:ext cx="991929" cy="766576"/>
            </a:xfrm>
            <a:prstGeom prst="rect">
              <a:avLst/>
            </a:prstGeom>
          </p:spPr>
        </p:pic>
      </p:grpSp>
      <p:grpSp>
        <p:nvGrpSpPr>
          <p:cNvPr id="28" name="组合 27"/>
          <p:cNvGrpSpPr/>
          <p:nvPr/>
        </p:nvGrpSpPr>
        <p:grpSpPr>
          <a:xfrm>
            <a:off x="3794475" y="5801432"/>
            <a:ext cx="1602364" cy="766576"/>
            <a:chOff x="255011" y="5802159"/>
            <a:chExt cx="1602364" cy="766576"/>
          </a:xfrm>
        </p:grpSpPr>
        <p:sp>
          <p:nvSpPr>
            <p:cNvPr id="29" name="矩形 28"/>
            <p:cNvSpPr/>
            <p:nvPr/>
          </p:nvSpPr>
          <p:spPr>
            <a:xfrm>
              <a:off x="257175" y="5802164"/>
              <a:ext cx="1600200" cy="676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321097" y="6040321"/>
              <a:ext cx="1529274" cy="398780"/>
            </a:xfrm>
            <a:prstGeom prst="rect">
              <a:avLst/>
            </a:prstGeom>
            <a:noFill/>
          </p:spPr>
          <p:txBody>
            <a:bodyPr wrap="square" rtlCol="0">
              <a:spAutoFit/>
            </a:bodyPr>
            <a:lstStyle/>
            <a:p>
              <a:pPr algn="r"/>
              <a:r>
                <a:rPr lang="zh-CN" altLang="en-US" sz="2000" dirty="0">
                  <a:solidFill>
                    <a:srgbClr val="EFE9CF"/>
                  </a:solidFill>
                  <a:latin typeface="方正特雅宋简" panose="02000000000000000000" charset="-122"/>
                  <a:ea typeface="方正特雅宋简" panose="02000000000000000000" charset="-122"/>
                </a:rPr>
                <a:t>后勤保障组</a:t>
              </a:r>
              <a:endParaRPr lang="zh-CN" altLang="en-US" sz="2000" dirty="0">
                <a:solidFill>
                  <a:srgbClr val="EFE9CF"/>
                </a:solidFill>
                <a:latin typeface="方正特雅宋简" panose="02000000000000000000" charset="-122"/>
                <a:ea typeface="方正特雅宋简" panose="02000000000000000000" charset="-122"/>
              </a:endParaRPr>
            </a:p>
          </p:txBody>
        </p:sp>
        <p:pic>
          <p:nvPicPr>
            <p:cNvPr id="31" name="图片 30"/>
            <p:cNvPicPr>
              <a:picLocks noChangeAspect="1"/>
            </p:cNvPicPr>
            <p:nvPr/>
          </p:nvPicPr>
          <p:blipFill>
            <a:blip r:embed="rId4" cstate="hqprint"/>
            <a:stretch>
              <a:fillRect/>
            </a:stretch>
          </p:blipFill>
          <p:spPr>
            <a:xfrm>
              <a:off x="255011" y="5802159"/>
              <a:ext cx="991929" cy="766576"/>
            </a:xfrm>
            <a:prstGeom prst="rect">
              <a:avLst/>
            </a:prstGeom>
          </p:spPr>
        </p:pic>
      </p:grpSp>
      <p:grpSp>
        <p:nvGrpSpPr>
          <p:cNvPr id="32" name="组合 31"/>
          <p:cNvGrpSpPr/>
          <p:nvPr/>
        </p:nvGrpSpPr>
        <p:grpSpPr>
          <a:xfrm>
            <a:off x="5573528" y="5801432"/>
            <a:ext cx="1602364" cy="766576"/>
            <a:chOff x="255011" y="5802159"/>
            <a:chExt cx="1602364" cy="766576"/>
          </a:xfrm>
        </p:grpSpPr>
        <p:sp>
          <p:nvSpPr>
            <p:cNvPr id="33" name="矩形 32"/>
            <p:cNvSpPr/>
            <p:nvPr/>
          </p:nvSpPr>
          <p:spPr>
            <a:xfrm>
              <a:off x="257175" y="5802164"/>
              <a:ext cx="1600200" cy="676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33"/>
            <p:cNvSpPr txBox="1"/>
            <p:nvPr/>
          </p:nvSpPr>
          <p:spPr>
            <a:xfrm>
              <a:off x="321097" y="6040321"/>
              <a:ext cx="1529274" cy="398780"/>
            </a:xfrm>
            <a:prstGeom prst="rect">
              <a:avLst/>
            </a:prstGeom>
            <a:noFill/>
          </p:spPr>
          <p:txBody>
            <a:bodyPr wrap="square" rtlCol="0">
              <a:spAutoFit/>
            </a:bodyPr>
            <a:lstStyle/>
            <a:p>
              <a:pPr algn="r"/>
              <a:r>
                <a:rPr lang="zh-CN" altLang="en-US" sz="2000" dirty="0">
                  <a:solidFill>
                    <a:srgbClr val="EFE9CF"/>
                  </a:solidFill>
                  <a:latin typeface="方正特雅宋简" panose="02000000000000000000" charset="-122"/>
                  <a:ea typeface="方正特雅宋简" panose="02000000000000000000" charset="-122"/>
                </a:rPr>
                <a:t>节目组</a:t>
              </a:r>
              <a:endParaRPr lang="zh-CN" altLang="en-US" sz="2000" dirty="0">
                <a:solidFill>
                  <a:srgbClr val="EFE9CF"/>
                </a:solidFill>
                <a:latin typeface="方正特雅宋简" panose="02000000000000000000" charset="-122"/>
                <a:ea typeface="方正特雅宋简" panose="02000000000000000000" charset="-122"/>
              </a:endParaRPr>
            </a:p>
          </p:txBody>
        </p:sp>
        <p:pic>
          <p:nvPicPr>
            <p:cNvPr id="35" name="图片 34"/>
            <p:cNvPicPr>
              <a:picLocks noChangeAspect="1"/>
            </p:cNvPicPr>
            <p:nvPr/>
          </p:nvPicPr>
          <p:blipFill>
            <a:blip r:embed="rId4" cstate="hqprint"/>
            <a:stretch>
              <a:fillRect/>
            </a:stretch>
          </p:blipFill>
          <p:spPr>
            <a:xfrm>
              <a:off x="255011" y="5802159"/>
              <a:ext cx="991929" cy="766576"/>
            </a:xfrm>
            <a:prstGeom prst="rect">
              <a:avLst/>
            </a:prstGeom>
          </p:spPr>
        </p:pic>
      </p:grpSp>
      <p:grpSp>
        <p:nvGrpSpPr>
          <p:cNvPr id="36" name="组合 35"/>
          <p:cNvGrpSpPr/>
          <p:nvPr/>
        </p:nvGrpSpPr>
        <p:grpSpPr>
          <a:xfrm>
            <a:off x="7246991" y="5466525"/>
            <a:ext cx="1698429" cy="1011187"/>
            <a:chOff x="158946" y="5467252"/>
            <a:chExt cx="1698429" cy="1011187"/>
          </a:xfrm>
        </p:grpSpPr>
        <p:sp>
          <p:nvSpPr>
            <p:cNvPr id="37" name="矩形 36"/>
            <p:cNvSpPr/>
            <p:nvPr/>
          </p:nvSpPr>
          <p:spPr>
            <a:xfrm>
              <a:off x="257175" y="5802164"/>
              <a:ext cx="1600200" cy="676275"/>
            </a:xfrm>
            <a:prstGeom prst="rect">
              <a:avLst/>
            </a:prstGeom>
            <a:solidFill>
              <a:srgbClr val="0158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37"/>
            <p:cNvSpPr txBox="1"/>
            <p:nvPr/>
          </p:nvSpPr>
          <p:spPr>
            <a:xfrm>
              <a:off x="321097" y="6040321"/>
              <a:ext cx="1529274" cy="398780"/>
            </a:xfrm>
            <a:prstGeom prst="rect">
              <a:avLst/>
            </a:prstGeom>
            <a:noFill/>
          </p:spPr>
          <p:txBody>
            <a:bodyPr wrap="square" rtlCol="0">
              <a:spAutoFit/>
            </a:bodyPr>
            <a:lstStyle/>
            <a:p>
              <a:pPr algn="r"/>
              <a:r>
                <a:rPr lang="zh-CN" altLang="en-US" sz="2000" dirty="0">
                  <a:solidFill>
                    <a:srgbClr val="EFE9CF"/>
                  </a:solidFill>
                  <a:latin typeface="方正特雅宋简" panose="02000000000000000000" charset="-122"/>
                  <a:ea typeface="方正特雅宋简" panose="02000000000000000000" charset="-122"/>
                </a:rPr>
                <a:t>宣传组</a:t>
              </a:r>
              <a:endParaRPr lang="zh-CN" altLang="en-US" sz="2000" dirty="0">
                <a:solidFill>
                  <a:srgbClr val="EFE9CF"/>
                </a:solidFill>
                <a:latin typeface="方正特雅宋简" panose="02000000000000000000" charset="-122"/>
                <a:ea typeface="方正特雅宋简" panose="02000000000000000000" charset="-122"/>
              </a:endParaRPr>
            </a:p>
          </p:txBody>
        </p:sp>
        <p:pic>
          <p:nvPicPr>
            <p:cNvPr id="39" name="图片 38"/>
            <p:cNvPicPr>
              <a:picLocks noChangeAspect="1"/>
            </p:cNvPicPr>
            <p:nvPr/>
          </p:nvPicPr>
          <p:blipFill>
            <a:blip r:embed="rId5" cstate="hqprint"/>
            <a:stretch>
              <a:fillRect/>
            </a:stretch>
          </p:blipFill>
          <p:spPr>
            <a:xfrm>
              <a:off x="158946" y="5467252"/>
              <a:ext cx="909988" cy="766576"/>
            </a:xfrm>
            <a:prstGeom prst="rect">
              <a:avLst/>
            </a:prstGeom>
          </p:spPr>
        </p:pic>
      </p:grpSp>
      <p:grpSp>
        <p:nvGrpSpPr>
          <p:cNvPr id="40" name="组合 39"/>
          <p:cNvGrpSpPr/>
          <p:nvPr/>
        </p:nvGrpSpPr>
        <p:grpSpPr>
          <a:xfrm>
            <a:off x="9112584" y="5801432"/>
            <a:ext cx="1602364" cy="766576"/>
            <a:chOff x="255011" y="5802159"/>
            <a:chExt cx="1602364" cy="766576"/>
          </a:xfrm>
        </p:grpSpPr>
        <p:sp>
          <p:nvSpPr>
            <p:cNvPr id="41" name="矩形 40"/>
            <p:cNvSpPr/>
            <p:nvPr/>
          </p:nvSpPr>
          <p:spPr>
            <a:xfrm>
              <a:off x="257175" y="5802164"/>
              <a:ext cx="1600200" cy="676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文本框 41"/>
            <p:cNvSpPr txBox="1"/>
            <p:nvPr/>
          </p:nvSpPr>
          <p:spPr>
            <a:xfrm>
              <a:off x="321097" y="6040321"/>
              <a:ext cx="1529274" cy="398780"/>
            </a:xfrm>
            <a:prstGeom prst="rect">
              <a:avLst/>
            </a:prstGeom>
            <a:noFill/>
          </p:spPr>
          <p:txBody>
            <a:bodyPr wrap="square" rtlCol="0">
              <a:spAutoFit/>
            </a:bodyPr>
            <a:lstStyle/>
            <a:p>
              <a:pPr algn="r"/>
              <a:r>
                <a:rPr lang="zh-CN" altLang="en-US" sz="2000" dirty="0">
                  <a:solidFill>
                    <a:srgbClr val="EFE9CF"/>
                  </a:solidFill>
                  <a:latin typeface="方正特雅宋简" panose="02000000000000000000" charset="-122"/>
                  <a:ea typeface="方正特雅宋简" panose="02000000000000000000" charset="-122"/>
                </a:rPr>
                <a:t>保安礼仪组</a:t>
              </a:r>
              <a:endParaRPr lang="zh-CN" altLang="en-US" sz="2000" dirty="0">
                <a:solidFill>
                  <a:srgbClr val="EFE9CF"/>
                </a:solidFill>
                <a:latin typeface="方正特雅宋简" panose="02000000000000000000" charset="-122"/>
                <a:ea typeface="方正特雅宋简" panose="02000000000000000000" charset="-122"/>
              </a:endParaRPr>
            </a:p>
          </p:txBody>
        </p:sp>
        <p:pic>
          <p:nvPicPr>
            <p:cNvPr id="43" name="图片 42"/>
            <p:cNvPicPr>
              <a:picLocks noChangeAspect="1"/>
            </p:cNvPicPr>
            <p:nvPr/>
          </p:nvPicPr>
          <p:blipFill>
            <a:blip r:embed="rId4" cstate="hqprint"/>
            <a:stretch>
              <a:fillRect/>
            </a:stretch>
          </p:blipFill>
          <p:spPr>
            <a:xfrm>
              <a:off x="255011" y="5802159"/>
              <a:ext cx="991929" cy="766576"/>
            </a:xfrm>
            <a:prstGeom prst="rect">
              <a:avLst/>
            </a:prstGeom>
          </p:spPr>
        </p:pic>
      </p:grpSp>
      <p:pic>
        <p:nvPicPr>
          <p:cNvPr id="5" name="图片 4"/>
          <p:cNvPicPr>
            <a:picLocks noChangeAspect="1"/>
          </p:cNvPicPr>
          <p:nvPr/>
        </p:nvPicPr>
        <p:blipFill>
          <a:blip r:embed="rId6"/>
          <a:stretch>
            <a:fillRect/>
          </a:stretch>
        </p:blipFill>
        <p:spPr>
          <a:xfrm>
            <a:off x="0" y="2237513"/>
            <a:ext cx="6700145" cy="3537676"/>
          </a:xfrm>
          <a:prstGeom prst="rect">
            <a:avLst/>
          </a:prstGeom>
        </p:spPr>
      </p:pic>
      <p:sp>
        <p:nvSpPr>
          <p:cNvPr id="6" name="文本框 5"/>
          <p:cNvSpPr txBox="1"/>
          <p:nvPr/>
        </p:nvSpPr>
        <p:spPr>
          <a:xfrm>
            <a:off x="651653" y="1786060"/>
            <a:ext cx="9677901" cy="829945"/>
          </a:xfrm>
          <a:prstGeom prst="rect">
            <a:avLst/>
          </a:prstGeom>
          <a:noFill/>
        </p:spPr>
        <p:txBody>
          <a:bodyPr wrap="square" rtlCol="0">
            <a:spAutoFit/>
          </a:bodyPr>
          <a:lstStyle/>
          <a:p>
            <a:pPr>
              <a:lnSpc>
                <a:spcPct val="150000"/>
              </a:lnSpc>
            </a:pPr>
            <a:r>
              <a:rPr lang="zh-CN" altLang="en-US" sz="1600" b="1" dirty="0">
                <a:latin typeface="微软雅黑" panose="020B0503020204020204" pitchFamily="34" charset="-122"/>
                <a:ea typeface="微软雅黑" panose="020B0503020204020204" pitchFamily="34" charset="-122"/>
              </a:rPr>
              <a:t>古时，人们缺乏科学观念</a:t>
            </a:r>
            <a:r>
              <a:rPr lang="zh-CN" altLang="en-US" sz="1600" dirty="0">
                <a:latin typeface="微软雅黑" panose="020B0503020204020204" pitchFamily="34" charset="-122"/>
                <a:ea typeface="微软雅黑" panose="020B0503020204020204" pitchFamily="34" charset="-122"/>
              </a:rPr>
              <a:t>，误以为疾病皆由鬼邪作崇所至，于是，端午节这天，人们以菖蒲作宝剑，以艾作鞭子，以蒜头作锤子，又称为“三种武器”，认为可以退蛇、虫、病菌，斩除妖魔。</a:t>
            </a:r>
            <a:endParaRPr lang="zh-CN" altLang="en-US" sz="1600" dirty="0">
              <a:latin typeface="微软雅黑" panose="020B0503020204020204" pitchFamily="34" charset="-122"/>
              <a:ea typeface="微软雅黑" panose="020B0503020204020204" pitchFamily="34" charset="-122"/>
            </a:endParaRPr>
          </a:p>
        </p:txBody>
      </p:sp>
      <p:sp>
        <p:nvSpPr>
          <p:cNvPr id="7" name="文本框 6"/>
          <p:cNvSpPr txBox="1"/>
          <p:nvPr/>
        </p:nvSpPr>
        <p:spPr>
          <a:xfrm>
            <a:off x="5075036" y="3256961"/>
            <a:ext cx="5497714" cy="1569660"/>
          </a:xfrm>
          <a:prstGeom prst="rect">
            <a:avLst/>
          </a:prstGeom>
          <a:noFill/>
        </p:spPr>
        <p:txBody>
          <a:bodyPr wrap="square" rtlCol="0">
            <a:spAutoFit/>
          </a:bodyPr>
          <a:lstStyle/>
          <a:p>
            <a:pPr>
              <a:lnSpc>
                <a:spcPct val="150000"/>
              </a:lnSpc>
            </a:pPr>
            <a:r>
              <a:rPr lang="zh-CN" altLang="en-US" sz="1600" dirty="0">
                <a:latin typeface="微软雅黑" panose="020B0503020204020204" pitchFamily="34" charset="-122"/>
                <a:ea typeface="微软雅黑" panose="020B0503020204020204" pitchFamily="34" charset="-122"/>
              </a:rPr>
              <a:t>除了用艾、菖蒲和蒜这“端午三友”驱鬼外，还有一种重要的驱鬼方法，是在室内挂避邪驱鬼的符咒。挂驱鬼符还有一些严格的仪式。如有的要求必须在端午日出或正午时书写，书写材料用生朱，砚内、书写人口中必须放上硝石等。</a:t>
            </a:r>
            <a:endParaRPr lang="zh-CN" altLang="en-US" sz="1600" dirty="0">
              <a:latin typeface="微软雅黑" panose="020B0503020204020204" pitchFamily="34" charset="-122"/>
              <a:ea typeface="微软雅黑" panose="020B0503020204020204" pitchFamily="34" charset="-122"/>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childTnLst>
                          </p:cTn>
                        </p:par>
                        <p:par>
                          <p:cTn id="12" fill="hold">
                            <p:stCondLst>
                              <p:cond delay="1000"/>
                            </p:stCondLst>
                            <p:childTnLst>
                              <p:par>
                                <p:cTn id="13" presetID="2" presetClass="entr" presetSubtype="2" fill="hold" nodeType="after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500" fill="hold"/>
                                        <p:tgtEl>
                                          <p:spTgt spid="23"/>
                                        </p:tgtEl>
                                        <p:attrNameLst>
                                          <p:attrName>ppt_x</p:attrName>
                                        </p:attrNameLst>
                                      </p:cBhvr>
                                      <p:tavLst>
                                        <p:tav tm="0">
                                          <p:val>
                                            <p:strVal val="1+#ppt_w/2"/>
                                          </p:val>
                                        </p:tav>
                                        <p:tav tm="100000">
                                          <p:val>
                                            <p:strVal val="#ppt_x"/>
                                          </p:val>
                                        </p:tav>
                                      </p:tavLst>
                                    </p:anim>
                                    <p:anim calcmode="lin" valueType="num">
                                      <p:cBhvr additive="base">
                                        <p:cTn id="16" dur="500" fill="hold"/>
                                        <p:tgtEl>
                                          <p:spTgt spid="23"/>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2" fill="hold" nodeType="afterEffect">
                                  <p:stCondLst>
                                    <p:cond delay="0"/>
                                  </p:stCondLst>
                                  <p:childTnLst>
                                    <p:set>
                                      <p:cBhvr>
                                        <p:cTn id="19" dur="1" fill="hold">
                                          <p:stCondLst>
                                            <p:cond delay="0"/>
                                          </p:stCondLst>
                                        </p:cTn>
                                        <p:tgtEl>
                                          <p:spTgt spid="24"/>
                                        </p:tgtEl>
                                        <p:attrNameLst>
                                          <p:attrName>style.visibility</p:attrName>
                                        </p:attrNameLst>
                                      </p:cBhvr>
                                      <p:to>
                                        <p:strVal val="visible"/>
                                      </p:to>
                                    </p:set>
                                    <p:anim calcmode="lin" valueType="num">
                                      <p:cBhvr additive="base">
                                        <p:cTn id="20" dur="500" fill="hold"/>
                                        <p:tgtEl>
                                          <p:spTgt spid="24"/>
                                        </p:tgtEl>
                                        <p:attrNameLst>
                                          <p:attrName>ppt_x</p:attrName>
                                        </p:attrNameLst>
                                      </p:cBhvr>
                                      <p:tavLst>
                                        <p:tav tm="0">
                                          <p:val>
                                            <p:strVal val="1+#ppt_w/2"/>
                                          </p:val>
                                        </p:tav>
                                        <p:tav tm="100000">
                                          <p:val>
                                            <p:strVal val="#ppt_x"/>
                                          </p:val>
                                        </p:tav>
                                      </p:tavLst>
                                    </p:anim>
                                    <p:anim calcmode="lin" valueType="num">
                                      <p:cBhvr additive="base">
                                        <p:cTn id="21" dur="500" fill="hold"/>
                                        <p:tgtEl>
                                          <p:spTgt spid="24"/>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additive="base">
                                        <p:cTn id="25" dur="500" fill="hold"/>
                                        <p:tgtEl>
                                          <p:spTgt spid="28"/>
                                        </p:tgtEl>
                                        <p:attrNameLst>
                                          <p:attrName>ppt_x</p:attrName>
                                        </p:attrNameLst>
                                      </p:cBhvr>
                                      <p:tavLst>
                                        <p:tav tm="0">
                                          <p:val>
                                            <p:strVal val="1+#ppt_w/2"/>
                                          </p:val>
                                        </p:tav>
                                        <p:tav tm="100000">
                                          <p:val>
                                            <p:strVal val="#ppt_x"/>
                                          </p:val>
                                        </p:tav>
                                      </p:tavLst>
                                    </p:anim>
                                    <p:anim calcmode="lin" valueType="num">
                                      <p:cBhvr additive="base">
                                        <p:cTn id="26" dur="500" fill="hold"/>
                                        <p:tgtEl>
                                          <p:spTgt spid="28"/>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 presetClass="entr" presetSubtype="2" fill="hold" nodeType="afterEffect">
                                  <p:stCondLst>
                                    <p:cond delay="0"/>
                                  </p:stCondLst>
                                  <p:childTnLst>
                                    <p:set>
                                      <p:cBhvr>
                                        <p:cTn id="29" dur="1" fill="hold">
                                          <p:stCondLst>
                                            <p:cond delay="0"/>
                                          </p:stCondLst>
                                        </p:cTn>
                                        <p:tgtEl>
                                          <p:spTgt spid="32"/>
                                        </p:tgtEl>
                                        <p:attrNameLst>
                                          <p:attrName>style.visibility</p:attrName>
                                        </p:attrNameLst>
                                      </p:cBhvr>
                                      <p:to>
                                        <p:strVal val="visible"/>
                                      </p:to>
                                    </p:set>
                                    <p:anim calcmode="lin" valueType="num">
                                      <p:cBhvr additive="base">
                                        <p:cTn id="30" dur="500" fill="hold"/>
                                        <p:tgtEl>
                                          <p:spTgt spid="32"/>
                                        </p:tgtEl>
                                        <p:attrNameLst>
                                          <p:attrName>ppt_x</p:attrName>
                                        </p:attrNameLst>
                                      </p:cBhvr>
                                      <p:tavLst>
                                        <p:tav tm="0">
                                          <p:val>
                                            <p:strVal val="1+#ppt_w/2"/>
                                          </p:val>
                                        </p:tav>
                                        <p:tav tm="100000">
                                          <p:val>
                                            <p:strVal val="#ppt_x"/>
                                          </p:val>
                                        </p:tav>
                                      </p:tavLst>
                                    </p:anim>
                                    <p:anim calcmode="lin" valueType="num">
                                      <p:cBhvr additive="base">
                                        <p:cTn id="31" dur="500" fill="hold"/>
                                        <p:tgtEl>
                                          <p:spTgt spid="32"/>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2" presetClass="entr" presetSubtype="2" fill="hold" nodeType="afterEffect">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cBhvr additive="base">
                                        <p:cTn id="35" dur="1000" fill="hold"/>
                                        <p:tgtEl>
                                          <p:spTgt spid="36"/>
                                        </p:tgtEl>
                                        <p:attrNameLst>
                                          <p:attrName>ppt_x</p:attrName>
                                        </p:attrNameLst>
                                      </p:cBhvr>
                                      <p:tavLst>
                                        <p:tav tm="0">
                                          <p:val>
                                            <p:strVal val="1+#ppt_w/2"/>
                                          </p:val>
                                        </p:tav>
                                        <p:tav tm="100000">
                                          <p:val>
                                            <p:strVal val="#ppt_x"/>
                                          </p:val>
                                        </p:tav>
                                      </p:tavLst>
                                    </p:anim>
                                    <p:anim calcmode="lin" valueType="num">
                                      <p:cBhvr additive="base">
                                        <p:cTn id="36" dur="1000" fill="hold"/>
                                        <p:tgtEl>
                                          <p:spTgt spid="36"/>
                                        </p:tgtEl>
                                        <p:attrNameLst>
                                          <p:attrName>ppt_y</p:attrName>
                                        </p:attrNameLst>
                                      </p:cBhvr>
                                      <p:tavLst>
                                        <p:tav tm="0">
                                          <p:val>
                                            <p:strVal val="#ppt_y"/>
                                          </p:val>
                                        </p:tav>
                                        <p:tav tm="100000">
                                          <p:val>
                                            <p:strVal val="#ppt_y"/>
                                          </p:val>
                                        </p:tav>
                                      </p:tavLst>
                                    </p:anim>
                                  </p:childTnLst>
                                </p:cTn>
                              </p:par>
                            </p:childTnLst>
                          </p:cTn>
                        </p:par>
                        <p:par>
                          <p:cTn id="37" fill="hold">
                            <p:stCondLst>
                              <p:cond delay="4000"/>
                            </p:stCondLst>
                            <p:childTnLst>
                              <p:par>
                                <p:cTn id="38" presetID="2" presetClass="entr" presetSubtype="2" fill="hold" nodeType="afterEffect">
                                  <p:stCondLst>
                                    <p:cond delay="0"/>
                                  </p:stCondLst>
                                  <p:childTnLst>
                                    <p:set>
                                      <p:cBhvr>
                                        <p:cTn id="39" dur="1" fill="hold">
                                          <p:stCondLst>
                                            <p:cond delay="0"/>
                                          </p:stCondLst>
                                        </p:cTn>
                                        <p:tgtEl>
                                          <p:spTgt spid="40"/>
                                        </p:tgtEl>
                                        <p:attrNameLst>
                                          <p:attrName>style.visibility</p:attrName>
                                        </p:attrNameLst>
                                      </p:cBhvr>
                                      <p:to>
                                        <p:strVal val="visible"/>
                                      </p:to>
                                    </p:set>
                                    <p:anim calcmode="lin" valueType="num">
                                      <p:cBhvr additive="base">
                                        <p:cTn id="40" dur="500" fill="hold"/>
                                        <p:tgtEl>
                                          <p:spTgt spid="40"/>
                                        </p:tgtEl>
                                        <p:attrNameLst>
                                          <p:attrName>ppt_x</p:attrName>
                                        </p:attrNameLst>
                                      </p:cBhvr>
                                      <p:tavLst>
                                        <p:tav tm="0">
                                          <p:val>
                                            <p:strVal val="1+#ppt_w/2"/>
                                          </p:val>
                                        </p:tav>
                                        <p:tav tm="100000">
                                          <p:val>
                                            <p:strVal val="#ppt_x"/>
                                          </p:val>
                                        </p:tav>
                                      </p:tavLst>
                                    </p:anim>
                                    <p:anim calcmode="lin" valueType="num">
                                      <p:cBhvr additive="base">
                                        <p:cTn id="41" dur="500" fill="hold"/>
                                        <p:tgtEl>
                                          <p:spTgt spid="40"/>
                                        </p:tgtEl>
                                        <p:attrNameLst>
                                          <p:attrName>ppt_y</p:attrName>
                                        </p:attrNameLst>
                                      </p:cBhvr>
                                      <p:tavLst>
                                        <p:tav tm="0">
                                          <p:val>
                                            <p:strVal val="#ppt_y"/>
                                          </p:val>
                                        </p:tav>
                                        <p:tav tm="100000">
                                          <p:val>
                                            <p:strVal val="#ppt_y"/>
                                          </p:val>
                                        </p:tav>
                                      </p:tavLst>
                                    </p:anim>
                                  </p:childTnLst>
                                </p:cTn>
                              </p:par>
                            </p:childTnLst>
                          </p:cTn>
                        </p:par>
                        <p:par>
                          <p:cTn id="42" fill="hold">
                            <p:stCondLst>
                              <p:cond delay="4500"/>
                            </p:stCondLst>
                            <p:childTnLst>
                              <p:par>
                                <p:cTn id="43" presetID="14" presetClass="entr" presetSubtype="10" fill="hold" nodeType="afterEffect">
                                  <p:stCondLst>
                                    <p:cond delay="0"/>
                                  </p:stCondLst>
                                  <p:childTnLst>
                                    <p:set>
                                      <p:cBhvr>
                                        <p:cTn id="44" dur="1" fill="hold">
                                          <p:stCondLst>
                                            <p:cond delay="0"/>
                                          </p:stCondLst>
                                        </p:cTn>
                                        <p:tgtEl>
                                          <p:spTgt spid="36"/>
                                        </p:tgtEl>
                                        <p:attrNameLst>
                                          <p:attrName>style.visibility</p:attrName>
                                        </p:attrNameLst>
                                      </p:cBhvr>
                                      <p:to>
                                        <p:strVal val="visible"/>
                                      </p:to>
                                    </p:set>
                                    <p:animEffect transition="in" filter="randombar(horizontal)">
                                      <p:cBhvr>
                                        <p:cTn id="45" dur="1000"/>
                                        <p:tgtEl>
                                          <p:spTgt spid="36"/>
                                        </p:tgtEl>
                                      </p:cBhvr>
                                    </p:animEffect>
                                  </p:childTnLst>
                                </p:cTn>
                              </p:par>
                            </p:childTnLst>
                          </p:cTn>
                        </p:par>
                        <p:par>
                          <p:cTn id="46" fill="hold">
                            <p:stCondLst>
                              <p:cond delay="5500"/>
                            </p:stCondLst>
                            <p:childTnLst>
                              <p:par>
                                <p:cTn id="47" presetID="6" presetClass="entr" presetSubtype="16" fill="hold" nodeType="after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circle(in)">
                                      <p:cBhvr>
                                        <p:cTn id="49" dur="2000"/>
                                        <p:tgtEl>
                                          <p:spTgt spid="5"/>
                                        </p:tgtEl>
                                      </p:cBhvr>
                                    </p:animEffect>
                                  </p:childTnLst>
                                </p:cTn>
                              </p:par>
                            </p:childTnLst>
                          </p:cTn>
                        </p:par>
                        <p:par>
                          <p:cTn id="50" fill="hold">
                            <p:stCondLst>
                              <p:cond delay="7500"/>
                            </p:stCondLst>
                            <p:childTnLst>
                              <p:par>
                                <p:cTn id="51" presetID="22" presetClass="entr" presetSubtype="1" fill="hold" grpId="0" nodeType="afterEffect">
                                  <p:stCondLst>
                                    <p:cond delay="0"/>
                                  </p:stCondLst>
                                  <p:childTnLst>
                                    <p:set>
                                      <p:cBhvr>
                                        <p:cTn id="52" dur="1" fill="hold">
                                          <p:stCondLst>
                                            <p:cond delay="0"/>
                                          </p:stCondLst>
                                        </p:cTn>
                                        <p:tgtEl>
                                          <p:spTgt spid="6"/>
                                        </p:tgtEl>
                                        <p:attrNameLst>
                                          <p:attrName>style.visibility</p:attrName>
                                        </p:attrNameLst>
                                      </p:cBhvr>
                                      <p:to>
                                        <p:strVal val="visible"/>
                                      </p:to>
                                    </p:set>
                                    <p:animEffect transition="in" filter="wipe(up)">
                                      <p:cBhvr>
                                        <p:cTn id="53" dur="500"/>
                                        <p:tgtEl>
                                          <p:spTgt spid="6"/>
                                        </p:tgtEl>
                                      </p:cBhvr>
                                    </p:animEffect>
                                  </p:childTnLst>
                                </p:cTn>
                              </p:par>
                            </p:childTnLst>
                          </p:cTn>
                        </p:par>
                        <p:par>
                          <p:cTn id="54" fill="hold">
                            <p:stCondLst>
                              <p:cond delay="8000"/>
                            </p:stCondLst>
                            <p:childTnLst>
                              <p:par>
                                <p:cTn id="55" presetID="22" presetClass="entr" presetSubtype="1" fill="hold" grpId="0" nodeType="afterEffect">
                                  <p:stCondLst>
                                    <p:cond delay="0"/>
                                  </p:stCondLst>
                                  <p:childTnLst>
                                    <p:set>
                                      <p:cBhvr>
                                        <p:cTn id="56" dur="1" fill="hold">
                                          <p:stCondLst>
                                            <p:cond delay="0"/>
                                          </p:stCondLst>
                                        </p:cTn>
                                        <p:tgtEl>
                                          <p:spTgt spid="7"/>
                                        </p:tgtEl>
                                        <p:attrNameLst>
                                          <p:attrName>style.visibility</p:attrName>
                                        </p:attrNameLst>
                                      </p:cBhvr>
                                      <p:to>
                                        <p:strVal val="visible"/>
                                      </p:to>
                                    </p:set>
                                    <p:animEffect transition="in" filter="wipe(up)">
                                      <p:cBhvr>
                                        <p:cTn id="5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0" y="0"/>
            <a:ext cx="12192000" cy="6858000"/>
          </a:xfrm>
          <a:prstGeom prst="rect">
            <a:avLst/>
          </a:prstGeom>
        </p:spPr>
      </p:pic>
      <p:sp>
        <p:nvSpPr>
          <p:cNvPr id="4" name="矩形 3"/>
          <p:cNvSpPr/>
          <p:nvPr/>
        </p:nvSpPr>
        <p:spPr>
          <a:xfrm>
            <a:off x="0" y="379563"/>
            <a:ext cx="12192000" cy="6098876"/>
          </a:xfrm>
          <a:prstGeom prst="rect">
            <a:avLst/>
          </a:prstGeom>
          <a:solidFill>
            <a:srgbClr val="EFE9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2"/>
          <a:stretch>
            <a:fillRect/>
          </a:stretch>
        </p:blipFill>
        <p:spPr>
          <a:xfrm>
            <a:off x="10194866" y="0"/>
            <a:ext cx="1997134" cy="6858000"/>
          </a:xfrm>
          <a:prstGeom prst="rect">
            <a:avLst/>
          </a:prstGeom>
        </p:spPr>
      </p:pic>
      <p:sp>
        <p:nvSpPr>
          <p:cNvPr id="12" name="文本框 11"/>
          <p:cNvSpPr txBox="1"/>
          <p:nvPr/>
        </p:nvSpPr>
        <p:spPr>
          <a:xfrm>
            <a:off x="118871" y="557784"/>
            <a:ext cx="2757679" cy="400110"/>
          </a:xfrm>
          <a:prstGeom prst="rect">
            <a:avLst/>
          </a:prstGeom>
          <a:noFill/>
        </p:spPr>
        <p:txBody>
          <a:bodyPr wrap="square" rtlCol="0">
            <a:spAutoFit/>
          </a:bodyPr>
          <a:lstStyle/>
          <a:p>
            <a:r>
              <a:rPr lang="zh-CN" altLang="en-US" sz="1400" dirty="0">
                <a:solidFill>
                  <a:srgbClr val="015823"/>
                </a:solidFill>
                <a:latin typeface="微软雅黑" panose="020B0503020204020204" pitchFamily="34" charset="-122"/>
                <a:ea typeface="微软雅黑" panose="020B0503020204020204" pitchFamily="34" charset="-122"/>
              </a:rPr>
              <a:t>第三章  </a:t>
            </a:r>
            <a:r>
              <a:rPr lang="zh-CN" altLang="en-US" sz="2000" b="1" dirty="0">
                <a:solidFill>
                  <a:srgbClr val="015823"/>
                </a:solidFill>
                <a:latin typeface="微软雅黑" panose="020B0503020204020204" pitchFamily="34" charset="-122"/>
                <a:ea typeface="微软雅黑" panose="020B0503020204020204" pitchFamily="34" charset="-122"/>
              </a:rPr>
              <a:t>任务组工作安排</a:t>
            </a:r>
            <a:endParaRPr lang="zh-CN" altLang="en-US" sz="2000" b="1" dirty="0">
              <a:solidFill>
                <a:srgbClr val="015823"/>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0" y="977188"/>
            <a:ext cx="2664000" cy="0"/>
          </a:xfrm>
          <a:prstGeom prst="line">
            <a:avLst/>
          </a:prstGeom>
          <a:ln>
            <a:solidFill>
              <a:srgbClr val="015823"/>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52400" y="1034338"/>
            <a:ext cx="2664000" cy="0"/>
          </a:xfrm>
          <a:prstGeom prst="line">
            <a:avLst/>
          </a:prstGeom>
          <a:ln>
            <a:solidFill>
              <a:srgbClr val="015823"/>
            </a:solidFill>
          </a:ln>
        </p:spPr>
        <p:style>
          <a:lnRef idx="1">
            <a:schemeClr val="accent1"/>
          </a:lnRef>
          <a:fillRef idx="0">
            <a:schemeClr val="accent1"/>
          </a:fillRef>
          <a:effectRef idx="0">
            <a:schemeClr val="accent1"/>
          </a:effectRef>
          <a:fontRef idx="minor">
            <a:schemeClr val="tx1"/>
          </a:fontRef>
        </p:style>
      </p:cxnSp>
      <p:grpSp>
        <p:nvGrpSpPr>
          <p:cNvPr id="23" name="组合 22"/>
          <p:cNvGrpSpPr/>
          <p:nvPr/>
        </p:nvGrpSpPr>
        <p:grpSpPr>
          <a:xfrm>
            <a:off x="257175" y="5801432"/>
            <a:ext cx="1600200" cy="703250"/>
            <a:chOff x="257175" y="5801432"/>
            <a:chExt cx="1600200" cy="703250"/>
          </a:xfrm>
        </p:grpSpPr>
        <p:sp>
          <p:nvSpPr>
            <p:cNvPr id="17" name="矩形 16"/>
            <p:cNvSpPr/>
            <p:nvPr/>
          </p:nvSpPr>
          <p:spPr>
            <a:xfrm>
              <a:off x="257175" y="5802164"/>
              <a:ext cx="1600200" cy="676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321097" y="6040321"/>
              <a:ext cx="1529274" cy="398780"/>
            </a:xfrm>
            <a:prstGeom prst="rect">
              <a:avLst/>
            </a:prstGeom>
            <a:noFill/>
          </p:spPr>
          <p:txBody>
            <a:bodyPr wrap="square" rtlCol="0">
              <a:spAutoFit/>
            </a:bodyPr>
            <a:lstStyle/>
            <a:p>
              <a:pPr algn="r"/>
              <a:r>
                <a:rPr lang="zh-CN" altLang="en-US" sz="2000" dirty="0">
                  <a:solidFill>
                    <a:srgbClr val="EFE9CF"/>
                  </a:solidFill>
                  <a:latin typeface="方正特雅宋简" panose="02000000000000000000" charset="-122"/>
                  <a:ea typeface="方正特雅宋简" panose="02000000000000000000" charset="-122"/>
                </a:rPr>
                <a:t>活动策划人</a:t>
              </a:r>
              <a:endParaRPr lang="zh-CN" altLang="en-US" sz="2000" dirty="0">
                <a:solidFill>
                  <a:srgbClr val="EFE9CF"/>
                </a:solidFill>
                <a:latin typeface="方正特雅宋简" panose="02000000000000000000" charset="-122"/>
                <a:ea typeface="方正特雅宋简" panose="02000000000000000000" charset="-122"/>
              </a:endParaRPr>
            </a:p>
          </p:txBody>
        </p:sp>
        <p:pic>
          <p:nvPicPr>
            <p:cNvPr id="11" name="图片 10"/>
            <p:cNvPicPr>
              <a:picLocks noChangeAspect="1"/>
            </p:cNvPicPr>
            <p:nvPr/>
          </p:nvPicPr>
          <p:blipFill>
            <a:blip r:embed="rId3" cstate="hqprint"/>
            <a:stretch>
              <a:fillRect/>
            </a:stretch>
          </p:blipFill>
          <p:spPr>
            <a:xfrm>
              <a:off x="257175" y="5801432"/>
              <a:ext cx="909988" cy="703250"/>
            </a:xfrm>
            <a:prstGeom prst="rect">
              <a:avLst/>
            </a:prstGeom>
          </p:spPr>
        </p:pic>
      </p:grpSp>
      <p:grpSp>
        <p:nvGrpSpPr>
          <p:cNvPr id="24" name="组合 23"/>
          <p:cNvGrpSpPr/>
          <p:nvPr/>
        </p:nvGrpSpPr>
        <p:grpSpPr>
          <a:xfrm>
            <a:off x="2015218" y="5802159"/>
            <a:ext cx="1602364" cy="766576"/>
            <a:chOff x="255011" y="5802159"/>
            <a:chExt cx="1602364" cy="766576"/>
          </a:xfrm>
        </p:grpSpPr>
        <p:sp>
          <p:nvSpPr>
            <p:cNvPr id="25" name="矩形 24"/>
            <p:cNvSpPr/>
            <p:nvPr/>
          </p:nvSpPr>
          <p:spPr>
            <a:xfrm>
              <a:off x="257175" y="5802164"/>
              <a:ext cx="1600200" cy="676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321097" y="6040321"/>
              <a:ext cx="1529274" cy="398780"/>
            </a:xfrm>
            <a:prstGeom prst="rect">
              <a:avLst/>
            </a:prstGeom>
            <a:noFill/>
          </p:spPr>
          <p:txBody>
            <a:bodyPr wrap="square" rtlCol="0">
              <a:spAutoFit/>
            </a:bodyPr>
            <a:lstStyle/>
            <a:p>
              <a:pPr algn="r"/>
              <a:r>
                <a:rPr lang="zh-CN" altLang="en-US" sz="2000" dirty="0">
                  <a:solidFill>
                    <a:srgbClr val="EFE9CF"/>
                  </a:solidFill>
                  <a:latin typeface="方正特雅宋简" panose="02000000000000000000" charset="-122"/>
                  <a:ea typeface="方正特雅宋简" panose="02000000000000000000" charset="-122"/>
                </a:rPr>
                <a:t>账目管理</a:t>
              </a:r>
              <a:endParaRPr lang="zh-CN" altLang="en-US" sz="2000" dirty="0">
                <a:solidFill>
                  <a:srgbClr val="EFE9CF"/>
                </a:solidFill>
                <a:latin typeface="方正特雅宋简" panose="02000000000000000000" charset="-122"/>
                <a:ea typeface="方正特雅宋简" panose="02000000000000000000" charset="-122"/>
              </a:endParaRPr>
            </a:p>
          </p:txBody>
        </p:sp>
        <p:pic>
          <p:nvPicPr>
            <p:cNvPr id="27" name="图片 26"/>
            <p:cNvPicPr>
              <a:picLocks noChangeAspect="1"/>
            </p:cNvPicPr>
            <p:nvPr/>
          </p:nvPicPr>
          <p:blipFill>
            <a:blip r:embed="rId4" cstate="hqprint"/>
            <a:stretch>
              <a:fillRect/>
            </a:stretch>
          </p:blipFill>
          <p:spPr>
            <a:xfrm>
              <a:off x="255011" y="5802159"/>
              <a:ext cx="991929" cy="766576"/>
            </a:xfrm>
            <a:prstGeom prst="rect">
              <a:avLst/>
            </a:prstGeom>
          </p:spPr>
        </p:pic>
      </p:grpSp>
      <p:grpSp>
        <p:nvGrpSpPr>
          <p:cNvPr id="28" name="组合 27"/>
          <p:cNvGrpSpPr/>
          <p:nvPr/>
        </p:nvGrpSpPr>
        <p:grpSpPr>
          <a:xfrm>
            <a:off x="3794475" y="5801432"/>
            <a:ext cx="1602364" cy="766576"/>
            <a:chOff x="255011" y="5802159"/>
            <a:chExt cx="1602364" cy="766576"/>
          </a:xfrm>
        </p:grpSpPr>
        <p:sp>
          <p:nvSpPr>
            <p:cNvPr id="29" name="矩形 28"/>
            <p:cNvSpPr/>
            <p:nvPr/>
          </p:nvSpPr>
          <p:spPr>
            <a:xfrm>
              <a:off x="257175" y="5802164"/>
              <a:ext cx="1600200" cy="676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321097" y="6040321"/>
              <a:ext cx="1529274" cy="398780"/>
            </a:xfrm>
            <a:prstGeom prst="rect">
              <a:avLst/>
            </a:prstGeom>
            <a:noFill/>
          </p:spPr>
          <p:txBody>
            <a:bodyPr wrap="square" rtlCol="0">
              <a:spAutoFit/>
            </a:bodyPr>
            <a:lstStyle/>
            <a:p>
              <a:pPr algn="r"/>
              <a:r>
                <a:rPr lang="zh-CN" altLang="en-US" sz="2000" dirty="0">
                  <a:solidFill>
                    <a:srgbClr val="EFE9CF"/>
                  </a:solidFill>
                  <a:latin typeface="方正特雅宋简" panose="02000000000000000000" charset="-122"/>
                  <a:ea typeface="方正特雅宋简" panose="02000000000000000000" charset="-122"/>
                </a:rPr>
                <a:t>后勤保障组</a:t>
              </a:r>
              <a:endParaRPr lang="zh-CN" altLang="en-US" sz="2000" dirty="0">
                <a:solidFill>
                  <a:srgbClr val="EFE9CF"/>
                </a:solidFill>
                <a:latin typeface="方正特雅宋简" panose="02000000000000000000" charset="-122"/>
                <a:ea typeface="方正特雅宋简" panose="02000000000000000000" charset="-122"/>
              </a:endParaRPr>
            </a:p>
          </p:txBody>
        </p:sp>
        <p:pic>
          <p:nvPicPr>
            <p:cNvPr id="31" name="图片 30"/>
            <p:cNvPicPr>
              <a:picLocks noChangeAspect="1"/>
            </p:cNvPicPr>
            <p:nvPr/>
          </p:nvPicPr>
          <p:blipFill>
            <a:blip r:embed="rId4" cstate="hqprint"/>
            <a:stretch>
              <a:fillRect/>
            </a:stretch>
          </p:blipFill>
          <p:spPr>
            <a:xfrm>
              <a:off x="255011" y="5802159"/>
              <a:ext cx="991929" cy="766576"/>
            </a:xfrm>
            <a:prstGeom prst="rect">
              <a:avLst/>
            </a:prstGeom>
          </p:spPr>
        </p:pic>
      </p:grpSp>
      <p:grpSp>
        <p:nvGrpSpPr>
          <p:cNvPr id="32" name="组合 31"/>
          <p:cNvGrpSpPr/>
          <p:nvPr/>
        </p:nvGrpSpPr>
        <p:grpSpPr>
          <a:xfrm>
            <a:off x="5573528" y="5801432"/>
            <a:ext cx="1602364" cy="766576"/>
            <a:chOff x="255011" y="5802159"/>
            <a:chExt cx="1602364" cy="766576"/>
          </a:xfrm>
        </p:grpSpPr>
        <p:sp>
          <p:nvSpPr>
            <p:cNvPr id="33" name="矩形 32"/>
            <p:cNvSpPr/>
            <p:nvPr/>
          </p:nvSpPr>
          <p:spPr>
            <a:xfrm>
              <a:off x="257175" y="5802164"/>
              <a:ext cx="1600200" cy="676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33"/>
            <p:cNvSpPr txBox="1"/>
            <p:nvPr/>
          </p:nvSpPr>
          <p:spPr>
            <a:xfrm>
              <a:off x="321097" y="6040321"/>
              <a:ext cx="1529274" cy="398780"/>
            </a:xfrm>
            <a:prstGeom prst="rect">
              <a:avLst/>
            </a:prstGeom>
            <a:noFill/>
          </p:spPr>
          <p:txBody>
            <a:bodyPr wrap="square" rtlCol="0">
              <a:spAutoFit/>
            </a:bodyPr>
            <a:lstStyle/>
            <a:p>
              <a:pPr algn="r"/>
              <a:r>
                <a:rPr lang="zh-CN" altLang="en-US" sz="2000" dirty="0">
                  <a:solidFill>
                    <a:srgbClr val="EFE9CF"/>
                  </a:solidFill>
                  <a:latin typeface="方正特雅宋简" panose="02000000000000000000" charset="-122"/>
                  <a:ea typeface="方正特雅宋简" panose="02000000000000000000" charset="-122"/>
                </a:rPr>
                <a:t>节目组</a:t>
              </a:r>
              <a:endParaRPr lang="zh-CN" altLang="en-US" sz="2000" dirty="0">
                <a:solidFill>
                  <a:srgbClr val="EFE9CF"/>
                </a:solidFill>
                <a:latin typeface="方正特雅宋简" panose="02000000000000000000" charset="-122"/>
                <a:ea typeface="方正特雅宋简" panose="02000000000000000000" charset="-122"/>
              </a:endParaRPr>
            </a:p>
          </p:txBody>
        </p:sp>
        <p:pic>
          <p:nvPicPr>
            <p:cNvPr id="35" name="图片 34"/>
            <p:cNvPicPr>
              <a:picLocks noChangeAspect="1"/>
            </p:cNvPicPr>
            <p:nvPr/>
          </p:nvPicPr>
          <p:blipFill>
            <a:blip r:embed="rId4" cstate="hqprint"/>
            <a:stretch>
              <a:fillRect/>
            </a:stretch>
          </p:blipFill>
          <p:spPr>
            <a:xfrm>
              <a:off x="255011" y="5802159"/>
              <a:ext cx="991929" cy="766576"/>
            </a:xfrm>
            <a:prstGeom prst="rect">
              <a:avLst/>
            </a:prstGeom>
          </p:spPr>
        </p:pic>
      </p:grpSp>
      <p:grpSp>
        <p:nvGrpSpPr>
          <p:cNvPr id="36" name="组合 35"/>
          <p:cNvGrpSpPr/>
          <p:nvPr/>
        </p:nvGrpSpPr>
        <p:grpSpPr>
          <a:xfrm>
            <a:off x="7343056" y="5801432"/>
            <a:ext cx="1602364" cy="766576"/>
            <a:chOff x="255011" y="5802159"/>
            <a:chExt cx="1602364" cy="766576"/>
          </a:xfrm>
        </p:grpSpPr>
        <p:sp>
          <p:nvSpPr>
            <p:cNvPr id="37" name="矩形 36"/>
            <p:cNvSpPr/>
            <p:nvPr/>
          </p:nvSpPr>
          <p:spPr>
            <a:xfrm>
              <a:off x="257175" y="5802164"/>
              <a:ext cx="1600200" cy="67627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37"/>
            <p:cNvSpPr txBox="1"/>
            <p:nvPr/>
          </p:nvSpPr>
          <p:spPr>
            <a:xfrm>
              <a:off x="321097" y="6040321"/>
              <a:ext cx="1529274" cy="398780"/>
            </a:xfrm>
            <a:prstGeom prst="rect">
              <a:avLst/>
            </a:prstGeom>
            <a:noFill/>
          </p:spPr>
          <p:txBody>
            <a:bodyPr wrap="square" rtlCol="0">
              <a:spAutoFit/>
            </a:bodyPr>
            <a:lstStyle/>
            <a:p>
              <a:pPr algn="r"/>
              <a:r>
                <a:rPr lang="zh-CN" altLang="en-US" sz="2000" dirty="0">
                  <a:solidFill>
                    <a:srgbClr val="EFE9CF"/>
                  </a:solidFill>
                  <a:latin typeface="方正特雅宋简" panose="02000000000000000000" charset="-122"/>
                  <a:ea typeface="方正特雅宋简" panose="02000000000000000000" charset="-122"/>
                </a:rPr>
                <a:t>宣传组</a:t>
              </a:r>
              <a:endParaRPr lang="zh-CN" altLang="en-US" sz="2000" dirty="0">
                <a:solidFill>
                  <a:srgbClr val="EFE9CF"/>
                </a:solidFill>
                <a:latin typeface="方正特雅宋简" panose="02000000000000000000" charset="-122"/>
                <a:ea typeface="方正特雅宋简" panose="02000000000000000000" charset="-122"/>
              </a:endParaRPr>
            </a:p>
          </p:txBody>
        </p:sp>
        <p:pic>
          <p:nvPicPr>
            <p:cNvPr id="39" name="图片 38"/>
            <p:cNvPicPr>
              <a:picLocks noChangeAspect="1"/>
            </p:cNvPicPr>
            <p:nvPr/>
          </p:nvPicPr>
          <p:blipFill>
            <a:blip r:embed="rId4" cstate="hqprint"/>
            <a:stretch>
              <a:fillRect/>
            </a:stretch>
          </p:blipFill>
          <p:spPr>
            <a:xfrm>
              <a:off x="255011" y="5802159"/>
              <a:ext cx="991929" cy="766576"/>
            </a:xfrm>
            <a:prstGeom prst="rect">
              <a:avLst/>
            </a:prstGeom>
          </p:spPr>
        </p:pic>
      </p:grpSp>
      <p:grpSp>
        <p:nvGrpSpPr>
          <p:cNvPr id="40" name="组合 39"/>
          <p:cNvGrpSpPr/>
          <p:nvPr/>
        </p:nvGrpSpPr>
        <p:grpSpPr>
          <a:xfrm>
            <a:off x="8896187" y="5342471"/>
            <a:ext cx="1818761" cy="1135241"/>
            <a:chOff x="38614" y="5343198"/>
            <a:chExt cx="1818761" cy="1135241"/>
          </a:xfrm>
        </p:grpSpPr>
        <p:sp>
          <p:nvSpPr>
            <p:cNvPr id="41" name="矩形 40"/>
            <p:cNvSpPr/>
            <p:nvPr/>
          </p:nvSpPr>
          <p:spPr>
            <a:xfrm>
              <a:off x="257175" y="5802164"/>
              <a:ext cx="1600200" cy="676275"/>
            </a:xfrm>
            <a:prstGeom prst="rect">
              <a:avLst/>
            </a:prstGeom>
            <a:solidFill>
              <a:srgbClr val="0158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文本框 41"/>
            <p:cNvSpPr txBox="1"/>
            <p:nvPr/>
          </p:nvSpPr>
          <p:spPr>
            <a:xfrm>
              <a:off x="321097" y="6040321"/>
              <a:ext cx="1529274" cy="398780"/>
            </a:xfrm>
            <a:prstGeom prst="rect">
              <a:avLst/>
            </a:prstGeom>
            <a:noFill/>
          </p:spPr>
          <p:txBody>
            <a:bodyPr wrap="square" rtlCol="0">
              <a:spAutoFit/>
            </a:bodyPr>
            <a:lstStyle/>
            <a:p>
              <a:pPr algn="r"/>
              <a:r>
                <a:rPr lang="zh-CN" altLang="en-US" sz="2000" dirty="0">
                  <a:solidFill>
                    <a:srgbClr val="EFE9CF"/>
                  </a:solidFill>
                  <a:latin typeface="方正特雅宋简" panose="02000000000000000000" charset="-122"/>
                  <a:ea typeface="方正特雅宋简" panose="02000000000000000000" charset="-122"/>
                </a:rPr>
                <a:t>保安礼仪组</a:t>
              </a:r>
              <a:endParaRPr lang="zh-CN" altLang="en-US" sz="2000" dirty="0">
                <a:solidFill>
                  <a:srgbClr val="EFE9CF"/>
                </a:solidFill>
                <a:latin typeface="方正特雅宋简" panose="02000000000000000000" charset="-122"/>
                <a:ea typeface="方正特雅宋简" panose="02000000000000000000" charset="-122"/>
              </a:endParaRPr>
            </a:p>
          </p:txBody>
        </p:sp>
        <p:pic>
          <p:nvPicPr>
            <p:cNvPr id="43" name="图片 42"/>
            <p:cNvPicPr>
              <a:picLocks noChangeAspect="1"/>
            </p:cNvPicPr>
            <p:nvPr/>
          </p:nvPicPr>
          <p:blipFill>
            <a:blip r:embed="rId5" cstate="hqprint"/>
            <a:stretch>
              <a:fillRect/>
            </a:stretch>
          </p:blipFill>
          <p:spPr>
            <a:xfrm>
              <a:off x="38614" y="5343198"/>
              <a:ext cx="909988" cy="766576"/>
            </a:xfrm>
            <a:prstGeom prst="rect">
              <a:avLst/>
            </a:prstGeom>
          </p:spPr>
        </p:pic>
      </p:grpSp>
      <p:pic>
        <p:nvPicPr>
          <p:cNvPr id="19" name="图片 18"/>
          <p:cNvPicPr>
            <a:picLocks noChangeAspect="1"/>
          </p:cNvPicPr>
          <p:nvPr/>
        </p:nvPicPr>
        <p:blipFill>
          <a:blip r:embed="rId6" cstate="hqprint"/>
          <a:stretch>
            <a:fillRect/>
          </a:stretch>
        </p:blipFill>
        <p:spPr>
          <a:xfrm>
            <a:off x="3208344" y="1525607"/>
            <a:ext cx="4469724" cy="3816864"/>
          </a:xfrm>
          <a:prstGeom prst="rect">
            <a:avLst/>
          </a:prstGeom>
        </p:spPr>
      </p:pic>
      <p:pic>
        <p:nvPicPr>
          <p:cNvPr id="21" name="图片 20"/>
          <p:cNvPicPr>
            <a:picLocks noChangeAspect="1"/>
          </p:cNvPicPr>
          <p:nvPr/>
        </p:nvPicPr>
        <p:blipFill>
          <a:blip r:embed="rId7"/>
          <a:stretch>
            <a:fillRect/>
          </a:stretch>
        </p:blipFill>
        <p:spPr>
          <a:xfrm>
            <a:off x="3840223" y="1430272"/>
            <a:ext cx="3205967" cy="3331790"/>
          </a:xfrm>
          <a:prstGeom prst="rect">
            <a:avLst/>
          </a:prstGeom>
        </p:spPr>
      </p:pic>
      <p:sp>
        <p:nvSpPr>
          <p:cNvPr id="46" name="文本框 45"/>
          <p:cNvSpPr txBox="1"/>
          <p:nvPr/>
        </p:nvSpPr>
        <p:spPr>
          <a:xfrm>
            <a:off x="7218654" y="2432815"/>
            <a:ext cx="3093076" cy="2677656"/>
          </a:xfrm>
          <a:prstGeom prst="rect">
            <a:avLst/>
          </a:prstGeom>
          <a:noFill/>
        </p:spPr>
        <p:txBody>
          <a:bodyPr wrap="square" rtlCol="0">
            <a:spAutoFit/>
          </a:bodyPr>
          <a:lstStyle/>
          <a:p>
            <a:pPr>
              <a:lnSpc>
                <a:spcPct val="150000"/>
              </a:lnSpc>
            </a:pPr>
            <a:r>
              <a:rPr lang="zh-CN" altLang="en-US" sz="1600" b="1" dirty="0">
                <a:latin typeface="微软雅黑" panose="020B0503020204020204" pitchFamily="34" charset="-122"/>
                <a:ea typeface="微软雅黑" panose="020B0503020204020204" pitchFamily="34" charset="-122"/>
              </a:rPr>
              <a:t>添加小标题</a:t>
            </a:r>
            <a:r>
              <a:rPr lang="zh-CN" altLang="en-US" sz="1600" dirty="0">
                <a:latin typeface="微软雅黑" panose="020B0503020204020204" pitchFamily="34" charset="-122"/>
                <a:ea typeface="微软雅黑" panose="020B0503020204020204" pitchFamily="34" charset="-122"/>
              </a:rPr>
              <a:t>：菖蒲节端午节除是古代图腾祭祀节外亦是祛病防疫的节日。古人认为重午是犯禁忌的日子，此时五毒尽出，因此端午风俗多为驱邪避毒，如在门上悬挂菖蒲、艾叶等，故端午节也称菖蒲节。</a:t>
            </a:r>
            <a:endParaRPr lang="zh-CN" altLang="en-US" sz="1600" dirty="0">
              <a:latin typeface="微软雅黑" panose="020B0503020204020204" pitchFamily="34" charset="-122"/>
              <a:ea typeface="微软雅黑" panose="020B0503020204020204" pitchFamily="34" charset="-122"/>
            </a:endParaRPr>
          </a:p>
        </p:txBody>
      </p:sp>
      <p:sp>
        <p:nvSpPr>
          <p:cNvPr id="47" name="文本框 46"/>
          <p:cNvSpPr txBox="1"/>
          <p:nvPr/>
        </p:nvSpPr>
        <p:spPr>
          <a:xfrm>
            <a:off x="660915" y="1751304"/>
            <a:ext cx="3093076" cy="2676525"/>
          </a:xfrm>
          <a:prstGeom prst="rect">
            <a:avLst/>
          </a:prstGeom>
          <a:noFill/>
        </p:spPr>
        <p:txBody>
          <a:bodyPr wrap="square" rtlCol="0">
            <a:spAutoFit/>
          </a:bodyPr>
          <a:lstStyle/>
          <a:p>
            <a:pPr>
              <a:lnSpc>
                <a:spcPct val="150000"/>
              </a:lnSpc>
            </a:pPr>
            <a:r>
              <a:rPr lang="zh-CN" altLang="en-US" sz="1600" b="1" dirty="0">
                <a:latin typeface="微软雅黑" panose="020B0503020204020204" pitchFamily="34" charset="-122"/>
                <a:ea typeface="微软雅黑" panose="020B0503020204020204" pitchFamily="34" charset="-122"/>
              </a:rPr>
              <a:t>添加小标题</a:t>
            </a:r>
            <a:r>
              <a:rPr lang="zh-CN" altLang="en-US" sz="1600" dirty="0">
                <a:latin typeface="微软雅黑" panose="020B0503020204020204" pitchFamily="34" charset="-122"/>
                <a:ea typeface="微软雅黑" panose="020B0503020204020204" pitchFamily="34" charset="-122"/>
              </a:rPr>
              <a:t>：菖蒲节端午节除是古代图腾祭祀节外亦是祛病防疫的节日。古人认为重午是犯禁忌的日子，此时五毒尽出，因此端午风俗多为驱邪避毒，如在门上悬挂菖蒲、艾叶等，故端午节也称菖蒲节。</a:t>
            </a:r>
            <a:endParaRPr lang="zh-CN" altLang="en-US" sz="1600" dirty="0">
              <a:latin typeface="微软雅黑" panose="020B0503020204020204" pitchFamily="34" charset="-122"/>
              <a:ea typeface="微软雅黑" panose="020B0503020204020204" pitchFamily="34" charset="-122"/>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childTnLst>
                          </p:cTn>
                        </p:par>
                        <p:par>
                          <p:cTn id="12" fill="hold">
                            <p:stCondLst>
                              <p:cond delay="1000"/>
                            </p:stCondLst>
                            <p:childTnLst>
                              <p:par>
                                <p:cTn id="13" presetID="2" presetClass="entr" presetSubtype="2" fill="hold" nodeType="after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500" fill="hold"/>
                                        <p:tgtEl>
                                          <p:spTgt spid="23"/>
                                        </p:tgtEl>
                                        <p:attrNameLst>
                                          <p:attrName>ppt_x</p:attrName>
                                        </p:attrNameLst>
                                      </p:cBhvr>
                                      <p:tavLst>
                                        <p:tav tm="0">
                                          <p:val>
                                            <p:strVal val="1+#ppt_w/2"/>
                                          </p:val>
                                        </p:tav>
                                        <p:tav tm="100000">
                                          <p:val>
                                            <p:strVal val="#ppt_x"/>
                                          </p:val>
                                        </p:tav>
                                      </p:tavLst>
                                    </p:anim>
                                    <p:anim calcmode="lin" valueType="num">
                                      <p:cBhvr additive="base">
                                        <p:cTn id="16" dur="500" fill="hold"/>
                                        <p:tgtEl>
                                          <p:spTgt spid="23"/>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2" fill="hold" nodeType="afterEffect">
                                  <p:stCondLst>
                                    <p:cond delay="0"/>
                                  </p:stCondLst>
                                  <p:childTnLst>
                                    <p:set>
                                      <p:cBhvr>
                                        <p:cTn id="19" dur="1" fill="hold">
                                          <p:stCondLst>
                                            <p:cond delay="0"/>
                                          </p:stCondLst>
                                        </p:cTn>
                                        <p:tgtEl>
                                          <p:spTgt spid="24"/>
                                        </p:tgtEl>
                                        <p:attrNameLst>
                                          <p:attrName>style.visibility</p:attrName>
                                        </p:attrNameLst>
                                      </p:cBhvr>
                                      <p:to>
                                        <p:strVal val="visible"/>
                                      </p:to>
                                    </p:set>
                                    <p:anim calcmode="lin" valueType="num">
                                      <p:cBhvr additive="base">
                                        <p:cTn id="20" dur="500" fill="hold"/>
                                        <p:tgtEl>
                                          <p:spTgt spid="24"/>
                                        </p:tgtEl>
                                        <p:attrNameLst>
                                          <p:attrName>ppt_x</p:attrName>
                                        </p:attrNameLst>
                                      </p:cBhvr>
                                      <p:tavLst>
                                        <p:tav tm="0">
                                          <p:val>
                                            <p:strVal val="1+#ppt_w/2"/>
                                          </p:val>
                                        </p:tav>
                                        <p:tav tm="100000">
                                          <p:val>
                                            <p:strVal val="#ppt_x"/>
                                          </p:val>
                                        </p:tav>
                                      </p:tavLst>
                                    </p:anim>
                                    <p:anim calcmode="lin" valueType="num">
                                      <p:cBhvr additive="base">
                                        <p:cTn id="21" dur="500" fill="hold"/>
                                        <p:tgtEl>
                                          <p:spTgt spid="24"/>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additive="base">
                                        <p:cTn id="25" dur="500" fill="hold"/>
                                        <p:tgtEl>
                                          <p:spTgt spid="28"/>
                                        </p:tgtEl>
                                        <p:attrNameLst>
                                          <p:attrName>ppt_x</p:attrName>
                                        </p:attrNameLst>
                                      </p:cBhvr>
                                      <p:tavLst>
                                        <p:tav tm="0">
                                          <p:val>
                                            <p:strVal val="1+#ppt_w/2"/>
                                          </p:val>
                                        </p:tav>
                                        <p:tav tm="100000">
                                          <p:val>
                                            <p:strVal val="#ppt_x"/>
                                          </p:val>
                                        </p:tav>
                                      </p:tavLst>
                                    </p:anim>
                                    <p:anim calcmode="lin" valueType="num">
                                      <p:cBhvr additive="base">
                                        <p:cTn id="26" dur="500" fill="hold"/>
                                        <p:tgtEl>
                                          <p:spTgt spid="28"/>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 presetClass="entr" presetSubtype="2" fill="hold" nodeType="afterEffect">
                                  <p:stCondLst>
                                    <p:cond delay="0"/>
                                  </p:stCondLst>
                                  <p:childTnLst>
                                    <p:set>
                                      <p:cBhvr>
                                        <p:cTn id="29" dur="1" fill="hold">
                                          <p:stCondLst>
                                            <p:cond delay="0"/>
                                          </p:stCondLst>
                                        </p:cTn>
                                        <p:tgtEl>
                                          <p:spTgt spid="32"/>
                                        </p:tgtEl>
                                        <p:attrNameLst>
                                          <p:attrName>style.visibility</p:attrName>
                                        </p:attrNameLst>
                                      </p:cBhvr>
                                      <p:to>
                                        <p:strVal val="visible"/>
                                      </p:to>
                                    </p:set>
                                    <p:anim calcmode="lin" valueType="num">
                                      <p:cBhvr additive="base">
                                        <p:cTn id="30" dur="500" fill="hold"/>
                                        <p:tgtEl>
                                          <p:spTgt spid="32"/>
                                        </p:tgtEl>
                                        <p:attrNameLst>
                                          <p:attrName>ppt_x</p:attrName>
                                        </p:attrNameLst>
                                      </p:cBhvr>
                                      <p:tavLst>
                                        <p:tav tm="0">
                                          <p:val>
                                            <p:strVal val="1+#ppt_w/2"/>
                                          </p:val>
                                        </p:tav>
                                        <p:tav tm="100000">
                                          <p:val>
                                            <p:strVal val="#ppt_x"/>
                                          </p:val>
                                        </p:tav>
                                      </p:tavLst>
                                    </p:anim>
                                    <p:anim calcmode="lin" valueType="num">
                                      <p:cBhvr additive="base">
                                        <p:cTn id="31" dur="500" fill="hold"/>
                                        <p:tgtEl>
                                          <p:spTgt spid="32"/>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2" presetClass="entr" presetSubtype="2" fill="hold" nodeType="afterEffect">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cBhvr additive="base">
                                        <p:cTn id="35" dur="500" fill="hold"/>
                                        <p:tgtEl>
                                          <p:spTgt spid="36"/>
                                        </p:tgtEl>
                                        <p:attrNameLst>
                                          <p:attrName>ppt_x</p:attrName>
                                        </p:attrNameLst>
                                      </p:cBhvr>
                                      <p:tavLst>
                                        <p:tav tm="0">
                                          <p:val>
                                            <p:strVal val="1+#ppt_w/2"/>
                                          </p:val>
                                        </p:tav>
                                        <p:tav tm="100000">
                                          <p:val>
                                            <p:strVal val="#ppt_x"/>
                                          </p:val>
                                        </p:tav>
                                      </p:tavLst>
                                    </p:anim>
                                    <p:anim calcmode="lin" valueType="num">
                                      <p:cBhvr additive="base">
                                        <p:cTn id="36" dur="500" fill="hold"/>
                                        <p:tgtEl>
                                          <p:spTgt spid="36"/>
                                        </p:tgtEl>
                                        <p:attrNameLst>
                                          <p:attrName>ppt_y</p:attrName>
                                        </p:attrNameLst>
                                      </p:cBhvr>
                                      <p:tavLst>
                                        <p:tav tm="0">
                                          <p:val>
                                            <p:strVal val="#ppt_y"/>
                                          </p:val>
                                        </p:tav>
                                        <p:tav tm="100000">
                                          <p:val>
                                            <p:strVal val="#ppt_y"/>
                                          </p:val>
                                        </p:tav>
                                      </p:tavLst>
                                    </p:anim>
                                  </p:childTnLst>
                                </p:cTn>
                              </p:par>
                            </p:childTnLst>
                          </p:cTn>
                        </p:par>
                        <p:par>
                          <p:cTn id="37" fill="hold">
                            <p:stCondLst>
                              <p:cond delay="3500"/>
                            </p:stCondLst>
                            <p:childTnLst>
                              <p:par>
                                <p:cTn id="38" presetID="2" presetClass="entr" presetSubtype="2" fill="hold" nodeType="afterEffect">
                                  <p:stCondLst>
                                    <p:cond delay="0"/>
                                  </p:stCondLst>
                                  <p:childTnLst>
                                    <p:set>
                                      <p:cBhvr>
                                        <p:cTn id="39" dur="1" fill="hold">
                                          <p:stCondLst>
                                            <p:cond delay="0"/>
                                          </p:stCondLst>
                                        </p:cTn>
                                        <p:tgtEl>
                                          <p:spTgt spid="40"/>
                                        </p:tgtEl>
                                        <p:attrNameLst>
                                          <p:attrName>style.visibility</p:attrName>
                                        </p:attrNameLst>
                                      </p:cBhvr>
                                      <p:to>
                                        <p:strVal val="visible"/>
                                      </p:to>
                                    </p:set>
                                    <p:anim calcmode="lin" valueType="num">
                                      <p:cBhvr additive="base">
                                        <p:cTn id="40" dur="500" fill="hold"/>
                                        <p:tgtEl>
                                          <p:spTgt spid="40"/>
                                        </p:tgtEl>
                                        <p:attrNameLst>
                                          <p:attrName>ppt_x</p:attrName>
                                        </p:attrNameLst>
                                      </p:cBhvr>
                                      <p:tavLst>
                                        <p:tav tm="0">
                                          <p:val>
                                            <p:strVal val="1+#ppt_w/2"/>
                                          </p:val>
                                        </p:tav>
                                        <p:tav tm="100000">
                                          <p:val>
                                            <p:strVal val="#ppt_x"/>
                                          </p:val>
                                        </p:tav>
                                      </p:tavLst>
                                    </p:anim>
                                    <p:anim calcmode="lin" valueType="num">
                                      <p:cBhvr additive="base">
                                        <p:cTn id="41" dur="500" fill="hold"/>
                                        <p:tgtEl>
                                          <p:spTgt spid="40"/>
                                        </p:tgtEl>
                                        <p:attrNameLst>
                                          <p:attrName>ppt_y</p:attrName>
                                        </p:attrNameLst>
                                      </p:cBhvr>
                                      <p:tavLst>
                                        <p:tav tm="0">
                                          <p:val>
                                            <p:strVal val="#ppt_y"/>
                                          </p:val>
                                        </p:tav>
                                        <p:tav tm="100000">
                                          <p:val>
                                            <p:strVal val="#ppt_y"/>
                                          </p:val>
                                        </p:tav>
                                      </p:tavLst>
                                    </p:anim>
                                  </p:childTnLst>
                                </p:cTn>
                              </p:par>
                            </p:childTnLst>
                          </p:cTn>
                        </p:par>
                        <p:par>
                          <p:cTn id="42" fill="hold">
                            <p:stCondLst>
                              <p:cond delay="4000"/>
                            </p:stCondLst>
                            <p:childTnLst>
                              <p:par>
                                <p:cTn id="43" presetID="14" presetClass="entr" presetSubtype="10" fill="hold" nodeType="afterEffect">
                                  <p:stCondLst>
                                    <p:cond delay="0"/>
                                  </p:stCondLst>
                                  <p:childTnLst>
                                    <p:set>
                                      <p:cBhvr>
                                        <p:cTn id="44" dur="1" fill="hold">
                                          <p:stCondLst>
                                            <p:cond delay="0"/>
                                          </p:stCondLst>
                                        </p:cTn>
                                        <p:tgtEl>
                                          <p:spTgt spid="40"/>
                                        </p:tgtEl>
                                        <p:attrNameLst>
                                          <p:attrName>style.visibility</p:attrName>
                                        </p:attrNameLst>
                                      </p:cBhvr>
                                      <p:to>
                                        <p:strVal val="visible"/>
                                      </p:to>
                                    </p:set>
                                    <p:animEffect transition="in" filter="randombar(horizontal)">
                                      <p:cBhvr>
                                        <p:cTn id="45" dur="1000"/>
                                        <p:tgtEl>
                                          <p:spTgt spid="40"/>
                                        </p:tgtEl>
                                      </p:cBhvr>
                                    </p:animEffect>
                                  </p:childTnLst>
                                </p:cTn>
                              </p:par>
                            </p:childTnLst>
                          </p:cTn>
                        </p:par>
                        <p:par>
                          <p:cTn id="46" fill="hold">
                            <p:stCondLst>
                              <p:cond delay="5000"/>
                            </p:stCondLst>
                            <p:childTnLst>
                              <p:par>
                                <p:cTn id="47" presetID="35" presetClass="entr" presetSubtype="0" fill="hold" nodeType="after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fade">
                                      <p:cBhvr>
                                        <p:cTn id="49" dur="2000"/>
                                        <p:tgtEl>
                                          <p:spTgt spid="19"/>
                                        </p:tgtEl>
                                      </p:cBhvr>
                                    </p:animEffect>
                                    <p:anim calcmode="lin" valueType="num">
                                      <p:cBhvr>
                                        <p:cTn id="50" dur="2000" fill="hold"/>
                                        <p:tgtEl>
                                          <p:spTgt spid="19"/>
                                        </p:tgtEl>
                                        <p:attrNameLst>
                                          <p:attrName>style.rotation</p:attrName>
                                        </p:attrNameLst>
                                      </p:cBhvr>
                                      <p:tavLst>
                                        <p:tav tm="0">
                                          <p:val>
                                            <p:fltVal val="720"/>
                                          </p:val>
                                        </p:tav>
                                        <p:tav tm="100000">
                                          <p:val>
                                            <p:fltVal val="0"/>
                                          </p:val>
                                        </p:tav>
                                      </p:tavLst>
                                    </p:anim>
                                    <p:anim calcmode="lin" valueType="num">
                                      <p:cBhvr>
                                        <p:cTn id="51" dur="2000" fill="hold"/>
                                        <p:tgtEl>
                                          <p:spTgt spid="19"/>
                                        </p:tgtEl>
                                        <p:attrNameLst>
                                          <p:attrName>ppt_h</p:attrName>
                                        </p:attrNameLst>
                                      </p:cBhvr>
                                      <p:tavLst>
                                        <p:tav tm="0">
                                          <p:val>
                                            <p:fltVal val="0"/>
                                          </p:val>
                                        </p:tav>
                                        <p:tav tm="100000">
                                          <p:val>
                                            <p:strVal val="#ppt_h"/>
                                          </p:val>
                                        </p:tav>
                                      </p:tavLst>
                                    </p:anim>
                                    <p:anim calcmode="lin" valueType="num">
                                      <p:cBhvr>
                                        <p:cTn id="52" dur="2000" fill="hold"/>
                                        <p:tgtEl>
                                          <p:spTgt spid="19"/>
                                        </p:tgtEl>
                                        <p:attrNameLst>
                                          <p:attrName>ppt_w</p:attrName>
                                        </p:attrNameLst>
                                      </p:cBhvr>
                                      <p:tavLst>
                                        <p:tav tm="0">
                                          <p:val>
                                            <p:fltVal val="0"/>
                                          </p:val>
                                        </p:tav>
                                        <p:tav tm="100000">
                                          <p:val>
                                            <p:strVal val="#ppt_w"/>
                                          </p:val>
                                        </p:tav>
                                      </p:tavLst>
                                    </p:anim>
                                  </p:childTnLst>
                                </p:cTn>
                              </p:par>
                            </p:childTnLst>
                          </p:cTn>
                        </p:par>
                        <p:par>
                          <p:cTn id="53" fill="hold">
                            <p:stCondLst>
                              <p:cond delay="7000"/>
                            </p:stCondLst>
                            <p:childTnLst>
                              <p:par>
                                <p:cTn id="54" presetID="53" presetClass="entr" presetSubtype="16" fill="hold" nodeType="afterEffect">
                                  <p:stCondLst>
                                    <p:cond delay="0"/>
                                  </p:stCondLst>
                                  <p:childTnLst>
                                    <p:set>
                                      <p:cBhvr>
                                        <p:cTn id="55" dur="1" fill="hold">
                                          <p:stCondLst>
                                            <p:cond delay="0"/>
                                          </p:stCondLst>
                                        </p:cTn>
                                        <p:tgtEl>
                                          <p:spTgt spid="21"/>
                                        </p:tgtEl>
                                        <p:attrNameLst>
                                          <p:attrName>style.visibility</p:attrName>
                                        </p:attrNameLst>
                                      </p:cBhvr>
                                      <p:to>
                                        <p:strVal val="visible"/>
                                      </p:to>
                                    </p:set>
                                    <p:anim calcmode="lin" valueType="num">
                                      <p:cBhvr>
                                        <p:cTn id="56" dur="500" fill="hold"/>
                                        <p:tgtEl>
                                          <p:spTgt spid="21"/>
                                        </p:tgtEl>
                                        <p:attrNameLst>
                                          <p:attrName>ppt_w</p:attrName>
                                        </p:attrNameLst>
                                      </p:cBhvr>
                                      <p:tavLst>
                                        <p:tav tm="0">
                                          <p:val>
                                            <p:fltVal val="0"/>
                                          </p:val>
                                        </p:tav>
                                        <p:tav tm="100000">
                                          <p:val>
                                            <p:strVal val="#ppt_w"/>
                                          </p:val>
                                        </p:tav>
                                      </p:tavLst>
                                    </p:anim>
                                    <p:anim calcmode="lin" valueType="num">
                                      <p:cBhvr>
                                        <p:cTn id="57" dur="500" fill="hold"/>
                                        <p:tgtEl>
                                          <p:spTgt spid="21"/>
                                        </p:tgtEl>
                                        <p:attrNameLst>
                                          <p:attrName>ppt_h</p:attrName>
                                        </p:attrNameLst>
                                      </p:cBhvr>
                                      <p:tavLst>
                                        <p:tav tm="0">
                                          <p:val>
                                            <p:fltVal val="0"/>
                                          </p:val>
                                        </p:tav>
                                        <p:tav tm="100000">
                                          <p:val>
                                            <p:strVal val="#ppt_h"/>
                                          </p:val>
                                        </p:tav>
                                      </p:tavLst>
                                    </p:anim>
                                    <p:animEffect transition="in" filter="fade">
                                      <p:cBhvr>
                                        <p:cTn id="58" dur="500"/>
                                        <p:tgtEl>
                                          <p:spTgt spid="21"/>
                                        </p:tgtEl>
                                      </p:cBhvr>
                                    </p:animEffect>
                                  </p:childTnLst>
                                </p:cTn>
                              </p:par>
                            </p:childTnLst>
                          </p:cTn>
                        </p:par>
                        <p:par>
                          <p:cTn id="59" fill="hold">
                            <p:stCondLst>
                              <p:cond delay="7500"/>
                            </p:stCondLst>
                            <p:childTnLst>
                              <p:par>
                                <p:cTn id="60" presetID="6" presetClass="entr" presetSubtype="16" fill="hold" grpId="0" nodeType="afterEffect">
                                  <p:stCondLst>
                                    <p:cond delay="0"/>
                                  </p:stCondLst>
                                  <p:childTnLst>
                                    <p:set>
                                      <p:cBhvr>
                                        <p:cTn id="61" dur="1" fill="hold">
                                          <p:stCondLst>
                                            <p:cond delay="0"/>
                                          </p:stCondLst>
                                        </p:cTn>
                                        <p:tgtEl>
                                          <p:spTgt spid="46"/>
                                        </p:tgtEl>
                                        <p:attrNameLst>
                                          <p:attrName>style.visibility</p:attrName>
                                        </p:attrNameLst>
                                      </p:cBhvr>
                                      <p:to>
                                        <p:strVal val="visible"/>
                                      </p:to>
                                    </p:set>
                                    <p:animEffect transition="in" filter="circle(in)">
                                      <p:cBhvr>
                                        <p:cTn id="62" dur="1000"/>
                                        <p:tgtEl>
                                          <p:spTgt spid="46"/>
                                        </p:tgtEl>
                                      </p:cBhvr>
                                    </p:animEffect>
                                  </p:childTnLst>
                                </p:cTn>
                              </p:par>
                            </p:childTnLst>
                          </p:cTn>
                        </p:par>
                        <p:par>
                          <p:cTn id="63" fill="hold">
                            <p:stCondLst>
                              <p:cond delay="8500"/>
                            </p:stCondLst>
                            <p:childTnLst>
                              <p:par>
                                <p:cTn id="64" presetID="6" presetClass="entr" presetSubtype="16" fill="hold" grpId="0" nodeType="afterEffect">
                                  <p:stCondLst>
                                    <p:cond delay="0"/>
                                  </p:stCondLst>
                                  <p:childTnLst>
                                    <p:set>
                                      <p:cBhvr>
                                        <p:cTn id="65" dur="1" fill="hold">
                                          <p:stCondLst>
                                            <p:cond delay="0"/>
                                          </p:stCondLst>
                                        </p:cTn>
                                        <p:tgtEl>
                                          <p:spTgt spid="47"/>
                                        </p:tgtEl>
                                        <p:attrNameLst>
                                          <p:attrName>style.visibility</p:attrName>
                                        </p:attrNameLst>
                                      </p:cBhvr>
                                      <p:to>
                                        <p:strVal val="visible"/>
                                      </p:to>
                                    </p:set>
                                    <p:animEffect transition="in" filter="circle(in)">
                                      <p:cBhvr>
                                        <p:cTn id="66" dur="10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6858000"/>
          </a:xfrm>
          <a:prstGeom prst="rect">
            <a:avLst/>
          </a:prstGeom>
          <a:solidFill>
            <a:srgbClr val="0158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0" y="1104900"/>
            <a:ext cx="12192000" cy="419100"/>
          </a:xfrm>
          <a:prstGeom prst="rect">
            <a:avLst/>
          </a:prstGeom>
          <a:solidFill>
            <a:srgbClr val="015823"/>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1"/>
          <a:stretch>
            <a:fillRect/>
          </a:stretch>
        </p:blipFill>
        <p:spPr>
          <a:xfrm>
            <a:off x="0" y="1514743"/>
            <a:ext cx="12192000" cy="3810000"/>
          </a:xfrm>
          <a:prstGeom prst="rect">
            <a:avLst/>
          </a:prstGeom>
        </p:spPr>
      </p:pic>
      <p:sp>
        <p:nvSpPr>
          <p:cNvPr id="6" name="矩形 5"/>
          <p:cNvSpPr/>
          <p:nvPr/>
        </p:nvSpPr>
        <p:spPr>
          <a:xfrm>
            <a:off x="0" y="5334000"/>
            <a:ext cx="12192000" cy="419100"/>
          </a:xfrm>
          <a:prstGeom prst="rect">
            <a:avLst/>
          </a:prstGeom>
          <a:solidFill>
            <a:srgbClr val="015823"/>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p:cNvPicPr>
            <a:picLocks noChangeAspect="1"/>
          </p:cNvPicPr>
          <p:nvPr/>
        </p:nvPicPr>
        <p:blipFill>
          <a:blip r:embed="rId2" cstate="hqprint"/>
          <a:stretch>
            <a:fillRect/>
          </a:stretch>
        </p:blipFill>
        <p:spPr>
          <a:xfrm>
            <a:off x="2125186" y="2628900"/>
            <a:ext cx="1553586" cy="1700213"/>
          </a:xfrm>
          <a:prstGeom prst="rect">
            <a:avLst/>
          </a:prstGeom>
        </p:spPr>
      </p:pic>
      <p:sp>
        <p:nvSpPr>
          <p:cNvPr id="13" name="文本框 12"/>
          <p:cNvSpPr txBox="1"/>
          <p:nvPr/>
        </p:nvSpPr>
        <p:spPr>
          <a:xfrm>
            <a:off x="2650998" y="2971174"/>
            <a:ext cx="1123950" cy="1014730"/>
          </a:xfrm>
          <a:prstGeom prst="rect">
            <a:avLst/>
          </a:prstGeom>
          <a:noFill/>
        </p:spPr>
        <p:txBody>
          <a:bodyPr wrap="square" rtlCol="0">
            <a:spAutoFit/>
          </a:bodyPr>
          <a:lstStyle/>
          <a:p>
            <a:r>
              <a:rPr lang="zh-CN" altLang="en-US" sz="6000" b="1" dirty="0">
                <a:solidFill>
                  <a:srgbClr val="373737"/>
                </a:solidFill>
                <a:latin typeface="方正特雅宋简" panose="02000000000000000000" charset="-122"/>
                <a:ea typeface="方正特雅宋简" panose="02000000000000000000" charset="-122"/>
              </a:rPr>
              <a:t>肆</a:t>
            </a:r>
            <a:endParaRPr lang="zh-CN" altLang="en-US" sz="6000" b="1" dirty="0">
              <a:solidFill>
                <a:srgbClr val="373737"/>
              </a:solidFill>
              <a:latin typeface="方正特雅宋简" panose="02000000000000000000" charset="-122"/>
              <a:ea typeface="方正特雅宋简" panose="02000000000000000000" charset="-122"/>
            </a:endParaRPr>
          </a:p>
        </p:txBody>
      </p:sp>
      <p:sp>
        <p:nvSpPr>
          <p:cNvPr id="14" name="文本框 13"/>
          <p:cNvSpPr txBox="1"/>
          <p:nvPr/>
        </p:nvSpPr>
        <p:spPr>
          <a:xfrm>
            <a:off x="4145312" y="3479005"/>
            <a:ext cx="4581308" cy="1323439"/>
          </a:xfrm>
          <a:prstGeom prst="rect">
            <a:avLst/>
          </a:prstGeom>
          <a:noFill/>
        </p:spPr>
        <p:txBody>
          <a:bodyPr wrap="square" rtlCol="0">
            <a:spAutoFit/>
          </a:bodyPr>
          <a:lstStyle/>
          <a:p>
            <a:r>
              <a:rPr lang="zh-CN" altLang="en-US" sz="8000" b="1" dirty="0">
                <a:solidFill>
                  <a:srgbClr val="373737"/>
                </a:solidFill>
                <a:latin typeface="方正特雅宋简" panose="02000000000000000000" charset="-122"/>
                <a:ea typeface="方正特雅宋简" panose="02000000000000000000" charset="-122"/>
              </a:rPr>
              <a:t>后期工作</a:t>
            </a:r>
            <a:endParaRPr lang="zh-CN" altLang="en-US" sz="8000" b="1" dirty="0">
              <a:solidFill>
                <a:srgbClr val="373737"/>
              </a:solidFill>
              <a:latin typeface="方正特雅宋简" panose="02000000000000000000" charset="-122"/>
              <a:ea typeface="方正特雅宋简" panose="02000000000000000000" charset="-122"/>
            </a:endParaRPr>
          </a:p>
        </p:txBody>
      </p:sp>
      <p:pic>
        <p:nvPicPr>
          <p:cNvPr id="10" name="图片 9"/>
          <p:cNvPicPr>
            <a:picLocks noChangeAspect="1"/>
          </p:cNvPicPr>
          <p:nvPr/>
        </p:nvPicPr>
        <p:blipFill>
          <a:blip r:embed="rId3" cstate="hqprint"/>
          <a:stretch>
            <a:fillRect/>
          </a:stretch>
        </p:blipFill>
        <p:spPr>
          <a:xfrm>
            <a:off x="4292462" y="0"/>
            <a:ext cx="3565199" cy="27726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p:tgtEl>
                                          <p:spTgt spid="10"/>
                                        </p:tgtEl>
                                        <p:attrNameLst>
                                          <p:attrName>ppt_y</p:attrName>
                                        </p:attrNameLst>
                                      </p:cBhvr>
                                      <p:tavLst>
                                        <p:tav tm="0">
                                          <p:val>
                                            <p:strVal val="#ppt_y-#ppt_h*1.125000"/>
                                          </p:val>
                                        </p:tav>
                                        <p:tav tm="100000">
                                          <p:val>
                                            <p:strVal val="#ppt_y"/>
                                          </p:val>
                                        </p:tav>
                                      </p:tavLst>
                                    </p:anim>
                                    <p:animEffect transition="in" filter="wipe(down)">
                                      <p:cBhvr>
                                        <p:cTn id="8" dur="500"/>
                                        <p:tgtEl>
                                          <p:spTgt spid="10"/>
                                        </p:tgtEl>
                                      </p:cBhvr>
                                    </p:animEffect>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left)">
                                      <p:cBhvr>
                                        <p:cTn id="16" dur="500"/>
                                        <p:tgtEl>
                                          <p:spTgt spid="12"/>
                                        </p:tgtEl>
                                      </p:cBhvr>
                                    </p:animEffect>
                                  </p:childTnLst>
                                </p:cTn>
                              </p:par>
                            </p:childTnLst>
                          </p:cTn>
                        </p:par>
                        <p:par>
                          <p:cTn id="17" fill="hold">
                            <p:stCondLst>
                              <p:cond delay="1500"/>
                            </p:stCondLst>
                            <p:childTnLst>
                              <p:par>
                                <p:cTn id="18" presetID="53" presetClass="entr" presetSubtype="16" fill="hold" grpId="0" nodeType="afterEffect">
                                  <p:stCondLst>
                                    <p:cond delay="0"/>
                                  </p:stCondLst>
                                  <p:iterate type="lt">
                                    <p:tmPct val="0"/>
                                  </p:iterate>
                                  <p:childTnLst>
                                    <p:set>
                                      <p:cBhvr>
                                        <p:cTn id="19" dur="1" fill="hold">
                                          <p:stCondLst>
                                            <p:cond delay="0"/>
                                          </p:stCondLst>
                                        </p:cTn>
                                        <p:tgtEl>
                                          <p:spTgt spid="14"/>
                                        </p:tgtEl>
                                        <p:attrNameLst>
                                          <p:attrName>style.visibility</p:attrName>
                                        </p:attrNameLst>
                                      </p:cBhvr>
                                      <p:to>
                                        <p:strVal val="visible"/>
                                      </p:to>
                                    </p:set>
                                    <p:anim calcmode="lin" valueType="num">
                                      <p:cBhvr>
                                        <p:cTn id="20" dur="1000" fill="hold"/>
                                        <p:tgtEl>
                                          <p:spTgt spid="14"/>
                                        </p:tgtEl>
                                        <p:attrNameLst>
                                          <p:attrName>ppt_w</p:attrName>
                                        </p:attrNameLst>
                                      </p:cBhvr>
                                      <p:tavLst>
                                        <p:tav tm="0">
                                          <p:val>
                                            <p:fltVal val="0"/>
                                          </p:val>
                                        </p:tav>
                                        <p:tav tm="100000">
                                          <p:val>
                                            <p:strVal val="#ppt_w"/>
                                          </p:val>
                                        </p:tav>
                                      </p:tavLst>
                                    </p:anim>
                                    <p:anim calcmode="lin" valueType="num">
                                      <p:cBhvr>
                                        <p:cTn id="21" dur="1000" fill="hold"/>
                                        <p:tgtEl>
                                          <p:spTgt spid="14"/>
                                        </p:tgtEl>
                                        <p:attrNameLst>
                                          <p:attrName>ppt_h</p:attrName>
                                        </p:attrNameLst>
                                      </p:cBhvr>
                                      <p:tavLst>
                                        <p:tav tm="0">
                                          <p:val>
                                            <p:fltVal val="0"/>
                                          </p:val>
                                        </p:tav>
                                        <p:tav tm="100000">
                                          <p:val>
                                            <p:strVal val="#ppt_h"/>
                                          </p:val>
                                        </p:tav>
                                      </p:tavLst>
                                    </p:anim>
                                    <p:animEffect transition="in" filter="fade">
                                      <p:cBhvr>
                                        <p:cTn id="22" dur="1000"/>
                                        <p:tgtEl>
                                          <p:spTgt spid="14"/>
                                        </p:tgtEl>
                                      </p:cBhvr>
                                    </p:animEffect>
                                  </p:childTnLst>
                                </p:cTn>
                              </p:par>
                              <p:par>
                                <p:cTn id="23" presetID="34" presetClass="emph" presetSubtype="0" fill="hold" grpId="1" nodeType="withEffect">
                                  <p:stCondLst>
                                    <p:cond delay="0"/>
                                  </p:stCondLst>
                                  <p:iterate type="lt">
                                    <p:tmPct val="10000"/>
                                  </p:iterate>
                                  <p:childTnLst>
                                    <p:animMotion origin="layout" path="M -4.58333E-6 -3.7037E-6 L -4.58333E-6 -0.07222 " pathEditMode="relative" rAng="0" ptsTypes="AA">
                                      <p:cBhvr>
                                        <p:cTn id="24" dur="500" accel="50000" decel="50000" autoRev="1" fill="hold">
                                          <p:stCondLst>
                                            <p:cond delay="0"/>
                                          </p:stCondLst>
                                        </p:cTn>
                                        <p:tgtEl>
                                          <p:spTgt spid="14"/>
                                        </p:tgtEl>
                                        <p:attrNameLst>
                                          <p:attrName>ppt_x</p:attrName>
                                          <p:attrName>ppt_y</p:attrName>
                                        </p:attrNameLst>
                                      </p:cBhvr>
                                      <p:rCtr x="0" y="-3611"/>
                                    </p:animMotion>
                                    <p:animRot by="1500000">
                                      <p:cBhvr>
                                        <p:cTn id="25" dur="250" fill="hold">
                                          <p:stCondLst>
                                            <p:cond delay="0"/>
                                          </p:stCondLst>
                                        </p:cTn>
                                        <p:tgtEl>
                                          <p:spTgt spid="14"/>
                                        </p:tgtEl>
                                        <p:attrNameLst>
                                          <p:attrName>r</p:attrName>
                                        </p:attrNameLst>
                                      </p:cBhvr>
                                    </p:animRot>
                                    <p:animRot by="-1500000">
                                      <p:cBhvr>
                                        <p:cTn id="26" dur="250" fill="hold">
                                          <p:stCondLst>
                                            <p:cond delay="250"/>
                                          </p:stCondLst>
                                        </p:cTn>
                                        <p:tgtEl>
                                          <p:spTgt spid="14"/>
                                        </p:tgtEl>
                                        <p:attrNameLst>
                                          <p:attrName>r</p:attrName>
                                        </p:attrNameLst>
                                      </p:cBhvr>
                                    </p:animRot>
                                    <p:animRot by="-1500000">
                                      <p:cBhvr>
                                        <p:cTn id="27" dur="250" fill="hold">
                                          <p:stCondLst>
                                            <p:cond delay="500"/>
                                          </p:stCondLst>
                                        </p:cTn>
                                        <p:tgtEl>
                                          <p:spTgt spid="14"/>
                                        </p:tgtEl>
                                        <p:attrNameLst>
                                          <p:attrName>r</p:attrName>
                                        </p:attrNameLst>
                                      </p:cBhvr>
                                    </p:animRot>
                                    <p:animRot by="1500000">
                                      <p:cBhvr>
                                        <p:cTn id="28" dur="250" fill="hold">
                                          <p:stCondLst>
                                            <p:cond delay="750"/>
                                          </p:stCondLst>
                                        </p:cTn>
                                        <p:tgtEl>
                                          <p:spTgt spid="1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4" grpId="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0" y="0"/>
            <a:ext cx="12192000" cy="6858000"/>
          </a:xfrm>
          <a:prstGeom prst="rect">
            <a:avLst/>
          </a:prstGeom>
        </p:spPr>
      </p:pic>
      <p:sp>
        <p:nvSpPr>
          <p:cNvPr id="4" name="矩形 3"/>
          <p:cNvSpPr/>
          <p:nvPr/>
        </p:nvSpPr>
        <p:spPr>
          <a:xfrm>
            <a:off x="0" y="379563"/>
            <a:ext cx="12192000" cy="6098876"/>
          </a:xfrm>
          <a:prstGeom prst="rect">
            <a:avLst/>
          </a:prstGeom>
          <a:solidFill>
            <a:srgbClr val="EFE9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118872" y="557784"/>
            <a:ext cx="2148840" cy="400110"/>
          </a:xfrm>
          <a:prstGeom prst="rect">
            <a:avLst/>
          </a:prstGeom>
          <a:noFill/>
        </p:spPr>
        <p:txBody>
          <a:bodyPr wrap="square" rtlCol="0">
            <a:spAutoFit/>
          </a:bodyPr>
          <a:lstStyle/>
          <a:p>
            <a:r>
              <a:rPr lang="zh-CN" altLang="en-US" sz="1400" dirty="0">
                <a:solidFill>
                  <a:srgbClr val="015823"/>
                </a:solidFill>
                <a:latin typeface="微软雅黑" panose="020B0503020204020204" pitchFamily="34" charset="-122"/>
                <a:ea typeface="微软雅黑" panose="020B0503020204020204" pitchFamily="34" charset="-122"/>
              </a:rPr>
              <a:t>第一章  </a:t>
            </a:r>
            <a:r>
              <a:rPr lang="zh-CN" altLang="en-US" sz="2000" b="1" dirty="0">
                <a:solidFill>
                  <a:srgbClr val="015823"/>
                </a:solidFill>
                <a:latin typeface="微软雅黑" panose="020B0503020204020204" pitchFamily="34" charset="-122"/>
                <a:ea typeface="微软雅黑" panose="020B0503020204020204" pitchFamily="34" charset="-122"/>
              </a:rPr>
              <a:t>后期工作</a:t>
            </a:r>
            <a:endParaRPr lang="zh-CN" altLang="en-US" sz="2000" b="1" dirty="0">
              <a:solidFill>
                <a:srgbClr val="015823"/>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0" y="977188"/>
            <a:ext cx="1944000" cy="0"/>
          </a:xfrm>
          <a:prstGeom prst="line">
            <a:avLst/>
          </a:prstGeom>
          <a:ln>
            <a:solidFill>
              <a:srgbClr val="015823"/>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52400" y="1034338"/>
            <a:ext cx="1944000" cy="0"/>
          </a:xfrm>
          <a:prstGeom prst="line">
            <a:avLst/>
          </a:prstGeom>
          <a:ln>
            <a:solidFill>
              <a:srgbClr val="015823"/>
            </a:solidFill>
          </a:ln>
        </p:spPr>
        <p:style>
          <a:lnRef idx="1">
            <a:schemeClr val="accent1"/>
          </a:lnRef>
          <a:fillRef idx="0">
            <a:schemeClr val="accent1"/>
          </a:fillRef>
          <a:effectRef idx="0">
            <a:schemeClr val="accent1"/>
          </a:effectRef>
          <a:fontRef idx="minor">
            <a:schemeClr val="tx1"/>
          </a:fontRef>
        </p:style>
      </p:cxnSp>
      <p:pic>
        <p:nvPicPr>
          <p:cNvPr id="9" name="图片 8"/>
          <p:cNvPicPr>
            <a:picLocks noChangeAspect="1"/>
          </p:cNvPicPr>
          <p:nvPr/>
        </p:nvPicPr>
        <p:blipFill>
          <a:blip r:embed="rId2"/>
          <a:stretch>
            <a:fillRect/>
          </a:stretch>
        </p:blipFill>
        <p:spPr>
          <a:xfrm>
            <a:off x="10194866" y="0"/>
            <a:ext cx="1997134" cy="6858000"/>
          </a:xfrm>
          <a:prstGeom prst="rect">
            <a:avLst/>
          </a:prstGeom>
        </p:spPr>
      </p:pic>
      <p:cxnSp>
        <p:nvCxnSpPr>
          <p:cNvPr id="11" name="直接连接符 10"/>
          <p:cNvCxnSpPr/>
          <p:nvPr/>
        </p:nvCxnSpPr>
        <p:spPr>
          <a:xfrm>
            <a:off x="1185067" y="1878561"/>
            <a:ext cx="9468000" cy="0"/>
          </a:xfrm>
          <a:prstGeom prst="line">
            <a:avLst/>
          </a:prstGeom>
          <a:ln cmpd="sng">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1185067" y="2745336"/>
            <a:ext cx="9468000" cy="0"/>
          </a:xfrm>
          <a:prstGeom prst="line">
            <a:avLst/>
          </a:prstGeom>
          <a:ln cmpd="sng">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5" name="图片 4"/>
          <p:cNvPicPr>
            <a:picLocks noChangeAspect="1"/>
          </p:cNvPicPr>
          <p:nvPr/>
        </p:nvPicPr>
        <p:blipFill rotWithShape="1">
          <a:blip r:embed="rId3" cstate="hqprint"/>
          <a:srcRect l="22628" t="10062" r="22060" b="13644"/>
          <a:stretch>
            <a:fillRect/>
          </a:stretch>
        </p:blipFill>
        <p:spPr>
          <a:xfrm>
            <a:off x="664359" y="1629143"/>
            <a:ext cx="1155816" cy="1228055"/>
          </a:xfrm>
          <a:prstGeom prst="rect">
            <a:avLst/>
          </a:prstGeom>
        </p:spPr>
      </p:pic>
      <p:sp>
        <p:nvSpPr>
          <p:cNvPr id="7" name="文本框 6"/>
          <p:cNvSpPr txBox="1"/>
          <p:nvPr/>
        </p:nvSpPr>
        <p:spPr>
          <a:xfrm>
            <a:off x="1798492" y="2003037"/>
            <a:ext cx="8781150" cy="829945"/>
          </a:xfrm>
          <a:prstGeom prst="rect">
            <a:avLst/>
          </a:prstGeom>
          <a:noFill/>
        </p:spPr>
        <p:txBody>
          <a:bodyPr wrap="square" rtlCol="0">
            <a:spAutoFit/>
          </a:bodyPr>
          <a:lstStyle/>
          <a:p>
            <a:r>
              <a:rPr lang="zh-CN" altLang="en-US" sz="1600" dirty="0">
                <a:latin typeface="微软雅黑" panose="020B0503020204020204" pitchFamily="34" charset="-122"/>
                <a:ea typeface="微软雅黑" panose="020B0503020204020204" pitchFamily="34" charset="-122"/>
              </a:rPr>
              <a:t>另外，类似于此的祛鬼禳魔的习俗，还有在儿童额上点雄黄酒。节日一早，妇女们便将儿童耳上夹艾蒿，头上戴菖蒲，然后用雄黄酒在额上写一个“王”字。据说，这样可使百鬼畏惧，保命长生。</a:t>
            </a:r>
            <a:endParaRPr lang="zh-CN" altLang="en-US" sz="1600" dirty="0">
              <a:latin typeface="微软雅黑" panose="020B0503020204020204" pitchFamily="34" charset="-122"/>
              <a:ea typeface="微软雅黑" panose="020B0503020204020204" pitchFamily="34" charset="-122"/>
            </a:endParaRPr>
          </a:p>
        </p:txBody>
      </p:sp>
      <p:cxnSp>
        <p:nvCxnSpPr>
          <p:cNvPr id="17" name="直接连接符 16"/>
          <p:cNvCxnSpPr/>
          <p:nvPr/>
        </p:nvCxnSpPr>
        <p:spPr>
          <a:xfrm>
            <a:off x="991050" y="3235949"/>
            <a:ext cx="9468000" cy="0"/>
          </a:xfrm>
          <a:prstGeom prst="line">
            <a:avLst/>
          </a:prstGeom>
          <a:ln cmpd="sng">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972000" y="4102724"/>
            <a:ext cx="9468000" cy="0"/>
          </a:xfrm>
          <a:prstGeom prst="line">
            <a:avLst/>
          </a:prstGeom>
          <a:ln cmpd="sng">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19" name="图片 18"/>
          <p:cNvPicPr>
            <a:picLocks noChangeAspect="1"/>
          </p:cNvPicPr>
          <p:nvPr/>
        </p:nvPicPr>
        <p:blipFill rotWithShape="1">
          <a:blip r:embed="rId3" cstate="hqprint"/>
          <a:srcRect l="22628" t="10062" r="22060" b="13644"/>
          <a:stretch>
            <a:fillRect/>
          </a:stretch>
        </p:blipFill>
        <p:spPr>
          <a:xfrm>
            <a:off x="9823992" y="2935218"/>
            <a:ext cx="1155816" cy="1228055"/>
          </a:xfrm>
          <a:prstGeom prst="rect">
            <a:avLst/>
          </a:prstGeom>
        </p:spPr>
      </p:pic>
      <p:sp>
        <p:nvSpPr>
          <p:cNvPr id="20" name="文本框 19"/>
          <p:cNvSpPr txBox="1"/>
          <p:nvPr/>
        </p:nvSpPr>
        <p:spPr>
          <a:xfrm>
            <a:off x="988971" y="3360425"/>
            <a:ext cx="8781150" cy="584775"/>
          </a:xfrm>
          <a:prstGeom prst="rect">
            <a:avLst/>
          </a:prstGeom>
          <a:noFill/>
        </p:spPr>
        <p:txBody>
          <a:bodyPr wrap="square" rtlCol="0">
            <a:spAutoFit/>
          </a:bodyPr>
          <a:lstStyle/>
          <a:p>
            <a:r>
              <a:rPr lang="zh-CN" altLang="en-US" sz="1600" dirty="0">
                <a:latin typeface="微软雅黑" panose="020B0503020204020204" pitchFamily="34" charset="-122"/>
                <a:ea typeface="微软雅黑" panose="020B0503020204020204" pitchFamily="34" charset="-122"/>
              </a:rPr>
              <a:t>另外，类似于此的祛鬼禳魔的习俗，还有在儿童额上点雄黄酒。节日一早，妇女们便将儿童耳上夹艾蒿，头上戴菖蒲，然后用雄黄酒在额上写一个“王”字。据说，这样可使百鬼畏惧，保命长生。</a:t>
            </a:r>
            <a:endParaRPr lang="zh-CN" altLang="en-US" sz="1600" dirty="0">
              <a:latin typeface="微软雅黑" panose="020B0503020204020204" pitchFamily="34" charset="-122"/>
              <a:ea typeface="微软雅黑" panose="020B0503020204020204" pitchFamily="34" charset="-122"/>
            </a:endParaRPr>
          </a:p>
        </p:txBody>
      </p:sp>
      <p:cxnSp>
        <p:nvCxnSpPr>
          <p:cNvPr id="22" name="直接连接符 21"/>
          <p:cNvCxnSpPr/>
          <p:nvPr/>
        </p:nvCxnSpPr>
        <p:spPr>
          <a:xfrm>
            <a:off x="1185067" y="4605614"/>
            <a:ext cx="9468000" cy="0"/>
          </a:xfrm>
          <a:prstGeom prst="line">
            <a:avLst/>
          </a:prstGeom>
          <a:ln cmpd="sng">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1185067" y="5472389"/>
            <a:ext cx="9468000" cy="0"/>
          </a:xfrm>
          <a:prstGeom prst="line">
            <a:avLst/>
          </a:prstGeom>
          <a:ln cmpd="sng">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24" name="图片 23"/>
          <p:cNvPicPr>
            <a:picLocks noChangeAspect="1"/>
          </p:cNvPicPr>
          <p:nvPr/>
        </p:nvPicPr>
        <p:blipFill rotWithShape="1">
          <a:blip r:embed="rId3" cstate="hqprint"/>
          <a:srcRect l="22628" t="10062" r="22060" b="13644"/>
          <a:stretch>
            <a:fillRect/>
          </a:stretch>
        </p:blipFill>
        <p:spPr>
          <a:xfrm>
            <a:off x="664359" y="4356196"/>
            <a:ext cx="1155816" cy="1228055"/>
          </a:xfrm>
          <a:prstGeom prst="rect">
            <a:avLst/>
          </a:prstGeom>
        </p:spPr>
      </p:pic>
      <p:sp>
        <p:nvSpPr>
          <p:cNvPr id="25" name="文本框 24"/>
          <p:cNvSpPr txBox="1"/>
          <p:nvPr/>
        </p:nvSpPr>
        <p:spPr>
          <a:xfrm>
            <a:off x="1798492" y="4730090"/>
            <a:ext cx="8781150" cy="584775"/>
          </a:xfrm>
          <a:prstGeom prst="rect">
            <a:avLst/>
          </a:prstGeom>
          <a:noFill/>
        </p:spPr>
        <p:txBody>
          <a:bodyPr wrap="square" rtlCol="0">
            <a:spAutoFit/>
          </a:bodyPr>
          <a:lstStyle/>
          <a:p>
            <a:r>
              <a:rPr lang="zh-CN" altLang="en-US" sz="1600" dirty="0">
                <a:latin typeface="微软雅黑" panose="020B0503020204020204" pitchFamily="34" charset="-122"/>
                <a:ea typeface="微软雅黑" panose="020B0503020204020204" pitchFamily="34" charset="-122"/>
              </a:rPr>
              <a:t>另外，类似于此的祛鬼禳魔的习俗，还有在儿童额上点雄黄酒。节日一早，妇女们便将儿童耳上夹艾蒿，头上戴菖蒲，然后用雄黄酒在额上写一个“王”字。据说，这样可使百鬼畏惧，保命长生。</a:t>
            </a:r>
            <a:endParaRPr lang="zh-CN" altLang="en-US" sz="1600" dirty="0">
              <a:latin typeface="微软雅黑" panose="020B0503020204020204" pitchFamily="34" charset="-122"/>
              <a:ea typeface="微软雅黑" panose="020B0503020204020204" pitchFamily="34" charset="-122"/>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p:tgtEl>
                                          <p:spTgt spid="5"/>
                                        </p:tgtEl>
                                        <p:attrNameLst>
                                          <p:attrName>ppt_y</p:attrName>
                                        </p:attrNameLst>
                                      </p:cBhvr>
                                      <p:tavLst>
                                        <p:tav tm="0">
                                          <p:val>
                                            <p:strVal val="#ppt_y-#ppt_h*1.125000"/>
                                          </p:val>
                                        </p:tav>
                                        <p:tav tm="100000">
                                          <p:val>
                                            <p:strVal val="#ppt_y"/>
                                          </p:val>
                                        </p:tav>
                                      </p:tavLst>
                                    </p:anim>
                                    <p:animEffect transition="in" filter="wipe(down)">
                                      <p:cBhvr>
                                        <p:cTn id="16" dur="500"/>
                                        <p:tgtEl>
                                          <p:spTgt spid="5"/>
                                        </p:tgtEl>
                                      </p:cBhvr>
                                    </p:animEffect>
                                  </p:childTnLst>
                                </p:cTn>
                              </p:par>
                            </p:childTnLst>
                          </p:cTn>
                        </p:par>
                        <p:par>
                          <p:cTn id="17" fill="hold">
                            <p:stCondLst>
                              <p:cond delay="1500"/>
                            </p:stCondLst>
                            <p:childTnLst>
                              <p:par>
                                <p:cTn id="18" presetID="22" presetClass="entr" presetSubtype="8"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left)">
                                      <p:cBhvr>
                                        <p:cTn id="20" dur="1000"/>
                                        <p:tgtEl>
                                          <p:spTgt spid="11"/>
                                        </p:tgtEl>
                                      </p:cBhvr>
                                    </p:animEffect>
                                  </p:childTnLst>
                                </p:cTn>
                              </p:par>
                              <p:par>
                                <p:cTn id="21" presetID="22" presetClass="entr" presetSubtype="8"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left)">
                                      <p:cBhvr>
                                        <p:cTn id="23" dur="1000"/>
                                        <p:tgtEl>
                                          <p:spTgt spid="15"/>
                                        </p:tgtEl>
                                      </p:cBhvr>
                                    </p:animEffect>
                                  </p:childTnLst>
                                </p:cTn>
                              </p:par>
                            </p:childTnLst>
                          </p:cTn>
                        </p:par>
                        <p:par>
                          <p:cTn id="24" fill="hold">
                            <p:stCondLst>
                              <p:cond delay="2500"/>
                            </p:stCondLst>
                            <p:childTnLst>
                              <p:par>
                                <p:cTn id="25" presetID="6" presetClass="entr" presetSubtype="16"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circle(in)">
                                      <p:cBhvr>
                                        <p:cTn id="27" dur="2000"/>
                                        <p:tgtEl>
                                          <p:spTgt spid="7"/>
                                        </p:tgtEl>
                                      </p:cBhvr>
                                    </p:animEffect>
                                  </p:childTnLst>
                                </p:cTn>
                              </p:par>
                            </p:childTnLst>
                          </p:cTn>
                        </p:par>
                        <p:par>
                          <p:cTn id="28" fill="hold">
                            <p:stCondLst>
                              <p:cond delay="4500"/>
                            </p:stCondLst>
                            <p:childTnLst>
                              <p:par>
                                <p:cTn id="29" presetID="12" presetClass="entr" presetSubtype="1" fill="hold" nodeType="after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additive="base">
                                        <p:cTn id="31" dur="500"/>
                                        <p:tgtEl>
                                          <p:spTgt spid="19"/>
                                        </p:tgtEl>
                                        <p:attrNameLst>
                                          <p:attrName>ppt_y</p:attrName>
                                        </p:attrNameLst>
                                      </p:cBhvr>
                                      <p:tavLst>
                                        <p:tav tm="0">
                                          <p:val>
                                            <p:strVal val="#ppt_y-#ppt_h*1.125000"/>
                                          </p:val>
                                        </p:tav>
                                        <p:tav tm="100000">
                                          <p:val>
                                            <p:strVal val="#ppt_y"/>
                                          </p:val>
                                        </p:tav>
                                      </p:tavLst>
                                    </p:anim>
                                    <p:animEffect transition="in" filter="wipe(down)">
                                      <p:cBhvr>
                                        <p:cTn id="32" dur="500"/>
                                        <p:tgtEl>
                                          <p:spTgt spid="19"/>
                                        </p:tgtEl>
                                      </p:cBhvr>
                                    </p:animEffect>
                                  </p:childTnLst>
                                </p:cTn>
                              </p:par>
                            </p:childTnLst>
                          </p:cTn>
                        </p:par>
                        <p:par>
                          <p:cTn id="33" fill="hold">
                            <p:stCondLst>
                              <p:cond delay="5000"/>
                            </p:stCondLst>
                            <p:childTnLst>
                              <p:par>
                                <p:cTn id="34" presetID="22" presetClass="entr" presetSubtype="2" fill="hold" nodeType="after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wipe(right)">
                                      <p:cBhvr>
                                        <p:cTn id="36" dur="1000"/>
                                        <p:tgtEl>
                                          <p:spTgt spid="17"/>
                                        </p:tgtEl>
                                      </p:cBhvr>
                                    </p:animEffect>
                                  </p:childTnLst>
                                </p:cTn>
                              </p:par>
                              <p:par>
                                <p:cTn id="37" presetID="22" presetClass="entr" presetSubtype="2" fill="hold" nodeType="with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wipe(right)">
                                      <p:cBhvr>
                                        <p:cTn id="39" dur="1000"/>
                                        <p:tgtEl>
                                          <p:spTgt spid="18"/>
                                        </p:tgtEl>
                                      </p:cBhvr>
                                    </p:animEffect>
                                  </p:childTnLst>
                                </p:cTn>
                              </p:par>
                            </p:childTnLst>
                          </p:cTn>
                        </p:par>
                        <p:par>
                          <p:cTn id="40" fill="hold">
                            <p:stCondLst>
                              <p:cond delay="6000"/>
                            </p:stCondLst>
                            <p:childTnLst>
                              <p:par>
                                <p:cTn id="41" presetID="6" presetClass="entr" presetSubtype="16"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circle(in)">
                                      <p:cBhvr>
                                        <p:cTn id="43" dur="2000"/>
                                        <p:tgtEl>
                                          <p:spTgt spid="20"/>
                                        </p:tgtEl>
                                      </p:cBhvr>
                                    </p:animEffect>
                                  </p:childTnLst>
                                </p:cTn>
                              </p:par>
                            </p:childTnLst>
                          </p:cTn>
                        </p:par>
                        <p:par>
                          <p:cTn id="44" fill="hold">
                            <p:stCondLst>
                              <p:cond delay="8000"/>
                            </p:stCondLst>
                            <p:childTnLst>
                              <p:par>
                                <p:cTn id="45" presetID="12" presetClass="entr" presetSubtype="1" fill="hold" nodeType="afterEffect">
                                  <p:stCondLst>
                                    <p:cond delay="0"/>
                                  </p:stCondLst>
                                  <p:childTnLst>
                                    <p:set>
                                      <p:cBhvr>
                                        <p:cTn id="46" dur="1" fill="hold">
                                          <p:stCondLst>
                                            <p:cond delay="0"/>
                                          </p:stCondLst>
                                        </p:cTn>
                                        <p:tgtEl>
                                          <p:spTgt spid="24"/>
                                        </p:tgtEl>
                                        <p:attrNameLst>
                                          <p:attrName>style.visibility</p:attrName>
                                        </p:attrNameLst>
                                      </p:cBhvr>
                                      <p:to>
                                        <p:strVal val="visible"/>
                                      </p:to>
                                    </p:set>
                                    <p:anim calcmode="lin" valueType="num">
                                      <p:cBhvr additive="base">
                                        <p:cTn id="47" dur="500"/>
                                        <p:tgtEl>
                                          <p:spTgt spid="24"/>
                                        </p:tgtEl>
                                        <p:attrNameLst>
                                          <p:attrName>ppt_y</p:attrName>
                                        </p:attrNameLst>
                                      </p:cBhvr>
                                      <p:tavLst>
                                        <p:tav tm="0">
                                          <p:val>
                                            <p:strVal val="#ppt_y-#ppt_h*1.125000"/>
                                          </p:val>
                                        </p:tav>
                                        <p:tav tm="100000">
                                          <p:val>
                                            <p:strVal val="#ppt_y"/>
                                          </p:val>
                                        </p:tav>
                                      </p:tavLst>
                                    </p:anim>
                                    <p:animEffect transition="in" filter="wipe(down)">
                                      <p:cBhvr>
                                        <p:cTn id="48" dur="500"/>
                                        <p:tgtEl>
                                          <p:spTgt spid="24"/>
                                        </p:tgtEl>
                                      </p:cBhvr>
                                    </p:animEffect>
                                  </p:childTnLst>
                                </p:cTn>
                              </p:par>
                            </p:childTnLst>
                          </p:cTn>
                        </p:par>
                        <p:par>
                          <p:cTn id="49" fill="hold">
                            <p:stCondLst>
                              <p:cond delay="8500"/>
                            </p:stCondLst>
                            <p:childTnLst>
                              <p:par>
                                <p:cTn id="50" presetID="22" presetClass="entr" presetSubtype="8" fill="hold" nodeType="after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wipe(left)">
                                      <p:cBhvr>
                                        <p:cTn id="52" dur="1000"/>
                                        <p:tgtEl>
                                          <p:spTgt spid="22"/>
                                        </p:tgtEl>
                                      </p:cBhvr>
                                    </p:animEffect>
                                  </p:childTnLst>
                                </p:cTn>
                              </p:par>
                              <p:par>
                                <p:cTn id="53" presetID="22" presetClass="entr" presetSubtype="8" fill="hold" nodeType="with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wipe(left)">
                                      <p:cBhvr>
                                        <p:cTn id="55" dur="1000"/>
                                        <p:tgtEl>
                                          <p:spTgt spid="23"/>
                                        </p:tgtEl>
                                      </p:cBhvr>
                                    </p:animEffect>
                                  </p:childTnLst>
                                </p:cTn>
                              </p:par>
                            </p:childTnLst>
                          </p:cTn>
                        </p:par>
                        <p:par>
                          <p:cTn id="56" fill="hold">
                            <p:stCondLst>
                              <p:cond delay="9500"/>
                            </p:stCondLst>
                            <p:childTnLst>
                              <p:par>
                                <p:cTn id="57" presetID="6" presetClass="entr" presetSubtype="16" fill="hold" grpId="0"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circle(in)">
                                      <p:cBhvr>
                                        <p:cTn id="59" dur="2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0" grpId="0"/>
      <p:bldP spid="25"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0" y="0"/>
            <a:ext cx="12192000" cy="6858000"/>
          </a:xfrm>
          <a:prstGeom prst="rect">
            <a:avLst/>
          </a:prstGeom>
        </p:spPr>
      </p:pic>
      <p:sp>
        <p:nvSpPr>
          <p:cNvPr id="4" name="矩形 3"/>
          <p:cNvSpPr/>
          <p:nvPr/>
        </p:nvSpPr>
        <p:spPr>
          <a:xfrm>
            <a:off x="0" y="379563"/>
            <a:ext cx="12192000" cy="6098876"/>
          </a:xfrm>
          <a:prstGeom prst="rect">
            <a:avLst/>
          </a:prstGeom>
          <a:solidFill>
            <a:srgbClr val="EFE9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2"/>
          <a:stretch>
            <a:fillRect/>
          </a:stretch>
        </p:blipFill>
        <p:spPr>
          <a:xfrm>
            <a:off x="10194866" y="0"/>
            <a:ext cx="1997134" cy="6858000"/>
          </a:xfrm>
          <a:prstGeom prst="rect">
            <a:avLst/>
          </a:prstGeom>
        </p:spPr>
      </p:pic>
      <p:sp>
        <p:nvSpPr>
          <p:cNvPr id="12" name="文本框 11"/>
          <p:cNvSpPr txBox="1"/>
          <p:nvPr/>
        </p:nvSpPr>
        <p:spPr>
          <a:xfrm>
            <a:off x="118872" y="557784"/>
            <a:ext cx="2148840" cy="400110"/>
          </a:xfrm>
          <a:prstGeom prst="rect">
            <a:avLst/>
          </a:prstGeom>
          <a:noFill/>
        </p:spPr>
        <p:txBody>
          <a:bodyPr wrap="square" rtlCol="0">
            <a:spAutoFit/>
          </a:bodyPr>
          <a:lstStyle/>
          <a:p>
            <a:r>
              <a:rPr lang="zh-CN" altLang="en-US" sz="1400" dirty="0">
                <a:solidFill>
                  <a:srgbClr val="015823"/>
                </a:solidFill>
                <a:latin typeface="微软雅黑" panose="020B0503020204020204" pitchFamily="34" charset="-122"/>
                <a:ea typeface="微软雅黑" panose="020B0503020204020204" pitchFamily="34" charset="-122"/>
              </a:rPr>
              <a:t>第一章  </a:t>
            </a:r>
            <a:r>
              <a:rPr lang="zh-CN" altLang="en-US" sz="2000" b="1" dirty="0">
                <a:solidFill>
                  <a:srgbClr val="015823"/>
                </a:solidFill>
                <a:latin typeface="微软雅黑" panose="020B0503020204020204" pitchFamily="34" charset="-122"/>
                <a:ea typeface="微软雅黑" panose="020B0503020204020204" pitchFamily="34" charset="-122"/>
              </a:rPr>
              <a:t>后期工作</a:t>
            </a:r>
            <a:endParaRPr lang="zh-CN" altLang="en-US" sz="2000" b="1" dirty="0">
              <a:solidFill>
                <a:srgbClr val="015823"/>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0" y="977188"/>
            <a:ext cx="1944000" cy="0"/>
          </a:xfrm>
          <a:prstGeom prst="line">
            <a:avLst/>
          </a:prstGeom>
          <a:ln>
            <a:solidFill>
              <a:srgbClr val="015823"/>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52400" y="1034338"/>
            <a:ext cx="1944000" cy="0"/>
          </a:xfrm>
          <a:prstGeom prst="line">
            <a:avLst/>
          </a:prstGeom>
          <a:ln>
            <a:solidFill>
              <a:srgbClr val="015823"/>
            </a:solidFill>
          </a:ln>
        </p:spPr>
        <p:style>
          <a:lnRef idx="1">
            <a:schemeClr val="accent1"/>
          </a:lnRef>
          <a:fillRef idx="0">
            <a:schemeClr val="accent1"/>
          </a:fillRef>
          <a:effectRef idx="0">
            <a:schemeClr val="accent1"/>
          </a:effectRef>
          <a:fontRef idx="minor">
            <a:schemeClr val="tx1"/>
          </a:fontRef>
        </p:style>
      </p:cxnSp>
      <p:pic>
        <p:nvPicPr>
          <p:cNvPr id="5" name="图片 4"/>
          <p:cNvPicPr>
            <a:picLocks noChangeAspect="1"/>
          </p:cNvPicPr>
          <p:nvPr/>
        </p:nvPicPr>
        <p:blipFill>
          <a:blip r:embed="rId3"/>
          <a:stretch>
            <a:fillRect/>
          </a:stretch>
        </p:blipFill>
        <p:spPr>
          <a:xfrm>
            <a:off x="3450057" y="1940067"/>
            <a:ext cx="4038600" cy="3038475"/>
          </a:xfrm>
          <a:prstGeom prst="rect">
            <a:avLst/>
          </a:prstGeom>
        </p:spPr>
      </p:pic>
      <p:sp>
        <p:nvSpPr>
          <p:cNvPr id="10" name="文本框 9"/>
          <p:cNvSpPr txBox="1"/>
          <p:nvPr/>
        </p:nvSpPr>
        <p:spPr>
          <a:xfrm>
            <a:off x="541641" y="1730901"/>
            <a:ext cx="2908416" cy="2676525"/>
          </a:xfrm>
          <a:prstGeom prst="rect">
            <a:avLst/>
          </a:prstGeom>
          <a:noFill/>
        </p:spPr>
        <p:txBody>
          <a:bodyPr wrap="square" rtlCol="0">
            <a:spAutoFit/>
          </a:bodyPr>
          <a:lstStyle/>
          <a:p>
            <a:pPr>
              <a:lnSpc>
                <a:spcPct val="150000"/>
              </a:lnSpc>
            </a:pPr>
            <a:r>
              <a:rPr lang="zh-CN" altLang="en-US" sz="1600" b="1" dirty="0">
                <a:latin typeface="微软雅黑" panose="020B0503020204020204" pitchFamily="34" charset="-122"/>
                <a:ea typeface="微软雅黑" panose="020B0503020204020204" pitchFamily="34" charset="-122"/>
              </a:rPr>
              <a:t>点击添加标题</a:t>
            </a:r>
            <a:r>
              <a:rPr lang="zh-CN" altLang="en-US" sz="1600" dirty="0">
                <a:latin typeface="微软雅黑" panose="020B0503020204020204" pitchFamily="34" charset="-122"/>
                <a:ea typeface="微软雅黑" panose="020B0503020204020204" pitchFamily="34" charset="-122"/>
              </a:rPr>
              <a:t>：另外，类似于此的祛鬼禳魔的习俗，还有在儿童额上点雄黄酒。节日一早，妇女们便将儿童耳上夹艾蒿，头上戴菖蒲，然后用雄黄酒在额上写一个王字。据说，这样可使百鬼畏惧，保命长生。</a:t>
            </a:r>
            <a:endParaRPr lang="zh-CN" altLang="en-US" sz="1600" dirty="0">
              <a:latin typeface="微软雅黑" panose="020B0503020204020204" pitchFamily="34" charset="-122"/>
              <a:ea typeface="微软雅黑" panose="020B0503020204020204" pitchFamily="34" charset="-122"/>
            </a:endParaRPr>
          </a:p>
        </p:txBody>
      </p:sp>
      <p:sp>
        <p:nvSpPr>
          <p:cNvPr id="11" name="文本框 10"/>
          <p:cNvSpPr txBox="1"/>
          <p:nvPr/>
        </p:nvSpPr>
        <p:spPr>
          <a:xfrm>
            <a:off x="7506913" y="1730901"/>
            <a:ext cx="2908416" cy="2640146"/>
          </a:xfrm>
          <a:prstGeom prst="rect">
            <a:avLst/>
          </a:prstGeom>
          <a:noFill/>
        </p:spPr>
        <p:txBody>
          <a:bodyPr wrap="square" rtlCol="0">
            <a:spAutoFit/>
          </a:bodyPr>
          <a:lstStyle/>
          <a:p>
            <a:pPr>
              <a:lnSpc>
                <a:spcPct val="150000"/>
              </a:lnSpc>
            </a:pPr>
            <a:r>
              <a:rPr lang="zh-CN" altLang="en-US" sz="1600" b="1" dirty="0">
                <a:latin typeface="微软雅黑" panose="020B0503020204020204" pitchFamily="34" charset="-122"/>
                <a:ea typeface="微软雅黑" panose="020B0503020204020204" pitchFamily="34" charset="-122"/>
              </a:rPr>
              <a:t>点击添加标题</a:t>
            </a:r>
            <a:r>
              <a:rPr lang="zh-CN" altLang="en-US" sz="1600" dirty="0">
                <a:latin typeface="微软雅黑" panose="020B0503020204020204" pitchFamily="34" charset="-122"/>
                <a:ea typeface="微软雅黑" panose="020B0503020204020204" pitchFamily="34" charset="-122"/>
              </a:rPr>
              <a:t>：另外，类似于此的祛鬼禳魔的习俗，还有在儿童额上点雄黄酒。节日一早，妇女们便将儿童耳上夹艾蒿，头上戴菖蒲，然后用雄黄酒在额上写一个王字。据说，这样可使百鬼畏惧，保命长生。</a:t>
            </a:r>
            <a:endParaRPr lang="zh-CN" altLang="en-US" sz="1600" dirty="0">
              <a:latin typeface="微软雅黑" panose="020B0503020204020204" pitchFamily="34" charset="-122"/>
              <a:ea typeface="微软雅黑" panose="020B0503020204020204" pitchFamily="34" charset="-122"/>
            </a:endParaRPr>
          </a:p>
        </p:txBody>
      </p:sp>
      <p:sp>
        <p:nvSpPr>
          <p:cNvPr id="15" name="文本框 14"/>
          <p:cNvSpPr txBox="1"/>
          <p:nvPr/>
        </p:nvSpPr>
        <p:spPr>
          <a:xfrm>
            <a:off x="493568" y="4919372"/>
            <a:ext cx="10393507" cy="793487"/>
          </a:xfrm>
          <a:prstGeom prst="rect">
            <a:avLst/>
          </a:prstGeom>
          <a:noFill/>
        </p:spPr>
        <p:txBody>
          <a:bodyPr wrap="square" rtlCol="0">
            <a:spAutoFit/>
          </a:bodyPr>
          <a:lstStyle/>
          <a:p>
            <a:pPr>
              <a:lnSpc>
                <a:spcPct val="150000"/>
              </a:lnSpc>
            </a:pPr>
            <a:r>
              <a:rPr lang="zh-CN" altLang="en-US" sz="1600" b="1" dirty="0">
                <a:latin typeface="微软雅黑" panose="020B0503020204020204" pitchFamily="34" charset="-122"/>
                <a:ea typeface="微软雅黑" panose="020B0503020204020204" pitchFamily="34" charset="-122"/>
              </a:rPr>
              <a:t>点击添加标题</a:t>
            </a:r>
            <a:r>
              <a:rPr lang="zh-CN" altLang="en-US" sz="1600" dirty="0">
                <a:latin typeface="微软雅黑" panose="020B0503020204020204" pitchFamily="34" charset="-122"/>
                <a:ea typeface="微软雅黑" panose="020B0503020204020204" pitchFamily="34" charset="-122"/>
              </a:rPr>
              <a:t>：另外，类似于此的祛鬼禳魔的习俗，还有在儿童额上点雄黄酒。节日一早，妇女们便将儿童耳上夹艾蒿，头上戴菖蒲，然后用雄黄酒在额上写一个王字。据说，这样可使百鬼畏惧，保命长生。</a:t>
            </a:r>
            <a:endParaRPr lang="zh-CN" altLang="en-US" sz="1600" dirty="0">
              <a:latin typeface="微软雅黑" panose="020B0503020204020204" pitchFamily="34" charset="-122"/>
              <a:ea typeface="微软雅黑" panose="020B0503020204020204" pitchFamily="34" charset="-122"/>
            </a:endParaRPr>
          </a:p>
        </p:txBody>
      </p:sp>
      <p:cxnSp>
        <p:nvCxnSpPr>
          <p:cNvPr id="16" name="直接连接符 15"/>
          <p:cNvCxnSpPr/>
          <p:nvPr/>
        </p:nvCxnSpPr>
        <p:spPr>
          <a:xfrm>
            <a:off x="594517" y="4624664"/>
            <a:ext cx="10152000" cy="0"/>
          </a:xfrm>
          <a:prstGeom prst="line">
            <a:avLst/>
          </a:prstGeom>
          <a:ln cmpd="sng">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7" name="图片 6"/>
          <p:cNvPicPr>
            <a:picLocks noChangeAspect="1"/>
          </p:cNvPicPr>
          <p:nvPr/>
        </p:nvPicPr>
        <p:blipFill>
          <a:blip r:embed="rId4" cstate="hqprint"/>
          <a:stretch>
            <a:fillRect/>
          </a:stretch>
        </p:blipFill>
        <p:spPr>
          <a:xfrm>
            <a:off x="5136096" y="2454849"/>
            <a:ext cx="1188292" cy="1544780"/>
          </a:xfrm>
          <a:prstGeom prst="rect">
            <a:avLst/>
          </a:prstGeom>
        </p:spPr>
      </p:pic>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p:tgtEl>
                                          <p:spTgt spid="5"/>
                                        </p:tgtEl>
                                        <p:attrNameLst>
                                          <p:attrName>ppt_y</p:attrName>
                                        </p:attrNameLst>
                                      </p:cBhvr>
                                      <p:tavLst>
                                        <p:tav tm="0">
                                          <p:val>
                                            <p:strVal val="#ppt_y-#ppt_h*1.125000"/>
                                          </p:val>
                                        </p:tav>
                                        <p:tav tm="100000">
                                          <p:val>
                                            <p:strVal val="#ppt_y"/>
                                          </p:val>
                                        </p:tav>
                                      </p:tavLst>
                                    </p:anim>
                                    <p:animEffect transition="in" filter="wipe(down)">
                                      <p:cBhvr>
                                        <p:cTn id="16" dur="500"/>
                                        <p:tgtEl>
                                          <p:spTgt spid="5"/>
                                        </p:tgtEl>
                                      </p:cBhvr>
                                    </p:animEffect>
                                  </p:childTnLst>
                                </p:cTn>
                              </p:par>
                            </p:childTnLst>
                          </p:cTn>
                        </p:par>
                        <p:par>
                          <p:cTn id="17" fill="hold">
                            <p:stCondLst>
                              <p:cond delay="1500"/>
                            </p:stCondLst>
                            <p:childTnLst>
                              <p:par>
                                <p:cTn id="18" presetID="12" presetClass="entr" presetSubtype="1"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p:tgtEl>
                                          <p:spTgt spid="7"/>
                                        </p:tgtEl>
                                        <p:attrNameLst>
                                          <p:attrName>ppt_y</p:attrName>
                                        </p:attrNameLst>
                                      </p:cBhvr>
                                      <p:tavLst>
                                        <p:tav tm="0">
                                          <p:val>
                                            <p:strVal val="#ppt_y-#ppt_h*1.125000"/>
                                          </p:val>
                                        </p:tav>
                                        <p:tav tm="100000">
                                          <p:val>
                                            <p:strVal val="#ppt_y"/>
                                          </p:val>
                                        </p:tav>
                                      </p:tavLst>
                                    </p:anim>
                                    <p:animEffect transition="in" filter="wipe(down)">
                                      <p:cBhvr>
                                        <p:cTn id="21" dur="500"/>
                                        <p:tgtEl>
                                          <p:spTgt spid="7"/>
                                        </p:tgtEl>
                                      </p:cBhvr>
                                    </p:animEffect>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left)">
                                      <p:cBhvr>
                                        <p:cTn id="25" dur="500"/>
                                        <p:tgtEl>
                                          <p:spTgt spid="16"/>
                                        </p:tgtEl>
                                      </p:cBhvr>
                                    </p:animEffect>
                                  </p:childTnLst>
                                </p:cTn>
                              </p:par>
                            </p:childTnLst>
                          </p:cTn>
                        </p:par>
                        <p:par>
                          <p:cTn id="26" fill="hold">
                            <p:stCondLst>
                              <p:cond delay="2500"/>
                            </p:stCondLst>
                            <p:childTnLst>
                              <p:par>
                                <p:cTn id="27" presetID="12" presetClass="entr" presetSubtype="8"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p:tgtEl>
                                          <p:spTgt spid="10"/>
                                        </p:tgtEl>
                                        <p:attrNameLst>
                                          <p:attrName>ppt_x</p:attrName>
                                        </p:attrNameLst>
                                      </p:cBhvr>
                                      <p:tavLst>
                                        <p:tav tm="0">
                                          <p:val>
                                            <p:strVal val="#ppt_x-#ppt_w*1.125000"/>
                                          </p:val>
                                        </p:tav>
                                        <p:tav tm="100000">
                                          <p:val>
                                            <p:strVal val="#ppt_x"/>
                                          </p:val>
                                        </p:tav>
                                      </p:tavLst>
                                    </p:anim>
                                    <p:animEffect transition="in" filter="wipe(right)">
                                      <p:cBhvr>
                                        <p:cTn id="30" dur="500"/>
                                        <p:tgtEl>
                                          <p:spTgt spid="10"/>
                                        </p:tgtEl>
                                      </p:cBhvr>
                                    </p:animEffect>
                                  </p:childTnLst>
                                </p:cTn>
                              </p:par>
                              <p:par>
                                <p:cTn id="31" presetID="12" presetClass="entr" presetSubtype="2"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500"/>
                                        <p:tgtEl>
                                          <p:spTgt spid="11"/>
                                        </p:tgtEl>
                                        <p:attrNameLst>
                                          <p:attrName>ppt_x</p:attrName>
                                        </p:attrNameLst>
                                      </p:cBhvr>
                                      <p:tavLst>
                                        <p:tav tm="0">
                                          <p:val>
                                            <p:strVal val="#ppt_x+#ppt_w*1.125000"/>
                                          </p:val>
                                        </p:tav>
                                        <p:tav tm="100000">
                                          <p:val>
                                            <p:strVal val="#ppt_x"/>
                                          </p:val>
                                        </p:tav>
                                      </p:tavLst>
                                    </p:anim>
                                    <p:animEffect transition="in" filter="wipe(left)">
                                      <p:cBhvr>
                                        <p:cTn id="34" dur="500"/>
                                        <p:tgtEl>
                                          <p:spTgt spid="11"/>
                                        </p:tgtEl>
                                      </p:cBhvr>
                                    </p:animEffect>
                                  </p:childTnLst>
                                </p:cTn>
                              </p:par>
                            </p:childTnLst>
                          </p:cTn>
                        </p:par>
                        <p:par>
                          <p:cTn id="35" fill="hold">
                            <p:stCondLst>
                              <p:cond delay="3000"/>
                            </p:stCondLst>
                            <p:childTnLst>
                              <p:par>
                                <p:cTn id="36" presetID="12" presetClass="entr" presetSubtype="1" fill="hold" grpId="0" nodeType="after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additive="base">
                                        <p:cTn id="38" dur="500"/>
                                        <p:tgtEl>
                                          <p:spTgt spid="15"/>
                                        </p:tgtEl>
                                        <p:attrNameLst>
                                          <p:attrName>ppt_y</p:attrName>
                                        </p:attrNameLst>
                                      </p:cBhvr>
                                      <p:tavLst>
                                        <p:tav tm="0">
                                          <p:val>
                                            <p:strVal val="#ppt_y-#ppt_h*1.125000"/>
                                          </p:val>
                                        </p:tav>
                                        <p:tav tm="100000">
                                          <p:val>
                                            <p:strVal val="#ppt_y"/>
                                          </p:val>
                                        </p:tav>
                                      </p:tavLst>
                                    </p:anim>
                                    <p:animEffect transition="in" filter="wipe(down)">
                                      <p:cBhvr>
                                        <p:cTn id="3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5"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0" y="0"/>
            <a:ext cx="12192000" cy="6858000"/>
          </a:xfrm>
          <a:prstGeom prst="rect">
            <a:avLst/>
          </a:prstGeom>
        </p:spPr>
      </p:pic>
      <p:sp>
        <p:nvSpPr>
          <p:cNvPr id="4" name="矩形 3"/>
          <p:cNvSpPr/>
          <p:nvPr/>
        </p:nvSpPr>
        <p:spPr>
          <a:xfrm>
            <a:off x="0" y="379563"/>
            <a:ext cx="12192000" cy="6098876"/>
          </a:xfrm>
          <a:prstGeom prst="rect">
            <a:avLst/>
          </a:prstGeom>
          <a:solidFill>
            <a:srgbClr val="EFE9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2"/>
          <a:stretch>
            <a:fillRect/>
          </a:stretch>
        </p:blipFill>
        <p:spPr>
          <a:xfrm>
            <a:off x="10194866" y="0"/>
            <a:ext cx="1997134" cy="6858000"/>
          </a:xfrm>
          <a:prstGeom prst="rect">
            <a:avLst/>
          </a:prstGeom>
        </p:spPr>
      </p:pic>
      <p:sp>
        <p:nvSpPr>
          <p:cNvPr id="12" name="文本框 11"/>
          <p:cNvSpPr txBox="1"/>
          <p:nvPr/>
        </p:nvSpPr>
        <p:spPr>
          <a:xfrm>
            <a:off x="118872" y="557784"/>
            <a:ext cx="2148840" cy="400110"/>
          </a:xfrm>
          <a:prstGeom prst="rect">
            <a:avLst/>
          </a:prstGeom>
          <a:noFill/>
        </p:spPr>
        <p:txBody>
          <a:bodyPr wrap="square" rtlCol="0">
            <a:spAutoFit/>
          </a:bodyPr>
          <a:lstStyle/>
          <a:p>
            <a:r>
              <a:rPr lang="zh-CN" altLang="en-US" sz="1400" dirty="0">
                <a:solidFill>
                  <a:srgbClr val="015823"/>
                </a:solidFill>
                <a:latin typeface="微软雅黑" panose="020B0503020204020204" pitchFamily="34" charset="-122"/>
                <a:ea typeface="微软雅黑" panose="020B0503020204020204" pitchFamily="34" charset="-122"/>
              </a:rPr>
              <a:t>第一章  </a:t>
            </a:r>
            <a:r>
              <a:rPr lang="zh-CN" altLang="en-US" sz="2000" b="1" dirty="0">
                <a:solidFill>
                  <a:srgbClr val="015823"/>
                </a:solidFill>
                <a:latin typeface="微软雅黑" panose="020B0503020204020204" pitchFamily="34" charset="-122"/>
                <a:ea typeface="微软雅黑" panose="020B0503020204020204" pitchFamily="34" charset="-122"/>
              </a:rPr>
              <a:t>后期工作</a:t>
            </a:r>
            <a:endParaRPr lang="zh-CN" altLang="en-US" sz="2000" b="1" dirty="0">
              <a:solidFill>
                <a:srgbClr val="015823"/>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0" y="977188"/>
            <a:ext cx="1944000" cy="0"/>
          </a:xfrm>
          <a:prstGeom prst="line">
            <a:avLst/>
          </a:prstGeom>
          <a:ln>
            <a:solidFill>
              <a:srgbClr val="015823"/>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52400" y="1034338"/>
            <a:ext cx="1944000" cy="0"/>
          </a:xfrm>
          <a:prstGeom prst="line">
            <a:avLst/>
          </a:prstGeom>
          <a:ln>
            <a:solidFill>
              <a:srgbClr val="015823"/>
            </a:solidFill>
          </a:ln>
        </p:spPr>
        <p:style>
          <a:lnRef idx="1">
            <a:schemeClr val="accent1"/>
          </a:lnRef>
          <a:fillRef idx="0">
            <a:schemeClr val="accent1"/>
          </a:fillRef>
          <a:effectRef idx="0">
            <a:schemeClr val="accent1"/>
          </a:effectRef>
          <a:fontRef idx="minor">
            <a:schemeClr val="tx1"/>
          </a:fontRef>
        </p:style>
      </p:cxnSp>
      <p:pic>
        <p:nvPicPr>
          <p:cNvPr id="5" name="图片 4"/>
          <p:cNvPicPr>
            <a:picLocks noChangeAspect="1"/>
          </p:cNvPicPr>
          <p:nvPr/>
        </p:nvPicPr>
        <p:blipFill>
          <a:blip r:embed="rId3"/>
          <a:stretch>
            <a:fillRect/>
          </a:stretch>
        </p:blipFill>
        <p:spPr>
          <a:xfrm>
            <a:off x="-1" y="1053633"/>
            <a:ext cx="3842081" cy="5424806"/>
          </a:xfrm>
          <a:prstGeom prst="rect">
            <a:avLst/>
          </a:prstGeom>
        </p:spPr>
      </p:pic>
      <p:sp>
        <p:nvSpPr>
          <p:cNvPr id="6" name="文本框 5"/>
          <p:cNvSpPr txBox="1"/>
          <p:nvPr/>
        </p:nvSpPr>
        <p:spPr>
          <a:xfrm>
            <a:off x="2419350" y="1485922"/>
            <a:ext cx="8277225" cy="460375"/>
          </a:xfrm>
          <a:prstGeom prst="rect">
            <a:avLst/>
          </a:prstGeom>
          <a:noFill/>
        </p:spPr>
        <p:txBody>
          <a:bodyPr wrap="square" rtlCol="0">
            <a:spAutoFit/>
          </a:bodyPr>
          <a:lstStyle/>
          <a:p>
            <a:r>
              <a:rPr lang="zh-CN" altLang="en-US" sz="2400" dirty="0">
                <a:latin typeface="微软雅黑" panose="020B0503020204020204" pitchFamily="34" charset="-122"/>
                <a:ea typeface="微软雅黑" panose="020B0503020204020204" pitchFamily="34" charset="-122"/>
              </a:rPr>
              <a:t>“</a:t>
            </a:r>
            <a:r>
              <a:rPr lang="zh-CN" altLang="en-US" sz="2400" b="1" dirty="0">
                <a:latin typeface="微软雅黑" panose="020B0503020204020204" pitchFamily="34" charset="-122"/>
                <a:ea typeface="微软雅黑" panose="020B0503020204020204" pitchFamily="34" charset="-122"/>
              </a:rPr>
              <a:t>与南方的赛龙舟不同，最具北方特色的是射箭和打马球</a:t>
            </a:r>
            <a:r>
              <a:rPr lang="zh-CN" altLang="en-US" sz="2400" dirty="0">
                <a:latin typeface="微软雅黑" panose="020B0503020204020204" pitchFamily="34" charset="-122"/>
                <a:ea typeface="微软雅黑" panose="020B0503020204020204" pitchFamily="34" charset="-122"/>
              </a:rPr>
              <a:t>”</a:t>
            </a:r>
            <a:endParaRPr lang="zh-CN" altLang="en-US" sz="2400" dirty="0">
              <a:latin typeface="微软雅黑" panose="020B0503020204020204" pitchFamily="34" charset="-122"/>
              <a:ea typeface="微软雅黑" panose="020B0503020204020204" pitchFamily="34" charset="-122"/>
            </a:endParaRPr>
          </a:p>
        </p:txBody>
      </p:sp>
      <p:sp>
        <p:nvSpPr>
          <p:cNvPr id="11" name="文本框 10"/>
          <p:cNvSpPr txBox="1"/>
          <p:nvPr/>
        </p:nvSpPr>
        <p:spPr>
          <a:xfrm>
            <a:off x="3952875" y="2691995"/>
            <a:ext cx="6743700" cy="1142620"/>
          </a:xfrm>
          <a:prstGeom prst="rect">
            <a:avLst/>
          </a:prstGeom>
          <a:noFill/>
        </p:spPr>
        <p:txBody>
          <a:bodyPr wrap="square" rtlCol="0">
            <a:spAutoFit/>
          </a:bodyPr>
          <a:lstStyle/>
          <a:p>
            <a:pPr>
              <a:lnSpc>
                <a:spcPct val="150000"/>
              </a:lnSpc>
            </a:pPr>
            <a:r>
              <a:rPr lang="zh-CN" altLang="en-US" sz="1600" dirty="0">
                <a:latin typeface="微软雅黑" panose="020B0503020204020204" pitchFamily="34" charset="-122"/>
                <a:ea typeface="微软雅黑" panose="020B0503020204020204" pitchFamily="34" charset="-122"/>
              </a:rPr>
              <a:t>我国北方各民族从来没有端午节竞渡习俗，更不知道南国汉族还有一位爱国大诗人屈原。但是，在辽、金、清各朝历史上都有端午节契丹族、女真族和以后的八旗将士驰马射柳、打马球的竞技遗俗。</a:t>
            </a:r>
            <a:endParaRPr lang="zh-CN" altLang="en-US" sz="1600" dirty="0">
              <a:latin typeface="微软雅黑" panose="020B0503020204020204" pitchFamily="34" charset="-122"/>
              <a:ea typeface="微软雅黑" panose="020B0503020204020204" pitchFamily="34" charset="-122"/>
            </a:endParaRPr>
          </a:p>
        </p:txBody>
      </p:sp>
      <p:sp>
        <p:nvSpPr>
          <p:cNvPr id="7" name="文本框 6"/>
          <p:cNvSpPr txBox="1"/>
          <p:nvPr/>
        </p:nvSpPr>
        <p:spPr>
          <a:xfrm>
            <a:off x="3501995" y="4103418"/>
            <a:ext cx="7645459" cy="1569660"/>
          </a:xfrm>
          <a:prstGeom prst="rect">
            <a:avLst/>
          </a:prstGeom>
          <a:noFill/>
        </p:spPr>
        <p:txBody>
          <a:bodyPr wrap="square" rtlCol="0">
            <a:spAutoFit/>
          </a:bodyPr>
          <a:lstStyle/>
          <a:p>
            <a:pPr>
              <a:lnSpc>
                <a:spcPct val="150000"/>
              </a:lnSpc>
            </a:pPr>
            <a:r>
              <a:rPr lang="zh-CN" altLang="en-US" sz="1600" dirty="0">
                <a:latin typeface="微软雅黑" panose="020B0503020204020204" pitchFamily="34" charset="-122"/>
                <a:ea typeface="微软雅黑" panose="020B0503020204020204" pitchFamily="34" charset="-122"/>
              </a:rPr>
              <a:t>驰马射柳在端午节清晨举行，先将柳树干中上部削去青皮一段，使之露白，作为靶心。然后参赛者依次驰马拈弓射削白处。射断柳干后驰马接断柳在手者为优胜。</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金史</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礼志</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：“金因辽俗，重五日插柳去地约数寸，削其皮而白之。先以一人驰马前导，后驰马以无羽横簇箭射之。</a:t>
            </a:r>
            <a:endParaRPr lang="zh-CN" altLang="en-US" sz="1600" dirty="0">
              <a:latin typeface="微软雅黑" panose="020B0503020204020204" pitchFamily="34" charset="-122"/>
              <a:ea typeface="微软雅黑" panose="020B0503020204020204" pitchFamily="34" charset="-122"/>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childTnLst>
                          </p:cTn>
                        </p:par>
                        <p:par>
                          <p:cTn id="12" fill="hold">
                            <p:stCondLst>
                              <p:cond delay="1000"/>
                            </p:stCondLst>
                            <p:childTnLst>
                              <p:par>
                                <p:cTn id="13" presetID="12" presetClass="entr" presetSubtype="8"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p:tgtEl>
                                          <p:spTgt spid="5"/>
                                        </p:tgtEl>
                                        <p:attrNameLst>
                                          <p:attrName>ppt_x</p:attrName>
                                        </p:attrNameLst>
                                      </p:cBhvr>
                                      <p:tavLst>
                                        <p:tav tm="0">
                                          <p:val>
                                            <p:strVal val="#ppt_x-#ppt_w*1.125000"/>
                                          </p:val>
                                        </p:tav>
                                        <p:tav tm="100000">
                                          <p:val>
                                            <p:strVal val="#ppt_x"/>
                                          </p:val>
                                        </p:tav>
                                      </p:tavLst>
                                    </p:anim>
                                    <p:animEffect transition="in" filter="wipe(right)">
                                      <p:cBhvr>
                                        <p:cTn id="16" dur="500"/>
                                        <p:tgtEl>
                                          <p:spTgt spid="5"/>
                                        </p:tgtEl>
                                      </p:cBhvr>
                                    </p:animEffect>
                                  </p:childTnLst>
                                </p:cTn>
                              </p:par>
                            </p:childTnLst>
                          </p:cTn>
                        </p:par>
                        <p:par>
                          <p:cTn id="17" fill="hold">
                            <p:stCondLst>
                              <p:cond delay="1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6"/>
                                        </p:tgtEl>
                                        <p:attrNameLst>
                                          <p:attrName>style.visibility</p:attrName>
                                        </p:attrNameLst>
                                      </p:cBhvr>
                                      <p:to>
                                        <p:strVal val="visible"/>
                                      </p:to>
                                    </p:set>
                                    <p:anim calcmode="lin" valueType="num">
                                      <p:cBhvr>
                                        <p:cTn id="20"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6"/>
                                        </p:tgtEl>
                                        <p:attrNameLst>
                                          <p:attrName>ppt_y</p:attrName>
                                        </p:attrNameLst>
                                      </p:cBhvr>
                                      <p:tavLst>
                                        <p:tav tm="0">
                                          <p:val>
                                            <p:strVal val="#ppt_y"/>
                                          </p:val>
                                        </p:tav>
                                        <p:tav tm="100000">
                                          <p:val>
                                            <p:strVal val="#ppt_y"/>
                                          </p:val>
                                        </p:tav>
                                      </p:tavLst>
                                    </p:anim>
                                    <p:anim calcmode="lin" valueType="num">
                                      <p:cBhvr>
                                        <p:cTn id="22"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6"/>
                                        </p:tgtEl>
                                      </p:cBhvr>
                                    </p:animEffect>
                                  </p:childTnLst>
                                </p:cTn>
                              </p:par>
                            </p:childTnLst>
                          </p:cTn>
                        </p:par>
                        <p:par>
                          <p:cTn id="25" fill="hold">
                            <p:stCondLst>
                              <p:cond delay="3250"/>
                            </p:stCondLst>
                            <p:childTnLst>
                              <p:par>
                                <p:cTn id="26" presetID="6" presetClass="entr" presetSubtype="16"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circle(in)">
                                      <p:cBhvr>
                                        <p:cTn id="28" dur="1000"/>
                                        <p:tgtEl>
                                          <p:spTgt spid="11"/>
                                        </p:tgtEl>
                                      </p:cBhvr>
                                    </p:animEffect>
                                  </p:childTnLst>
                                </p:cTn>
                              </p:par>
                            </p:childTnLst>
                          </p:cTn>
                        </p:par>
                        <p:par>
                          <p:cTn id="29" fill="hold">
                            <p:stCondLst>
                              <p:cond delay="4250"/>
                            </p:stCondLst>
                            <p:childTnLst>
                              <p:par>
                                <p:cTn id="30" presetID="53" presetClass="entr" presetSubtype="16"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1500" fill="hold"/>
                                        <p:tgtEl>
                                          <p:spTgt spid="7"/>
                                        </p:tgtEl>
                                        <p:attrNameLst>
                                          <p:attrName>ppt_w</p:attrName>
                                        </p:attrNameLst>
                                      </p:cBhvr>
                                      <p:tavLst>
                                        <p:tav tm="0">
                                          <p:val>
                                            <p:fltVal val="0"/>
                                          </p:val>
                                        </p:tav>
                                        <p:tav tm="100000">
                                          <p:val>
                                            <p:strVal val="#ppt_w"/>
                                          </p:val>
                                        </p:tav>
                                      </p:tavLst>
                                    </p:anim>
                                    <p:anim calcmode="lin" valueType="num">
                                      <p:cBhvr>
                                        <p:cTn id="33" dur="1500" fill="hold"/>
                                        <p:tgtEl>
                                          <p:spTgt spid="7"/>
                                        </p:tgtEl>
                                        <p:attrNameLst>
                                          <p:attrName>ppt_h</p:attrName>
                                        </p:attrNameLst>
                                      </p:cBhvr>
                                      <p:tavLst>
                                        <p:tav tm="0">
                                          <p:val>
                                            <p:fltVal val="0"/>
                                          </p:val>
                                        </p:tav>
                                        <p:tav tm="100000">
                                          <p:val>
                                            <p:strVal val="#ppt_h"/>
                                          </p:val>
                                        </p:tav>
                                      </p:tavLst>
                                    </p:anim>
                                    <p:animEffect transition="in" filter="fade">
                                      <p:cBhvr>
                                        <p:cTn id="34" dur="1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P spid="7"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0" y="0"/>
            <a:ext cx="12192000" cy="6858000"/>
          </a:xfrm>
          <a:prstGeom prst="rect">
            <a:avLst/>
          </a:prstGeom>
        </p:spPr>
      </p:pic>
      <p:sp>
        <p:nvSpPr>
          <p:cNvPr id="4" name="文本框 3"/>
          <p:cNvSpPr txBox="1"/>
          <p:nvPr/>
        </p:nvSpPr>
        <p:spPr>
          <a:xfrm>
            <a:off x="3370052" y="1381169"/>
            <a:ext cx="5451895" cy="1014730"/>
          </a:xfrm>
          <a:prstGeom prst="rect">
            <a:avLst/>
          </a:prstGeom>
          <a:noFill/>
        </p:spPr>
        <p:txBody>
          <a:bodyPr wrap="square" rtlCol="0">
            <a:spAutoFit/>
          </a:bodyPr>
          <a:lstStyle/>
          <a:p>
            <a:pPr algn="ctr"/>
            <a:r>
              <a:rPr lang="zh-CN" altLang="en-US" sz="6000" b="1" dirty="0">
                <a:latin typeface="方正特雅宋简" panose="02000000000000000000" charset="-122"/>
                <a:ea typeface="方正特雅宋简" panose="02000000000000000000" charset="-122"/>
              </a:rPr>
              <a:t>感谢您的聆听</a:t>
            </a:r>
            <a:endParaRPr lang="zh-CN" altLang="en-US" sz="6000" b="1" dirty="0">
              <a:latin typeface="方正特雅宋简" panose="02000000000000000000" charset="-122"/>
              <a:ea typeface="方正特雅宋简" panose="02000000000000000000" charset="-122"/>
            </a:endParaRPr>
          </a:p>
        </p:txBody>
      </p:sp>
      <p:sp>
        <p:nvSpPr>
          <p:cNvPr id="10" name="文本框 9"/>
          <p:cNvSpPr txBox="1"/>
          <p:nvPr/>
        </p:nvSpPr>
        <p:spPr>
          <a:xfrm>
            <a:off x="4155690" y="2301633"/>
            <a:ext cx="3881887" cy="368300"/>
          </a:xfrm>
          <a:prstGeom prst="rect">
            <a:avLst/>
          </a:prstGeom>
          <a:noFill/>
        </p:spPr>
        <p:txBody>
          <a:bodyPr wrap="square" rtlCol="0">
            <a:spAutoFit/>
          </a:bodyPr>
          <a:lstStyle/>
          <a:p>
            <a:pPr algn="dist"/>
            <a:r>
              <a:rPr lang="en-US" altLang="zh-CN" dirty="0">
                <a:latin typeface="方正特雅宋简" panose="02000000000000000000" charset="-122"/>
                <a:ea typeface="方正特雅宋简" panose="02000000000000000000" charset="-122"/>
              </a:rPr>
              <a:t>THANK YOU VERY MUCH</a:t>
            </a:r>
            <a:endParaRPr lang="zh-CN" altLang="en-US" dirty="0">
              <a:latin typeface="方正特雅宋简" panose="02000000000000000000" charset="-122"/>
              <a:ea typeface="方正特雅宋简" panose="02000000000000000000" charset="-122"/>
            </a:endParaRPr>
          </a:p>
        </p:txBody>
      </p:sp>
      <p:sp>
        <p:nvSpPr>
          <p:cNvPr id="11" name="文本框 10"/>
          <p:cNvSpPr txBox="1"/>
          <p:nvPr/>
        </p:nvSpPr>
        <p:spPr>
          <a:xfrm>
            <a:off x="4555907" y="2919083"/>
            <a:ext cx="3079630" cy="368300"/>
          </a:xfrm>
          <a:prstGeom prst="rect">
            <a:avLst/>
          </a:prstGeom>
          <a:noFill/>
        </p:spPr>
        <p:txBody>
          <a:bodyPr wrap="square" rtlCol="0">
            <a:spAutoFit/>
          </a:bodyPr>
          <a:lstStyle/>
          <a:p>
            <a:pPr algn="ctr"/>
            <a:r>
              <a:rPr lang="zh-CN" altLang="en-US" dirty="0">
                <a:latin typeface="方正特雅宋简" panose="02000000000000000000" charset="-122"/>
                <a:ea typeface="方正特雅宋简" panose="02000000000000000000" charset="-122"/>
              </a:rPr>
              <a:t>汇报人：</a:t>
            </a:r>
            <a:endParaRPr lang="zh-CN" altLang="en-US" dirty="0">
              <a:latin typeface="方正特雅宋简" panose="02000000000000000000" charset="-122"/>
              <a:ea typeface="方正特雅宋简" panose="02000000000000000000" charset="-122"/>
            </a:endParaRPr>
          </a:p>
        </p:txBody>
      </p:sp>
      <p:pic>
        <p:nvPicPr>
          <p:cNvPr id="23" name="图片 22"/>
          <p:cNvPicPr>
            <a:picLocks noChangeAspect="1"/>
          </p:cNvPicPr>
          <p:nvPr/>
        </p:nvPicPr>
        <p:blipFill>
          <a:blip r:embed="rId2"/>
          <a:stretch>
            <a:fillRect/>
          </a:stretch>
        </p:blipFill>
        <p:spPr>
          <a:xfrm>
            <a:off x="1780547" y="800629"/>
            <a:ext cx="2181221" cy="2789530"/>
          </a:xfrm>
          <a:prstGeom prst="rect">
            <a:avLst/>
          </a:prstGeom>
        </p:spPr>
      </p:pic>
      <p:pic>
        <p:nvPicPr>
          <p:cNvPr id="25" name="图片 24"/>
          <p:cNvPicPr>
            <a:picLocks noChangeAspect="1"/>
          </p:cNvPicPr>
          <p:nvPr/>
        </p:nvPicPr>
        <p:blipFill>
          <a:blip r:embed="rId3"/>
          <a:stretch>
            <a:fillRect/>
          </a:stretch>
        </p:blipFill>
        <p:spPr>
          <a:xfrm flipH="1">
            <a:off x="-1" y="2670330"/>
            <a:ext cx="2613433" cy="354133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50000"/>
                                  </p:iterate>
                                  <p:childTnLst>
                                    <p:set>
                                      <p:cBhvr>
                                        <p:cTn id="6" dur="1" fill="hold">
                                          <p:stCondLst>
                                            <p:cond delay="0"/>
                                          </p:stCondLst>
                                        </p:cTn>
                                        <p:tgtEl>
                                          <p:spTgt spid="4"/>
                                        </p:tgtEl>
                                        <p:attrNameLst>
                                          <p:attrName>style.visibility</p:attrName>
                                        </p:attrNameLst>
                                      </p:cBhvr>
                                      <p:to>
                                        <p:strVal val="visible"/>
                                      </p:to>
                                    </p:set>
                                    <p:set>
                                      <p:cBhvr>
                                        <p:cTn id="7" dur="455" fill="hold">
                                          <p:stCondLst>
                                            <p:cond delay="0"/>
                                          </p:stCondLst>
                                        </p:cTn>
                                        <p:tgtEl>
                                          <p:spTgt spid="4"/>
                                        </p:tgtEl>
                                        <p:attrNameLst>
                                          <p:attrName>style.rotation</p:attrName>
                                        </p:attrNameLst>
                                      </p:cBhvr>
                                      <p:to>
                                        <p:strVal val="-45.0"/>
                                      </p:to>
                                    </p:set>
                                    <p:anim calcmode="lin" valueType="num">
                                      <p:cBhvr>
                                        <p:cTn id="8" dur="455" fill="hold">
                                          <p:stCondLst>
                                            <p:cond delay="455"/>
                                          </p:stCondLst>
                                        </p:cTn>
                                        <p:tgtEl>
                                          <p:spTgt spid="4"/>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4"/>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4"/>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4"/>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35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10"/>
                                        </p:tgtEl>
                                        <p:attrNameLst>
                                          <p:attrName>style.visibility</p:attrName>
                                        </p:attrNameLst>
                                      </p:cBhvr>
                                      <p:to>
                                        <p:strVal val="visible"/>
                                      </p:to>
                                    </p:set>
                                    <p:anim calcmode="lin" valueType="num">
                                      <p:cBhvr>
                                        <p:cTn id="15"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10"/>
                                        </p:tgtEl>
                                        <p:attrNameLst>
                                          <p:attrName>ppt_y</p:attrName>
                                        </p:attrNameLst>
                                      </p:cBhvr>
                                      <p:tavLst>
                                        <p:tav tm="0">
                                          <p:val>
                                            <p:strVal val="#ppt_y"/>
                                          </p:val>
                                        </p:tav>
                                        <p:tav tm="100000">
                                          <p:val>
                                            <p:strVal val="#ppt_y"/>
                                          </p:val>
                                        </p:tav>
                                      </p:tavLst>
                                    </p:anim>
                                    <p:anim calcmode="lin" valueType="num">
                                      <p:cBhvr>
                                        <p:cTn id="17"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10"/>
                                        </p:tgtEl>
                                      </p:cBhvr>
                                    </p:animEffect>
                                  </p:childTnLst>
                                </p:cTn>
                              </p:par>
                            </p:childTnLst>
                          </p:cTn>
                        </p:par>
                        <p:par>
                          <p:cTn id="20" fill="hold">
                            <p:stCondLst>
                              <p:cond delay="4900"/>
                            </p:stCondLst>
                            <p:childTnLst>
                              <p:par>
                                <p:cTn id="21" presetID="53" presetClass="entr" presetSubtype="16"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ppt_w</p:attrName>
                                        </p:attrNameLst>
                                      </p:cBhvr>
                                      <p:tavLst>
                                        <p:tav tm="0">
                                          <p:val>
                                            <p:fltVal val="0"/>
                                          </p:val>
                                        </p:tav>
                                        <p:tav tm="100000">
                                          <p:val>
                                            <p:strVal val="#ppt_w"/>
                                          </p:val>
                                        </p:tav>
                                      </p:tavLst>
                                    </p:anim>
                                    <p:anim calcmode="lin" valueType="num">
                                      <p:cBhvr>
                                        <p:cTn id="24" dur="500" fill="hold"/>
                                        <p:tgtEl>
                                          <p:spTgt spid="11"/>
                                        </p:tgtEl>
                                        <p:attrNameLst>
                                          <p:attrName>ppt_h</p:attrName>
                                        </p:attrNameLst>
                                      </p:cBhvr>
                                      <p:tavLst>
                                        <p:tav tm="0">
                                          <p:val>
                                            <p:fltVal val="0"/>
                                          </p:val>
                                        </p:tav>
                                        <p:tav tm="100000">
                                          <p:val>
                                            <p:strVal val="#ppt_h"/>
                                          </p:val>
                                        </p:tav>
                                      </p:tavLst>
                                    </p:anim>
                                    <p:animEffect transition="in" filter="fade">
                                      <p:cBhvr>
                                        <p:cTn id="2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p:bldP spid="11"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8126</Words>
  <Application>WPS 演示</Application>
  <PresentationFormat>宽屏</PresentationFormat>
  <Paragraphs>611</Paragraphs>
  <Slides>45</Slides>
  <Notes>45</Notes>
  <HiddenSlides>0</HiddenSlides>
  <MMClips>1</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45</vt:i4>
      </vt:variant>
    </vt:vector>
  </HeadingPairs>
  <TitlesOfParts>
    <vt:vector size="60" baseType="lpstr">
      <vt:lpstr>Arial</vt:lpstr>
      <vt:lpstr>宋体</vt:lpstr>
      <vt:lpstr>Wingdings</vt:lpstr>
      <vt:lpstr>汉仪竹节体简</vt:lpstr>
      <vt:lpstr>方正特雅宋简</vt:lpstr>
      <vt:lpstr>造字工房版黑（非商用）常规体</vt:lpstr>
      <vt:lpstr>微软雅黑</vt:lpstr>
      <vt:lpstr>等线</vt:lpstr>
      <vt:lpstr>Arial Unicode MS</vt:lpstr>
      <vt:lpstr>等线 Light</vt:lpstr>
      <vt:lpstr>Impact</vt:lpstr>
      <vt:lpstr>Calibri</vt:lpstr>
      <vt:lpstr>钟齐志莽行书</vt:lpstr>
      <vt:lpstr>黑体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情缘素材：https://haosc.taobao.com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拉普耶鲁</cp:lastModifiedBy>
  <cp:revision>100</cp:revision>
  <dcterms:created xsi:type="dcterms:W3CDTF">2017-04-21T13:15:00Z</dcterms:created>
  <dcterms:modified xsi:type="dcterms:W3CDTF">2018-05-14T06:16:08Z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2052-10.1.0.7346</vt:lpwstr>
  </property>
</Properties>
</file>